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62.png"/><Relationship Id="rId12" Type="http://schemas.openxmlformats.org/officeDocument/2006/relationships/image" Target="../media/image163.png"/><Relationship Id="rId13" Type="http://schemas.openxmlformats.org/officeDocument/2006/relationships/image" Target="../media/image164.png"/><Relationship Id="rId14" Type="http://schemas.openxmlformats.org/officeDocument/2006/relationships/image" Target="../media/image165.png"/><Relationship Id="rId15" Type="http://schemas.openxmlformats.org/officeDocument/2006/relationships/image" Target="../media/image16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84.png"/><Relationship Id="rId8" Type="http://schemas.openxmlformats.org/officeDocument/2006/relationships/image" Target="../media/image185.png"/><Relationship Id="rId9" Type="http://schemas.openxmlformats.org/officeDocument/2006/relationships/image" Target="../media/image186.png"/><Relationship Id="rId10" Type="http://schemas.openxmlformats.org/officeDocument/2006/relationships/image" Target="../media/image187.png"/><Relationship Id="rId11" Type="http://schemas.openxmlformats.org/officeDocument/2006/relationships/image" Target="../media/image188.png"/><Relationship Id="rId12" Type="http://schemas.openxmlformats.org/officeDocument/2006/relationships/image" Target="../media/image189.png"/><Relationship Id="rId13" Type="http://schemas.openxmlformats.org/officeDocument/2006/relationships/image" Target="../media/image190.png"/><Relationship Id="rId14" Type="http://schemas.openxmlformats.org/officeDocument/2006/relationships/image" Target="../media/image191.png"/><Relationship Id="rId15" Type="http://schemas.openxmlformats.org/officeDocument/2006/relationships/image" Target="../media/image192.png"/><Relationship Id="rId16" Type="http://schemas.openxmlformats.org/officeDocument/2006/relationships/image" Target="../media/image19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9.png"/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203.png"/><Relationship Id="rId7" Type="http://schemas.openxmlformats.org/officeDocument/2006/relationships/image" Target="../media/image204.png"/><Relationship Id="rId8" Type="http://schemas.openxmlformats.org/officeDocument/2006/relationships/image" Target="../media/image205.png"/><Relationship Id="rId9" Type="http://schemas.openxmlformats.org/officeDocument/2006/relationships/image" Target="../media/image206.png"/><Relationship Id="rId10" Type="http://schemas.openxmlformats.org/officeDocument/2006/relationships/image" Target="../media/image207.png"/><Relationship Id="rId11" Type="http://schemas.openxmlformats.org/officeDocument/2006/relationships/image" Target="../media/image208.png"/><Relationship Id="rId12" Type="http://schemas.openxmlformats.org/officeDocument/2006/relationships/image" Target="../media/image209.png"/><Relationship Id="rId13" Type="http://schemas.openxmlformats.org/officeDocument/2006/relationships/image" Target="../media/image210.png"/><Relationship Id="rId14" Type="http://schemas.openxmlformats.org/officeDocument/2006/relationships/image" Target="../media/image211.png"/><Relationship Id="rId15" Type="http://schemas.openxmlformats.org/officeDocument/2006/relationships/image" Target="../media/image212.png"/><Relationship Id="rId16" Type="http://schemas.openxmlformats.org/officeDocument/2006/relationships/image" Target="../media/image213.png"/><Relationship Id="rId17" Type="http://schemas.openxmlformats.org/officeDocument/2006/relationships/image" Target="../media/image214.png"/><Relationship Id="rId18" Type="http://schemas.openxmlformats.org/officeDocument/2006/relationships/image" Target="../media/image215.png"/><Relationship Id="rId19" Type="http://schemas.openxmlformats.org/officeDocument/2006/relationships/image" Target="../media/image216.png"/><Relationship Id="rId20" Type="http://schemas.openxmlformats.org/officeDocument/2006/relationships/image" Target="../media/image217.png"/><Relationship Id="rId21" Type="http://schemas.openxmlformats.org/officeDocument/2006/relationships/image" Target="../media/image218.png"/><Relationship Id="rId22" Type="http://schemas.openxmlformats.org/officeDocument/2006/relationships/image" Target="../media/image2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Relationship Id="rId10" Type="http://schemas.openxmlformats.org/officeDocument/2006/relationships/image" Target="../media/image228.png"/><Relationship Id="rId11" Type="http://schemas.openxmlformats.org/officeDocument/2006/relationships/image" Target="../media/image229.png"/><Relationship Id="rId12" Type="http://schemas.openxmlformats.org/officeDocument/2006/relationships/image" Target="../media/image230.png"/><Relationship Id="rId13" Type="http://schemas.openxmlformats.org/officeDocument/2006/relationships/image" Target="../media/image231.png"/><Relationship Id="rId14" Type="http://schemas.openxmlformats.org/officeDocument/2006/relationships/image" Target="../media/image232.png"/><Relationship Id="rId15" Type="http://schemas.openxmlformats.org/officeDocument/2006/relationships/image" Target="../media/image233.png"/><Relationship Id="rId16" Type="http://schemas.openxmlformats.org/officeDocument/2006/relationships/image" Target="../media/image234.png"/><Relationship Id="rId17" Type="http://schemas.openxmlformats.org/officeDocument/2006/relationships/image" Target="../media/image235.png"/><Relationship Id="rId18" Type="http://schemas.openxmlformats.org/officeDocument/2006/relationships/image" Target="../media/image236.png"/><Relationship Id="rId19" Type="http://schemas.openxmlformats.org/officeDocument/2006/relationships/image" Target="../media/image237.png"/><Relationship Id="rId20" Type="http://schemas.openxmlformats.org/officeDocument/2006/relationships/image" Target="../media/image238.png"/><Relationship Id="rId21" Type="http://schemas.openxmlformats.org/officeDocument/2006/relationships/image" Target="../media/image239.png"/><Relationship Id="rId22" Type="http://schemas.openxmlformats.org/officeDocument/2006/relationships/image" Target="../media/image240.png"/><Relationship Id="rId23" Type="http://schemas.openxmlformats.org/officeDocument/2006/relationships/image" Target="../media/image241.png"/><Relationship Id="rId24" Type="http://schemas.openxmlformats.org/officeDocument/2006/relationships/image" Target="../media/image242.png"/><Relationship Id="rId25" Type="http://schemas.openxmlformats.org/officeDocument/2006/relationships/image" Target="../media/image209.png"/><Relationship Id="rId26" Type="http://schemas.openxmlformats.org/officeDocument/2006/relationships/image" Target="../media/image243.png"/><Relationship Id="rId27" Type="http://schemas.openxmlformats.org/officeDocument/2006/relationships/image" Target="../media/image244.png"/><Relationship Id="rId28" Type="http://schemas.openxmlformats.org/officeDocument/2006/relationships/image" Target="../media/image245.png"/><Relationship Id="rId29" Type="http://schemas.openxmlformats.org/officeDocument/2006/relationships/image" Target="../media/image246.png"/><Relationship Id="rId30" Type="http://schemas.openxmlformats.org/officeDocument/2006/relationships/image" Target="../media/image247.png"/><Relationship Id="rId31" Type="http://schemas.openxmlformats.org/officeDocument/2006/relationships/image" Target="../media/image248.png"/><Relationship Id="rId32" Type="http://schemas.openxmlformats.org/officeDocument/2006/relationships/image" Target="../media/image249.png"/><Relationship Id="rId33" Type="http://schemas.openxmlformats.org/officeDocument/2006/relationships/image" Target="../media/image250.png"/><Relationship Id="rId34" Type="http://schemas.openxmlformats.org/officeDocument/2006/relationships/image" Target="../media/image251.png"/><Relationship Id="rId35" Type="http://schemas.openxmlformats.org/officeDocument/2006/relationships/image" Target="../media/image252.png"/><Relationship Id="rId36" Type="http://schemas.openxmlformats.org/officeDocument/2006/relationships/image" Target="../media/image253.png"/><Relationship Id="rId37" Type="http://schemas.openxmlformats.org/officeDocument/2006/relationships/image" Target="../media/image254.png"/><Relationship Id="rId38" Type="http://schemas.openxmlformats.org/officeDocument/2006/relationships/image" Target="../media/image255.png"/><Relationship Id="rId39" Type="http://schemas.openxmlformats.org/officeDocument/2006/relationships/image" Target="../media/image256.png"/><Relationship Id="rId40" Type="http://schemas.openxmlformats.org/officeDocument/2006/relationships/image" Target="../media/image257.png"/><Relationship Id="rId41" Type="http://schemas.openxmlformats.org/officeDocument/2006/relationships/image" Target="../media/image258.png"/><Relationship Id="rId42" Type="http://schemas.openxmlformats.org/officeDocument/2006/relationships/image" Target="../media/image259.png"/><Relationship Id="rId43" Type="http://schemas.openxmlformats.org/officeDocument/2006/relationships/image" Target="../media/image260.png"/><Relationship Id="rId44" Type="http://schemas.openxmlformats.org/officeDocument/2006/relationships/image" Target="../media/image261.png"/><Relationship Id="rId45" Type="http://schemas.openxmlformats.org/officeDocument/2006/relationships/image" Target="../media/image262.png"/><Relationship Id="rId46" Type="http://schemas.openxmlformats.org/officeDocument/2006/relationships/image" Target="../media/image263.png"/><Relationship Id="rId47" Type="http://schemas.openxmlformats.org/officeDocument/2006/relationships/image" Target="../media/image264.png"/><Relationship Id="rId48" Type="http://schemas.openxmlformats.org/officeDocument/2006/relationships/image" Target="../media/image265.png"/><Relationship Id="rId49" Type="http://schemas.openxmlformats.org/officeDocument/2006/relationships/image" Target="../media/image266.png"/><Relationship Id="rId50" Type="http://schemas.openxmlformats.org/officeDocument/2006/relationships/image" Target="../media/image267.png"/><Relationship Id="rId51" Type="http://schemas.openxmlformats.org/officeDocument/2006/relationships/image" Target="../media/image268.png"/><Relationship Id="rId52" Type="http://schemas.openxmlformats.org/officeDocument/2006/relationships/image" Target="../media/image269.png"/><Relationship Id="rId53" Type="http://schemas.openxmlformats.org/officeDocument/2006/relationships/image" Target="../media/image270.png"/><Relationship Id="rId54" Type="http://schemas.openxmlformats.org/officeDocument/2006/relationships/image" Target="../media/image271.png"/><Relationship Id="rId55" Type="http://schemas.openxmlformats.org/officeDocument/2006/relationships/image" Target="../media/image272.png"/><Relationship Id="rId56" Type="http://schemas.openxmlformats.org/officeDocument/2006/relationships/image" Target="../media/image273.png"/><Relationship Id="rId57" Type="http://schemas.openxmlformats.org/officeDocument/2006/relationships/image" Target="../media/image274.png"/><Relationship Id="rId58" Type="http://schemas.openxmlformats.org/officeDocument/2006/relationships/image" Target="../media/image275.png"/><Relationship Id="rId59" Type="http://schemas.openxmlformats.org/officeDocument/2006/relationships/image" Target="../media/image276.png"/><Relationship Id="rId60" Type="http://schemas.openxmlformats.org/officeDocument/2006/relationships/image" Target="../media/image277.png"/><Relationship Id="rId61" Type="http://schemas.openxmlformats.org/officeDocument/2006/relationships/image" Target="../media/image278.png"/><Relationship Id="rId62" Type="http://schemas.openxmlformats.org/officeDocument/2006/relationships/image" Target="../media/image279.png"/><Relationship Id="rId63" Type="http://schemas.openxmlformats.org/officeDocument/2006/relationships/image" Target="../media/image28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1.png"/><Relationship Id="rId3" Type="http://schemas.openxmlformats.org/officeDocument/2006/relationships/image" Target="../media/image282.png"/><Relationship Id="rId4" Type="http://schemas.openxmlformats.org/officeDocument/2006/relationships/image" Target="../media/image283.png"/><Relationship Id="rId5" Type="http://schemas.openxmlformats.org/officeDocument/2006/relationships/image" Target="../media/image284.png"/><Relationship Id="rId6" Type="http://schemas.openxmlformats.org/officeDocument/2006/relationships/image" Target="../media/image285.png"/><Relationship Id="rId7" Type="http://schemas.openxmlformats.org/officeDocument/2006/relationships/image" Target="../media/image286.png"/><Relationship Id="rId8" Type="http://schemas.openxmlformats.org/officeDocument/2006/relationships/image" Target="../media/image287.png"/><Relationship Id="rId9" Type="http://schemas.openxmlformats.org/officeDocument/2006/relationships/image" Target="../media/image288.png"/><Relationship Id="rId10" Type="http://schemas.openxmlformats.org/officeDocument/2006/relationships/image" Target="../media/image289.png"/><Relationship Id="rId11" Type="http://schemas.openxmlformats.org/officeDocument/2006/relationships/image" Target="../media/image290.png"/><Relationship Id="rId12" Type="http://schemas.openxmlformats.org/officeDocument/2006/relationships/image" Target="../media/image291.png"/><Relationship Id="rId13" Type="http://schemas.openxmlformats.org/officeDocument/2006/relationships/image" Target="../media/image292.png"/><Relationship Id="rId14" Type="http://schemas.openxmlformats.org/officeDocument/2006/relationships/image" Target="../media/image293.png"/><Relationship Id="rId15" Type="http://schemas.openxmlformats.org/officeDocument/2006/relationships/image" Target="../media/image294.png"/><Relationship Id="rId16" Type="http://schemas.openxmlformats.org/officeDocument/2006/relationships/image" Target="../media/image295.png"/><Relationship Id="rId17" Type="http://schemas.openxmlformats.org/officeDocument/2006/relationships/image" Target="../media/image296.png"/><Relationship Id="rId18" Type="http://schemas.openxmlformats.org/officeDocument/2006/relationships/image" Target="../media/image297.png"/><Relationship Id="rId19" Type="http://schemas.openxmlformats.org/officeDocument/2006/relationships/image" Target="../media/image298.png"/><Relationship Id="rId20" Type="http://schemas.openxmlformats.org/officeDocument/2006/relationships/image" Target="../media/image299.png"/><Relationship Id="rId21" Type="http://schemas.openxmlformats.org/officeDocument/2006/relationships/image" Target="../media/image300.png"/><Relationship Id="rId22" Type="http://schemas.openxmlformats.org/officeDocument/2006/relationships/image" Target="../media/image301.png"/><Relationship Id="rId23" Type="http://schemas.openxmlformats.org/officeDocument/2006/relationships/image" Target="../media/image302.png"/><Relationship Id="rId24" Type="http://schemas.openxmlformats.org/officeDocument/2006/relationships/image" Target="../media/image303.png"/><Relationship Id="rId25" Type="http://schemas.openxmlformats.org/officeDocument/2006/relationships/image" Target="../media/image304.png"/><Relationship Id="rId26" Type="http://schemas.openxmlformats.org/officeDocument/2006/relationships/image" Target="../media/image305.png"/><Relationship Id="rId27" Type="http://schemas.openxmlformats.org/officeDocument/2006/relationships/image" Target="../media/image306.png"/><Relationship Id="rId28" Type="http://schemas.openxmlformats.org/officeDocument/2006/relationships/image" Target="../media/image307.png"/><Relationship Id="rId29" Type="http://schemas.openxmlformats.org/officeDocument/2006/relationships/image" Target="../media/image308.png"/><Relationship Id="rId30" Type="http://schemas.openxmlformats.org/officeDocument/2006/relationships/image" Target="../media/image309.png"/><Relationship Id="rId31" Type="http://schemas.openxmlformats.org/officeDocument/2006/relationships/image" Target="../media/image310.png"/><Relationship Id="rId32" Type="http://schemas.openxmlformats.org/officeDocument/2006/relationships/image" Target="../media/image311.png"/><Relationship Id="rId33" Type="http://schemas.openxmlformats.org/officeDocument/2006/relationships/image" Target="../media/image312.png"/><Relationship Id="rId34" Type="http://schemas.openxmlformats.org/officeDocument/2006/relationships/image" Target="../media/image313.png"/><Relationship Id="rId35" Type="http://schemas.openxmlformats.org/officeDocument/2006/relationships/image" Target="../media/image314.png"/><Relationship Id="rId36" Type="http://schemas.openxmlformats.org/officeDocument/2006/relationships/image" Target="../media/image315.png"/><Relationship Id="rId37" Type="http://schemas.openxmlformats.org/officeDocument/2006/relationships/image" Target="../media/image316.png"/><Relationship Id="rId38" Type="http://schemas.openxmlformats.org/officeDocument/2006/relationships/image" Target="../media/image317.png"/><Relationship Id="rId39" Type="http://schemas.openxmlformats.org/officeDocument/2006/relationships/image" Target="../media/image318.png"/><Relationship Id="rId40" Type="http://schemas.openxmlformats.org/officeDocument/2006/relationships/image" Target="../media/image319.png"/><Relationship Id="rId41" Type="http://schemas.openxmlformats.org/officeDocument/2006/relationships/image" Target="../media/image320.png"/><Relationship Id="rId42" Type="http://schemas.openxmlformats.org/officeDocument/2006/relationships/image" Target="../media/image321.png"/><Relationship Id="rId43" Type="http://schemas.openxmlformats.org/officeDocument/2006/relationships/image" Target="../media/image322.png"/><Relationship Id="rId44" Type="http://schemas.openxmlformats.org/officeDocument/2006/relationships/image" Target="../media/image323.png"/><Relationship Id="rId45" Type="http://schemas.openxmlformats.org/officeDocument/2006/relationships/image" Target="../media/image324.png"/><Relationship Id="rId46" Type="http://schemas.openxmlformats.org/officeDocument/2006/relationships/image" Target="../media/image3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6.png"/><Relationship Id="rId3" Type="http://schemas.openxmlformats.org/officeDocument/2006/relationships/image" Target="../media/image327.png"/><Relationship Id="rId4" Type="http://schemas.openxmlformats.org/officeDocument/2006/relationships/image" Target="../media/image328.png"/><Relationship Id="rId5" Type="http://schemas.openxmlformats.org/officeDocument/2006/relationships/image" Target="../media/image329.png"/><Relationship Id="rId6" Type="http://schemas.openxmlformats.org/officeDocument/2006/relationships/image" Target="../media/image330.png"/><Relationship Id="rId7" Type="http://schemas.openxmlformats.org/officeDocument/2006/relationships/image" Target="../media/image331.png"/><Relationship Id="rId8" Type="http://schemas.openxmlformats.org/officeDocument/2006/relationships/image" Target="../media/image332.png"/><Relationship Id="rId9" Type="http://schemas.openxmlformats.org/officeDocument/2006/relationships/image" Target="../media/image33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Drawing"/>
          <p:cNvGrpSpPr/>
          <p:nvPr/>
        </p:nvGrpSpPr>
        <p:grpSpPr>
          <a:xfrm>
            <a:off x="2746963" y="1474912"/>
            <a:ext cx="10080037" cy="7652155"/>
            <a:chOff x="-44449" y="-38099"/>
            <a:chExt cx="10080036" cy="7652154"/>
          </a:xfrm>
        </p:grpSpPr>
        <p:sp>
          <p:nvSpPr>
            <p:cNvPr id="119" name="Line"/>
            <p:cNvSpPr/>
            <p:nvPr/>
          </p:nvSpPr>
          <p:spPr>
            <a:xfrm>
              <a:off x="1786397" y="1611187"/>
              <a:ext cx="349791" cy="356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766" y="0"/>
                  </a:moveTo>
                  <a:cubicBezTo>
                    <a:pt x="1985" y="0"/>
                    <a:pt x="1204" y="0"/>
                    <a:pt x="684" y="32"/>
                  </a:cubicBezTo>
                  <a:cubicBezTo>
                    <a:pt x="163" y="64"/>
                    <a:pt x="-97" y="128"/>
                    <a:pt x="33" y="340"/>
                  </a:cubicBezTo>
                  <a:cubicBezTo>
                    <a:pt x="163" y="552"/>
                    <a:pt x="684" y="911"/>
                    <a:pt x="1660" y="1316"/>
                  </a:cubicBezTo>
                  <a:cubicBezTo>
                    <a:pt x="2636" y="1720"/>
                    <a:pt x="4067" y="2169"/>
                    <a:pt x="5498" y="2644"/>
                  </a:cubicBezTo>
                  <a:cubicBezTo>
                    <a:pt x="6930" y="3119"/>
                    <a:pt x="8361" y="3619"/>
                    <a:pt x="9597" y="4133"/>
                  </a:cubicBezTo>
                  <a:cubicBezTo>
                    <a:pt x="10833" y="4646"/>
                    <a:pt x="11874" y="5172"/>
                    <a:pt x="12655" y="5705"/>
                  </a:cubicBezTo>
                  <a:cubicBezTo>
                    <a:pt x="13436" y="6237"/>
                    <a:pt x="13956" y="6776"/>
                    <a:pt x="14346" y="7309"/>
                  </a:cubicBezTo>
                  <a:cubicBezTo>
                    <a:pt x="14737" y="7842"/>
                    <a:pt x="14997" y="8368"/>
                    <a:pt x="15322" y="8868"/>
                  </a:cubicBezTo>
                  <a:cubicBezTo>
                    <a:pt x="15648" y="9369"/>
                    <a:pt x="16038" y="9844"/>
                    <a:pt x="16363" y="10344"/>
                  </a:cubicBezTo>
                  <a:cubicBezTo>
                    <a:pt x="16689" y="10845"/>
                    <a:pt x="16949" y="11371"/>
                    <a:pt x="17079" y="11904"/>
                  </a:cubicBezTo>
                  <a:cubicBezTo>
                    <a:pt x="17209" y="12436"/>
                    <a:pt x="17209" y="12975"/>
                    <a:pt x="17209" y="13502"/>
                  </a:cubicBezTo>
                  <a:cubicBezTo>
                    <a:pt x="17209" y="14028"/>
                    <a:pt x="17209" y="14541"/>
                    <a:pt x="17209" y="15055"/>
                  </a:cubicBezTo>
                  <a:cubicBezTo>
                    <a:pt x="17209" y="15568"/>
                    <a:pt x="17209" y="16081"/>
                    <a:pt x="17274" y="16563"/>
                  </a:cubicBezTo>
                  <a:cubicBezTo>
                    <a:pt x="17339" y="17044"/>
                    <a:pt x="17469" y="17493"/>
                    <a:pt x="17664" y="17955"/>
                  </a:cubicBezTo>
                  <a:cubicBezTo>
                    <a:pt x="17860" y="18417"/>
                    <a:pt x="18120" y="18892"/>
                    <a:pt x="18510" y="19367"/>
                  </a:cubicBezTo>
                  <a:cubicBezTo>
                    <a:pt x="18901" y="19842"/>
                    <a:pt x="19421" y="20317"/>
                    <a:pt x="19942" y="20689"/>
                  </a:cubicBezTo>
                  <a:cubicBezTo>
                    <a:pt x="20462" y="21061"/>
                    <a:pt x="20983" y="21330"/>
                    <a:pt x="215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1717087" y="4525837"/>
              <a:ext cx="63373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" y="20618"/>
                    <a:pt x="43" y="19636"/>
                    <a:pt x="123" y="19145"/>
                  </a:cubicBezTo>
                  <a:cubicBezTo>
                    <a:pt x="202" y="18655"/>
                    <a:pt x="339" y="18655"/>
                    <a:pt x="530" y="18736"/>
                  </a:cubicBezTo>
                  <a:cubicBezTo>
                    <a:pt x="721" y="18818"/>
                    <a:pt x="967" y="18982"/>
                    <a:pt x="1241" y="18982"/>
                  </a:cubicBezTo>
                  <a:cubicBezTo>
                    <a:pt x="1515" y="18982"/>
                    <a:pt x="1818" y="18818"/>
                    <a:pt x="2096" y="18491"/>
                  </a:cubicBezTo>
                  <a:cubicBezTo>
                    <a:pt x="2374" y="18164"/>
                    <a:pt x="2626" y="17673"/>
                    <a:pt x="2889" y="17018"/>
                  </a:cubicBezTo>
                  <a:cubicBezTo>
                    <a:pt x="3153" y="16364"/>
                    <a:pt x="3427" y="15545"/>
                    <a:pt x="3669" y="14891"/>
                  </a:cubicBezTo>
                  <a:cubicBezTo>
                    <a:pt x="3910" y="14236"/>
                    <a:pt x="4119" y="13745"/>
                    <a:pt x="4339" y="13091"/>
                  </a:cubicBezTo>
                  <a:cubicBezTo>
                    <a:pt x="4560" y="12436"/>
                    <a:pt x="4790" y="11618"/>
                    <a:pt x="5036" y="10882"/>
                  </a:cubicBezTo>
                  <a:cubicBezTo>
                    <a:pt x="5281" y="10145"/>
                    <a:pt x="5541" y="9491"/>
                    <a:pt x="5808" y="8918"/>
                  </a:cubicBezTo>
                  <a:cubicBezTo>
                    <a:pt x="6075" y="8345"/>
                    <a:pt x="6349" y="7855"/>
                    <a:pt x="6630" y="7282"/>
                  </a:cubicBezTo>
                  <a:cubicBezTo>
                    <a:pt x="6911" y="6709"/>
                    <a:pt x="7200" y="6055"/>
                    <a:pt x="7499" y="5482"/>
                  </a:cubicBezTo>
                  <a:cubicBezTo>
                    <a:pt x="7799" y="4909"/>
                    <a:pt x="8109" y="4418"/>
                    <a:pt x="8423" y="4009"/>
                  </a:cubicBezTo>
                  <a:cubicBezTo>
                    <a:pt x="8737" y="3600"/>
                    <a:pt x="9054" y="3273"/>
                    <a:pt x="9382" y="2945"/>
                  </a:cubicBezTo>
                  <a:cubicBezTo>
                    <a:pt x="9711" y="2618"/>
                    <a:pt x="10050" y="2291"/>
                    <a:pt x="10306" y="2045"/>
                  </a:cubicBezTo>
                  <a:cubicBezTo>
                    <a:pt x="10562" y="1800"/>
                    <a:pt x="10735" y="1636"/>
                    <a:pt x="10908" y="1473"/>
                  </a:cubicBezTo>
                  <a:cubicBezTo>
                    <a:pt x="11081" y="1309"/>
                    <a:pt x="11255" y="1145"/>
                    <a:pt x="11424" y="1064"/>
                  </a:cubicBezTo>
                  <a:cubicBezTo>
                    <a:pt x="11594" y="982"/>
                    <a:pt x="11760" y="982"/>
                    <a:pt x="11925" y="900"/>
                  </a:cubicBezTo>
                  <a:cubicBezTo>
                    <a:pt x="12091" y="818"/>
                    <a:pt x="12257" y="655"/>
                    <a:pt x="12499" y="573"/>
                  </a:cubicBezTo>
                  <a:cubicBezTo>
                    <a:pt x="12741" y="491"/>
                    <a:pt x="13058" y="491"/>
                    <a:pt x="13303" y="409"/>
                  </a:cubicBezTo>
                  <a:cubicBezTo>
                    <a:pt x="13549" y="327"/>
                    <a:pt x="13722" y="164"/>
                    <a:pt x="13964" y="82"/>
                  </a:cubicBezTo>
                  <a:cubicBezTo>
                    <a:pt x="14205" y="0"/>
                    <a:pt x="14515" y="0"/>
                    <a:pt x="14818" y="0"/>
                  </a:cubicBezTo>
                  <a:cubicBezTo>
                    <a:pt x="15121" y="0"/>
                    <a:pt x="15417" y="0"/>
                    <a:pt x="15702" y="0"/>
                  </a:cubicBezTo>
                  <a:cubicBezTo>
                    <a:pt x="15987" y="0"/>
                    <a:pt x="16261" y="0"/>
                    <a:pt x="16543" y="0"/>
                  </a:cubicBezTo>
                  <a:cubicBezTo>
                    <a:pt x="16824" y="0"/>
                    <a:pt x="17113" y="0"/>
                    <a:pt x="17390" y="82"/>
                  </a:cubicBezTo>
                  <a:cubicBezTo>
                    <a:pt x="17668" y="164"/>
                    <a:pt x="17935" y="327"/>
                    <a:pt x="18180" y="409"/>
                  </a:cubicBezTo>
                  <a:cubicBezTo>
                    <a:pt x="18426" y="491"/>
                    <a:pt x="18649" y="491"/>
                    <a:pt x="18909" y="655"/>
                  </a:cubicBezTo>
                  <a:cubicBezTo>
                    <a:pt x="19169" y="818"/>
                    <a:pt x="19465" y="1145"/>
                    <a:pt x="19764" y="1555"/>
                  </a:cubicBezTo>
                  <a:cubicBezTo>
                    <a:pt x="20063" y="1964"/>
                    <a:pt x="20366" y="2455"/>
                    <a:pt x="20673" y="2782"/>
                  </a:cubicBezTo>
                  <a:cubicBezTo>
                    <a:pt x="20980" y="3109"/>
                    <a:pt x="21290" y="3273"/>
                    <a:pt x="21600" y="3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7825786" y="4409105"/>
              <a:ext cx="204659" cy="34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488" fill="norm" stroke="1" extrusionOk="0">
                  <a:moveTo>
                    <a:pt x="5133" y="1732"/>
                  </a:moveTo>
                  <a:cubicBezTo>
                    <a:pt x="5133" y="942"/>
                    <a:pt x="5133" y="151"/>
                    <a:pt x="5881" y="20"/>
                  </a:cubicBezTo>
                  <a:cubicBezTo>
                    <a:pt x="6630" y="-112"/>
                    <a:pt x="8127" y="415"/>
                    <a:pt x="10586" y="1732"/>
                  </a:cubicBezTo>
                  <a:cubicBezTo>
                    <a:pt x="13046" y="3049"/>
                    <a:pt x="16467" y="5156"/>
                    <a:pt x="18606" y="7132"/>
                  </a:cubicBezTo>
                  <a:cubicBezTo>
                    <a:pt x="20745" y="9108"/>
                    <a:pt x="21600" y="10951"/>
                    <a:pt x="19354" y="12927"/>
                  </a:cubicBezTo>
                  <a:cubicBezTo>
                    <a:pt x="17109" y="14903"/>
                    <a:pt x="11762" y="17010"/>
                    <a:pt x="8020" y="18459"/>
                  </a:cubicBezTo>
                  <a:cubicBezTo>
                    <a:pt x="4277" y="19908"/>
                    <a:pt x="2139" y="20698"/>
                    <a:pt x="0" y="2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4682537" y="5107835"/>
              <a:ext cx="323851" cy="49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14922"/>
                  </a:moveTo>
                  <a:cubicBezTo>
                    <a:pt x="1412" y="14465"/>
                    <a:pt x="2824" y="14007"/>
                    <a:pt x="4941" y="12543"/>
                  </a:cubicBezTo>
                  <a:cubicBezTo>
                    <a:pt x="7059" y="11078"/>
                    <a:pt x="9882" y="8607"/>
                    <a:pt x="11576" y="6593"/>
                  </a:cubicBezTo>
                  <a:cubicBezTo>
                    <a:pt x="13271" y="4580"/>
                    <a:pt x="13835" y="3024"/>
                    <a:pt x="14047" y="2017"/>
                  </a:cubicBezTo>
                  <a:cubicBezTo>
                    <a:pt x="14259" y="1010"/>
                    <a:pt x="14118" y="553"/>
                    <a:pt x="13694" y="278"/>
                  </a:cubicBezTo>
                  <a:cubicBezTo>
                    <a:pt x="13271" y="4"/>
                    <a:pt x="12565" y="-88"/>
                    <a:pt x="11929" y="95"/>
                  </a:cubicBezTo>
                  <a:cubicBezTo>
                    <a:pt x="11294" y="278"/>
                    <a:pt x="10729" y="736"/>
                    <a:pt x="10024" y="2429"/>
                  </a:cubicBezTo>
                  <a:cubicBezTo>
                    <a:pt x="9318" y="4122"/>
                    <a:pt x="8471" y="7051"/>
                    <a:pt x="8329" y="9751"/>
                  </a:cubicBezTo>
                  <a:cubicBezTo>
                    <a:pt x="8188" y="12451"/>
                    <a:pt x="8753" y="14922"/>
                    <a:pt x="9247" y="16570"/>
                  </a:cubicBezTo>
                  <a:cubicBezTo>
                    <a:pt x="9741" y="18217"/>
                    <a:pt x="10165" y="19041"/>
                    <a:pt x="10588" y="19636"/>
                  </a:cubicBezTo>
                  <a:cubicBezTo>
                    <a:pt x="11012" y="20231"/>
                    <a:pt x="11435" y="20597"/>
                    <a:pt x="11647" y="20551"/>
                  </a:cubicBezTo>
                  <a:cubicBezTo>
                    <a:pt x="11859" y="20505"/>
                    <a:pt x="11859" y="20048"/>
                    <a:pt x="12071" y="19132"/>
                  </a:cubicBezTo>
                  <a:cubicBezTo>
                    <a:pt x="12282" y="18217"/>
                    <a:pt x="12706" y="16844"/>
                    <a:pt x="13200" y="15975"/>
                  </a:cubicBezTo>
                  <a:cubicBezTo>
                    <a:pt x="13694" y="15105"/>
                    <a:pt x="14259" y="14739"/>
                    <a:pt x="14894" y="14556"/>
                  </a:cubicBezTo>
                  <a:cubicBezTo>
                    <a:pt x="15529" y="14373"/>
                    <a:pt x="16235" y="14373"/>
                    <a:pt x="17153" y="14739"/>
                  </a:cubicBezTo>
                  <a:cubicBezTo>
                    <a:pt x="18071" y="15105"/>
                    <a:pt x="19200" y="15837"/>
                    <a:pt x="19976" y="17027"/>
                  </a:cubicBezTo>
                  <a:cubicBezTo>
                    <a:pt x="20753" y="18217"/>
                    <a:pt x="21176" y="19865"/>
                    <a:pt x="21600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5057187" y="5400494"/>
              <a:ext cx="139701" cy="15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fill="norm" stroke="1" extrusionOk="0">
                  <a:moveTo>
                    <a:pt x="0" y="10184"/>
                  </a:moveTo>
                  <a:cubicBezTo>
                    <a:pt x="3927" y="9630"/>
                    <a:pt x="7855" y="9076"/>
                    <a:pt x="10473" y="8246"/>
                  </a:cubicBezTo>
                  <a:cubicBezTo>
                    <a:pt x="13091" y="7415"/>
                    <a:pt x="14400" y="6307"/>
                    <a:pt x="15055" y="4923"/>
                  </a:cubicBezTo>
                  <a:cubicBezTo>
                    <a:pt x="15709" y="3538"/>
                    <a:pt x="15709" y="1876"/>
                    <a:pt x="14727" y="907"/>
                  </a:cubicBezTo>
                  <a:cubicBezTo>
                    <a:pt x="13745" y="-62"/>
                    <a:pt x="11782" y="-339"/>
                    <a:pt x="9491" y="492"/>
                  </a:cubicBezTo>
                  <a:cubicBezTo>
                    <a:pt x="7200" y="1323"/>
                    <a:pt x="4582" y="3261"/>
                    <a:pt x="3109" y="5892"/>
                  </a:cubicBezTo>
                  <a:cubicBezTo>
                    <a:pt x="1636" y="8523"/>
                    <a:pt x="1309" y="11846"/>
                    <a:pt x="3764" y="14615"/>
                  </a:cubicBezTo>
                  <a:cubicBezTo>
                    <a:pt x="6218" y="17384"/>
                    <a:pt x="11455" y="19599"/>
                    <a:pt x="14891" y="20430"/>
                  </a:cubicBezTo>
                  <a:cubicBezTo>
                    <a:pt x="18327" y="21261"/>
                    <a:pt x="19964" y="20707"/>
                    <a:pt x="21600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5248328" y="5364016"/>
              <a:ext cx="88260" cy="10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051" fill="norm" stroke="1" extrusionOk="0">
                  <a:moveTo>
                    <a:pt x="4473" y="17793"/>
                  </a:moveTo>
                  <a:cubicBezTo>
                    <a:pt x="2930" y="19487"/>
                    <a:pt x="1387" y="21181"/>
                    <a:pt x="615" y="19063"/>
                  </a:cubicBezTo>
                  <a:cubicBezTo>
                    <a:pt x="-156" y="16946"/>
                    <a:pt x="-156" y="11016"/>
                    <a:pt x="358" y="6993"/>
                  </a:cubicBezTo>
                  <a:cubicBezTo>
                    <a:pt x="873" y="2969"/>
                    <a:pt x="1901" y="852"/>
                    <a:pt x="3958" y="216"/>
                  </a:cubicBezTo>
                  <a:cubicBezTo>
                    <a:pt x="6015" y="-419"/>
                    <a:pt x="9101" y="428"/>
                    <a:pt x="12187" y="1699"/>
                  </a:cubicBezTo>
                  <a:cubicBezTo>
                    <a:pt x="15273" y="2969"/>
                    <a:pt x="18358" y="4663"/>
                    <a:pt x="21444" y="6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5340820" y="5409770"/>
              <a:ext cx="103292" cy="32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79" fill="norm" stroke="1" extrusionOk="0">
                  <a:moveTo>
                    <a:pt x="18955" y="1558"/>
                  </a:moveTo>
                  <a:cubicBezTo>
                    <a:pt x="16751" y="1011"/>
                    <a:pt x="14547" y="464"/>
                    <a:pt x="12122" y="190"/>
                  </a:cubicBezTo>
                  <a:cubicBezTo>
                    <a:pt x="9698" y="-83"/>
                    <a:pt x="7053" y="-83"/>
                    <a:pt x="4629" y="327"/>
                  </a:cubicBezTo>
                  <a:cubicBezTo>
                    <a:pt x="2204" y="737"/>
                    <a:pt x="0" y="1558"/>
                    <a:pt x="0" y="2036"/>
                  </a:cubicBezTo>
                  <a:cubicBezTo>
                    <a:pt x="0" y="2514"/>
                    <a:pt x="2204" y="2651"/>
                    <a:pt x="4408" y="2651"/>
                  </a:cubicBezTo>
                  <a:cubicBezTo>
                    <a:pt x="6612" y="2651"/>
                    <a:pt x="8816" y="2514"/>
                    <a:pt x="11020" y="2378"/>
                  </a:cubicBezTo>
                  <a:cubicBezTo>
                    <a:pt x="13224" y="2241"/>
                    <a:pt x="15429" y="2104"/>
                    <a:pt x="17192" y="2309"/>
                  </a:cubicBezTo>
                  <a:cubicBezTo>
                    <a:pt x="18955" y="2514"/>
                    <a:pt x="20278" y="3061"/>
                    <a:pt x="20939" y="4975"/>
                  </a:cubicBezTo>
                  <a:cubicBezTo>
                    <a:pt x="21600" y="6889"/>
                    <a:pt x="21600" y="10170"/>
                    <a:pt x="21380" y="12563"/>
                  </a:cubicBezTo>
                  <a:cubicBezTo>
                    <a:pt x="21159" y="14955"/>
                    <a:pt x="20718" y="16459"/>
                    <a:pt x="19396" y="17758"/>
                  </a:cubicBezTo>
                  <a:cubicBezTo>
                    <a:pt x="18073" y="19056"/>
                    <a:pt x="15869" y="20150"/>
                    <a:pt x="13665" y="20765"/>
                  </a:cubicBezTo>
                  <a:cubicBezTo>
                    <a:pt x="11461" y="21380"/>
                    <a:pt x="9257" y="21517"/>
                    <a:pt x="7273" y="20765"/>
                  </a:cubicBezTo>
                  <a:cubicBezTo>
                    <a:pt x="5290" y="20013"/>
                    <a:pt x="3527" y="18373"/>
                    <a:pt x="3747" y="16117"/>
                  </a:cubicBezTo>
                  <a:cubicBezTo>
                    <a:pt x="3967" y="13861"/>
                    <a:pt x="6171" y="10990"/>
                    <a:pt x="8376" y="8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5531356" y="5103687"/>
              <a:ext cx="135432" cy="3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44" fill="norm" stroke="1" extrusionOk="0">
                  <a:moveTo>
                    <a:pt x="4314" y="0"/>
                  </a:moveTo>
                  <a:cubicBezTo>
                    <a:pt x="5976" y="0"/>
                    <a:pt x="7637" y="0"/>
                    <a:pt x="8634" y="358"/>
                  </a:cubicBezTo>
                  <a:cubicBezTo>
                    <a:pt x="9631" y="716"/>
                    <a:pt x="9964" y="1432"/>
                    <a:pt x="9797" y="3759"/>
                  </a:cubicBezTo>
                  <a:cubicBezTo>
                    <a:pt x="9631" y="6086"/>
                    <a:pt x="8967" y="10024"/>
                    <a:pt x="7804" y="13067"/>
                  </a:cubicBezTo>
                  <a:cubicBezTo>
                    <a:pt x="6640" y="16110"/>
                    <a:pt x="4979" y="18259"/>
                    <a:pt x="3650" y="19631"/>
                  </a:cubicBezTo>
                  <a:cubicBezTo>
                    <a:pt x="2320" y="21003"/>
                    <a:pt x="1324" y="21600"/>
                    <a:pt x="659" y="21540"/>
                  </a:cubicBezTo>
                  <a:cubicBezTo>
                    <a:pt x="-6" y="21481"/>
                    <a:pt x="-338" y="20765"/>
                    <a:pt x="493" y="19750"/>
                  </a:cubicBezTo>
                  <a:cubicBezTo>
                    <a:pt x="1324" y="18736"/>
                    <a:pt x="3317" y="17423"/>
                    <a:pt x="5477" y="16528"/>
                  </a:cubicBezTo>
                  <a:cubicBezTo>
                    <a:pt x="7637" y="15633"/>
                    <a:pt x="9964" y="15156"/>
                    <a:pt x="11625" y="15394"/>
                  </a:cubicBezTo>
                  <a:cubicBezTo>
                    <a:pt x="13287" y="15633"/>
                    <a:pt x="14284" y="16588"/>
                    <a:pt x="15779" y="17722"/>
                  </a:cubicBezTo>
                  <a:cubicBezTo>
                    <a:pt x="17274" y="18855"/>
                    <a:pt x="19268" y="20168"/>
                    <a:pt x="21262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5714152" y="5103687"/>
              <a:ext cx="73286" cy="37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32" fill="norm" stroke="1" extrusionOk="0">
                  <a:moveTo>
                    <a:pt x="21367" y="0"/>
                  </a:moveTo>
                  <a:cubicBezTo>
                    <a:pt x="15196" y="3640"/>
                    <a:pt x="9024" y="7281"/>
                    <a:pt x="5321" y="10497"/>
                  </a:cubicBezTo>
                  <a:cubicBezTo>
                    <a:pt x="1618" y="13712"/>
                    <a:pt x="384" y="16503"/>
                    <a:pt x="76" y="18202"/>
                  </a:cubicBezTo>
                  <a:cubicBezTo>
                    <a:pt x="-233" y="19901"/>
                    <a:pt x="384" y="20508"/>
                    <a:pt x="2236" y="20933"/>
                  </a:cubicBezTo>
                  <a:cubicBezTo>
                    <a:pt x="4087" y="21357"/>
                    <a:pt x="7173" y="21600"/>
                    <a:pt x="9024" y="21297"/>
                  </a:cubicBezTo>
                  <a:cubicBezTo>
                    <a:pt x="10876" y="20993"/>
                    <a:pt x="11493" y="20144"/>
                    <a:pt x="12110" y="19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5696420" y="5330035"/>
              <a:ext cx="135467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fill="norm" stroke="1" extrusionOk="0">
                  <a:moveTo>
                    <a:pt x="3375" y="20156"/>
                  </a:moveTo>
                  <a:cubicBezTo>
                    <a:pt x="1687" y="12442"/>
                    <a:pt x="0" y="4727"/>
                    <a:pt x="0" y="1642"/>
                  </a:cubicBezTo>
                  <a:cubicBezTo>
                    <a:pt x="0" y="-1444"/>
                    <a:pt x="1687" y="99"/>
                    <a:pt x="5569" y="3956"/>
                  </a:cubicBezTo>
                  <a:cubicBezTo>
                    <a:pt x="9450" y="7813"/>
                    <a:pt x="15525" y="13985"/>
                    <a:pt x="21600" y="201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5806486" y="5301480"/>
              <a:ext cx="142964" cy="24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6" fill="norm" stroke="1" extrusionOk="0">
                  <a:moveTo>
                    <a:pt x="15247" y="1053"/>
                  </a:moveTo>
                  <a:cubicBezTo>
                    <a:pt x="13341" y="484"/>
                    <a:pt x="11435" y="-84"/>
                    <a:pt x="9847" y="11"/>
                  </a:cubicBezTo>
                  <a:cubicBezTo>
                    <a:pt x="8259" y="105"/>
                    <a:pt x="6988" y="863"/>
                    <a:pt x="6353" y="1716"/>
                  </a:cubicBezTo>
                  <a:cubicBezTo>
                    <a:pt x="5718" y="2569"/>
                    <a:pt x="5718" y="3516"/>
                    <a:pt x="7941" y="4937"/>
                  </a:cubicBezTo>
                  <a:cubicBezTo>
                    <a:pt x="10165" y="6358"/>
                    <a:pt x="14612" y="8253"/>
                    <a:pt x="17471" y="9674"/>
                  </a:cubicBezTo>
                  <a:cubicBezTo>
                    <a:pt x="20329" y="11095"/>
                    <a:pt x="21600" y="12042"/>
                    <a:pt x="21441" y="13274"/>
                  </a:cubicBezTo>
                  <a:cubicBezTo>
                    <a:pt x="21282" y="14505"/>
                    <a:pt x="19694" y="16021"/>
                    <a:pt x="15882" y="17442"/>
                  </a:cubicBezTo>
                  <a:cubicBezTo>
                    <a:pt x="12071" y="18863"/>
                    <a:pt x="6035" y="20190"/>
                    <a:pt x="0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1634537" y="1628934"/>
              <a:ext cx="273051" cy="14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21160"/>
                  </a:moveTo>
                  <a:cubicBezTo>
                    <a:pt x="1674" y="16078"/>
                    <a:pt x="3349" y="10995"/>
                    <a:pt x="4940" y="7342"/>
                  </a:cubicBezTo>
                  <a:cubicBezTo>
                    <a:pt x="6530" y="3689"/>
                    <a:pt x="8037" y="1466"/>
                    <a:pt x="9712" y="513"/>
                  </a:cubicBezTo>
                  <a:cubicBezTo>
                    <a:pt x="11386" y="-440"/>
                    <a:pt x="13228" y="-122"/>
                    <a:pt x="15237" y="1942"/>
                  </a:cubicBezTo>
                  <a:cubicBezTo>
                    <a:pt x="17247" y="4007"/>
                    <a:pt x="19423" y="7819"/>
                    <a:pt x="21600" y="11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1069387" y="3770187"/>
              <a:ext cx="131703" cy="19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28" fill="norm" stroke="1" extrusionOk="0">
                  <a:moveTo>
                    <a:pt x="5143" y="19781"/>
                  </a:moveTo>
                  <a:cubicBezTo>
                    <a:pt x="3429" y="20236"/>
                    <a:pt x="1714" y="20691"/>
                    <a:pt x="1714" y="21032"/>
                  </a:cubicBezTo>
                  <a:cubicBezTo>
                    <a:pt x="1714" y="21373"/>
                    <a:pt x="3429" y="21600"/>
                    <a:pt x="6171" y="21259"/>
                  </a:cubicBezTo>
                  <a:cubicBezTo>
                    <a:pt x="8914" y="20918"/>
                    <a:pt x="12686" y="20008"/>
                    <a:pt x="15086" y="19099"/>
                  </a:cubicBezTo>
                  <a:cubicBezTo>
                    <a:pt x="17486" y="18189"/>
                    <a:pt x="18514" y="17280"/>
                    <a:pt x="18686" y="16257"/>
                  </a:cubicBezTo>
                  <a:cubicBezTo>
                    <a:pt x="18857" y="15234"/>
                    <a:pt x="18171" y="14097"/>
                    <a:pt x="16971" y="13301"/>
                  </a:cubicBezTo>
                  <a:cubicBezTo>
                    <a:pt x="15771" y="12505"/>
                    <a:pt x="14057" y="12051"/>
                    <a:pt x="14057" y="11709"/>
                  </a:cubicBezTo>
                  <a:cubicBezTo>
                    <a:pt x="14057" y="11368"/>
                    <a:pt x="15771" y="11141"/>
                    <a:pt x="17314" y="10573"/>
                  </a:cubicBezTo>
                  <a:cubicBezTo>
                    <a:pt x="18857" y="10004"/>
                    <a:pt x="20229" y="9095"/>
                    <a:pt x="20914" y="8072"/>
                  </a:cubicBezTo>
                  <a:cubicBezTo>
                    <a:pt x="21600" y="7048"/>
                    <a:pt x="21600" y="5912"/>
                    <a:pt x="19714" y="4888"/>
                  </a:cubicBezTo>
                  <a:cubicBezTo>
                    <a:pt x="17829" y="3865"/>
                    <a:pt x="14057" y="2956"/>
                    <a:pt x="10457" y="2160"/>
                  </a:cubicBezTo>
                  <a:cubicBezTo>
                    <a:pt x="6857" y="1364"/>
                    <a:pt x="3429" y="68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1055464" y="3109787"/>
              <a:ext cx="45674" cy="49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526" fill="norm" stroke="1" extrusionOk="0">
                  <a:moveTo>
                    <a:pt x="21185" y="21046"/>
                  </a:moveTo>
                  <a:cubicBezTo>
                    <a:pt x="17258" y="21323"/>
                    <a:pt x="13330" y="21600"/>
                    <a:pt x="10876" y="21508"/>
                  </a:cubicBezTo>
                  <a:cubicBezTo>
                    <a:pt x="8421" y="21415"/>
                    <a:pt x="7440" y="20954"/>
                    <a:pt x="5476" y="18877"/>
                  </a:cubicBezTo>
                  <a:cubicBezTo>
                    <a:pt x="3512" y="16800"/>
                    <a:pt x="567" y="13108"/>
                    <a:pt x="76" y="9692"/>
                  </a:cubicBezTo>
                  <a:cubicBezTo>
                    <a:pt x="-415" y="6277"/>
                    <a:pt x="1549" y="3138"/>
                    <a:pt x="35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970874" y="2954565"/>
              <a:ext cx="263614" cy="18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531" fill="norm" stroke="1" extrusionOk="0">
                  <a:moveTo>
                    <a:pt x="1822" y="15104"/>
                  </a:moveTo>
                  <a:cubicBezTo>
                    <a:pt x="958" y="17452"/>
                    <a:pt x="94" y="19800"/>
                    <a:pt x="7" y="20387"/>
                  </a:cubicBezTo>
                  <a:cubicBezTo>
                    <a:pt x="-79" y="20974"/>
                    <a:pt x="612" y="19800"/>
                    <a:pt x="2340" y="16161"/>
                  </a:cubicBezTo>
                  <a:cubicBezTo>
                    <a:pt x="4068" y="12522"/>
                    <a:pt x="6833" y="6417"/>
                    <a:pt x="9166" y="3131"/>
                  </a:cubicBezTo>
                  <a:cubicBezTo>
                    <a:pt x="11499" y="-156"/>
                    <a:pt x="13399" y="-626"/>
                    <a:pt x="15387" y="665"/>
                  </a:cubicBezTo>
                  <a:cubicBezTo>
                    <a:pt x="17374" y="1957"/>
                    <a:pt x="19447" y="5009"/>
                    <a:pt x="21521" y="8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025769" y="4455987"/>
              <a:ext cx="5986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600" fill="norm" stroke="1" extrusionOk="0">
                  <a:moveTo>
                    <a:pt x="7404" y="0"/>
                  </a:moveTo>
                  <a:cubicBezTo>
                    <a:pt x="8844" y="5040"/>
                    <a:pt x="10284" y="10080"/>
                    <a:pt x="11004" y="12960"/>
                  </a:cubicBezTo>
                  <a:cubicBezTo>
                    <a:pt x="11724" y="15840"/>
                    <a:pt x="11724" y="16560"/>
                    <a:pt x="11724" y="16560"/>
                  </a:cubicBezTo>
                  <a:cubicBezTo>
                    <a:pt x="11724" y="16560"/>
                    <a:pt x="11724" y="15840"/>
                    <a:pt x="10284" y="13752"/>
                  </a:cubicBezTo>
                  <a:cubicBezTo>
                    <a:pt x="8844" y="11664"/>
                    <a:pt x="5964" y="8208"/>
                    <a:pt x="4524" y="5904"/>
                  </a:cubicBezTo>
                  <a:cubicBezTo>
                    <a:pt x="3084" y="3600"/>
                    <a:pt x="3084" y="2448"/>
                    <a:pt x="3084" y="2232"/>
                  </a:cubicBezTo>
                  <a:cubicBezTo>
                    <a:pt x="3084" y="2016"/>
                    <a:pt x="3084" y="2736"/>
                    <a:pt x="2004" y="4752"/>
                  </a:cubicBezTo>
                  <a:cubicBezTo>
                    <a:pt x="924" y="6768"/>
                    <a:pt x="-1236" y="10080"/>
                    <a:pt x="924" y="13032"/>
                  </a:cubicBezTo>
                  <a:cubicBezTo>
                    <a:pt x="3084" y="15984"/>
                    <a:pt x="9564" y="18576"/>
                    <a:pt x="13524" y="19944"/>
                  </a:cubicBezTo>
                  <a:cubicBezTo>
                    <a:pt x="17484" y="21312"/>
                    <a:pt x="18924" y="21456"/>
                    <a:pt x="203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844337" y="4949511"/>
              <a:ext cx="142583" cy="24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296" fill="norm" stroke="1" extrusionOk="0">
                  <a:moveTo>
                    <a:pt x="13886" y="2950"/>
                  </a:moveTo>
                  <a:cubicBezTo>
                    <a:pt x="11417" y="1832"/>
                    <a:pt x="8949" y="715"/>
                    <a:pt x="6943" y="250"/>
                  </a:cubicBezTo>
                  <a:cubicBezTo>
                    <a:pt x="4937" y="-216"/>
                    <a:pt x="3394" y="-30"/>
                    <a:pt x="2623" y="808"/>
                  </a:cubicBezTo>
                  <a:cubicBezTo>
                    <a:pt x="1851" y="1646"/>
                    <a:pt x="1851" y="3136"/>
                    <a:pt x="4320" y="5836"/>
                  </a:cubicBezTo>
                  <a:cubicBezTo>
                    <a:pt x="6789" y="8536"/>
                    <a:pt x="11726" y="12446"/>
                    <a:pt x="14811" y="14774"/>
                  </a:cubicBezTo>
                  <a:cubicBezTo>
                    <a:pt x="17897" y="17101"/>
                    <a:pt x="19131" y="17846"/>
                    <a:pt x="20057" y="18870"/>
                  </a:cubicBezTo>
                  <a:cubicBezTo>
                    <a:pt x="20983" y="19894"/>
                    <a:pt x="21600" y="21198"/>
                    <a:pt x="18206" y="21291"/>
                  </a:cubicBezTo>
                  <a:cubicBezTo>
                    <a:pt x="14811" y="21384"/>
                    <a:pt x="7406" y="20267"/>
                    <a:pt x="0" y="19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3844337" y="4970337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4400"/>
                    <a:pt x="8173" y="7200"/>
                    <a:pt x="11773" y="3600"/>
                  </a:cubicBezTo>
                  <a:cubicBezTo>
                    <a:pt x="15373" y="0"/>
                    <a:pt x="184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149137" y="5129087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4302406" y="4976687"/>
              <a:ext cx="8074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5" h="21600" fill="norm" stroke="1" extrusionOk="0">
                  <a:moveTo>
                    <a:pt x="18750" y="0"/>
                  </a:moveTo>
                  <a:cubicBezTo>
                    <a:pt x="13481" y="0"/>
                    <a:pt x="8213" y="0"/>
                    <a:pt x="4525" y="292"/>
                  </a:cubicBezTo>
                  <a:cubicBezTo>
                    <a:pt x="837" y="584"/>
                    <a:pt x="-1270" y="1168"/>
                    <a:pt x="837" y="3697"/>
                  </a:cubicBezTo>
                  <a:cubicBezTo>
                    <a:pt x="2945" y="6227"/>
                    <a:pt x="9267" y="10703"/>
                    <a:pt x="13481" y="13622"/>
                  </a:cubicBezTo>
                  <a:cubicBezTo>
                    <a:pt x="17696" y="16541"/>
                    <a:pt x="19803" y="17903"/>
                    <a:pt x="20067" y="18973"/>
                  </a:cubicBezTo>
                  <a:cubicBezTo>
                    <a:pt x="20330" y="20043"/>
                    <a:pt x="18750" y="20822"/>
                    <a:pt x="171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4301537" y="4938587"/>
              <a:ext cx="171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508"/>
                    <a:pt x="11200" y="9415"/>
                    <a:pt x="14800" y="5815"/>
                  </a:cubicBezTo>
                  <a:cubicBezTo>
                    <a:pt x="18400" y="2215"/>
                    <a:pt x="20000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4587287" y="4856037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4612687" y="4881437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914436" y="4462337"/>
              <a:ext cx="25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250"/>
                    <a:pt x="14400" y="4500"/>
                    <a:pt x="18000" y="8100"/>
                  </a:cubicBezTo>
                  <a:cubicBezTo>
                    <a:pt x="21600" y="11700"/>
                    <a:pt x="21600" y="166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974541" y="4820054"/>
              <a:ext cx="103775" cy="21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371" fill="norm" stroke="1" extrusionOk="0">
                  <a:moveTo>
                    <a:pt x="15927" y="415"/>
                  </a:moveTo>
                  <a:cubicBezTo>
                    <a:pt x="12962" y="208"/>
                    <a:pt x="9997" y="0"/>
                    <a:pt x="7033" y="0"/>
                  </a:cubicBezTo>
                  <a:cubicBezTo>
                    <a:pt x="4068" y="0"/>
                    <a:pt x="1103" y="208"/>
                    <a:pt x="256" y="1454"/>
                  </a:cubicBezTo>
                  <a:cubicBezTo>
                    <a:pt x="-591" y="2700"/>
                    <a:pt x="680" y="4985"/>
                    <a:pt x="3856" y="7477"/>
                  </a:cubicBezTo>
                  <a:cubicBezTo>
                    <a:pt x="7033" y="9969"/>
                    <a:pt x="12115" y="12669"/>
                    <a:pt x="15291" y="14538"/>
                  </a:cubicBezTo>
                  <a:cubicBezTo>
                    <a:pt x="18468" y="16408"/>
                    <a:pt x="19738" y="17446"/>
                    <a:pt x="20374" y="18588"/>
                  </a:cubicBezTo>
                  <a:cubicBezTo>
                    <a:pt x="21009" y="19731"/>
                    <a:pt x="21009" y="20977"/>
                    <a:pt x="19315" y="21288"/>
                  </a:cubicBezTo>
                  <a:cubicBezTo>
                    <a:pt x="17621" y="21600"/>
                    <a:pt x="14233" y="20977"/>
                    <a:pt x="10844" y="20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5910417" y="4824287"/>
              <a:ext cx="22627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980" y="21600"/>
                  </a:moveTo>
                  <a:cubicBezTo>
                    <a:pt x="380" y="18514"/>
                    <a:pt x="-220" y="15429"/>
                    <a:pt x="80" y="13114"/>
                  </a:cubicBezTo>
                  <a:cubicBezTo>
                    <a:pt x="380" y="10800"/>
                    <a:pt x="1580" y="9257"/>
                    <a:pt x="5280" y="7200"/>
                  </a:cubicBezTo>
                  <a:cubicBezTo>
                    <a:pt x="8980" y="5143"/>
                    <a:pt x="15180" y="2571"/>
                    <a:pt x="213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231936" y="4906837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6331731" y="4774048"/>
              <a:ext cx="187087" cy="28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99" fill="norm" stroke="1" extrusionOk="0">
                  <a:moveTo>
                    <a:pt x="205" y="5199"/>
                  </a:moveTo>
                  <a:cubicBezTo>
                    <a:pt x="-35" y="4246"/>
                    <a:pt x="-275" y="3293"/>
                    <a:pt x="805" y="2340"/>
                  </a:cubicBezTo>
                  <a:cubicBezTo>
                    <a:pt x="1885" y="1387"/>
                    <a:pt x="4285" y="434"/>
                    <a:pt x="7525" y="117"/>
                  </a:cubicBezTo>
                  <a:cubicBezTo>
                    <a:pt x="10765" y="-201"/>
                    <a:pt x="14845" y="117"/>
                    <a:pt x="17485" y="1228"/>
                  </a:cubicBezTo>
                  <a:cubicBezTo>
                    <a:pt x="20125" y="2340"/>
                    <a:pt x="21325" y="4246"/>
                    <a:pt x="21205" y="7423"/>
                  </a:cubicBezTo>
                  <a:cubicBezTo>
                    <a:pt x="21085" y="10599"/>
                    <a:pt x="19645" y="15046"/>
                    <a:pt x="18685" y="17587"/>
                  </a:cubicBezTo>
                  <a:cubicBezTo>
                    <a:pt x="17725" y="20128"/>
                    <a:pt x="17245" y="20764"/>
                    <a:pt x="16765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6418417" y="4932237"/>
              <a:ext cx="22627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980" y="21600"/>
                  </a:moveTo>
                  <a:cubicBezTo>
                    <a:pt x="380" y="18000"/>
                    <a:pt x="-220" y="14400"/>
                    <a:pt x="80" y="11400"/>
                  </a:cubicBezTo>
                  <a:cubicBezTo>
                    <a:pt x="380" y="8400"/>
                    <a:pt x="1580" y="6000"/>
                    <a:pt x="5280" y="4200"/>
                  </a:cubicBezTo>
                  <a:cubicBezTo>
                    <a:pt x="8980" y="2400"/>
                    <a:pt x="15180" y="1200"/>
                    <a:pt x="213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501936" y="4481387"/>
              <a:ext cx="31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08"/>
                    <a:pt x="11520" y="815"/>
                    <a:pt x="14400" y="2581"/>
                  </a:cubicBezTo>
                  <a:cubicBezTo>
                    <a:pt x="17280" y="4347"/>
                    <a:pt x="17280" y="7472"/>
                    <a:pt x="18000" y="10868"/>
                  </a:cubicBezTo>
                  <a:cubicBezTo>
                    <a:pt x="18720" y="14264"/>
                    <a:pt x="20160" y="179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416065" y="4965812"/>
              <a:ext cx="101394" cy="21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8" h="21057" fill="norm" stroke="1" extrusionOk="0">
                  <a:moveTo>
                    <a:pt x="15911" y="2881"/>
                  </a:moveTo>
                  <a:cubicBezTo>
                    <a:pt x="14641" y="2066"/>
                    <a:pt x="13370" y="1251"/>
                    <a:pt x="10829" y="640"/>
                  </a:cubicBezTo>
                  <a:cubicBezTo>
                    <a:pt x="8288" y="29"/>
                    <a:pt x="4476" y="-379"/>
                    <a:pt x="2146" y="538"/>
                  </a:cubicBezTo>
                  <a:cubicBezTo>
                    <a:pt x="-183" y="1455"/>
                    <a:pt x="-1030" y="3696"/>
                    <a:pt x="1723" y="6447"/>
                  </a:cubicBezTo>
                  <a:cubicBezTo>
                    <a:pt x="4476" y="9198"/>
                    <a:pt x="10829" y="12459"/>
                    <a:pt x="14641" y="14598"/>
                  </a:cubicBezTo>
                  <a:cubicBezTo>
                    <a:pt x="18452" y="16738"/>
                    <a:pt x="19723" y="17757"/>
                    <a:pt x="20146" y="18776"/>
                  </a:cubicBezTo>
                  <a:cubicBezTo>
                    <a:pt x="20570" y="19795"/>
                    <a:pt x="20146" y="20813"/>
                    <a:pt x="17394" y="21017"/>
                  </a:cubicBezTo>
                  <a:cubicBezTo>
                    <a:pt x="14641" y="21221"/>
                    <a:pt x="9558" y="20610"/>
                    <a:pt x="4476" y="19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7360898" y="4976687"/>
              <a:ext cx="217239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131" y="21600"/>
                  </a:moveTo>
                  <a:cubicBezTo>
                    <a:pt x="-76" y="18327"/>
                    <a:pt x="-284" y="15055"/>
                    <a:pt x="1585" y="11455"/>
                  </a:cubicBezTo>
                  <a:cubicBezTo>
                    <a:pt x="3454" y="7855"/>
                    <a:pt x="7401" y="3927"/>
                    <a:pt x="11035" y="1964"/>
                  </a:cubicBezTo>
                  <a:cubicBezTo>
                    <a:pt x="14670" y="0"/>
                    <a:pt x="17993" y="0"/>
                    <a:pt x="213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7647986" y="5116387"/>
              <a:ext cx="63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7787686" y="4963715"/>
              <a:ext cx="18626" cy="23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32" fill="norm" stroke="1" extrusionOk="0">
                  <a:moveTo>
                    <a:pt x="0" y="1761"/>
                  </a:moveTo>
                  <a:cubicBezTo>
                    <a:pt x="7200" y="796"/>
                    <a:pt x="14400" y="-168"/>
                    <a:pt x="18000" y="25"/>
                  </a:cubicBezTo>
                  <a:cubicBezTo>
                    <a:pt x="21600" y="218"/>
                    <a:pt x="21600" y="1568"/>
                    <a:pt x="20400" y="5328"/>
                  </a:cubicBezTo>
                  <a:cubicBezTo>
                    <a:pt x="19200" y="9089"/>
                    <a:pt x="16800" y="15261"/>
                    <a:pt x="14400" y="2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7888130" y="4996266"/>
              <a:ext cx="88173" cy="15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0925" fill="norm" stroke="1" extrusionOk="0">
                  <a:moveTo>
                    <a:pt x="14995" y="8239"/>
                  </a:moveTo>
                  <a:cubicBezTo>
                    <a:pt x="15486" y="6854"/>
                    <a:pt x="15977" y="5469"/>
                    <a:pt x="16468" y="3946"/>
                  </a:cubicBezTo>
                  <a:cubicBezTo>
                    <a:pt x="16959" y="2423"/>
                    <a:pt x="17450" y="762"/>
                    <a:pt x="16468" y="208"/>
                  </a:cubicBezTo>
                  <a:cubicBezTo>
                    <a:pt x="15486" y="-346"/>
                    <a:pt x="13031" y="208"/>
                    <a:pt x="10086" y="1869"/>
                  </a:cubicBezTo>
                  <a:cubicBezTo>
                    <a:pt x="7141" y="3531"/>
                    <a:pt x="3704" y="6300"/>
                    <a:pt x="1741" y="9346"/>
                  </a:cubicBezTo>
                  <a:cubicBezTo>
                    <a:pt x="-223" y="12392"/>
                    <a:pt x="-714" y="15716"/>
                    <a:pt x="1250" y="17931"/>
                  </a:cubicBezTo>
                  <a:cubicBezTo>
                    <a:pt x="3213" y="20146"/>
                    <a:pt x="7631" y="21254"/>
                    <a:pt x="11804" y="20839"/>
                  </a:cubicBezTo>
                  <a:cubicBezTo>
                    <a:pt x="15977" y="20423"/>
                    <a:pt x="19904" y="18485"/>
                    <a:pt x="20395" y="14746"/>
                  </a:cubicBezTo>
                  <a:cubicBezTo>
                    <a:pt x="20886" y="11008"/>
                    <a:pt x="17941" y="5469"/>
                    <a:pt x="14995" y="2839"/>
                  </a:cubicBezTo>
                  <a:cubicBezTo>
                    <a:pt x="12050" y="208"/>
                    <a:pt x="9104" y="485"/>
                    <a:pt x="6159" y="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13987" y="1234644"/>
              <a:ext cx="6057901" cy="3024494"/>
            </a:xfrm>
            <a:prstGeom prst="rect">
              <a:avLst/>
            </a:prstGeom>
            <a:effectLst/>
          </p:spPr>
        </p:pic>
        <p:pic>
          <p:nvPicPr>
            <p:cNvPr id="15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28534" y="3164821"/>
              <a:ext cx="157053" cy="211910"/>
            </a:xfrm>
            <a:prstGeom prst="rect">
              <a:avLst/>
            </a:prstGeom>
            <a:effectLst/>
          </p:spPr>
        </p:pic>
        <p:pic>
          <p:nvPicPr>
            <p:cNvPr id="15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65996" y="2195123"/>
              <a:ext cx="224871" cy="215625"/>
            </a:xfrm>
            <a:prstGeom prst="rect">
              <a:avLst/>
            </a:prstGeom>
            <a:effectLst/>
          </p:spPr>
        </p:pic>
        <p:pic>
          <p:nvPicPr>
            <p:cNvPr id="16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26141" y="1316058"/>
              <a:ext cx="225978" cy="224610"/>
            </a:xfrm>
            <a:prstGeom prst="rect">
              <a:avLst/>
            </a:prstGeom>
            <a:effectLst/>
          </p:spPr>
        </p:pic>
        <p:pic>
          <p:nvPicPr>
            <p:cNvPr id="16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78980" y="2805984"/>
              <a:ext cx="308257" cy="176804"/>
            </a:xfrm>
            <a:prstGeom prst="rect">
              <a:avLst/>
            </a:prstGeom>
            <a:effectLst/>
          </p:spPr>
        </p:pic>
        <p:pic>
          <p:nvPicPr>
            <p:cNvPr id="16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14187" y="2722437"/>
              <a:ext cx="273051" cy="336551"/>
            </a:xfrm>
            <a:prstGeom prst="rect">
              <a:avLst/>
            </a:prstGeom>
            <a:effectLst/>
          </p:spPr>
        </p:pic>
        <p:pic>
          <p:nvPicPr>
            <p:cNvPr id="16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88787" y="2398587"/>
              <a:ext cx="260351" cy="203201"/>
            </a:xfrm>
            <a:prstGeom prst="rect">
              <a:avLst/>
            </a:prstGeom>
            <a:effectLst/>
          </p:spPr>
        </p:pic>
        <p:pic>
          <p:nvPicPr>
            <p:cNvPr id="16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95137" y="2371814"/>
              <a:ext cx="228601" cy="261724"/>
            </a:xfrm>
            <a:prstGeom prst="rect">
              <a:avLst/>
            </a:prstGeom>
            <a:effectLst/>
          </p:spPr>
        </p:pic>
        <p:pic>
          <p:nvPicPr>
            <p:cNvPr id="17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76881" y="2106515"/>
              <a:ext cx="259556" cy="133323"/>
            </a:xfrm>
            <a:prstGeom prst="rect">
              <a:avLst/>
            </a:prstGeom>
            <a:effectLst/>
          </p:spPr>
        </p:pic>
        <p:pic>
          <p:nvPicPr>
            <p:cNvPr id="17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28711" y="2036637"/>
              <a:ext cx="214076" cy="361951"/>
            </a:xfrm>
            <a:prstGeom prst="rect">
              <a:avLst/>
            </a:prstGeom>
            <a:effectLst/>
          </p:spPr>
        </p:pic>
        <p:pic>
          <p:nvPicPr>
            <p:cNvPr id="17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15787" y="3465387"/>
              <a:ext cx="209551" cy="203201"/>
            </a:xfrm>
            <a:prstGeom prst="rect">
              <a:avLst/>
            </a:prstGeom>
            <a:effectLst/>
          </p:spPr>
        </p:pic>
        <p:pic>
          <p:nvPicPr>
            <p:cNvPr id="17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47537" y="3433971"/>
              <a:ext cx="228601" cy="240967"/>
            </a:xfrm>
            <a:prstGeom prst="rect">
              <a:avLst/>
            </a:prstGeom>
            <a:effectLst/>
          </p:spPr>
        </p:pic>
        <p:pic>
          <p:nvPicPr>
            <p:cNvPr id="178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52287" y="3808287"/>
              <a:ext cx="260351" cy="171451"/>
            </a:xfrm>
            <a:prstGeom prst="rect">
              <a:avLst/>
            </a:prstGeom>
            <a:effectLst/>
          </p:spPr>
        </p:pic>
        <p:pic>
          <p:nvPicPr>
            <p:cNvPr id="18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41187" y="3789237"/>
              <a:ext cx="203201" cy="260351"/>
            </a:xfrm>
            <a:prstGeom prst="rect">
              <a:avLst/>
            </a:prstGeom>
            <a:effectLst/>
          </p:spPr>
        </p:pic>
        <p:pic>
          <p:nvPicPr>
            <p:cNvPr id="18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19186" y="1935037"/>
              <a:ext cx="323851" cy="190501"/>
            </a:xfrm>
            <a:prstGeom prst="rect">
              <a:avLst/>
            </a:prstGeom>
            <a:effectLst/>
          </p:spPr>
        </p:pic>
        <p:pic>
          <p:nvPicPr>
            <p:cNvPr id="18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76336" y="1913992"/>
              <a:ext cx="254001" cy="306796"/>
            </a:xfrm>
            <a:prstGeom prst="rect">
              <a:avLst/>
            </a:prstGeom>
            <a:effectLst/>
          </p:spPr>
        </p:pic>
        <p:pic>
          <p:nvPicPr>
            <p:cNvPr id="18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62036" y="1681037"/>
              <a:ext cx="355601" cy="114301"/>
            </a:xfrm>
            <a:prstGeom prst="rect">
              <a:avLst/>
            </a:prstGeom>
            <a:effectLst/>
          </p:spPr>
        </p:pic>
        <p:pic>
          <p:nvPicPr>
            <p:cNvPr id="18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44586" y="1604837"/>
              <a:ext cx="196851" cy="247651"/>
            </a:xfrm>
            <a:prstGeom prst="rect">
              <a:avLst/>
            </a:prstGeom>
            <a:effectLst/>
          </p:spPr>
        </p:pic>
        <p:pic>
          <p:nvPicPr>
            <p:cNvPr id="19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81086" y="1300037"/>
              <a:ext cx="292101" cy="196851"/>
            </a:xfrm>
            <a:prstGeom prst="rect">
              <a:avLst/>
            </a:prstGeom>
            <a:effectLst/>
          </p:spPr>
        </p:pic>
        <p:pic>
          <p:nvPicPr>
            <p:cNvPr id="19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19186" y="1243829"/>
              <a:ext cx="228601" cy="272109"/>
            </a:xfrm>
            <a:prstGeom prst="rect">
              <a:avLst/>
            </a:prstGeom>
            <a:effectLst/>
          </p:spPr>
        </p:pic>
        <p:pic>
          <p:nvPicPr>
            <p:cNvPr id="19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82686" y="2506537"/>
              <a:ext cx="266701" cy="184151"/>
            </a:xfrm>
            <a:prstGeom prst="rect">
              <a:avLst/>
            </a:prstGeom>
            <a:effectLst/>
          </p:spPr>
        </p:pic>
        <p:pic>
          <p:nvPicPr>
            <p:cNvPr id="19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933486" y="2468437"/>
              <a:ext cx="247651" cy="285751"/>
            </a:xfrm>
            <a:prstGeom prst="rect">
              <a:avLst/>
            </a:prstGeom>
            <a:effectLst/>
          </p:spPr>
        </p:pic>
        <p:pic>
          <p:nvPicPr>
            <p:cNvPr id="19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20786" y="2938337"/>
              <a:ext cx="292101" cy="184151"/>
            </a:xfrm>
            <a:prstGeom prst="rect">
              <a:avLst/>
            </a:prstGeom>
            <a:effectLst/>
          </p:spPr>
        </p:pic>
        <p:pic>
          <p:nvPicPr>
            <p:cNvPr id="20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33486" y="2925637"/>
              <a:ext cx="292101" cy="266701"/>
            </a:xfrm>
            <a:prstGeom prst="rect">
              <a:avLst/>
            </a:prstGeom>
            <a:effectLst/>
          </p:spPr>
        </p:pic>
        <p:pic>
          <p:nvPicPr>
            <p:cNvPr id="20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736886" y="1808037"/>
              <a:ext cx="266701" cy="152401"/>
            </a:xfrm>
            <a:prstGeom prst="rect">
              <a:avLst/>
            </a:prstGeom>
            <a:effectLst/>
          </p:spPr>
        </p:pic>
        <p:pic>
          <p:nvPicPr>
            <p:cNvPr id="20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743236" y="1788987"/>
              <a:ext cx="273051" cy="279401"/>
            </a:xfrm>
            <a:prstGeom prst="rect">
              <a:avLst/>
            </a:prstGeom>
            <a:effectLst/>
          </p:spPr>
        </p:pic>
        <p:pic>
          <p:nvPicPr>
            <p:cNvPr id="20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98786" y="2182687"/>
              <a:ext cx="349251" cy="196851"/>
            </a:xfrm>
            <a:prstGeom prst="rect">
              <a:avLst/>
            </a:prstGeom>
            <a:effectLst/>
          </p:spPr>
        </p:pic>
        <p:pic>
          <p:nvPicPr>
            <p:cNvPr id="20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749586" y="2195387"/>
              <a:ext cx="273051" cy="215901"/>
            </a:xfrm>
            <a:prstGeom prst="rect">
              <a:avLst/>
            </a:prstGeom>
            <a:effectLst/>
          </p:spPr>
        </p:pic>
        <p:pic>
          <p:nvPicPr>
            <p:cNvPr id="21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667887" y="1070086"/>
              <a:ext cx="278550" cy="141052"/>
            </a:xfrm>
            <a:prstGeom prst="rect">
              <a:avLst/>
            </a:prstGeom>
            <a:effectLst/>
          </p:spPr>
        </p:pic>
        <p:pic>
          <p:nvPicPr>
            <p:cNvPr id="21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98786" y="1007937"/>
              <a:ext cx="228601" cy="260351"/>
            </a:xfrm>
            <a:prstGeom prst="rect">
              <a:avLst/>
            </a:prstGeom>
            <a:effectLst/>
          </p:spPr>
        </p:pic>
        <p:pic>
          <p:nvPicPr>
            <p:cNvPr id="214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641636" y="645987"/>
              <a:ext cx="273051" cy="222251"/>
            </a:xfrm>
            <a:prstGeom prst="rect">
              <a:avLst/>
            </a:prstGeom>
            <a:effectLst/>
          </p:spPr>
        </p:pic>
        <p:pic>
          <p:nvPicPr>
            <p:cNvPr id="21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71786" y="633287"/>
              <a:ext cx="330201" cy="266701"/>
            </a:xfrm>
            <a:prstGeom prst="rect">
              <a:avLst/>
            </a:prstGeom>
            <a:effectLst/>
          </p:spPr>
        </p:pic>
        <p:pic>
          <p:nvPicPr>
            <p:cNvPr id="21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533187" y="2849437"/>
              <a:ext cx="412751" cy="152401"/>
            </a:xfrm>
            <a:prstGeom prst="rect">
              <a:avLst/>
            </a:prstGeom>
            <a:effectLst/>
          </p:spPr>
        </p:pic>
        <p:pic>
          <p:nvPicPr>
            <p:cNvPr id="22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20161" y="2868487"/>
              <a:ext cx="198777" cy="218329"/>
            </a:xfrm>
            <a:prstGeom prst="rect">
              <a:avLst/>
            </a:prstGeom>
            <a:effectLst/>
          </p:spPr>
        </p:pic>
        <p:pic>
          <p:nvPicPr>
            <p:cNvPr id="22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691937" y="2925637"/>
              <a:ext cx="146051" cy="381001"/>
            </a:xfrm>
            <a:prstGeom prst="rect">
              <a:avLst/>
            </a:prstGeom>
            <a:effectLst/>
          </p:spPr>
        </p:pic>
        <p:pic>
          <p:nvPicPr>
            <p:cNvPr id="224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628437" y="3217737"/>
              <a:ext cx="241301" cy="107951"/>
            </a:xfrm>
            <a:prstGeom prst="rect">
              <a:avLst/>
            </a:prstGeom>
            <a:effectLst/>
          </p:spPr>
        </p:pic>
        <p:pic>
          <p:nvPicPr>
            <p:cNvPr id="22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755437" y="3185987"/>
              <a:ext cx="209551" cy="190501"/>
            </a:xfrm>
            <a:prstGeom prst="rect">
              <a:avLst/>
            </a:prstGeom>
            <a:effectLst/>
          </p:spPr>
        </p:pic>
        <p:pic>
          <p:nvPicPr>
            <p:cNvPr id="22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533187" y="3300287"/>
              <a:ext cx="469901" cy="203201"/>
            </a:xfrm>
            <a:prstGeom prst="rect">
              <a:avLst/>
            </a:prstGeom>
            <a:effectLst/>
          </p:spPr>
        </p:pic>
        <p:pic>
          <p:nvPicPr>
            <p:cNvPr id="23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99937" y="3217737"/>
              <a:ext cx="323851" cy="107951"/>
            </a:xfrm>
            <a:prstGeom prst="rect">
              <a:avLst/>
            </a:prstGeom>
            <a:effectLst/>
          </p:spPr>
        </p:pic>
        <p:pic>
          <p:nvPicPr>
            <p:cNvPr id="23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263437" y="3206075"/>
              <a:ext cx="247651" cy="246613"/>
            </a:xfrm>
            <a:prstGeom prst="rect">
              <a:avLst/>
            </a:prstGeom>
            <a:effectLst/>
          </p:spPr>
        </p:pic>
        <p:pic>
          <p:nvPicPr>
            <p:cNvPr id="23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396787" y="3274887"/>
              <a:ext cx="120651" cy="647701"/>
            </a:xfrm>
            <a:prstGeom prst="rect">
              <a:avLst/>
            </a:prstGeom>
            <a:effectLst/>
          </p:spPr>
        </p:pic>
        <p:pic>
          <p:nvPicPr>
            <p:cNvPr id="236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326937" y="3789237"/>
              <a:ext cx="177801" cy="107951"/>
            </a:xfrm>
            <a:prstGeom prst="rect">
              <a:avLst/>
            </a:prstGeom>
            <a:effectLst/>
          </p:spPr>
        </p:pic>
        <p:pic>
          <p:nvPicPr>
            <p:cNvPr id="238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428537" y="3782887"/>
              <a:ext cx="171451" cy="146051"/>
            </a:xfrm>
            <a:prstGeom prst="rect">
              <a:avLst/>
            </a:prstGeom>
            <a:effectLst/>
          </p:spPr>
        </p:pic>
        <p:pic>
          <p:nvPicPr>
            <p:cNvPr id="240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339637" y="3922587"/>
              <a:ext cx="247651" cy="114301"/>
            </a:xfrm>
            <a:prstGeom prst="rect">
              <a:avLst/>
            </a:prstGeom>
            <a:effectLst/>
          </p:spPr>
        </p:pic>
        <p:pic>
          <p:nvPicPr>
            <p:cNvPr id="24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712433" y="1234761"/>
              <a:ext cx="303355" cy="447256"/>
            </a:xfrm>
            <a:prstGeom prst="rect">
              <a:avLst/>
            </a:prstGeom>
            <a:effectLst/>
          </p:spPr>
        </p:pic>
        <p:pic>
          <p:nvPicPr>
            <p:cNvPr id="244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072937" y="1554037"/>
              <a:ext cx="120651" cy="228601"/>
            </a:xfrm>
            <a:prstGeom prst="rect">
              <a:avLst/>
            </a:prstGeom>
            <a:effectLst/>
          </p:spPr>
        </p:pic>
        <p:pic>
          <p:nvPicPr>
            <p:cNvPr id="24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085637" y="1409694"/>
              <a:ext cx="111426" cy="118944"/>
            </a:xfrm>
            <a:prstGeom prst="rect">
              <a:avLst/>
            </a:prstGeom>
            <a:effectLst/>
          </p:spPr>
        </p:pic>
        <p:pic>
          <p:nvPicPr>
            <p:cNvPr id="24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831388" y="502823"/>
              <a:ext cx="318000" cy="376894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181136" y="772987"/>
              <a:ext cx="198063" cy="330697"/>
            </a:xfrm>
            <a:prstGeom prst="rect">
              <a:avLst/>
            </a:prstGeom>
            <a:effectLst/>
          </p:spPr>
        </p:pic>
        <p:pic>
          <p:nvPicPr>
            <p:cNvPr id="252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81136" y="69043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5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149386" y="1922337"/>
              <a:ext cx="381001" cy="158751"/>
            </a:xfrm>
            <a:prstGeom prst="rect">
              <a:avLst/>
            </a:prstGeom>
            <a:effectLst/>
          </p:spPr>
        </p:pic>
        <p:pic>
          <p:nvPicPr>
            <p:cNvPr id="25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225586" y="2201737"/>
              <a:ext cx="279401" cy="101601"/>
            </a:xfrm>
            <a:prstGeom prst="rect">
              <a:avLst/>
            </a:prstGeom>
            <a:effectLst/>
          </p:spPr>
        </p:pic>
        <p:pic>
          <p:nvPicPr>
            <p:cNvPr id="25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06536" y="1951788"/>
              <a:ext cx="266701" cy="220317"/>
            </a:xfrm>
            <a:prstGeom prst="rect">
              <a:avLst/>
            </a:prstGeom>
            <a:effectLst/>
          </p:spPr>
        </p:pic>
        <p:pic>
          <p:nvPicPr>
            <p:cNvPr id="26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357714" y="2011237"/>
              <a:ext cx="90123" cy="241301"/>
            </a:xfrm>
            <a:prstGeom prst="rect">
              <a:avLst/>
            </a:prstGeom>
            <a:effectLst/>
          </p:spPr>
        </p:pic>
        <p:pic>
          <p:nvPicPr>
            <p:cNvPr id="26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276386" y="2131887"/>
              <a:ext cx="203201" cy="95814"/>
            </a:xfrm>
            <a:prstGeom prst="rect">
              <a:avLst/>
            </a:prstGeom>
            <a:effectLst/>
          </p:spPr>
        </p:pic>
        <p:pic>
          <p:nvPicPr>
            <p:cNvPr id="264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358936" y="2087437"/>
              <a:ext cx="177801" cy="190501"/>
            </a:xfrm>
            <a:prstGeom prst="rect">
              <a:avLst/>
            </a:prstGeom>
            <a:effectLst/>
          </p:spPr>
        </p:pic>
        <p:pic>
          <p:nvPicPr>
            <p:cNvPr id="26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584236" y="2272677"/>
              <a:ext cx="353271" cy="138611"/>
            </a:xfrm>
            <a:prstGeom prst="rect">
              <a:avLst/>
            </a:prstGeom>
            <a:effectLst/>
          </p:spPr>
        </p:pic>
        <p:pic>
          <p:nvPicPr>
            <p:cNvPr id="26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560538" y="2295341"/>
              <a:ext cx="233249" cy="204847"/>
            </a:xfrm>
            <a:prstGeom prst="rect">
              <a:avLst/>
            </a:prstGeom>
            <a:effectLst/>
          </p:spPr>
        </p:pic>
        <p:pic>
          <p:nvPicPr>
            <p:cNvPr id="27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679486" y="2347787"/>
              <a:ext cx="112602" cy="723901"/>
            </a:xfrm>
            <a:prstGeom prst="rect">
              <a:avLst/>
            </a:prstGeom>
            <a:effectLst/>
          </p:spPr>
        </p:pic>
        <p:pic>
          <p:nvPicPr>
            <p:cNvPr id="27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577886" y="2951037"/>
              <a:ext cx="285751" cy="104047"/>
            </a:xfrm>
            <a:prstGeom prst="rect">
              <a:avLst/>
            </a:prstGeom>
            <a:effectLst/>
          </p:spPr>
        </p:pic>
        <p:pic>
          <p:nvPicPr>
            <p:cNvPr id="274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749336" y="2931987"/>
              <a:ext cx="139701" cy="184151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514386" y="3097087"/>
              <a:ext cx="342901" cy="114301"/>
            </a:xfrm>
            <a:prstGeom prst="rect">
              <a:avLst/>
            </a:prstGeom>
            <a:effectLst/>
          </p:spPr>
        </p:pic>
        <p:pic>
          <p:nvPicPr>
            <p:cNvPr id="27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707316" y="-38100"/>
              <a:ext cx="334372" cy="388155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41686" y="131637"/>
              <a:ext cx="146051" cy="297454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114540" y="161582"/>
              <a:ext cx="212898" cy="255806"/>
            </a:xfrm>
            <a:prstGeom prst="rect">
              <a:avLst/>
            </a:prstGeom>
            <a:effectLst/>
          </p:spPr>
        </p:pic>
        <p:pic>
          <p:nvPicPr>
            <p:cNvPr id="28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959136" y="1039687"/>
              <a:ext cx="330201" cy="107951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067086" y="1041426"/>
              <a:ext cx="209551" cy="264962"/>
            </a:xfrm>
            <a:prstGeom prst="rect">
              <a:avLst/>
            </a:prstGeom>
            <a:effectLst/>
          </p:spPr>
        </p:pic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136936" y="1173037"/>
              <a:ext cx="133351" cy="247651"/>
            </a:xfrm>
            <a:prstGeom prst="rect">
              <a:avLst/>
            </a:prstGeom>
            <a:effectLst/>
          </p:spPr>
        </p:pic>
        <p:pic>
          <p:nvPicPr>
            <p:cNvPr id="290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054386" y="1338137"/>
              <a:ext cx="254001" cy="82551"/>
            </a:xfrm>
            <a:prstGeom prst="rect">
              <a:avLst/>
            </a:prstGeom>
            <a:effectLst/>
          </p:spPr>
        </p:pic>
        <p:pic>
          <p:nvPicPr>
            <p:cNvPr id="29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168686" y="1312737"/>
              <a:ext cx="177801" cy="165101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391724" y="1407987"/>
              <a:ext cx="491214" cy="139701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470186" y="1467562"/>
              <a:ext cx="215901" cy="226176"/>
            </a:xfrm>
            <a:prstGeom prst="rect">
              <a:avLst/>
            </a:prstGeom>
            <a:effectLst/>
          </p:spPr>
        </p:pic>
        <p:pic>
          <p:nvPicPr>
            <p:cNvPr id="29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527336" y="1541337"/>
              <a:ext cx="107446" cy="939316"/>
            </a:xfrm>
            <a:prstGeom prst="rect">
              <a:avLst/>
            </a:prstGeom>
            <a:effectLst/>
          </p:spPr>
        </p:pic>
        <p:pic>
          <p:nvPicPr>
            <p:cNvPr id="30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444786" y="2316037"/>
              <a:ext cx="209551" cy="95814"/>
            </a:xfrm>
            <a:prstGeom prst="rect">
              <a:avLst/>
            </a:prstGeom>
            <a:effectLst/>
          </p:spPr>
        </p:pic>
        <p:pic>
          <p:nvPicPr>
            <p:cNvPr id="302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571786" y="2277937"/>
              <a:ext cx="146051" cy="165101"/>
            </a:xfrm>
            <a:prstGeom prst="rect">
              <a:avLst/>
            </a:prstGeom>
            <a:effectLst/>
          </p:spPr>
        </p:pic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425736" y="2487487"/>
              <a:ext cx="260351" cy="88901"/>
            </a:xfrm>
            <a:prstGeom prst="rect">
              <a:avLst/>
            </a:prstGeom>
            <a:effectLst/>
          </p:spPr>
        </p:pic>
        <p:sp>
          <p:nvSpPr>
            <p:cNvPr id="306" name="Line"/>
            <p:cNvSpPr/>
            <p:nvPr/>
          </p:nvSpPr>
          <p:spPr>
            <a:xfrm>
              <a:off x="642714" y="271316"/>
              <a:ext cx="179023" cy="8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638" fill="norm" stroke="1" extrusionOk="0">
                  <a:moveTo>
                    <a:pt x="909" y="15434"/>
                  </a:moveTo>
                  <a:cubicBezTo>
                    <a:pt x="401" y="12862"/>
                    <a:pt x="-107" y="10291"/>
                    <a:pt x="20" y="7977"/>
                  </a:cubicBezTo>
                  <a:cubicBezTo>
                    <a:pt x="147" y="5662"/>
                    <a:pt x="909" y="3605"/>
                    <a:pt x="2561" y="2062"/>
                  </a:cubicBezTo>
                  <a:cubicBezTo>
                    <a:pt x="4213" y="520"/>
                    <a:pt x="6754" y="-509"/>
                    <a:pt x="9041" y="262"/>
                  </a:cubicBezTo>
                  <a:cubicBezTo>
                    <a:pt x="11328" y="1034"/>
                    <a:pt x="13361" y="3605"/>
                    <a:pt x="14251" y="6177"/>
                  </a:cubicBezTo>
                  <a:cubicBezTo>
                    <a:pt x="15140" y="8748"/>
                    <a:pt x="14886" y="11320"/>
                    <a:pt x="14251" y="13891"/>
                  </a:cubicBezTo>
                  <a:cubicBezTo>
                    <a:pt x="13615" y="16462"/>
                    <a:pt x="12599" y="19034"/>
                    <a:pt x="12980" y="20062"/>
                  </a:cubicBezTo>
                  <a:cubicBezTo>
                    <a:pt x="13361" y="21091"/>
                    <a:pt x="15140" y="20577"/>
                    <a:pt x="16792" y="19805"/>
                  </a:cubicBezTo>
                  <a:cubicBezTo>
                    <a:pt x="18444" y="19034"/>
                    <a:pt x="19968" y="18005"/>
                    <a:pt x="21493" y="16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955087" y="582487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266237" y="188737"/>
              <a:ext cx="196851" cy="32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2465"/>
                  </a:moveTo>
                  <a:cubicBezTo>
                    <a:pt x="2323" y="14542"/>
                    <a:pt x="4645" y="16619"/>
                    <a:pt x="6387" y="18073"/>
                  </a:cubicBezTo>
                  <a:cubicBezTo>
                    <a:pt x="8129" y="19527"/>
                    <a:pt x="9290" y="20357"/>
                    <a:pt x="10452" y="20842"/>
                  </a:cubicBezTo>
                  <a:cubicBezTo>
                    <a:pt x="11613" y="21327"/>
                    <a:pt x="12774" y="21465"/>
                    <a:pt x="13703" y="21188"/>
                  </a:cubicBezTo>
                  <a:cubicBezTo>
                    <a:pt x="14632" y="20911"/>
                    <a:pt x="15329" y="20219"/>
                    <a:pt x="16374" y="17796"/>
                  </a:cubicBezTo>
                  <a:cubicBezTo>
                    <a:pt x="17419" y="15373"/>
                    <a:pt x="18813" y="11219"/>
                    <a:pt x="19626" y="8242"/>
                  </a:cubicBezTo>
                  <a:cubicBezTo>
                    <a:pt x="20439" y="5265"/>
                    <a:pt x="20671" y="3465"/>
                    <a:pt x="20787" y="2219"/>
                  </a:cubicBezTo>
                  <a:cubicBezTo>
                    <a:pt x="20903" y="973"/>
                    <a:pt x="20903" y="280"/>
                    <a:pt x="21019" y="73"/>
                  </a:cubicBezTo>
                  <a:cubicBezTo>
                    <a:pt x="21135" y="-135"/>
                    <a:pt x="21368" y="142"/>
                    <a:pt x="21600" y="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1268567" y="303087"/>
              <a:ext cx="28342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784" y="21600"/>
                  </a:moveTo>
                  <a:cubicBezTo>
                    <a:pt x="304" y="20822"/>
                    <a:pt x="-176" y="20043"/>
                    <a:pt x="64" y="18973"/>
                  </a:cubicBezTo>
                  <a:cubicBezTo>
                    <a:pt x="304" y="17903"/>
                    <a:pt x="1264" y="16541"/>
                    <a:pt x="4944" y="13330"/>
                  </a:cubicBezTo>
                  <a:cubicBezTo>
                    <a:pt x="8624" y="10119"/>
                    <a:pt x="15024" y="5059"/>
                    <a:pt x="214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691687" y="284037"/>
              <a:ext cx="50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900"/>
                    <a:pt x="5400" y="7800"/>
                    <a:pt x="9000" y="11400"/>
                  </a:cubicBezTo>
                  <a:cubicBezTo>
                    <a:pt x="12600" y="15000"/>
                    <a:pt x="17100" y="183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1688199" y="144337"/>
              <a:ext cx="3523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21600"/>
                  </a:moveTo>
                  <a:cubicBezTo>
                    <a:pt x="1977" y="16560"/>
                    <a:pt x="-1623" y="11520"/>
                    <a:pt x="777" y="7920"/>
                  </a:cubicBezTo>
                  <a:cubicBezTo>
                    <a:pt x="3177" y="4320"/>
                    <a:pt x="11577" y="2160"/>
                    <a:pt x="199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1094787" y="1223837"/>
              <a:ext cx="133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204438" y="1312737"/>
              <a:ext cx="68150" cy="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0407" fill="norm" stroke="1" extrusionOk="0">
                  <a:moveTo>
                    <a:pt x="3401" y="5891"/>
                  </a:moveTo>
                  <a:cubicBezTo>
                    <a:pt x="1438" y="11782"/>
                    <a:pt x="-526" y="17673"/>
                    <a:pt x="129" y="19636"/>
                  </a:cubicBezTo>
                  <a:cubicBezTo>
                    <a:pt x="783" y="21600"/>
                    <a:pt x="4056" y="19636"/>
                    <a:pt x="7983" y="15709"/>
                  </a:cubicBezTo>
                  <a:cubicBezTo>
                    <a:pt x="11910" y="11782"/>
                    <a:pt x="16492" y="5891"/>
                    <a:pt x="210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1361487" y="995237"/>
              <a:ext cx="166320" cy="32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82" fill="norm" stroke="1" extrusionOk="0">
                  <a:moveTo>
                    <a:pt x="0" y="4599"/>
                  </a:moveTo>
                  <a:cubicBezTo>
                    <a:pt x="3828" y="8640"/>
                    <a:pt x="7656" y="12681"/>
                    <a:pt x="10390" y="15329"/>
                  </a:cubicBezTo>
                  <a:cubicBezTo>
                    <a:pt x="13124" y="17977"/>
                    <a:pt x="14765" y="19231"/>
                    <a:pt x="16268" y="20137"/>
                  </a:cubicBezTo>
                  <a:cubicBezTo>
                    <a:pt x="17772" y="21043"/>
                    <a:pt x="19139" y="21600"/>
                    <a:pt x="20096" y="21461"/>
                  </a:cubicBezTo>
                  <a:cubicBezTo>
                    <a:pt x="21053" y="21321"/>
                    <a:pt x="21600" y="20485"/>
                    <a:pt x="21463" y="18046"/>
                  </a:cubicBezTo>
                  <a:cubicBezTo>
                    <a:pt x="21327" y="15608"/>
                    <a:pt x="20506" y="11566"/>
                    <a:pt x="19823" y="8292"/>
                  </a:cubicBezTo>
                  <a:cubicBezTo>
                    <a:pt x="19139" y="5017"/>
                    <a:pt x="18592" y="2508"/>
                    <a:pt x="180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1597379" y="995237"/>
              <a:ext cx="214959" cy="21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17" fill="norm" stroke="1" extrusionOk="0">
                  <a:moveTo>
                    <a:pt x="7530" y="8723"/>
                  </a:moveTo>
                  <a:cubicBezTo>
                    <a:pt x="5624" y="8723"/>
                    <a:pt x="3718" y="8723"/>
                    <a:pt x="2341" y="10281"/>
                  </a:cubicBezTo>
                  <a:cubicBezTo>
                    <a:pt x="965" y="11838"/>
                    <a:pt x="118" y="14954"/>
                    <a:pt x="12" y="17031"/>
                  </a:cubicBezTo>
                  <a:cubicBezTo>
                    <a:pt x="-94" y="19108"/>
                    <a:pt x="541" y="20146"/>
                    <a:pt x="1388" y="20769"/>
                  </a:cubicBezTo>
                  <a:cubicBezTo>
                    <a:pt x="2235" y="21392"/>
                    <a:pt x="3294" y="21600"/>
                    <a:pt x="4459" y="20769"/>
                  </a:cubicBezTo>
                  <a:cubicBezTo>
                    <a:pt x="5624" y="19938"/>
                    <a:pt x="6894" y="18069"/>
                    <a:pt x="7530" y="16512"/>
                  </a:cubicBezTo>
                  <a:cubicBezTo>
                    <a:pt x="8165" y="14954"/>
                    <a:pt x="8165" y="13708"/>
                    <a:pt x="9330" y="13188"/>
                  </a:cubicBezTo>
                  <a:cubicBezTo>
                    <a:pt x="10494" y="12669"/>
                    <a:pt x="12824" y="12877"/>
                    <a:pt x="14412" y="13604"/>
                  </a:cubicBezTo>
                  <a:cubicBezTo>
                    <a:pt x="16000" y="14331"/>
                    <a:pt x="16847" y="15577"/>
                    <a:pt x="17482" y="16719"/>
                  </a:cubicBezTo>
                  <a:cubicBezTo>
                    <a:pt x="18118" y="17862"/>
                    <a:pt x="18541" y="18900"/>
                    <a:pt x="18330" y="19004"/>
                  </a:cubicBezTo>
                  <a:cubicBezTo>
                    <a:pt x="18118" y="19108"/>
                    <a:pt x="17271" y="18277"/>
                    <a:pt x="16530" y="15785"/>
                  </a:cubicBezTo>
                  <a:cubicBezTo>
                    <a:pt x="15788" y="13292"/>
                    <a:pt x="15153" y="9138"/>
                    <a:pt x="16000" y="6231"/>
                  </a:cubicBezTo>
                  <a:cubicBezTo>
                    <a:pt x="16847" y="3323"/>
                    <a:pt x="19177" y="1662"/>
                    <a:pt x="215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1909329" y="842274"/>
              <a:ext cx="118909" cy="23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244" fill="norm" stroke="1" extrusionOk="0">
                  <a:moveTo>
                    <a:pt x="13100" y="619"/>
                  </a:moveTo>
                  <a:cubicBezTo>
                    <a:pt x="10121" y="240"/>
                    <a:pt x="7142" y="-139"/>
                    <a:pt x="5093" y="50"/>
                  </a:cubicBezTo>
                  <a:cubicBezTo>
                    <a:pt x="3045" y="240"/>
                    <a:pt x="1928" y="998"/>
                    <a:pt x="997" y="3745"/>
                  </a:cubicBezTo>
                  <a:cubicBezTo>
                    <a:pt x="66" y="6493"/>
                    <a:pt x="-679" y="11229"/>
                    <a:pt x="997" y="14545"/>
                  </a:cubicBezTo>
                  <a:cubicBezTo>
                    <a:pt x="2673" y="17861"/>
                    <a:pt x="6769" y="19756"/>
                    <a:pt x="10493" y="20608"/>
                  </a:cubicBezTo>
                  <a:cubicBezTo>
                    <a:pt x="14218" y="21461"/>
                    <a:pt x="17569" y="21272"/>
                    <a:pt x="20921" y="21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2069267" y="812332"/>
              <a:ext cx="187571" cy="24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93" fill="norm" stroke="1" extrusionOk="0">
                  <a:moveTo>
                    <a:pt x="17138" y="438"/>
                  </a:moveTo>
                  <a:cubicBezTo>
                    <a:pt x="14711" y="75"/>
                    <a:pt x="12285" y="-288"/>
                    <a:pt x="9736" y="347"/>
                  </a:cubicBezTo>
                  <a:cubicBezTo>
                    <a:pt x="7188" y="983"/>
                    <a:pt x="4518" y="2616"/>
                    <a:pt x="3305" y="4341"/>
                  </a:cubicBezTo>
                  <a:cubicBezTo>
                    <a:pt x="2091" y="6065"/>
                    <a:pt x="2334" y="7880"/>
                    <a:pt x="3062" y="8878"/>
                  </a:cubicBezTo>
                  <a:cubicBezTo>
                    <a:pt x="3790" y="9877"/>
                    <a:pt x="5004" y="10058"/>
                    <a:pt x="6338" y="10058"/>
                  </a:cubicBezTo>
                  <a:cubicBezTo>
                    <a:pt x="7673" y="10058"/>
                    <a:pt x="9129" y="9877"/>
                    <a:pt x="9251" y="9877"/>
                  </a:cubicBezTo>
                  <a:cubicBezTo>
                    <a:pt x="9372" y="9877"/>
                    <a:pt x="8159" y="10058"/>
                    <a:pt x="6460" y="10966"/>
                  </a:cubicBezTo>
                  <a:cubicBezTo>
                    <a:pt x="4761" y="11873"/>
                    <a:pt x="2577" y="13507"/>
                    <a:pt x="1363" y="14778"/>
                  </a:cubicBezTo>
                  <a:cubicBezTo>
                    <a:pt x="150" y="16048"/>
                    <a:pt x="-93" y="16956"/>
                    <a:pt x="28" y="17863"/>
                  </a:cubicBezTo>
                  <a:cubicBezTo>
                    <a:pt x="150" y="18771"/>
                    <a:pt x="635" y="19678"/>
                    <a:pt x="2698" y="20314"/>
                  </a:cubicBezTo>
                  <a:cubicBezTo>
                    <a:pt x="4761" y="20949"/>
                    <a:pt x="8401" y="21312"/>
                    <a:pt x="11799" y="20949"/>
                  </a:cubicBezTo>
                  <a:cubicBezTo>
                    <a:pt x="15197" y="20586"/>
                    <a:pt x="18352" y="19497"/>
                    <a:pt x="21507" y="18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2326687" y="963487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4547"/>
                    <a:pt x="10080" y="9095"/>
                    <a:pt x="13680" y="12695"/>
                  </a:cubicBezTo>
                  <a:cubicBezTo>
                    <a:pt x="17280" y="16295"/>
                    <a:pt x="19440" y="189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2405003" y="944437"/>
              <a:ext cx="124885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7" y="0"/>
                  </a:moveTo>
                  <a:cubicBezTo>
                    <a:pt x="7322" y="2700"/>
                    <a:pt x="4027" y="5400"/>
                    <a:pt x="2197" y="8100"/>
                  </a:cubicBezTo>
                  <a:cubicBezTo>
                    <a:pt x="366" y="10800"/>
                    <a:pt x="0" y="13500"/>
                    <a:pt x="0" y="16200"/>
                  </a:cubicBezTo>
                  <a:cubicBezTo>
                    <a:pt x="0" y="18900"/>
                    <a:pt x="366" y="21600"/>
                    <a:pt x="4027" y="21600"/>
                  </a:cubicBezTo>
                  <a:cubicBezTo>
                    <a:pt x="7688" y="21600"/>
                    <a:pt x="14644" y="189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2504487" y="741237"/>
              <a:ext cx="111179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0" y="0"/>
                  </a:moveTo>
                  <a:cubicBezTo>
                    <a:pt x="4891" y="800"/>
                    <a:pt x="9781" y="1600"/>
                    <a:pt x="13857" y="3900"/>
                  </a:cubicBezTo>
                  <a:cubicBezTo>
                    <a:pt x="17932" y="6200"/>
                    <a:pt x="21192" y="10000"/>
                    <a:pt x="21396" y="13200"/>
                  </a:cubicBezTo>
                  <a:cubicBezTo>
                    <a:pt x="21600" y="16400"/>
                    <a:pt x="18747" y="19000"/>
                    <a:pt x="158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2694987" y="753937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5300"/>
                    <a:pt x="5009" y="9000"/>
                    <a:pt x="8609" y="5400"/>
                  </a:cubicBezTo>
                  <a:cubicBezTo>
                    <a:pt x="12209" y="1800"/>
                    <a:pt x="1690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2764837" y="823787"/>
              <a:ext cx="88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3089684" y="550737"/>
              <a:ext cx="354603" cy="24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91" fill="norm" stroke="1" extrusionOk="0">
                  <a:moveTo>
                    <a:pt x="4568" y="6092"/>
                  </a:moveTo>
                  <a:cubicBezTo>
                    <a:pt x="4439" y="8123"/>
                    <a:pt x="4310" y="10154"/>
                    <a:pt x="4118" y="12554"/>
                  </a:cubicBezTo>
                  <a:cubicBezTo>
                    <a:pt x="3925" y="14954"/>
                    <a:pt x="3668" y="17723"/>
                    <a:pt x="3282" y="19385"/>
                  </a:cubicBezTo>
                  <a:cubicBezTo>
                    <a:pt x="2896" y="21046"/>
                    <a:pt x="2382" y="21600"/>
                    <a:pt x="1675" y="21323"/>
                  </a:cubicBezTo>
                  <a:cubicBezTo>
                    <a:pt x="968" y="21046"/>
                    <a:pt x="68" y="19938"/>
                    <a:pt x="3" y="17908"/>
                  </a:cubicBezTo>
                  <a:cubicBezTo>
                    <a:pt x="-61" y="15877"/>
                    <a:pt x="710" y="12923"/>
                    <a:pt x="3089" y="10338"/>
                  </a:cubicBezTo>
                  <a:cubicBezTo>
                    <a:pt x="5468" y="7754"/>
                    <a:pt x="9453" y="5538"/>
                    <a:pt x="12796" y="3877"/>
                  </a:cubicBezTo>
                  <a:cubicBezTo>
                    <a:pt x="16139" y="2215"/>
                    <a:pt x="18839" y="1108"/>
                    <a:pt x="215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3456987" y="347537"/>
              <a:ext cx="209551" cy="9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2945"/>
                  </a:moveTo>
                  <a:cubicBezTo>
                    <a:pt x="2400" y="1473"/>
                    <a:pt x="4800" y="0"/>
                    <a:pt x="6436" y="0"/>
                  </a:cubicBezTo>
                  <a:cubicBezTo>
                    <a:pt x="8073" y="0"/>
                    <a:pt x="8945" y="1473"/>
                    <a:pt x="9164" y="3436"/>
                  </a:cubicBezTo>
                  <a:cubicBezTo>
                    <a:pt x="9382" y="5400"/>
                    <a:pt x="8945" y="7855"/>
                    <a:pt x="8291" y="9818"/>
                  </a:cubicBezTo>
                  <a:cubicBezTo>
                    <a:pt x="7636" y="11782"/>
                    <a:pt x="6764" y="13255"/>
                    <a:pt x="5782" y="14973"/>
                  </a:cubicBezTo>
                  <a:cubicBezTo>
                    <a:pt x="4800" y="16691"/>
                    <a:pt x="3709" y="18655"/>
                    <a:pt x="3818" y="19882"/>
                  </a:cubicBezTo>
                  <a:cubicBezTo>
                    <a:pt x="3927" y="21109"/>
                    <a:pt x="5236" y="21600"/>
                    <a:pt x="8400" y="20618"/>
                  </a:cubicBezTo>
                  <a:cubicBezTo>
                    <a:pt x="11564" y="19636"/>
                    <a:pt x="16582" y="17182"/>
                    <a:pt x="21600" y="14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377237" y="6164137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274357" y="6083475"/>
              <a:ext cx="217181" cy="36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34" fill="norm" stroke="1" extrusionOk="0">
                  <a:moveTo>
                    <a:pt x="21310" y="1751"/>
                  </a:moveTo>
                  <a:cubicBezTo>
                    <a:pt x="21310" y="1130"/>
                    <a:pt x="21310" y="510"/>
                    <a:pt x="20375" y="199"/>
                  </a:cubicBezTo>
                  <a:cubicBezTo>
                    <a:pt x="19441" y="-111"/>
                    <a:pt x="17572" y="-111"/>
                    <a:pt x="14768" y="572"/>
                  </a:cubicBezTo>
                  <a:cubicBezTo>
                    <a:pt x="11964" y="1255"/>
                    <a:pt x="8225" y="2620"/>
                    <a:pt x="5525" y="4296"/>
                  </a:cubicBezTo>
                  <a:cubicBezTo>
                    <a:pt x="2825" y="5972"/>
                    <a:pt x="1164" y="7958"/>
                    <a:pt x="437" y="10130"/>
                  </a:cubicBezTo>
                  <a:cubicBezTo>
                    <a:pt x="-290" y="12303"/>
                    <a:pt x="-82" y="14661"/>
                    <a:pt x="852" y="16399"/>
                  </a:cubicBezTo>
                  <a:cubicBezTo>
                    <a:pt x="1787" y="18137"/>
                    <a:pt x="3448" y="19255"/>
                    <a:pt x="5733" y="20061"/>
                  </a:cubicBezTo>
                  <a:cubicBezTo>
                    <a:pt x="8018" y="20868"/>
                    <a:pt x="10925" y="21365"/>
                    <a:pt x="13418" y="21427"/>
                  </a:cubicBezTo>
                  <a:cubicBezTo>
                    <a:pt x="15910" y="21489"/>
                    <a:pt x="17987" y="21117"/>
                    <a:pt x="20064" y="20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269287" y="6322887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612657" y="5971593"/>
              <a:ext cx="240831" cy="51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08" fill="norm" stroke="1" extrusionOk="0">
                  <a:moveTo>
                    <a:pt x="19284" y="1147"/>
                  </a:moveTo>
                  <a:cubicBezTo>
                    <a:pt x="19095" y="705"/>
                    <a:pt x="18905" y="262"/>
                    <a:pt x="18242" y="85"/>
                  </a:cubicBezTo>
                  <a:cubicBezTo>
                    <a:pt x="17579" y="-92"/>
                    <a:pt x="16442" y="-3"/>
                    <a:pt x="14263" y="439"/>
                  </a:cubicBezTo>
                  <a:cubicBezTo>
                    <a:pt x="12084" y="882"/>
                    <a:pt x="8863" y="1678"/>
                    <a:pt x="6495" y="2785"/>
                  </a:cubicBezTo>
                  <a:cubicBezTo>
                    <a:pt x="4126" y="3892"/>
                    <a:pt x="2611" y="5308"/>
                    <a:pt x="1758" y="7344"/>
                  </a:cubicBezTo>
                  <a:cubicBezTo>
                    <a:pt x="905" y="9380"/>
                    <a:pt x="716" y="12036"/>
                    <a:pt x="526" y="14160"/>
                  </a:cubicBezTo>
                  <a:cubicBezTo>
                    <a:pt x="337" y="16285"/>
                    <a:pt x="147" y="17878"/>
                    <a:pt x="53" y="18897"/>
                  </a:cubicBezTo>
                  <a:cubicBezTo>
                    <a:pt x="-42" y="19915"/>
                    <a:pt x="-42" y="20357"/>
                    <a:pt x="337" y="20756"/>
                  </a:cubicBezTo>
                  <a:cubicBezTo>
                    <a:pt x="716" y="21154"/>
                    <a:pt x="1474" y="21508"/>
                    <a:pt x="3653" y="21508"/>
                  </a:cubicBezTo>
                  <a:cubicBezTo>
                    <a:pt x="5832" y="21508"/>
                    <a:pt x="9432" y="21154"/>
                    <a:pt x="12653" y="20800"/>
                  </a:cubicBezTo>
                  <a:cubicBezTo>
                    <a:pt x="15874" y="20446"/>
                    <a:pt x="18716" y="20092"/>
                    <a:pt x="21558" y="19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1056687" y="6018037"/>
              <a:ext cx="209551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717"/>
                  </a:moveTo>
                  <a:cubicBezTo>
                    <a:pt x="1091" y="243"/>
                    <a:pt x="2182" y="-232"/>
                    <a:pt x="3273" y="124"/>
                  </a:cubicBezTo>
                  <a:cubicBezTo>
                    <a:pt x="4364" y="480"/>
                    <a:pt x="5455" y="1667"/>
                    <a:pt x="7855" y="4753"/>
                  </a:cubicBezTo>
                  <a:cubicBezTo>
                    <a:pt x="10255" y="7838"/>
                    <a:pt x="13964" y="12823"/>
                    <a:pt x="16473" y="15909"/>
                  </a:cubicBezTo>
                  <a:cubicBezTo>
                    <a:pt x="18982" y="18994"/>
                    <a:pt x="20291" y="20181"/>
                    <a:pt x="21600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257209" y="6030787"/>
              <a:ext cx="53478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20989" y="0"/>
                  </a:moveTo>
                  <a:cubicBezTo>
                    <a:pt x="16835" y="1800"/>
                    <a:pt x="12681" y="3600"/>
                    <a:pt x="8943" y="6250"/>
                  </a:cubicBezTo>
                  <a:cubicBezTo>
                    <a:pt x="5204" y="8900"/>
                    <a:pt x="1881" y="12400"/>
                    <a:pt x="635" y="15100"/>
                  </a:cubicBezTo>
                  <a:cubicBezTo>
                    <a:pt x="-611" y="17800"/>
                    <a:pt x="220" y="19700"/>
                    <a:pt x="10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1412287" y="6329237"/>
              <a:ext cx="980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154"/>
                    <a:pt x="17280" y="8308"/>
                    <a:pt x="19440" y="11908"/>
                  </a:cubicBezTo>
                  <a:cubicBezTo>
                    <a:pt x="21600" y="15508"/>
                    <a:pt x="17280" y="18554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1412287" y="622763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1590087" y="5935537"/>
              <a:ext cx="50801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2541"/>
                    <a:pt x="1800" y="5082"/>
                    <a:pt x="2700" y="7694"/>
                  </a:cubicBezTo>
                  <a:cubicBezTo>
                    <a:pt x="3600" y="10306"/>
                    <a:pt x="4500" y="12988"/>
                    <a:pt x="5400" y="15035"/>
                  </a:cubicBezTo>
                  <a:cubicBezTo>
                    <a:pt x="6300" y="17082"/>
                    <a:pt x="7200" y="18494"/>
                    <a:pt x="9900" y="19482"/>
                  </a:cubicBezTo>
                  <a:cubicBezTo>
                    <a:pt x="12600" y="20471"/>
                    <a:pt x="17100" y="210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1755187" y="6132387"/>
              <a:ext cx="1841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3780"/>
                    <a:pt x="5462" y="7560"/>
                    <a:pt x="8441" y="10980"/>
                  </a:cubicBezTo>
                  <a:cubicBezTo>
                    <a:pt x="11421" y="14400"/>
                    <a:pt x="14648" y="17460"/>
                    <a:pt x="16883" y="19170"/>
                  </a:cubicBezTo>
                  <a:cubicBezTo>
                    <a:pt x="19117" y="20880"/>
                    <a:pt x="20359" y="21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1794229" y="6075237"/>
              <a:ext cx="19590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7" y="0"/>
                  </a:moveTo>
                  <a:cubicBezTo>
                    <a:pt x="19174" y="1329"/>
                    <a:pt x="16852" y="2658"/>
                    <a:pt x="13600" y="5262"/>
                  </a:cubicBezTo>
                  <a:cubicBezTo>
                    <a:pt x="10349" y="7865"/>
                    <a:pt x="6168" y="11742"/>
                    <a:pt x="3613" y="14400"/>
                  </a:cubicBezTo>
                  <a:cubicBezTo>
                    <a:pt x="1058" y="17058"/>
                    <a:pt x="129" y="18498"/>
                    <a:pt x="13" y="19495"/>
                  </a:cubicBezTo>
                  <a:cubicBezTo>
                    <a:pt x="-103" y="20492"/>
                    <a:pt x="594" y="21046"/>
                    <a:pt x="12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2059987" y="6329237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2091737" y="6227637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2155237" y="5930195"/>
              <a:ext cx="187595" cy="60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20" fill="norm" stroke="1" extrusionOk="0">
                  <a:moveTo>
                    <a:pt x="0" y="1996"/>
                  </a:moveTo>
                  <a:cubicBezTo>
                    <a:pt x="243" y="1620"/>
                    <a:pt x="485" y="1243"/>
                    <a:pt x="1335" y="1018"/>
                  </a:cubicBezTo>
                  <a:cubicBezTo>
                    <a:pt x="2184" y="792"/>
                    <a:pt x="3640" y="717"/>
                    <a:pt x="6067" y="566"/>
                  </a:cubicBezTo>
                  <a:cubicBezTo>
                    <a:pt x="8494" y="416"/>
                    <a:pt x="11892" y="190"/>
                    <a:pt x="14440" y="77"/>
                  </a:cubicBezTo>
                  <a:cubicBezTo>
                    <a:pt x="16989" y="-36"/>
                    <a:pt x="18688" y="-36"/>
                    <a:pt x="19780" y="152"/>
                  </a:cubicBezTo>
                  <a:cubicBezTo>
                    <a:pt x="20872" y="340"/>
                    <a:pt x="21357" y="717"/>
                    <a:pt x="21479" y="2184"/>
                  </a:cubicBezTo>
                  <a:cubicBezTo>
                    <a:pt x="21600" y="3652"/>
                    <a:pt x="21357" y="6211"/>
                    <a:pt x="20872" y="8506"/>
                  </a:cubicBezTo>
                  <a:cubicBezTo>
                    <a:pt x="20387" y="10802"/>
                    <a:pt x="19658" y="12834"/>
                    <a:pt x="19173" y="14640"/>
                  </a:cubicBezTo>
                  <a:cubicBezTo>
                    <a:pt x="18688" y="16446"/>
                    <a:pt x="18445" y="18027"/>
                    <a:pt x="18202" y="19043"/>
                  </a:cubicBezTo>
                  <a:cubicBezTo>
                    <a:pt x="17960" y="20059"/>
                    <a:pt x="17717" y="20510"/>
                    <a:pt x="15775" y="20849"/>
                  </a:cubicBezTo>
                  <a:cubicBezTo>
                    <a:pt x="13834" y="21188"/>
                    <a:pt x="10193" y="21413"/>
                    <a:pt x="7766" y="21489"/>
                  </a:cubicBezTo>
                  <a:cubicBezTo>
                    <a:pt x="5339" y="21564"/>
                    <a:pt x="4126" y="21489"/>
                    <a:pt x="2912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2714037" y="6157787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1800"/>
                    <a:pt x="12343" y="3600"/>
                    <a:pt x="15943" y="7200"/>
                  </a:cubicBezTo>
                  <a:cubicBezTo>
                    <a:pt x="19543" y="10800"/>
                    <a:pt x="20571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2752137" y="6278437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485187" y="7152965"/>
              <a:ext cx="273051" cy="39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491"/>
                  </a:moveTo>
                  <a:cubicBezTo>
                    <a:pt x="0" y="910"/>
                    <a:pt x="0" y="330"/>
                    <a:pt x="419" y="97"/>
                  </a:cubicBezTo>
                  <a:cubicBezTo>
                    <a:pt x="837" y="-135"/>
                    <a:pt x="1674" y="-19"/>
                    <a:pt x="3014" y="1200"/>
                  </a:cubicBezTo>
                  <a:cubicBezTo>
                    <a:pt x="4353" y="2420"/>
                    <a:pt x="6195" y="4742"/>
                    <a:pt x="8037" y="7762"/>
                  </a:cubicBezTo>
                  <a:cubicBezTo>
                    <a:pt x="9879" y="10781"/>
                    <a:pt x="11721" y="14497"/>
                    <a:pt x="12726" y="16646"/>
                  </a:cubicBezTo>
                  <a:cubicBezTo>
                    <a:pt x="13730" y="18794"/>
                    <a:pt x="13898" y="19375"/>
                    <a:pt x="14316" y="20013"/>
                  </a:cubicBezTo>
                  <a:cubicBezTo>
                    <a:pt x="14735" y="20652"/>
                    <a:pt x="15405" y="21349"/>
                    <a:pt x="15740" y="21407"/>
                  </a:cubicBezTo>
                  <a:cubicBezTo>
                    <a:pt x="16074" y="21465"/>
                    <a:pt x="16074" y="20884"/>
                    <a:pt x="16409" y="18446"/>
                  </a:cubicBezTo>
                  <a:cubicBezTo>
                    <a:pt x="16744" y="16007"/>
                    <a:pt x="17414" y="11710"/>
                    <a:pt x="17916" y="8575"/>
                  </a:cubicBezTo>
                  <a:cubicBezTo>
                    <a:pt x="18419" y="5439"/>
                    <a:pt x="18753" y="3465"/>
                    <a:pt x="18921" y="2188"/>
                  </a:cubicBezTo>
                  <a:cubicBezTo>
                    <a:pt x="19088" y="910"/>
                    <a:pt x="19088" y="330"/>
                    <a:pt x="19507" y="562"/>
                  </a:cubicBezTo>
                  <a:cubicBezTo>
                    <a:pt x="19926" y="794"/>
                    <a:pt x="20763" y="1839"/>
                    <a:pt x="21600" y="2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761122" y="7313487"/>
              <a:ext cx="295566" cy="20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99" fill="norm" stroke="1" extrusionOk="0">
                  <a:moveTo>
                    <a:pt x="6685" y="5951"/>
                  </a:moveTo>
                  <a:cubicBezTo>
                    <a:pt x="6225" y="4629"/>
                    <a:pt x="5765" y="3306"/>
                    <a:pt x="5076" y="2645"/>
                  </a:cubicBezTo>
                  <a:cubicBezTo>
                    <a:pt x="4387" y="1984"/>
                    <a:pt x="3468" y="1984"/>
                    <a:pt x="2472" y="3637"/>
                  </a:cubicBezTo>
                  <a:cubicBezTo>
                    <a:pt x="1476" y="5290"/>
                    <a:pt x="404" y="8596"/>
                    <a:pt x="97" y="11241"/>
                  </a:cubicBezTo>
                  <a:cubicBezTo>
                    <a:pt x="-209" y="13886"/>
                    <a:pt x="251" y="15869"/>
                    <a:pt x="863" y="17082"/>
                  </a:cubicBezTo>
                  <a:cubicBezTo>
                    <a:pt x="1476" y="18294"/>
                    <a:pt x="2242" y="18735"/>
                    <a:pt x="2931" y="18514"/>
                  </a:cubicBezTo>
                  <a:cubicBezTo>
                    <a:pt x="3621" y="18294"/>
                    <a:pt x="4234" y="17412"/>
                    <a:pt x="4846" y="15649"/>
                  </a:cubicBezTo>
                  <a:cubicBezTo>
                    <a:pt x="5459" y="13886"/>
                    <a:pt x="6072" y="11241"/>
                    <a:pt x="6072" y="9037"/>
                  </a:cubicBezTo>
                  <a:cubicBezTo>
                    <a:pt x="6072" y="6833"/>
                    <a:pt x="5459" y="5069"/>
                    <a:pt x="5536" y="4188"/>
                  </a:cubicBezTo>
                  <a:cubicBezTo>
                    <a:pt x="5612" y="3306"/>
                    <a:pt x="6378" y="3306"/>
                    <a:pt x="7451" y="3967"/>
                  </a:cubicBezTo>
                  <a:cubicBezTo>
                    <a:pt x="8523" y="4629"/>
                    <a:pt x="9902" y="5951"/>
                    <a:pt x="11204" y="8596"/>
                  </a:cubicBezTo>
                  <a:cubicBezTo>
                    <a:pt x="12506" y="11241"/>
                    <a:pt x="13731" y="15208"/>
                    <a:pt x="14268" y="17743"/>
                  </a:cubicBezTo>
                  <a:cubicBezTo>
                    <a:pt x="14804" y="20278"/>
                    <a:pt x="14651" y="21380"/>
                    <a:pt x="14268" y="21490"/>
                  </a:cubicBezTo>
                  <a:cubicBezTo>
                    <a:pt x="13885" y="21600"/>
                    <a:pt x="13272" y="20718"/>
                    <a:pt x="13119" y="18184"/>
                  </a:cubicBezTo>
                  <a:cubicBezTo>
                    <a:pt x="12965" y="15649"/>
                    <a:pt x="13272" y="11461"/>
                    <a:pt x="14727" y="8155"/>
                  </a:cubicBezTo>
                  <a:cubicBezTo>
                    <a:pt x="16182" y="4849"/>
                    <a:pt x="18787" y="2424"/>
                    <a:pt x="213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834437" y="7362171"/>
              <a:ext cx="25401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24"/>
                  </a:moveTo>
                  <a:cubicBezTo>
                    <a:pt x="0" y="1612"/>
                    <a:pt x="0" y="0"/>
                    <a:pt x="2700" y="0"/>
                  </a:cubicBezTo>
                  <a:cubicBezTo>
                    <a:pt x="5400" y="0"/>
                    <a:pt x="10800" y="1612"/>
                    <a:pt x="14400" y="5481"/>
                  </a:cubicBezTo>
                  <a:cubicBezTo>
                    <a:pt x="18000" y="9349"/>
                    <a:pt x="19800" y="15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1251829" y="7101821"/>
              <a:ext cx="141409" cy="41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65" fill="norm" stroke="1" extrusionOk="0">
                  <a:moveTo>
                    <a:pt x="21221" y="2105"/>
                  </a:moveTo>
                  <a:cubicBezTo>
                    <a:pt x="20586" y="1551"/>
                    <a:pt x="19950" y="997"/>
                    <a:pt x="18045" y="609"/>
                  </a:cubicBezTo>
                  <a:cubicBezTo>
                    <a:pt x="16139" y="222"/>
                    <a:pt x="12962" y="0"/>
                    <a:pt x="10580" y="0"/>
                  </a:cubicBezTo>
                  <a:cubicBezTo>
                    <a:pt x="8197" y="0"/>
                    <a:pt x="6609" y="222"/>
                    <a:pt x="4703" y="1495"/>
                  </a:cubicBezTo>
                  <a:cubicBezTo>
                    <a:pt x="2797" y="2769"/>
                    <a:pt x="574" y="5095"/>
                    <a:pt x="97" y="7975"/>
                  </a:cubicBezTo>
                  <a:cubicBezTo>
                    <a:pt x="-379" y="10855"/>
                    <a:pt x="892" y="14289"/>
                    <a:pt x="3909" y="16671"/>
                  </a:cubicBezTo>
                  <a:cubicBezTo>
                    <a:pt x="6927" y="19052"/>
                    <a:pt x="11692" y="20382"/>
                    <a:pt x="14868" y="20991"/>
                  </a:cubicBezTo>
                  <a:cubicBezTo>
                    <a:pt x="18045" y="21600"/>
                    <a:pt x="19633" y="21489"/>
                    <a:pt x="21221" y="21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1450387" y="7142037"/>
              <a:ext cx="165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5067"/>
                    <a:pt x="7754" y="10133"/>
                    <a:pt x="11354" y="13733"/>
                  </a:cubicBezTo>
                  <a:cubicBezTo>
                    <a:pt x="14954" y="17333"/>
                    <a:pt x="18277" y="194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1600342" y="7116637"/>
              <a:ext cx="7229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21078" y="0"/>
                  </a:moveTo>
                  <a:cubicBezTo>
                    <a:pt x="16758" y="3273"/>
                    <a:pt x="12438" y="6545"/>
                    <a:pt x="8735" y="9425"/>
                  </a:cubicBezTo>
                  <a:cubicBezTo>
                    <a:pt x="5032" y="12305"/>
                    <a:pt x="1947" y="14793"/>
                    <a:pt x="712" y="16756"/>
                  </a:cubicBezTo>
                  <a:cubicBezTo>
                    <a:pt x="-522" y="18720"/>
                    <a:pt x="95" y="20160"/>
                    <a:pt x="7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729787" y="7427787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742487" y="727538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1949359" y="6995987"/>
              <a:ext cx="72529" cy="61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780" y="0"/>
                  </a:moveTo>
                  <a:cubicBezTo>
                    <a:pt x="163" y="1627"/>
                    <a:pt x="-454" y="3255"/>
                    <a:pt x="472" y="5215"/>
                  </a:cubicBezTo>
                  <a:cubicBezTo>
                    <a:pt x="1397" y="7175"/>
                    <a:pt x="3866" y="9468"/>
                    <a:pt x="5409" y="11725"/>
                  </a:cubicBezTo>
                  <a:cubicBezTo>
                    <a:pt x="6952" y="13981"/>
                    <a:pt x="7569" y="16200"/>
                    <a:pt x="8186" y="17716"/>
                  </a:cubicBezTo>
                  <a:cubicBezTo>
                    <a:pt x="8803" y="19233"/>
                    <a:pt x="9420" y="20047"/>
                    <a:pt x="10346" y="20638"/>
                  </a:cubicBezTo>
                  <a:cubicBezTo>
                    <a:pt x="11272" y="21230"/>
                    <a:pt x="12506" y="21600"/>
                    <a:pt x="14357" y="21600"/>
                  </a:cubicBezTo>
                  <a:cubicBezTo>
                    <a:pt x="16209" y="21600"/>
                    <a:pt x="18677" y="21230"/>
                    <a:pt x="21146" y="20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2098087" y="7161087"/>
              <a:ext cx="1714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4702"/>
                    <a:pt x="7467" y="9404"/>
                    <a:pt x="11067" y="13004"/>
                  </a:cubicBezTo>
                  <a:cubicBezTo>
                    <a:pt x="14667" y="16604"/>
                    <a:pt x="18133" y="1910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2172024" y="7142037"/>
              <a:ext cx="12926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1276" y="0"/>
                  </a:moveTo>
                  <a:cubicBezTo>
                    <a:pt x="16050" y="2807"/>
                    <a:pt x="10824" y="5614"/>
                    <a:pt x="7166" y="8481"/>
                  </a:cubicBezTo>
                  <a:cubicBezTo>
                    <a:pt x="3508" y="11349"/>
                    <a:pt x="1418" y="14278"/>
                    <a:pt x="547" y="16475"/>
                  </a:cubicBezTo>
                  <a:cubicBezTo>
                    <a:pt x="-324" y="18671"/>
                    <a:pt x="24" y="20136"/>
                    <a:pt x="3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2326687" y="7370637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2307637" y="7262687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2434637" y="7038442"/>
              <a:ext cx="134456" cy="52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9" fill="norm" stroke="1" extrusionOk="0">
                  <a:moveTo>
                    <a:pt x="2025" y="81"/>
                  </a:moveTo>
                  <a:cubicBezTo>
                    <a:pt x="3712" y="-5"/>
                    <a:pt x="5400" y="-91"/>
                    <a:pt x="7594" y="210"/>
                  </a:cubicBezTo>
                  <a:cubicBezTo>
                    <a:pt x="9788" y="511"/>
                    <a:pt x="12487" y="1200"/>
                    <a:pt x="15356" y="3136"/>
                  </a:cubicBezTo>
                  <a:cubicBezTo>
                    <a:pt x="18225" y="5072"/>
                    <a:pt x="21262" y="8256"/>
                    <a:pt x="21431" y="10924"/>
                  </a:cubicBezTo>
                  <a:cubicBezTo>
                    <a:pt x="21600" y="13592"/>
                    <a:pt x="18900" y="15743"/>
                    <a:pt x="14850" y="17421"/>
                  </a:cubicBezTo>
                  <a:cubicBezTo>
                    <a:pt x="10800" y="19099"/>
                    <a:pt x="5400" y="20304"/>
                    <a:pt x="0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2961687" y="7324071"/>
              <a:ext cx="1778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0800"/>
                    <a:pt x="11314" y="0"/>
                    <a:pt x="14914" y="0"/>
                  </a:cubicBezTo>
                  <a:cubicBezTo>
                    <a:pt x="18514" y="0"/>
                    <a:pt x="20057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2992305" y="7453187"/>
              <a:ext cx="13448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3218" y="0"/>
                  </a:moveTo>
                  <a:cubicBezTo>
                    <a:pt x="1530" y="3600"/>
                    <a:pt x="-157" y="7200"/>
                    <a:pt x="12" y="10350"/>
                  </a:cubicBezTo>
                  <a:cubicBezTo>
                    <a:pt x="180" y="13500"/>
                    <a:pt x="2205" y="16200"/>
                    <a:pt x="6087" y="18000"/>
                  </a:cubicBezTo>
                  <a:cubicBezTo>
                    <a:pt x="9968" y="19800"/>
                    <a:pt x="15706" y="20700"/>
                    <a:pt x="214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3425237" y="7135687"/>
              <a:ext cx="190501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90"/>
                  </a:moveTo>
                  <a:cubicBezTo>
                    <a:pt x="720" y="1060"/>
                    <a:pt x="1440" y="530"/>
                    <a:pt x="2160" y="596"/>
                  </a:cubicBezTo>
                  <a:cubicBezTo>
                    <a:pt x="2880" y="663"/>
                    <a:pt x="3600" y="1325"/>
                    <a:pt x="5040" y="3975"/>
                  </a:cubicBezTo>
                  <a:cubicBezTo>
                    <a:pt x="6480" y="6626"/>
                    <a:pt x="8640" y="11264"/>
                    <a:pt x="10080" y="14312"/>
                  </a:cubicBezTo>
                  <a:cubicBezTo>
                    <a:pt x="11520" y="17360"/>
                    <a:pt x="12240" y="18817"/>
                    <a:pt x="12960" y="19877"/>
                  </a:cubicBezTo>
                  <a:cubicBezTo>
                    <a:pt x="13680" y="20937"/>
                    <a:pt x="14400" y="21600"/>
                    <a:pt x="15000" y="21600"/>
                  </a:cubicBezTo>
                  <a:cubicBezTo>
                    <a:pt x="15600" y="21600"/>
                    <a:pt x="16080" y="20937"/>
                    <a:pt x="16800" y="18287"/>
                  </a:cubicBezTo>
                  <a:cubicBezTo>
                    <a:pt x="17520" y="15637"/>
                    <a:pt x="18480" y="10999"/>
                    <a:pt x="19320" y="7620"/>
                  </a:cubicBezTo>
                  <a:cubicBezTo>
                    <a:pt x="20160" y="4240"/>
                    <a:pt x="20880" y="21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3620872" y="7307137"/>
              <a:ext cx="286966" cy="16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58" fill="norm" stroke="1" extrusionOk="0">
                  <a:moveTo>
                    <a:pt x="7714" y="6400"/>
                  </a:moveTo>
                  <a:cubicBezTo>
                    <a:pt x="6920" y="5067"/>
                    <a:pt x="6126" y="3733"/>
                    <a:pt x="4935" y="3600"/>
                  </a:cubicBezTo>
                  <a:cubicBezTo>
                    <a:pt x="3744" y="3467"/>
                    <a:pt x="2156" y="4533"/>
                    <a:pt x="1203" y="7200"/>
                  </a:cubicBezTo>
                  <a:cubicBezTo>
                    <a:pt x="250" y="9867"/>
                    <a:pt x="-68" y="14133"/>
                    <a:pt x="11" y="16800"/>
                  </a:cubicBezTo>
                  <a:cubicBezTo>
                    <a:pt x="91" y="19467"/>
                    <a:pt x="567" y="20533"/>
                    <a:pt x="1203" y="21067"/>
                  </a:cubicBezTo>
                  <a:cubicBezTo>
                    <a:pt x="1838" y="21600"/>
                    <a:pt x="2632" y="21600"/>
                    <a:pt x="3585" y="19333"/>
                  </a:cubicBezTo>
                  <a:cubicBezTo>
                    <a:pt x="4538" y="17067"/>
                    <a:pt x="5650" y="12533"/>
                    <a:pt x="6285" y="9467"/>
                  </a:cubicBezTo>
                  <a:cubicBezTo>
                    <a:pt x="6920" y="6400"/>
                    <a:pt x="7079" y="4800"/>
                    <a:pt x="7476" y="4400"/>
                  </a:cubicBezTo>
                  <a:cubicBezTo>
                    <a:pt x="7873" y="4000"/>
                    <a:pt x="8508" y="4800"/>
                    <a:pt x="9620" y="5733"/>
                  </a:cubicBezTo>
                  <a:cubicBezTo>
                    <a:pt x="10732" y="6667"/>
                    <a:pt x="12320" y="7733"/>
                    <a:pt x="13432" y="9333"/>
                  </a:cubicBezTo>
                  <a:cubicBezTo>
                    <a:pt x="14544" y="10933"/>
                    <a:pt x="15179" y="13067"/>
                    <a:pt x="15497" y="14800"/>
                  </a:cubicBezTo>
                  <a:cubicBezTo>
                    <a:pt x="15814" y="16533"/>
                    <a:pt x="15814" y="17867"/>
                    <a:pt x="15576" y="18000"/>
                  </a:cubicBezTo>
                  <a:cubicBezTo>
                    <a:pt x="15338" y="18133"/>
                    <a:pt x="14861" y="17067"/>
                    <a:pt x="14464" y="15067"/>
                  </a:cubicBezTo>
                  <a:cubicBezTo>
                    <a:pt x="14067" y="13067"/>
                    <a:pt x="13750" y="10133"/>
                    <a:pt x="14226" y="7467"/>
                  </a:cubicBezTo>
                  <a:cubicBezTo>
                    <a:pt x="14703" y="4800"/>
                    <a:pt x="15973" y="2400"/>
                    <a:pt x="17323" y="1200"/>
                  </a:cubicBezTo>
                  <a:cubicBezTo>
                    <a:pt x="18673" y="0"/>
                    <a:pt x="20103" y="0"/>
                    <a:pt x="215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3685587" y="7351587"/>
              <a:ext cx="50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84"/>
                    <a:pt x="3600" y="11368"/>
                    <a:pt x="7200" y="14968"/>
                  </a:cubicBezTo>
                  <a:cubicBezTo>
                    <a:pt x="10800" y="18568"/>
                    <a:pt x="16200" y="200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4050231" y="7086109"/>
              <a:ext cx="149707" cy="45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542" fill="norm" stroke="1" extrusionOk="0">
                  <a:moveTo>
                    <a:pt x="21218" y="842"/>
                  </a:moveTo>
                  <a:cubicBezTo>
                    <a:pt x="20018" y="542"/>
                    <a:pt x="18818" y="242"/>
                    <a:pt x="17318" y="92"/>
                  </a:cubicBezTo>
                  <a:cubicBezTo>
                    <a:pt x="15818" y="-58"/>
                    <a:pt x="14018" y="-58"/>
                    <a:pt x="12068" y="342"/>
                  </a:cubicBezTo>
                  <a:cubicBezTo>
                    <a:pt x="10118" y="742"/>
                    <a:pt x="8018" y="1542"/>
                    <a:pt x="5618" y="3642"/>
                  </a:cubicBezTo>
                  <a:cubicBezTo>
                    <a:pt x="3218" y="5742"/>
                    <a:pt x="518" y="9142"/>
                    <a:pt x="68" y="12042"/>
                  </a:cubicBezTo>
                  <a:cubicBezTo>
                    <a:pt x="-382" y="14942"/>
                    <a:pt x="1418" y="17342"/>
                    <a:pt x="4868" y="18842"/>
                  </a:cubicBezTo>
                  <a:cubicBezTo>
                    <a:pt x="8318" y="20342"/>
                    <a:pt x="13418" y="20942"/>
                    <a:pt x="18518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4258674" y="7139088"/>
              <a:ext cx="252414" cy="30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59" fill="norm" stroke="1" extrusionOk="0">
                  <a:moveTo>
                    <a:pt x="21465" y="3809"/>
                  </a:moveTo>
                  <a:cubicBezTo>
                    <a:pt x="21465" y="3059"/>
                    <a:pt x="21465" y="2309"/>
                    <a:pt x="20745" y="1484"/>
                  </a:cubicBezTo>
                  <a:cubicBezTo>
                    <a:pt x="20025" y="659"/>
                    <a:pt x="18585" y="-241"/>
                    <a:pt x="16065" y="59"/>
                  </a:cubicBezTo>
                  <a:cubicBezTo>
                    <a:pt x="13545" y="359"/>
                    <a:pt x="9945" y="1859"/>
                    <a:pt x="7875" y="3434"/>
                  </a:cubicBezTo>
                  <a:cubicBezTo>
                    <a:pt x="5805" y="5009"/>
                    <a:pt x="5265" y="6659"/>
                    <a:pt x="6075" y="8084"/>
                  </a:cubicBezTo>
                  <a:cubicBezTo>
                    <a:pt x="6885" y="9509"/>
                    <a:pt x="9045" y="10709"/>
                    <a:pt x="10665" y="11159"/>
                  </a:cubicBezTo>
                  <a:cubicBezTo>
                    <a:pt x="12285" y="11609"/>
                    <a:pt x="13365" y="11309"/>
                    <a:pt x="13455" y="11084"/>
                  </a:cubicBezTo>
                  <a:cubicBezTo>
                    <a:pt x="13545" y="10859"/>
                    <a:pt x="12645" y="10709"/>
                    <a:pt x="10755" y="10934"/>
                  </a:cubicBezTo>
                  <a:cubicBezTo>
                    <a:pt x="8865" y="11159"/>
                    <a:pt x="5985" y="11759"/>
                    <a:pt x="4005" y="12509"/>
                  </a:cubicBezTo>
                  <a:cubicBezTo>
                    <a:pt x="2025" y="13259"/>
                    <a:pt x="945" y="14159"/>
                    <a:pt x="405" y="15134"/>
                  </a:cubicBezTo>
                  <a:cubicBezTo>
                    <a:pt x="-135" y="16109"/>
                    <a:pt x="-135" y="17159"/>
                    <a:pt x="405" y="17984"/>
                  </a:cubicBezTo>
                  <a:cubicBezTo>
                    <a:pt x="945" y="18809"/>
                    <a:pt x="2025" y="19409"/>
                    <a:pt x="5085" y="19859"/>
                  </a:cubicBezTo>
                  <a:cubicBezTo>
                    <a:pt x="8145" y="20309"/>
                    <a:pt x="13185" y="20609"/>
                    <a:pt x="16155" y="20834"/>
                  </a:cubicBezTo>
                  <a:cubicBezTo>
                    <a:pt x="19125" y="21059"/>
                    <a:pt x="20025" y="21209"/>
                    <a:pt x="20925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4606337" y="7427787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4619037" y="735158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733337" y="7090674"/>
              <a:ext cx="104072" cy="45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526" fill="norm" stroke="1" extrusionOk="0">
                  <a:moveTo>
                    <a:pt x="0" y="330"/>
                  </a:moveTo>
                  <a:cubicBezTo>
                    <a:pt x="2118" y="128"/>
                    <a:pt x="4235" y="-74"/>
                    <a:pt x="6141" y="27"/>
                  </a:cubicBezTo>
                  <a:cubicBezTo>
                    <a:pt x="8047" y="128"/>
                    <a:pt x="9741" y="532"/>
                    <a:pt x="12494" y="1995"/>
                  </a:cubicBezTo>
                  <a:cubicBezTo>
                    <a:pt x="15247" y="3459"/>
                    <a:pt x="19059" y="5982"/>
                    <a:pt x="20329" y="8808"/>
                  </a:cubicBezTo>
                  <a:cubicBezTo>
                    <a:pt x="21600" y="11634"/>
                    <a:pt x="20329" y="14763"/>
                    <a:pt x="17576" y="16933"/>
                  </a:cubicBezTo>
                  <a:cubicBezTo>
                    <a:pt x="14824" y="19104"/>
                    <a:pt x="10588" y="20315"/>
                    <a:pt x="6353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5298486" y="7262687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5336586" y="7396037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5946135" y="7199187"/>
              <a:ext cx="450902" cy="1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65" fill="norm" stroke="1" extrusionOk="0">
                  <a:moveTo>
                    <a:pt x="2413" y="0"/>
                  </a:moveTo>
                  <a:cubicBezTo>
                    <a:pt x="3518" y="3252"/>
                    <a:pt x="4623" y="6503"/>
                    <a:pt x="5226" y="9871"/>
                  </a:cubicBezTo>
                  <a:cubicBezTo>
                    <a:pt x="5829" y="13239"/>
                    <a:pt x="5929" y="16723"/>
                    <a:pt x="5779" y="18813"/>
                  </a:cubicBezTo>
                  <a:cubicBezTo>
                    <a:pt x="5628" y="20903"/>
                    <a:pt x="5226" y="21600"/>
                    <a:pt x="4221" y="20903"/>
                  </a:cubicBezTo>
                  <a:cubicBezTo>
                    <a:pt x="3217" y="20206"/>
                    <a:pt x="1609" y="18116"/>
                    <a:pt x="755" y="15561"/>
                  </a:cubicBezTo>
                  <a:cubicBezTo>
                    <a:pt x="-99" y="13006"/>
                    <a:pt x="-199" y="9987"/>
                    <a:pt x="303" y="7781"/>
                  </a:cubicBezTo>
                  <a:cubicBezTo>
                    <a:pt x="806" y="5574"/>
                    <a:pt x="1911" y="4181"/>
                    <a:pt x="4322" y="3252"/>
                  </a:cubicBezTo>
                  <a:cubicBezTo>
                    <a:pt x="6733" y="2323"/>
                    <a:pt x="10450" y="1858"/>
                    <a:pt x="13514" y="1510"/>
                  </a:cubicBezTo>
                  <a:cubicBezTo>
                    <a:pt x="16579" y="1161"/>
                    <a:pt x="18990" y="929"/>
                    <a:pt x="21401" y="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6562136" y="6968870"/>
              <a:ext cx="247651" cy="14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4810"/>
                  </a:moveTo>
                  <a:cubicBezTo>
                    <a:pt x="554" y="3289"/>
                    <a:pt x="1108" y="1768"/>
                    <a:pt x="2308" y="855"/>
                  </a:cubicBezTo>
                  <a:cubicBezTo>
                    <a:pt x="3508" y="-58"/>
                    <a:pt x="5354" y="-362"/>
                    <a:pt x="6923" y="551"/>
                  </a:cubicBezTo>
                  <a:cubicBezTo>
                    <a:pt x="8492" y="1463"/>
                    <a:pt x="9785" y="3593"/>
                    <a:pt x="10154" y="6027"/>
                  </a:cubicBezTo>
                  <a:cubicBezTo>
                    <a:pt x="10523" y="8461"/>
                    <a:pt x="9969" y="11199"/>
                    <a:pt x="9231" y="13176"/>
                  </a:cubicBezTo>
                  <a:cubicBezTo>
                    <a:pt x="8492" y="15153"/>
                    <a:pt x="7569" y="16370"/>
                    <a:pt x="6831" y="17587"/>
                  </a:cubicBezTo>
                  <a:cubicBezTo>
                    <a:pt x="6092" y="18804"/>
                    <a:pt x="5538" y="20021"/>
                    <a:pt x="5908" y="20630"/>
                  </a:cubicBezTo>
                  <a:cubicBezTo>
                    <a:pt x="6277" y="21238"/>
                    <a:pt x="7569" y="21238"/>
                    <a:pt x="10338" y="21238"/>
                  </a:cubicBezTo>
                  <a:cubicBezTo>
                    <a:pt x="13108" y="21238"/>
                    <a:pt x="17354" y="21238"/>
                    <a:pt x="21600" y="21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3362207" y="6038788"/>
              <a:ext cx="176552" cy="55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97" fill="norm" stroke="1" extrusionOk="0">
                  <a:moveTo>
                    <a:pt x="1469" y="7851"/>
                  </a:moveTo>
                  <a:cubicBezTo>
                    <a:pt x="1977" y="9582"/>
                    <a:pt x="2485" y="11313"/>
                    <a:pt x="3120" y="13251"/>
                  </a:cubicBezTo>
                  <a:cubicBezTo>
                    <a:pt x="3756" y="15188"/>
                    <a:pt x="4518" y="17331"/>
                    <a:pt x="4899" y="18609"/>
                  </a:cubicBezTo>
                  <a:cubicBezTo>
                    <a:pt x="5280" y="19887"/>
                    <a:pt x="5280" y="20299"/>
                    <a:pt x="5280" y="20712"/>
                  </a:cubicBezTo>
                  <a:cubicBezTo>
                    <a:pt x="5280" y="21124"/>
                    <a:pt x="5280" y="21536"/>
                    <a:pt x="4899" y="21495"/>
                  </a:cubicBezTo>
                  <a:cubicBezTo>
                    <a:pt x="4518" y="21454"/>
                    <a:pt x="3756" y="20959"/>
                    <a:pt x="2866" y="19434"/>
                  </a:cubicBezTo>
                  <a:cubicBezTo>
                    <a:pt x="1977" y="17909"/>
                    <a:pt x="960" y="15353"/>
                    <a:pt x="452" y="12550"/>
                  </a:cubicBezTo>
                  <a:cubicBezTo>
                    <a:pt x="-56" y="9747"/>
                    <a:pt x="-56" y="6696"/>
                    <a:pt x="71" y="4759"/>
                  </a:cubicBezTo>
                  <a:cubicBezTo>
                    <a:pt x="198" y="2821"/>
                    <a:pt x="452" y="1997"/>
                    <a:pt x="1088" y="1379"/>
                  </a:cubicBezTo>
                  <a:cubicBezTo>
                    <a:pt x="1723" y="760"/>
                    <a:pt x="2739" y="348"/>
                    <a:pt x="3883" y="142"/>
                  </a:cubicBezTo>
                  <a:cubicBezTo>
                    <a:pt x="5026" y="-64"/>
                    <a:pt x="6297" y="-64"/>
                    <a:pt x="7695" y="266"/>
                  </a:cubicBezTo>
                  <a:cubicBezTo>
                    <a:pt x="9092" y="596"/>
                    <a:pt x="10617" y="1255"/>
                    <a:pt x="11633" y="2203"/>
                  </a:cubicBezTo>
                  <a:cubicBezTo>
                    <a:pt x="12650" y="3151"/>
                    <a:pt x="13158" y="4388"/>
                    <a:pt x="13412" y="5254"/>
                  </a:cubicBezTo>
                  <a:cubicBezTo>
                    <a:pt x="13666" y="6119"/>
                    <a:pt x="13666" y="6614"/>
                    <a:pt x="13031" y="7109"/>
                  </a:cubicBezTo>
                  <a:cubicBezTo>
                    <a:pt x="12396" y="7603"/>
                    <a:pt x="11125" y="8098"/>
                    <a:pt x="11125" y="8263"/>
                  </a:cubicBezTo>
                  <a:cubicBezTo>
                    <a:pt x="11125" y="8428"/>
                    <a:pt x="12396" y="8263"/>
                    <a:pt x="13666" y="8221"/>
                  </a:cubicBezTo>
                  <a:cubicBezTo>
                    <a:pt x="14937" y="8180"/>
                    <a:pt x="16208" y="8263"/>
                    <a:pt x="17351" y="8428"/>
                  </a:cubicBezTo>
                  <a:cubicBezTo>
                    <a:pt x="18495" y="8592"/>
                    <a:pt x="19511" y="8840"/>
                    <a:pt x="20273" y="9417"/>
                  </a:cubicBezTo>
                  <a:cubicBezTo>
                    <a:pt x="21036" y="9994"/>
                    <a:pt x="21544" y="10901"/>
                    <a:pt x="20909" y="11684"/>
                  </a:cubicBezTo>
                  <a:cubicBezTo>
                    <a:pt x="20273" y="12467"/>
                    <a:pt x="18495" y="13127"/>
                    <a:pt x="16716" y="13621"/>
                  </a:cubicBezTo>
                  <a:cubicBezTo>
                    <a:pt x="14937" y="14116"/>
                    <a:pt x="13158" y="14446"/>
                    <a:pt x="12396" y="14487"/>
                  </a:cubicBezTo>
                  <a:cubicBezTo>
                    <a:pt x="11633" y="14528"/>
                    <a:pt x="11888" y="14281"/>
                    <a:pt x="12142" y="14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3631876" y="6297487"/>
              <a:ext cx="60061" cy="10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202" fill="norm" stroke="1" extrusionOk="0">
                  <a:moveTo>
                    <a:pt x="21134" y="9072"/>
                  </a:moveTo>
                  <a:cubicBezTo>
                    <a:pt x="18155" y="7776"/>
                    <a:pt x="15175" y="6480"/>
                    <a:pt x="11824" y="6480"/>
                  </a:cubicBezTo>
                  <a:cubicBezTo>
                    <a:pt x="8472" y="6480"/>
                    <a:pt x="4748" y="7776"/>
                    <a:pt x="2513" y="9720"/>
                  </a:cubicBezTo>
                  <a:cubicBezTo>
                    <a:pt x="279" y="11664"/>
                    <a:pt x="-466" y="14256"/>
                    <a:pt x="279" y="16416"/>
                  </a:cubicBezTo>
                  <a:cubicBezTo>
                    <a:pt x="1024" y="18576"/>
                    <a:pt x="3258" y="20304"/>
                    <a:pt x="6237" y="20952"/>
                  </a:cubicBezTo>
                  <a:cubicBezTo>
                    <a:pt x="9217" y="21600"/>
                    <a:pt x="12941" y="21168"/>
                    <a:pt x="14431" y="17496"/>
                  </a:cubicBezTo>
                  <a:cubicBezTo>
                    <a:pt x="15920" y="13824"/>
                    <a:pt x="15175" y="6912"/>
                    <a:pt x="144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3857037" y="6272087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3942449" y="6202237"/>
              <a:ext cx="3523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900"/>
                    <a:pt x="-1623" y="1800"/>
                    <a:pt x="777" y="5400"/>
                  </a:cubicBezTo>
                  <a:cubicBezTo>
                    <a:pt x="3177" y="9000"/>
                    <a:pt x="11577" y="15300"/>
                    <a:pt x="199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4019766" y="6119789"/>
              <a:ext cx="121842" cy="45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94" fill="norm" stroke="1" extrusionOk="0">
                  <a:moveTo>
                    <a:pt x="2607" y="21494"/>
                  </a:moveTo>
                  <a:cubicBezTo>
                    <a:pt x="1875" y="19273"/>
                    <a:pt x="1142" y="17053"/>
                    <a:pt x="593" y="14328"/>
                  </a:cubicBezTo>
                  <a:cubicBezTo>
                    <a:pt x="44" y="11602"/>
                    <a:pt x="-322" y="8373"/>
                    <a:pt x="410" y="5950"/>
                  </a:cubicBezTo>
                  <a:cubicBezTo>
                    <a:pt x="1142" y="3528"/>
                    <a:pt x="2973" y="1913"/>
                    <a:pt x="4803" y="1004"/>
                  </a:cubicBezTo>
                  <a:cubicBezTo>
                    <a:pt x="6634" y="96"/>
                    <a:pt x="8464" y="-106"/>
                    <a:pt x="9929" y="45"/>
                  </a:cubicBezTo>
                  <a:cubicBezTo>
                    <a:pt x="11393" y="197"/>
                    <a:pt x="12492" y="701"/>
                    <a:pt x="13407" y="1257"/>
                  </a:cubicBezTo>
                  <a:cubicBezTo>
                    <a:pt x="14322" y="1812"/>
                    <a:pt x="15054" y="2417"/>
                    <a:pt x="15603" y="2973"/>
                  </a:cubicBezTo>
                  <a:cubicBezTo>
                    <a:pt x="16153" y="3528"/>
                    <a:pt x="16519" y="4032"/>
                    <a:pt x="16153" y="4487"/>
                  </a:cubicBezTo>
                  <a:cubicBezTo>
                    <a:pt x="15786" y="4941"/>
                    <a:pt x="14688" y="5344"/>
                    <a:pt x="14688" y="5799"/>
                  </a:cubicBezTo>
                  <a:cubicBezTo>
                    <a:pt x="14688" y="6253"/>
                    <a:pt x="15786" y="6758"/>
                    <a:pt x="17068" y="7212"/>
                  </a:cubicBezTo>
                  <a:cubicBezTo>
                    <a:pt x="18349" y="7666"/>
                    <a:pt x="19814" y="8070"/>
                    <a:pt x="20546" y="8524"/>
                  </a:cubicBezTo>
                  <a:cubicBezTo>
                    <a:pt x="21278" y="8978"/>
                    <a:pt x="21278" y="9483"/>
                    <a:pt x="20363" y="9836"/>
                  </a:cubicBezTo>
                  <a:cubicBezTo>
                    <a:pt x="19447" y="10189"/>
                    <a:pt x="17617" y="10391"/>
                    <a:pt x="15237" y="10391"/>
                  </a:cubicBezTo>
                  <a:cubicBezTo>
                    <a:pt x="12858" y="10391"/>
                    <a:pt x="9929" y="10189"/>
                    <a:pt x="7000" y="9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4250737" y="6297487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4320587" y="6106987"/>
              <a:ext cx="184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584"/>
                    <a:pt x="4966" y="1168"/>
                    <a:pt x="8193" y="3503"/>
                  </a:cubicBezTo>
                  <a:cubicBezTo>
                    <a:pt x="11421" y="5838"/>
                    <a:pt x="15393" y="9924"/>
                    <a:pt x="17752" y="13232"/>
                  </a:cubicBezTo>
                  <a:cubicBezTo>
                    <a:pt x="20110" y="16541"/>
                    <a:pt x="20855" y="1907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4404589" y="6075237"/>
              <a:ext cx="112849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17325" y="2057"/>
                    <a:pt x="13325" y="4114"/>
                    <a:pt x="9725" y="7053"/>
                  </a:cubicBezTo>
                  <a:cubicBezTo>
                    <a:pt x="6125" y="9992"/>
                    <a:pt x="2925" y="13812"/>
                    <a:pt x="1325" y="16163"/>
                  </a:cubicBezTo>
                  <a:cubicBezTo>
                    <a:pt x="-275" y="18514"/>
                    <a:pt x="-275" y="19396"/>
                    <a:pt x="525" y="20057"/>
                  </a:cubicBezTo>
                  <a:cubicBezTo>
                    <a:pt x="1325" y="20718"/>
                    <a:pt x="2925" y="21159"/>
                    <a:pt x="45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4542837" y="6310187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4580937" y="622128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4853987" y="6240337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800"/>
                    <a:pt x="11520" y="12000"/>
                    <a:pt x="15120" y="8400"/>
                  </a:cubicBezTo>
                  <a:cubicBezTo>
                    <a:pt x="18720" y="4800"/>
                    <a:pt x="2016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4968287" y="6176837"/>
              <a:ext cx="44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914"/>
                    <a:pt x="10286" y="11829"/>
                    <a:pt x="13886" y="15429"/>
                  </a:cubicBezTo>
                  <a:cubicBezTo>
                    <a:pt x="17486" y="19029"/>
                    <a:pt x="19543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5235995" y="6063949"/>
              <a:ext cx="195843" cy="3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93" fill="norm" stroke="1" extrusionOk="0">
                  <a:moveTo>
                    <a:pt x="21489" y="1233"/>
                  </a:moveTo>
                  <a:cubicBezTo>
                    <a:pt x="18702" y="789"/>
                    <a:pt x="15915" y="345"/>
                    <a:pt x="13824" y="123"/>
                  </a:cubicBezTo>
                  <a:cubicBezTo>
                    <a:pt x="11734" y="-99"/>
                    <a:pt x="10341" y="-99"/>
                    <a:pt x="8715" y="789"/>
                  </a:cubicBezTo>
                  <a:cubicBezTo>
                    <a:pt x="7089" y="1676"/>
                    <a:pt x="5231" y="3452"/>
                    <a:pt x="3721" y="5967"/>
                  </a:cubicBezTo>
                  <a:cubicBezTo>
                    <a:pt x="2212" y="8482"/>
                    <a:pt x="1050" y="11737"/>
                    <a:pt x="470" y="14178"/>
                  </a:cubicBezTo>
                  <a:cubicBezTo>
                    <a:pt x="-111" y="16619"/>
                    <a:pt x="-111" y="18246"/>
                    <a:pt x="237" y="19356"/>
                  </a:cubicBezTo>
                  <a:cubicBezTo>
                    <a:pt x="586" y="20465"/>
                    <a:pt x="1283" y="21057"/>
                    <a:pt x="2908" y="21279"/>
                  </a:cubicBezTo>
                  <a:cubicBezTo>
                    <a:pt x="4534" y="21501"/>
                    <a:pt x="7089" y="21353"/>
                    <a:pt x="9644" y="21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5228636" y="6253037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5467807" y="6065445"/>
              <a:ext cx="256131" cy="29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304" fill="norm" stroke="1" extrusionOk="0">
                  <a:moveTo>
                    <a:pt x="21250" y="3871"/>
                  </a:moveTo>
                  <a:cubicBezTo>
                    <a:pt x="21250" y="2814"/>
                    <a:pt x="21250" y="1757"/>
                    <a:pt x="20460" y="1001"/>
                  </a:cubicBezTo>
                  <a:cubicBezTo>
                    <a:pt x="19670" y="246"/>
                    <a:pt x="18089" y="-207"/>
                    <a:pt x="15806" y="95"/>
                  </a:cubicBezTo>
                  <a:cubicBezTo>
                    <a:pt x="13523" y="397"/>
                    <a:pt x="10538" y="1455"/>
                    <a:pt x="8694" y="2285"/>
                  </a:cubicBezTo>
                  <a:cubicBezTo>
                    <a:pt x="6850" y="3116"/>
                    <a:pt x="6148" y="3720"/>
                    <a:pt x="5709" y="4400"/>
                  </a:cubicBezTo>
                  <a:cubicBezTo>
                    <a:pt x="5270" y="5080"/>
                    <a:pt x="5094" y="5835"/>
                    <a:pt x="5357" y="6439"/>
                  </a:cubicBezTo>
                  <a:cubicBezTo>
                    <a:pt x="5621" y="7043"/>
                    <a:pt x="6323" y="7496"/>
                    <a:pt x="7552" y="8101"/>
                  </a:cubicBezTo>
                  <a:cubicBezTo>
                    <a:pt x="8782" y="8705"/>
                    <a:pt x="10538" y="9460"/>
                    <a:pt x="10626" y="10064"/>
                  </a:cubicBezTo>
                  <a:cubicBezTo>
                    <a:pt x="10713" y="10669"/>
                    <a:pt x="9133" y="11122"/>
                    <a:pt x="7026" y="12330"/>
                  </a:cubicBezTo>
                  <a:cubicBezTo>
                    <a:pt x="4918" y="13538"/>
                    <a:pt x="2284" y="15502"/>
                    <a:pt x="967" y="16937"/>
                  </a:cubicBezTo>
                  <a:cubicBezTo>
                    <a:pt x="-350" y="18372"/>
                    <a:pt x="-350" y="19278"/>
                    <a:pt x="1143" y="19958"/>
                  </a:cubicBezTo>
                  <a:cubicBezTo>
                    <a:pt x="2635" y="20638"/>
                    <a:pt x="5621" y="21091"/>
                    <a:pt x="7640" y="21242"/>
                  </a:cubicBezTo>
                  <a:cubicBezTo>
                    <a:pt x="9660" y="21393"/>
                    <a:pt x="10713" y="21242"/>
                    <a:pt x="11767" y="21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5376133" y="5972706"/>
              <a:ext cx="214505" cy="44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43" fill="norm" stroke="1" extrusionOk="0">
                  <a:moveTo>
                    <a:pt x="20618" y="1559"/>
                  </a:moveTo>
                  <a:cubicBezTo>
                    <a:pt x="21038" y="1054"/>
                    <a:pt x="21457" y="550"/>
                    <a:pt x="21142" y="247"/>
                  </a:cubicBezTo>
                  <a:cubicBezTo>
                    <a:pt x="20828" y="-56"/>
                    <a:pt x="19779" y="-157"/>
                    <a:pt x="17682" y="398"/>
                  </a:cubicBezTo>
                  <a:cubicBezTo>
                    <a:pt x="15585" y="953"/>
                    <a:pt x="12440" y="2164"/>
                    <a:pt x="9923" y="4133"/>
                  </a:cubicBezTo>
                  <a:cubicBezTo>
                    <a:pt x="7407" y="6101"/>
                    <a:pt x="5519" y="8826"/>
                    <a:pt x="3946" y="11400"/>
                  </a:cubicBezTo>
                  <a:cubicBezTo>
                    <a:pt x="2374" y="13974"/>
                    <a:pt x="1115" y="16396"/>
                    <a:pt x="486" y="18011"/>
                  </a:cubicBezTo>
                  <a:cubicBezTo>
                    <a:pt x="-143" y="19626"/>
                    <a:pt x="-143" y="20434"/>
                    <a:pt x="381" y="20888"/>
                  </a:cubicBezTo>
                  <a:cubicBezTo>
                    <a:pt x="906" y="21342"/>
                    <a:pt x="1954" y="21443"/>
                    <a:pt x="4051" y="21443"/>
                  </a:cubicBezTo>
                  <a:cubicBezTo>
                    <a:pt x="6148" y="21443"/>
                    <a:pt x="9294" y="21342"/>
                    <a:pt x="12440" y="21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5685836" y="6335587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5698536" y="6265737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5657" y="8400"/>
                  </a:cubicBezTo>
                  <a:cubicBezTo>
                    <a:pt x="9257" y="4800"/>
                    <a:pt x="1542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5831886" y="5998492"/>
              <a:ext cx="119113" cy="4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23" fill="norm" stroke="1" extrusionOk="0">
                  <a:moveTo>
                    <a:pt x="2234" y="1906"/>
                  </a:moveTo>
                  <a:cubicBezTo>
                    <a:pt x="2979" y="1384"/>
                    <a:pt x="3724" y="862"/>
                    <a:pt x="5214" y="497"/>
                  </a:cubicBezTo>
                  <a:cubicBezTo>
                    <a:pt x="6703" y="132"/>
                    <a:pt x="8938" y="-77"/>
                    <a:pt x="11917" y="27"/>
                  </a:cubicBezTo>
                  <a:cubicBezTo>
                    <a:pt x="14897" y="132"/>
                    <a:pt x="18621" y="549"/>
                    <a:pt x="20110" y="1801"/>
                  </a:cubicBezTo>
                  <a:cubicBezTo>
                    <a:pt x="21600" y="3053"/>
                    <a:pt x="20855" y="5140"/>
                    <a:pt x="19924" y="7645"/>
                  </a:cubicBezTo>
                  <a:cubicBezTo>
                    <a:pt x="18993" y="10149"/>
                    <a:pt x="17876" y="13071"/>
                    <a:pt x="17317" y="15158"/>
                  </a:cubicBezTo>
                  <a:cubicBezTo>
                    <a:pt x="16759" y="17245"/>
                    <a:pt x="16759" y="18497"/>
                    <a:pt x="16945" y="19384"/>
                  </a:cubicBezTo>
                  <a:cubicBezTo>
                    <a:pt x="17131" y="20271"/>
                    <a:pt x="17503" y="20793"/>
                    <a:pt x="16759" y="21106"/>
                  </a:cubicBezTo>
                  <a:cubicBezTo>
                    <a:pt x="16014" y="21419"/>
                    <a:pt x="14152" y="21523"/>
                    <a:pt x="11731" y="21523"/>
                  </a:cubicBezTo>
                  <a:cubicBezTo>
                    <a:pt x="9310" y="21523"/>
                    <a:pt x="6331" y="21419"/>
                    <a:pt x="4283" y="21106"/>
                  </a:cubicBezTo>
                  <a:cubicBezTo>
                    <a:pt x="2234" y="20793"/>
                    <a:pt x="1117" y="20271"/>
                    <a:pt x="0" y="19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6377986" y="6253037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6308136" y="6348287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6964303" y="5939453"/>
              <a:ext cx="172245" cy="61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503" fill="norm" stroke="1" extrusionOk="0">
                  <a:moveTo>
                    <a:pt x="3688" y="11806"/>
                  </a:moveTo>
                  <a:cubicBezTo>
                    <a:pt x="3688" y="14239"/>
                    <a:pt x="3688" y="16671"/>
                    <a:pt x="3556" y="18109"/>
                  </a:cubicBezTo>
                  <a:cubicBezTo>
                    <a:pt x="3424" y="19547"/>
                    <a:pt x="3161" y="19989"/>
                    <a:pt x="2634" y="20468"/>
                  </a:cubicBezTo>
                  <a:cubicBezTo>
                    <a:pt x="2107" y="20947"/>
                    <a:pt x="1317" y="21463"/>
                    <a:pt x="790" y="21500"/>
                  </a:cubicBezTo>
                  <a:cubicBezTo>
                    <a:pt x="263" y="21537"/>
                    <a:pt x="0" y="21095"/>
                    <a:pt x="0" y="19915"/>
                  </a:cubicBezTo>
                  <a:cubicBezTo>
                    <a:pt x="0" y="18736"/>
                    <a:pt x="263" y="16819"/>
                    <a:pt x="922" y="14718"/>
                  </a:cubicBezTo>
                  <a:cubicBezTo>
                    <a:pt x="1580" y="12617"/>
                    <a:pt x="2634" y="10332"/>
                    <a:pt x="3951" y="8157"/>
                  </a:cubicBezTo>
                  <a:cubicBezTo>
                    <a:pt x="5268" y="5982"/>
                    <a:pt x="6849" y="3918"/>
                    <a:pt x="8166" y="2591"/>
                  </a:cubicBezTo>
                  <a:cubicBezTo>
                    <a:pt x="9483" y="1264"/>
                    <a:pt x="10537" y="674"/>
                    <a:pt x="11722" y="342"/>
                  </a:cubicBezTo>
                  <a:cubicBezTo>
                    <a:pt x="12907" y="11"/>
                    <a:pt x="14224" y="-63"/>
                    <a:pt x="15278" y="48"/>
                  </a:cubicBezTo>
                  <a:cubicBezTo>
                    <a:pt x="16332" y="158"/>
                    <a:pt x="17122" y="453"/>
                    <a:pt x="17517" y="1596"/>
                  </a:cubicBezTo>
                  <a:cubicBezTo>
                    <a:pt x="17912" y="2738"/>
                    <a:pt x="17912" y="4729"/>
                    <a:pt x="17649" y="5945"/>
                  </a:cubicBezTo>
                  <a:cubicBezTo>
                    <a:pt x="17385" y="7162"/>
                    <a:pt x="16859" y="7604"/>
                    <a:pt x="16200" y="7972"/>
                  </a:cubicBezTo>
                  <a:cubicBezTo>
                    <a:pt x="15541" y="8341"/>
                    <a:pt x="14751" y="8636"/>
                    <a:pt x="14883" y="8931"/>
                  </a:cubicBezTo>
                  <a:cubicBezTo>
                    <a:pt x="15015" y="9226"/>
                    <a:pt x="16068" y="9521"/>
                    <a:pt x="17254" y="9779"/>
                  </a:cubicBezTo>
                  <a:cubicBezTo>
                    <a:pt x="18439" y="10037"/>
                    <a:pt x="19756" y="10258"/>
                    <a:pt x="20546" y="10553"/>
                  </a:cubicBezTo>
                  <a:cubicBezTo>
                    <a:pt x="21337" y="10848"/>
                    <a:pt x="21600" y="11216"/>
                    <a:pt x="21337" y="11548"/>
                  </a:cubicBezTo>
                  <a:cubicBezTo>
                    <a:pt x="21073" y="11880"/>
                    <a:pt x="20283" y="12175"/>
                    <a:pt x="19361" y="12433"/>
                  </a:cubicBezTo>
                  <a:cubicBezTo>
                    <a:pt x="18439" y="12691"/>
                    <a:pt x="17385" y="12912"/>
                    <a:pt x="15673" y="13096"/>
                  </a:cubicBezTo>
                  <a:cubicBezTo>
                    <a:pt x="13961" y="13280"/>
                    <a:pt x="11590" y="13428"/>
                    <a:pt x="10932" y="13317"/>
                  </a:cubicBezTo>
                  <a:cubicBezTo>
                    <a:pt x="10273" y="13207"/>
                    <a:pt x="11327" y="12838"/>
                    <a:pt x="12380" y="12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7207884" y="6253037"/>
              <a:ext cx="96257" cy="10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413" fill="norm" stroke="1" extrusionOk="0">
                  <a:moveTo>
                    <a:pt x="16615" y="3967"/>
                  </a:moveTo>
                  <a:cubicBezTo>
                    <a:pt x="11215" y="6612"/>
                    <a:pt x="5815" y="9257"/>
                    <a:pt x="2890" y="11902"/>
                  </a:cubicBezTo>
                  <a:cubicBezTo>
                    <a:pt x="-35" y="14547"/>
                    <a:pt x="-485" y="17192"/>
                    <a:pt x="415" y="18955"/>
                  </a:cubicBezTo>
                  <a:cubicBezTo>
                    <a:pt x="1315" y="20718"/>
                    <a:pt x="3565" y="21600"/>
                    <a:pt x="6940" y="21380"/>
                  </a:cubicBezTo>
                  <a:cubicBezTo>
                    <a:pt x="10315" y="21159"/>
                    <a:pt x="14815" y="19837"/>
                    <a:pt x="17515" y="17853"/>
                  </a:cubicBezTo>
                  <a:cubicBezTo>
                    <a:pt x="20215" y="15869"/>
                    <a:pt x="21115" y="13224"/>
                    <a:pt x="19990" y="10139"/>
                  </a:cubicBezTo>
                  <a:cubicBezTo>
                    <a:pt x="18865" y="7053"/>
                    <a:pt x="15715" y="3527"/>
                    <a:pt x="125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7406686" y="6214937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5840"/>
                    <a:pt x="1440" y="10080"/>
                    <a:pt x="5040" y="6480"/>
                  </a:cubicBezTo>
                  <a:cubicBezTo>
                    <a:pt x="8640" y="2880"/>
                    <a:pt x="1512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7514636" y="6157787"/>
              <a:ext cx="38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337"/>
                    <a:pt x="2400" y="6673"/>
                    <a:pt x="6000" y="10273"/>
                  </a:cubicBezTo>
                  <a:cubicBezTo>
                    <a:pt x="9600" y="13873"/>
                    <a:pt x="15600" y="177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7603536" y="5990806"/>
              <a:ext cx="228623" cy="54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08" fill="norm" stroke="1" extrusionOk="0">
                  <a:moveTo>
                    <a:pt x="0" y="21508"/>
                  </a:moveTo>
                  <a:cubicBezTo>
                    <a:pt x="1982" y="18683"/>
                    <a:pt x="3963" y="15859"/>
                    <a:pt x="5945" y="12993"/>
                  </a:cubicBezTo>
                  <a:cubicBezTo>
                    <a:pt x="7927" y="10126"/>
                    <a:pt x="9908" y="7219"/>
                    <a:pt x="11295" y="5308"/>
                  </a:cubicBezTo>
                  <a:cubicBezTo>
                    <a:pt x="12683" y="3397"/>
                    <a:pt x="13475" y="2483"/>
                    <a:pt x="14268" y="1777"/>
                  </a:cubicBezTo>
                  <a:cubicBezTo>
                    <a:pt x="15061" y="1071"/>
                    <a:pt x="15853" y="573"/>
                    <a:pt x="16745" y="282"/>
                  </a:cubicBezTo>
                  <a:cubicBezTo>
                    <a:pt x="17637" y="-9"/>
                    <a:pt x="18628" y="-92"/>
                    <a:pt x="19321" y="116"/>
                  </a:cubicBezTo>
                  <a:cubicBezTo>
                    <a:pt x="20015" y="323"/>
                    <a:pt x="20411" y="822"/>
                    <a:pt x="20609" y="1943"/>
                  </a:cubicBezTo>
                  <a:cubicBezTo>
                    <a:pt x="20807" y="3065"/>
                    <a:pt x="20807" y="4810"/>
                    <a:pt x="20609" y="5890"/>
                  </a:cubicBezTo>
                  <a:cubicBezTo>
                    <a:pt x="20411" y="6970"/>
                    <a:pt x="20015" y="7385"/>
                    <a:pt x="19618" y="7800"/>
                  </a:cubicBezTo>
                  <a:cubicBezTo>
                    <a:pt x="19222" y="8216"/>
                    <a:pt x="18826" y="8631"/>
                    <a:pt x="19024" y="9005"/>
                  </a:cubicBezTo>
                  <a:cubicBezTo>
                    <a:pt x="19222" y="9379"/>
                    <a:pt x="20015" y="9711"/>
                    <a:pt x="20609" y="10251"/>
                  </a:cubicBezTo>
                  <a:cubicBezTo>
                    <a:pt x="21204" y="10791"/>
                    <a:pt x="21600" y="11539"/>
                    <a:pt x="21303" y="11996"/>
                  </a:cubicBezTo>
                  <a:cubicBezTo>
                    <a:pt x="21006" y="12453"/>
                    <a:pt x="20015" y="12619"/>
                    <a:pt x="18925" y="12743"/>
                  </a:cubicBezTo>
                  <a:cubicBezTo>
                    <a:pt x="17835" y="12868"/>
                    <a:pt x="16646" y="12951"/>
                    <a:pt x="15556" y="12951"/>
                  </a:cubicBezTo>
                  <a:cubicBezTo>
                    <a:pt x="14466" y="12951"/>
                    <a:pt x="13475" y="12868"/>
                    <a:pt x="13079" y="12743"/>
                  </a:cubicBezTo>
                  <a:cubicBezTo>
                    <a:pt x="12683" y="12619"/>
                    <a:pt x="12881" y="12453"/>
                    <a:pt x="13079" y="12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7921036" y="6269825"/>
              <a:ext cx="33832" cy="8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110" fill="norm" stroke="1" extrusionOk="0">
                  <a:moveTo>
                    <a:pt x="0" y="564"/>
                  </a:moveTo>
                  <a:cubicBezTo>
                    <a:pt x="7624" y="37"/>
                    <a:pt x="15247" y="-490"/>
                    <a:pt x="18424" y="827"/>
                  </a:cubicBezTo>
                  <a:cubicBezTo>
                    <a:pt x="21600" y="2144"/>
                    <a:pt x="20329" y="5305"/>
                    <a:pt x="17788" y="8993"/>
                  </a:cubicBezTo>
                  <a:cubicBezTo>
                    <a:pt x="15247" y="12681"/>
                    <a:pt x="11435" y="16895"/>
                    <a:pt x="7624" y="21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8143286" y="6044437"/>
              <a:ext cx="228601" cy="30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283"/>
                  </a:moveTo>
                  <a:cubicBezTo>
                    <a:pt x="600" y="683"/>
                    <a:pt x="1200" y="83"/>
                    <a:pt x="1900" y="8"/>
                  </a:cubicBezTo>
                  <a:cubicBezTo>
                    <a:pt x="2600" y="-67"/>
                    <a:pt x="3400" y="383"/>
                    <a:pt x="5500" y="2333"/>
                  </a:cubicBezTo>
                  <a:cubicBezTo>
                    <a:pt x="7600" y="4283"/>
                    <a:pt x="11000" y="7733"/>
                    <a:pt x="13900" y="11183"/>
                  </a:cubicBezTo>
                  <a:cubicBezTo>
                    <a:pt x="16800" y="14633"/>
                    <a:pt x="19200" y="18083"/>
                    <a:pt x="21600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8200436" y="6043487"/>
              <a:ext cx="1968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2581"/>
                    <a:pt x="14632" y="5162"/>
                    <a:pt x="11497" y="7879"/>
                  </a:cubicBezTo>
                  <a:cubicBezTo>
                    <a:pt x="8361" y="10596"/>
                    <a:pt x="5574" y="13449"/>
                    <a:pt x="3716" y="15758"/>
                  </a:cubicBezTo>
                  <a:cubicBezTo>
                    <a:pt x="1858" y="18068"/>
                    <a:pt x="929" y="19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8492536" y="6284787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20"/>
                    <a:pt x="7200" y="8640"/>
                    <a:pt x="3600" y="122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8467136" y="6180194"/>
              <a:ext cx="80997" cy="4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0083" fill="norm" stroke="1" extrusionOk="0">
                  <a:moveTo>
                    <a:pt x="11631" y="4334"/>
                  </a:moveTo>
                  <a:cubicBezTo>
                    <a:pt x="11077" y="9243"/>
                    <a:pt x="10523" y="14152"/>
                    <a:pt x="12185" y="17098"/>
                  </a:cubicBezTo>
                  <a:cubicBezTo>
                    <a:pt x="13846" y="20043"/>
                    <a:pt x="17723" y="21025"/>
                    <a:pt x="19662" y="19061"/>
                  </a:cubicBezTo>
                  <a:cubicBezTo>
                    <a:pt x="21600" y="17098"/>
                    <a:pt x="21600" y="12189"/>
                    <a:pt x="20215" y="8261"/>
                  </a:cubicBezTo>
                  <a:cubicBezTo>
                    <a:pt x="18831" y="4334"/>
                    <a:pt x="16062" y="1389"/>
                    <a:pt x="12462" y="407"/>
                  </a:cubicBezTo>
                  <a:cubicBezTo>
                    <a:pt x="8862" y="-575"/>
                    <a:pt x="4431" y="407"/>
                    <a:pt x="0" y="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031282" y="1798846"/>
              <a:ext cx="394455" cy="1387142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205220" y="3154237"/>
              <a:ext cx="214167" cy="146051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343186" y="3065701"/>
              <a:ext cx="209551" cy="298087"/>
            </a:xfrm>
            <a:prstGeom prst="rect">
              <a:avLst/>
            </a:prstGeom>
            <a:effectLst/>
          </p:spPr>
        </p:pic>
        <p:pic>
          <p:nvPicPr>
            <p:cNvPr id="40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150570" y="3573337"/>
              <a:ext cx="303478" cy="244174"/>
            </a:xfrm>
            <a:prstGeom prst="rect">
              <a:avLst/>
            </a:prstGeom>
            <a:effectLst/>
          </p:spPr>
        </p:pic>
        <p:pic>
          <p:nvPicPr>
            <p:cNvPr id="408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527336" y="3592387"/>
              <a:ext cx="209551" cy="69851"/>
            </a:xfrm>
            <a:prstGeom prst="rect">
              <a:avLst/>
            </a:prstGeom>
            <a:effectLst/>
          </p:spPr>
        </p:pic>
        <p:pic>
          <p:nvPicPr>
            <p:cNvPr id="41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597186" y="3700337"/>
              <a:ext cx="196851" cy="63501"/>
            </a:xfrm>
            <a:prstGeom prst="rect">
              <a:avLst/>
            </a:prstGeom>
            <a:effectLst/>
          </p:spPr>
        </p:pic>
        <p:pic>
          <p:nvPicPr>
            <p:cNvPr id="41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092486" y="3333553"/>
              <a:ext cx="263767" cy="609574"/>
            </a:xfrm>
            <a:prstGeom prst="rect">
              <a:avLst/>
            </a:prstGeom>
            <a:effectLst/>
          </p:spPr>
        </p:pic>
        <p:pic>
          <p:nvPicPr>
            <p:cNvPr id="41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459567" y="3520093"/>
              <a:ext cx="97693" cy="201498"/>
            </a:xfrm>
            <a:prstGeom prst="rect">
              <a:avLst/>
            </a:prstGeom>
            <a:effectLst/>
          </p:spPr>
        </p:pic>
        <p:pic>
          <p:nvPicPr>
            <p:cNvPr id="41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644936" y="3541587"/>
              <a:ext cx="234951" cy="95251"/>
            </a:xfrm>
            <a:prstGeom prst="rect">
              <a:avLst/>
            </a:prstGeom>
            <a:effectLst/>
          </p:spPr>
        </p:pic>
        <p:pic>
          <p:nvPicPr>
            <p:cNvPr id="41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751664" y="3509837"/>
              <a:ext cx="58374" cy="298451"/>
            </a:xfrm>
            <a:prstGeom prst="rect">
              <a:avLst/>
            </a:prstGeom>
            <a:effectLst/>
          </p:spPr>
        </p:pic>
        <p:pic>
          <p:nvPicPr>
            <p:cNvPr id="420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905286" y="3298281"/>
              <a:ext cx="189342" cy="605257"/>
            </a:xfrm>
            <a:prstGeom prst="rect">
              <a:avLst/>
            </a:prstGeom>
            <a:effectLst/>
          </p:spPr>
        </p:pic>
        <p:pic>
          <p:nvPicPr>
            <p:cNvPr id="422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152936" y="3579687"/>
              <a:ext cx="59829" cy="133351"/>
            </a:xfrm>
            <a:prstGeom prst="rect">
              <a:avLst/>
            </a:prstGeom>
            <a:effectLst/>
          </p:spPr>
        </p:pic>
        <p:pic>
          <p:nvPicPr>
            <p:cNvPr id="424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273586" y="3164633"/>
              <a:ext cx="228652" cy="465855"/>
            </a:xfrm>
            <a:prstGeom prst="rect">
              <a:avLst/>
            </a:prstGeom>
            <a:effectLst/>
          </p:spPr>
        </p:pic>
        <p:pic>
          <p:nvPicPr>
            <p:cNvPr id="426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-44450" y="5392352"/>
              <a:ext cx="9106598" cy="1482722"/>
            </a:xfrm>
            <a:prstGeom prst="rect">
              <a:avLst/>
            </a:prstGeom>
            <a:effectLst/>
          </p:spPr>
        </p:pic>
        <p:pic>
          <p:nvPicPr>
            <p:cNvPr id="428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314736" y="3970963"/>
              <a:ext cx="717551" cy="1774075"/>
            </a:xfrm>
            <a:prstGeom prst="rect">
              <a:avLst/>
            </a:prstGeom>
            <a:effectLst/>
          </p:spPr>
        </p:pic>
        <p:pic>
          <p:nvPicPr>
            <p:cNvPr id="430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109092" y="2697130"/>
              <a:ext cx="218345" cy="174834"/>
            </a:xfrm>
            <a:prstGeom prst="rect">
              <a:avLst/>
            </a:prstGeom>
            <a:effectLst/>
          </p:spPr>
        </p:pic>
        <p:pic>
          <p:nvPicPr>
            <p:cNvPr id="432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260497" y="2684337"/>
              <a:ext cx="98691" cy="339043"/>
            </a:xfrm>
            <a:prstGeom prst="rect">
              <a:avLst/>
            </a:prstGeom>
            <a:effectLst/>
          </p:spPr>
        </p:pic>
        <p:pic>
          <p:nvPicPr>
            <p:cNvPr id="434" name="Line Line" descr="Line 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371886" y="2874837"/>
              <a:ext cx="63501" cy="101601"/>
            </a:xfrm>
            <a:prstGeom prst="rect">
              <a:avLst/>
            </a:prstGeom>
            <a:effectLst/>
          </p:spPr>
        </p:pic>
        <p:pic>
          <p:nvPicPr>
            <p:cNvPr id="436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378236" y="281133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479836" y="2627187"/>
              <a:ext cx="95251" cy="445632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543336" y="2771785"/>
              <a:ext cx="184151" cy="149208"/>
            </a:xfrm>
            <a:prstGeom prst="rect">
              <a:avLst/>
            </a:prstGeom>
            <a:effectLst/>
          </p:spPr>
        </p:pic>
        <p:pic>
          <p:nvPicPr>
            <p:cNvPr id="442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623400" y="2722437"/>
              <a:ext cx="110438" cy="250916"/>
            </a:xfrm>
            <a:prstGeom prst="rect">
              <a:avLst/>
            </a:prstGeom>
            <a:effectLst/>
          </p:spPr>
        </p:pic>
        <p:pic>
          <p:nvPicPr>
            <p:cNvPr id="444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758014" y="2830387"/>
              <a:ext cx="52024" cy="146051"/>
            </a:xfrm>
            <a:prstGeom prst="rect">
              <a:avLst/>
            </a:prstGeom>
            <a:effectLst/>
          </p:spPr>
        </p:pic>
        <p:pic>
          <p:nvPicPr>
            <p:cNvPr id="446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759236" y="2804987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898936" y="2757860"/>
              <a:ext cx="152401" cy="59828"/>
            </a:xfrm>
            <a:prstGeom prst="rect">
              <a:avLst/>
            </a:prstGeom>
            <a:effectLst/>
          </p:spPr>
        </p:pic>
        <p:pic>
          <p:nvPicPr>
            <p:cNvPr id="450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943386" y="2804987"/>
              <a:ext cx="133351" cy="82551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102607" y="2490550"/>
              <a:ext cx="154133" cy="458605"/>
            </a:xfrm>
            <a:prstGeom prst="rect">
              <a:avLst/>
            </a:prstGeom>
            <a:effectLst/>
          </p:spPr>
        </p:pic>
        <p:pic>
          <p:nvPicPr>
            <p:cNvPr id="454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254536" y="2684337"/>
              <a:ext cx="122854" cy="123562"/>
            </a:xfrm>
            <a:prstGeom prst="rect">
              <a:avLst/>
            </a:prstGeom>
            <a:effectLst/>
          </p:spPr>
        </p:pic>
        <p:pic>
          <p:nvPicPr>
            <p:cNvPr id="456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380974" y="2608137"/>
              <a:ext cx="178364" cy="114301"/>
            </a:xfrm>
            <a:prstGeom prst="rect">
              <a:avLst/>
            </a:prstGeom>
            <a:effectLst/>
          </p:spPr>
        </p:pic>
        <p:pic>
          <p:nvPicPr>
            <p:cNvPr id="458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455855" y="2589087"/>
              <a:ext cx="78082" cy="171451"/>
            </a:xfrm>
            <a:prstGeom prst="rect">
              <a:avLst/>
            </a:prstGeom>
            <a:effectLst/>
          </p:spPr>
        </p:pic>
        <p:pic>
          <p:nvPicPr>
            <p:cNvPr id="460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533936" y="2388976"/>
              <a:ext cx="154709" cy="511535"/>
            </a:xfrm>
            <a:prstGeom prst="rect">
              <a:avLst/>
            </a:prstGeom>
            <a:effectLst/>
          </p:spPr>
        </p:pic>
        <p:pic>
          <p:nvPicPr>
            <p:cNvPr id="462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737136" y="2582737"/>
              <a:ext cx="63501" cy="82551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9768886" y="2379537"/>
              <a:ext cx="241301" cy="177801"/>
            </a:xfrm>
            <a:prstGeom prst="rect">
              <a:avLst/>
            </a:prstGeom>
            <a:effectLst/>
          </p:spPr>
        </p:pic>
        <p:pic>
          <p:nvPicPr>
            <p:cNvPr id="466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9864136" y="2360487"/>
              <a:ext cx="120651" cy="292101"/>
            </a:xfrm>
            <a:prstGeom prst="rect">
              <a:avLst/>
            </a:prstGeom>
            <a:effectLst/>
          </p:spPr>
        </p:pic>
        <p:pic>
          <p:nvPicPr>
            <p:cNvPr id="468" name="Line Line" descr="Line 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972086" y="2550987"/>
              <a:ext cx="38101" cy="101601"/>
            </a:xfrm>
            <a:prstGeom prst="rect">
              <a:avLst/>
            </a:prstGeom>
            <a:effectLst/>
          </p:spPr>
        </p:pic>
        <p:pic>
          <p:nvPicPr>
            <p:cNvPr id="470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959386" y="2487487"/>
              <a:ext cx="76201" cy="38101"/>
            </a:xfrm>
            <a:prstGeom prst="rect">
              <a:avLst/>
            </a:prstGeom>
            <a:effectLst/>
          </p:spPr>
        </p:pic>
      </p:grpSp>
      <p:grpSp>
        <p:nvGrpSpPr>
          <p:cNvPr id="518" name="Drawing"/>
          <p:cNvGrpSpPr/>
          <p:nvPr/>
        </p:nvGrpSpPr>
        <p:grpSpPr>
          <a:xfrm>
            <a:off x="524139" y="2019300"/>
            <a:ext cx="3171557" cy="3282950"/>
            <a:chOff x="0" y="0"/>
            <a:chExt cx="3171556" cy="3282950"/>
          </a:xfrm>
        </p:grpSpPr>
        <p:sp>
          <p:nvSpPr>
            <p:cNvPr id="473" name="Line"/>
            <p:cNvSpPr/>
            <p:nvPr/>
          </p:nvSpPr>
          <p:spPr>
            <a:xfrm>
              <a:off x="646590" y="697882"/>
              <a:ext cx="399548" cy="47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56" fill="norm" stroke="1" extrusionOk="0">
                  <a:moveTo>
                    <a:pt x="554" y="4042"/>
                  </a:moveTo>
                  <a:cubicBezTo>
                    <a:pt x="214" y="3564"/>
                    <a:pt x="-125" y="3087"/>
                    <a:pt x="45" y="3039"/>
                  </a:cubicBezTo>
                  <a:cubicBezTo>
                    <a:pt x="214" y="2991"/>
                    <a:pt x="893" y="3373"/>
                    <a:pt x="2533" y="4664"/>
                  </a:cubicBezTo>
                  <a:cubicBezTo>
                    <a:pt x="4172" y="5954"/>
                    <a:pt x="6773" y="8152"/>
                    <a:pt x="9374" y="10637"/>
                  </a:cubicBezTo>
                  <a:cubicBezTo>
                    <a:pt x="11976" y="13122"/>
                    <a:pt x="14577" y="15894"/>
                    <a:pt x="16160" y="17614"/>
                  </a:cubicBezTo>
                  <a:cubicBezTo>
                    <a:pt x="17743" y="19334"/>
                    <a:pt x="18309" y="20003"/>
                    <a:pt x="18987" y="20529"/>
                  </a:cubicBezTo>
                  <a:cubicBezTo>
                    <a:pt x="19666" y="21055"/>
                    <a:pt x="20457" y="21437"/>
                    <a:pt x="20910" y="21341"/>
                  </a:cubicBezTo>
                  <a:cubicBezTo>
                    <a:pt x="21362" y="21246"/>
                    <a:pt x="21475" y="20672"/>
                    <a:pt x="21192" y="18713"/>
                  </a:cubicBezTo>
                  <a:cubicBezTo>
                    <a:pt x="20910" y="16754"/>
                    <a:pt x="20231" y="13409"/>
                    <a:pt x="19552" y="10398"/>
                  </a:cubicBezTo>
                  <a:cubicBezTo>
                    <a:pt x="18874" y="7387"/>
                    <a:pt x="18195" y="4711"/>
                    <a:pt x="17743" y="2943"/>
                  </a:cubicBezTo>
                  <a:cubicBezTo>
                    <a:pt x="17291" y="1175"/>
                    <a:pt x="17065" y="315"/>
                    <a:pt x="17234" y="76"/>
                  </a:cubicBezTo>
                  <a:cubicBezTo>
                    <a:pt x="17404" y="-163"/>
                    <a:pt x="17969" y="219"/>
                    <a:pt x="18365" y="458"/>
                  </a:cubicBezTo>
                  <a:cubicBezTo>
                    <a:pt x="18761" y="697"/>
                    <a:pt x="18987" y="793"/>
                    <a:pt x="19213" y="8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1148027" y="855169"/>
              <a:ext cx="131234" cy="17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9" fill="norm" stroke="1" extrusionOk="0">
                  <a:moveTo>
                    <a:pt x="15329" y="2508"/>
                  </a:moveTo>
                  <a:cubicBezTo>
                    <a:pt x="12194" y="1754"/>
                    <a:pt x="9058" y="1001"/>
                    <a:pt x="6619" y="498"/>
                  </a:cubicBezTo>
                  <a:cubicBezTo>
                    <a:pt x="4181" y="-4"/>
                    <a:pt x="2439" y="-255"/>
                    <a:pt x="1394" y="373"/>
                  </a:cubicBezTo>
                  <a:cubicBezTo>
                    <a:pt x="348" y="1001"/>
                    <a:pt x="0" y="2508"/>
                    <a:pt x="0" y="5271"/>
                  </a:cubicBezTo>
                  <a:cubicBezTo>
                    <a:pt x="0" y="8033"/>
                    <a:pt x="348" y="12052"/>
                    <a:pt x="871" y="14689"/>
                  </a:cubicBezTo>
                  <a:cubicBezTo>
                    <a:pt x="1394" y="17326"/>
                    <a:pt x="2090" y="18582"/>
                    <a:pt x="3135" y="19587"/>
                  </a:cubicBezTo>
                  <a:cubicBezTo>
                    <a:pt x="4181" y="20592"/>
                    <a:pt x="5574" y="21345"/>
                    <a:pt x="8710" y="19336"/>
                  </a:cubicBezTo>
                  <a:cubicBezTo>
                    <a:pt x="11845" y="17326"/>
                    <a:pt x="16723" y="12554"/>
                    <a:pt x="21600" y="7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1247510" y="641350"/>
              <a:ext cx="179882" cy="26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53" fill="norm" stroke="1" extrusionOk="0">
                  <a:moveTo>
                    <a:pt x="0" y="17626"/>
                  </a:moveTo>
                  <a:cubicBezTo>
                    <a:pt x="0" y="16762"/>
                    <a:pt x="0" y="15898"/>
                    <a:pt x="753" y="15466"/>
                  </a:cubicBezTo>
                  <a:cubicBezTo>
                    <a:pt x="1507" y="15034"/>
                    <a:pt x="3014" y="15034"/>
                    <a:pt x="6153" y="15379"/>
                  </a:cubicBezTo>
                  <a:cubicBezTo>
                    <a:pt x="9293" y="15725"/>
                    <a:pt x="14065" y="16416"/>
                    <a:pt x="16828" y="17107"/>
                  </a:cubicBezTo>
                  <a:cubicBezTo>
                    <a:pt x="19591" y="17798"/>
                    <a:pt x="20344" y="18490"/>
                    <a:pt x="20847" y="19354"/>
                  </a:cubicBezTo>
                  <a:cubicBezTo>
                    <a:pt x="21349" y="20218"/>
                    <a:pt x="21600" y="21254"/>
                    <a:pt x="20972" y="21427"/>
                  </a:cubicBezTo>
                  <a:cubicBezTo>
                    <a:pt x="20344" y="21600"/>
                    <a:pt x="18837" y="20909"/>
                    <a:pt x="17205" y="19008"/>
                  </a:cubicBezTo>
                  <a:cubicBezTo>
                    <a:pt x="15572" y="17107"/>
                    <a:pt x="13814" y="13997"/>
                    <a:pt x="14191" y="10627"/>
                  </a:cubicBezTo>
                  <a:cubicBezTo>
                    <a:pt x="14567" y="7258"/>
                    <a:pt x="17079" y="3629"/>
                    <a:pt x="195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1536980" y="422932"/>
              <a:ext cx="161381" cy="34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10" fill="norm" stroke="1" extrusionOk="0">
                  <a:moveTo>
                    <a:pt x="11975" y="2094"/>
                  </a:moveTo>
                  <a:cubicBezTo>
                    <a:pt x="10590" y="1447"/>
                    <a:pt x="9205" y="800"/>
                    <a:pt x="7821" y="412"/>
                  </a:cubicBezTo>
                  <a:cubicBezTo>
                    <a:pt x="6436" y="24"/>
                    <a:pt x="5051" y="-105"/>
                    <a:pt x="3944" y="89"/>
                  </a:cubicBezTo>
                  <a:cubicBezTo>
                    <a:pt x="2836" y="283"/>
                    <a:pt x="2005" y="800"/>
                    <a:pt x="1175" y="2805"/>
                  </a:cubicBezTo>
                  <a:cubicBezTo>
                    <a:pt x="344" y="4810"/>
                    <a:pt x="-487" y="8302"/>
                    <a:pt x="344" y="11536"/>
                  </a:cubicBezTo>
                  <a:cubicBezTo>
                    <a:pt x="1175" y="14769"/>
                    <a:pt x="3667" y="17744"/>
                    <a:pt x="6298" y="19426"/>
                  </a:cubicBezTo>
                  <a:cubicBezTo>
                    <a:pt x="8928" y="21107"/>
                    <a:pt x="11698" y="21495"/>
                    <a:pt x="14190" y="21236"/>
                  </a:cubicBezTo>
                  <a:cubicBezTo>
                    <a:pt x="16682" y="20978"/>
                    <a:pt x="18898" y="20072"/>
                    <a:pt x="21113" y="19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744183" y="374707"/>
              <a:ext cx="189128" cy="29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45" fill="norm" stroke="1" extrusionOk="0">
                  <a:moveTo>
                    <a:pt x="9924" y="4103"/>
                  </a:moveTo>
                  <a:cubicBezTo>
                    <a:pt x="9924" y="3343"/>
                    <a:pt x="9924" y="2582"/>
                    <a:pt x="9684" y="1821"/>
                  </a:cubicBezTo>
                  <a:cubicBezTo>
                    <a:pt x="9444" y="1061"/>
                    <a:pt x="8964" y="300"/>
                    <a:pt x="8124" y="72"/>
                  </a:cubicBezTo>
                  <a:cubicBezTo>
                    <a:pt x="7284" y="-156"/>
                    <a:pt x="6084" y="148"/>
                    <a:pt x="4764" y="1137"/>
                  </a:cubicBezTo>
                  <a:cubicBezTo>
                    <a:pt x="3444" y="2126"/>
                    <a:pt x="2004" y="3799"/>
                    <a:pt x="1284" y="5548"/>
                  </a:cubicBezTo>
                  <a:cubicBezTo>
                    <a:pt x="564" y="7298"/>
                    <a:pt x="564" y="9123"/>
                    <a:pt x="1164" y="10188"/>
                  </a:cubicBezTo>
                  <a:cubicBezTo>
                    <a:pt x="1764" y="11252"/>
                    <a:pt x="2964" y="11557"/>
                    <a:pt x="4284" y="11557"/>
                  </a:cubicBezTo>
                  <a:cubicBezTo>
                    <a:pt x="5604" y="11557"/>
                    <a:pt x="7044" y="11252"/>
                    <a:pt x="7164" y="11481"/>
                  </a:cubicBezTo>
                  <a:cubicBezTo>
                    <a:pt x="7284" y="11709"/>
                    <a:pt x="6084" y="12469"/>
                    <a:pt x="4644" y="13610"/>
                  </a:cubicBezTo>
                  <a:cubicBezTo>
                    <a:pt x="3204" y="14751"/>
                    <a:pt x="1524" y="16272"/>
                    <a:pt x="684" y="17413"/>
                  </a:cubicBezTo>
                  <a:cubicBezTo>
                    <a:pt x="-156" y="18554"/>
                    <a:pt x="-156" y="19314"/>
                    <a:pt x="324" y="19923"/>
                  </a:cubicBezTo>
                  <a:cubicBezTo>
                    <a:pt x="804" y="20531"/>
                    <a:pt x="1764" y="20988"/>
                    <a:pt x="3564" y="21216"/>
                  </a:cubicBezTo>
                  <a:cubicBezTo>
                    <a:pt x="5364" y="21444"/>
                    <a:pt x="8004" y="21444"/>
                    <a:pt x="11124" y="20607"/>
                  </a:cubicBezTo>
                  <a:cubicBezTo>
                    <a:pt x="14244" y="19771"/>
                    <a:pt x="17844" y="18098"/>
                    <a:pt x="21444" y="16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2034910" y="520700"/>
              <a:ext cx="571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2028560" y="4381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2009510" y="235897"/>
              <a:ext cx="242996" cy="31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34" fill="norm" stroke="1" extrusionOk="0">
                  <a:moveTo>
                    <a:pt x="0" y="1256"/>
                  </a:moveTo>
                  <a:cubicBezTo>
                    <a:pt x="745" y="669"/>
                    <a:pt x="1490" y="81"/>
                    <a:pt x="2979" y="7"/>
                  </a:cubicBezTo>
                  <a:cubicBezTo>
                    <a:pt x="4469" y="-66"/>
                    <a:pt x="6703" y="375"/>
                    <a:pt x="9683" y="1844"/>
                  </a:cubicBezTo>
                  <a:cubicBezTo>
                    <a:pt x="12662" y="3314"/>
                    <a:pt x="16386" y="5812"/>
                    <a:pt x="18621" y="8456"/>
                  </a:cubicBezTo>
                  <a:cubicBezTo>
                    <a:pt x="20855" y="11101"/>
                    <a:pt x="21600" y="13893"/>
                    <a:pt x="21321" y="16097"/>
                  </a:cubicBezTo>
                  <a:cubicBezTo>
                    <a:pt x="21041" y="18301"/>
                    <a:pt x="19738" y="19918"/>
                    <a:pt x="18434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2460360" y="146050"/>
              <a:ext cx="1143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2555610" y="247650"/>
              <a:ext cx="1143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8000"/>
                    <a:pt x="8000" y="14400"/>
                    <a:pt x="11600" y="10800"/>
                  </a:cubicBezTo>
                  <a:cubicBezTo>
                    <a:pt x="15200" y="7200"/>
                    <a:pt x="184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2820576" y="0"/>
              <a:ext cx="198585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869" y="3086"/>
                  </a:moveTo>
                  <a:cubicBezTo>
                    <a:pt x="3370" y="7886"/>
                    <a:pt x="5871" y="12686"/>
                    <a:pt x="7121" y="15600"/>
                  </a:cubicBezTo>
                  <a:cubicBezTo>
                    <a:pt x="8372" y="18514"/>
                    <a:pt x="8372" y="19543"/>
                    <a:pt x="7917" y="20314"/>
                  </a:cubicBezTo>
                  <a:cubicBezTo>
                    <a:pt x="7463" y="21086"/>
                    <a:pt x="6553" y="21600"/>
                    <a:pt x="5416" y="21600"/>
                  </a:cubicBezTo>
                  <a:cubicBezTo>
                    <a:pt x="4279" y="21600"/>
                    <a:pt x="2915" y="21086"/>
                    <a:pt x="1778" y="19714"/>
                  </a:cubicBezTo>
                  <a:cubicBezTo>
                    <a:pt x="641" y="18343"/>
                    <a:pt x="-268" y="16114"/>
                    <a:pt x="73" y="13457"/>
                  </a:cubicBezTo>
                  <a:cubicBezTo>
                    <a:pt x="414" y="10800"/>
                    <a:pt x="2006" y="7714"/>
                    <a:pt x="5757" y="5400"/>
                  </a:cubicBezTo>
                  <a:cubicBezTo>
                    <a:pt x="9509" y="3086"/>
                    <a:pt x="15420" y="1543"/>
                    <a:pt x="213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428360" y="1695935"/>
              <a:ext cx="188789" cy="2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096" fill="norm" stroke="1" extrusionOk="0">
                  <a:moveTo>
                    <a:pt x="0" y="8819"/>
                  </a:moveTo>
                  <a:cubicBezTo>
                    <a:pt x="2400" y="9558"/>
                    <a:pt x="4800" y="10296"/>
                    <a:pt x="7680" y="12142"/>
                  </a:cubicBezTo>
                  <a:cubicBezTo>
                    <a:pt x="10560" y="13988"/>
                    <a:pt x="13920" y="16942"/>
                    <a:pt x="16320" y="18788"/>
                  </a:cubicBezTo>
                  <a:cubicBezTo>
                    <a:pt x="18720" y="20635"/>
                    <a:pt x="20160" y="21373"/>
                    <a:pt x="20880" y="21004"/>
                  </a:cubicBezTo>
                  <a:cubicBezTo>
                    <a:pt x="21600" y="20635"/>
                    <a:pt x="21600" y="19158"/>
                    <a:pt x="20760" y="16019"/>
                  </a:cubicBezTo>
                  <a:cubicBezTo>
                    <a:pt x="19920" y="12881"/>
                    <a:pt x="18240" y="8081"/>
                    <a:pt x="17280" y="4942"/>
                  </a:cubicBezTo>
                  <a:cubicBezTo>
                    <a:pt x="16320" y="1804"/>
                    <a:pt x="16080" y="327"/>
                    <a:pt x="16560" y="50"/>
                  </a:cubicBezTo>
                  <a:cubicBezTo>
                    <a:pt x="17040" y="-227"/>
                    <a:pt x="18240" y="696"/>
                    <a:pt x="19440" y="1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671680" y="1682750"/>
              <a:ext cx="194831" cy="24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84" fill="norm" stroke="1" extrusionOk="0">
                  <a:moveTo>
                    <a:pt x="10121" y="12848"/>
                  </a:moveTo>
                  <a:cubicBezTo>
                    <a:pt x="9202" y="12103"/>
                    <a:pt x="8283" y="11359"/>
                    <a:pt x="6445" y="11452"/>
                  </a:cubicBezTo>
                  <a:cubicBezTo>
                    <a:pt x="4606" y="11545"/>
                    <a:pt x="1849" y="12476"/>
                    <a:pt x="700" y="14059"/>
                  </a:cubicBezTo>
                  <a:cubicBezTo>
                    <a:pt x="-449" y="15641"/>
                    <a:pt x="11" y="17876"/>
                    <a:pt x="700" y="19272"/>
                  </a:cubicBezTo>
                  <a:cubicBezTo>
                    <a:pt x="1389" y="20669"/>
                    <a:pt x="2308" y="21228"/>
                    <a:pt x="3342" y="21414"/>
                  </a:cubicBezTo>
                  <a:cubicBezTo>
                    <a:pt x="4377" y="21600"/>
                    <a:pt x="5525" y="21414"/>
                    <a:pt x="6215" y="20855"/>
                  </a:cubicBezTo>
                  <a:cubicBezTo>
                    <a:pt x="6904" y="20297"/>
                    <a:pt x="7134" y="19366"/>
                    <a:pt x="7249" y="18434"/>
                  </a:cubicBezTo>
                  <a:cubicBezTo>
                    <a:pt x="7364" y="17503"/>
                    <a:pt x="7364" y="16572"/>
                    <a:pt x="7134" y="15641"/>
                  </a:cubicBezTo>
                  <a:cubicBezTo>
                    <a:pt x="6904" y="14710"/>
                    <a:pt x="6445" y="13779"/>
                    <a:pt x="7134" y="13314"/>
                  </a:cubicBezTo>
                  <a:cubicBezTo>
                    <a:pt x="7823" y="12848"/>
                    <a:pt x="9662" y="12848"/>
                    <a:pt x="11730" y="13128"/>
                  </a:cubicBezTo>
                  <a:cubicBezTo>
                    <a:pt x="13798" y="13407"/>
                    <a:pt x="16096" y="13966"/>
                    <a:pt x="17589" y="14617"/>
                  </a:cubicBezTo>
                  <a:cubicBezTo>
                    <a:pt x="19083" y="15269"/>
                    <a:pt x="19772" y="16014"/>
                    <a:pt x="19772" y="16759"/>
                  </a:cubicBezTo>
                  <a:cubicBezTo>
                    <a:pt x="19772" y="17503"/>
                    <a:pt x="19083" y="18248"/>
                    <a:pt x="18279" y="18155"/>
                  </a:cubicBezTo>
                  <a:cubicBezTo>
                    <a:pt x="17474" y="18062"/>
                    <a:pt x="16555" y="17131"/>
                    <a:pt x="15981" y="14803"/>
                  </a:cubicBezTo>
                  <a:cubicBezTo>
                    <a:pt x="15406" y="12476"/>
                    <a:pt x="15177" y="8752"/>
                    <a:pt x="16096" y="6052"/>
                  </a:cubicBezTo>
                  <a:cubicBezTo>
                    <a:pt x="17015" y="3352"/>
                    <a:pt x="19083" y="1676"/>
                    <a:pt x="211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932745" y="1594799"/>
              <a:ext cx="175066" cy="21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017" fill="norm" stroke="1" extrusionOk="0">
                  <a:moveTo>
                    <a:pt x="14325" y="1793"/>
                  </a:moveTo>
                  <a:cubicBezTo>
                    <a:pt x="11754" y="955"/>
                    <a:pt x="9182" y="116"/>
                    <a:pt x="6739" y="11"/>
                  </a:cubicBezTo>
                  <a:cubicBezTo>
                    <a:pt x="4297" y="-94"/>
                    <a:pt x="1982" y="535"/>
                    <a:pt x="825" y="3156"/>
                  </a:cubicBezTo>
                  <a:cubicBezTo>
                    <a:pt x="-332" y="5778"/>
                    <a:pt x="-332" y="10391"/>
                    <a:pt x="1211" y="13956"/>
                  </a:cubicBezTo>
                  <a:cubicBezTo>
                    <a:pt x="2754" y="17522"/>
                    <a:pt x="5839" y="20038"/>
                    <a:pt x="9439" y="20772"/>
                  </a:cubicBezTo>
                  <a:cubicBezTo>
                    <a:pt x="13039" y="21506"/>
                    <a:pt x="17154" y="20457"/>
                    <a:pt x="21268" y="19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1090276" y="1532051"/>
              <a:ext cx="138185" cy="225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89" fill="norm" stroke="1" extrusionOk="0">
                  <a:moveTo>
                    <a:pt x="14493" y="1039"/>
                  </a:moveTo>
                  <a:cubicBezTo>
                    <a:pt x="13184" y="439"/>
                    <a:pt x="11875" y="-161"/>
                    <a:pt x="9748" y="39"/>
                  </a:cubicBezTo>
                  <a:cubicBezTo>
                    <a:pt x="7621" y="239"/>
                    <a:pt x="4675" y="1239"/>
                    <a:pt x="2875" y="2839"/>
                  </a:cubicBezTo>
                  <a:cubicBezTo>
                    <a:pt x="1075" y="4439"/>
                    <a:pt x="421" y="6639"/>
                    <a:pt x="421" y="8239"/>
                  </a:cubicBezTo>
                  <a:cubicBezTo>
                    <a:pt x="421" y="9839"/>
                    <a:pt x="1075" y="10839"/>
                    <a:pt x="2221" y="11439"/>
                  </a:cubicBezTo>
                  <a:cubicBezTo>
                    <a:pt x="3366" y="12039"/>
                    <a:pt x="5002" y="12239"/>
                    <a:pt x="5166" y="12639"/>
                  </a:cubicBezTo>
                  <a:cubicBezTo>
                    <a:pt x="5330" y="13039"/>
                    <a:pt x="4021" y="13639"/>
                    <a:pt x="2875" y="14539"/>
                  </a:cubicBezTo>
                  <a:cubicBezTo>
                    <a:pt x="1730" y="15439"/>
                    <a:pt x="748" y="16639"/>
                    <a:pt x="257" y="17839"/>
                  </a:cubicBezTo>
                  <a:cubicBezTo>
                    <a:pt x="-234" y="19039"/>
                    <a:pt x="-234" y="20239"/>
                    <a:pt x="2221" y="20839"/>
                  </a:cubicBezTo>
                  <a:cubicBezTo>
                    <a:pt x="4675" y="21439"/>
                    <a:pt x="9584" y="21439"/>
                    <a:pt x="13184" y="20839"/>
                  </a:cubicBezTo>
                  <a:cubicBezTo>
                    <a:pt x="16784" y="20239"/>
                    <a:pt x="19075" y="19039"/>
                    <a:pt x="21366" y="17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1311010" y="16637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1285047" y="1562100"/>
              <a:ext cx="196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21600"/>
                  </a:moveTo>
                  <a:cubicBezTo>
                    <a:pt x="11375" y="17673"/>
                    <a:pt x="2735" y="13745"/>
                    <a:pt x="575" y="10145"/>
                  </a:cubicBezTo>
                  <a:cubicBezTo>
                    <a:pt x="-1585" y="6545"/>
                    <a:pt x="2735" y="3273"/>
                    <a:pt x="70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1349110" y="1473200"/>
              <a:ext cx="15140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0" y="0"/>
                  </a:moveTo>
                  <a:cubicBezTo>
                    <a:pt x="5700" y="1620"/>
                    <a:pt x="11400" y="3240"/>
                    <a:pt x="15300" y="5400"/>
                  </a:cubicBezTo>
                  <a:cubicBezTo>
                    <a:pt x="19200" y="7560"/>
                    <a:pt x="21300" y="10260"/>
                    <a:pt x="21450" y="13050"/>
                  </a:cubicBezTo>
                  <a:cubicBezTo>
                    <a:pt x="21600" y="15840"/>
                    <a:pt x="19800" y="18720"/>
                    <a:pt x="180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1711060" y="1365250"/>
              <a:ext cx="133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768210" y="1441450"/>
              <a:ext cx="1270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971410" y="1143000"/>
              <a:ext cx="167042" cy="29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93" fill="norm" stroke="1" extrusionOk="0">
                  <a:moveTo>
                    <a:pt x="0" y="6574"/>
                  </a:moveTo>
                  <a:cubicBezTo>
                    <a:pt x="2700" y="9704"/>
                    <a:pt x="5400" y="12835"/>
                    <a:pt x="7695" y="15026"/>
                  </a:cubicBezTo>
                  <a:cubicBezTo>
                    <a:pt x="9990" y="17217"/>
                    <a:pt x="11880" y="18470"/>
                    <a:pt x="13365" y="19409"/>
                  </a:cubicBezTo>
                  <a:cubicBezTo>
                    <a:pt x="14850" y="20348"/>
                    <a:pt x="15930" y="20974"/>
                    <a:pt x="17145" y="21287"/>
                  </a:cubicBezTo>
                  <a:cubicBezTo>
                    <a:pt x="18360" y="21600"/>
                    <a:pt x="19710" y="21600"/>
                    <a:pt x="20520" y="20974"/>
                  </a:cubicBezTo>
                  <a:cubicBezTo>
                    <a:pt x="21330" y="20348"/>
                    <a:pt x="21600" y="19096"/>
                    <a:pt x="20925" y="16513"/>
                  </a:cubicBezTo>
                  <a:cubicBezTo>
                    <a:pt x="20250" y="13930"/>
                    <a:pt x="18630" y="10017"/>
                    <a:pt x="17820" y="7043"/>
                  </a:cubicBezTo>
                  <a:cubicBezTo>
                    <a:pt x="17010" y="4070"/>
                    <a:pt x="17010" y="2035"/>
                    <a:pt x="170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2210593" y="1136650"/>
              <a:ext cx="167218" cy="22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10116" y="9084"/>
                  </a:moveTo>
                  <a:cubicBezTo>
                    <a:pt x="8476" y="8882"/>
                    <a:pt x="6835" y="8680"/>
                    <a:pt x="5332" y="8680"/>
                  </a:cubicBezTo>
                  <a:cubicBezTo>
                    <a:pt x="3828" y="8680"/>
                    <a:pt x="2461" y="8882"/>
                    <a:pt x="1504" y="10598"/>
                  </a:cubicBezTo>
                  <a:cubicBezTo>
                    <a:pt x="547" y="12314"/>
                    <a:pt x="0" y="15544"/>
                    <a:pt x="0" y="17664"/>
                  </a:cubicBezTo>
                  <a:cubicBezTo>
                    <a:pt x="0" y="19783"/>
                    <a:pt x="547" y="20793"/>
                    <a:pt x="1504" y="21196"/>
                  </a:cubicBezTo>
                  <a:cubicBezTo>
                    <a:pt x="2461" y="21600"/>
                    <a:pt x="3828" y="21398"/>
                    <a:pt x="4922" y="20288"/>
                  </a:cubicBezTo>
                  <a:cubicBezTo>
                    <a:pt x="6015" y="19178"/>
                    <a:pt x="6835" y="17159"/>
                    <a:pt x="7382" y="15645"/>
                  </a:cubicBezTo>
                  <a:cubicBezTo>
                    <a:pt x="7929" y="14131"/>
                    <a:pt x="8203" y="13121"/>
                    <a:pt x="9296" y="12213"/>
                  </a:cubicBezTo>
                  <a:cubicBezTo>
                    <a:pt x="10390" y="11305"/>
                    <a:pt x="12304" y="10497"/>
                    <a:pt x="13944" y="10396"/>
                  </a:cubicBezTo>
                  <a:cubicBezTo>
                    <a:pt x="15585" y="10295"/>
                    <a:pt x="16952" y="10901"/>
                    <a:pt x="18182" y="11607"/>
                  </a:cubicBezTo>
                  <a:cubicBezTo>
                    <a:pt x="19413" y="12314"/>
                    <a:pt x="20506" y="13121"/>
                    <a:pt x="20506" y="13222"/>
                  </a:cubicBezTo>
                  <a:cubicBezTo>
                    <a:pt x="20506" y="13323"/>
                    <a:pt x="19413" y="12718"/>
                    <a:pt x="18592" y="10901"/>
                  </a:cubicBezTo>
                  <a:cubicBezTo>
                    <a:pt x="17772" y="9084"/>
                    <a:pt x="17225" y="6056"/>
                    <a:pt x="17772" y="4037"/>
                  </a:cubicBezTo>
                  <a:cubicBezTo>
                    <a:pt x="18319" y="2019"/>
                    <a:pt x="19959" y="10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2510054" y="950407"/>
              <a:ext cx="102707" cy="29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44" fill="norm" stroke="1" extrusionOk="0">
                  <a:moveTo>
                    <a:pt x="21389" y="4318"/>
                  </a:moveTo>
                  <a:cubicBezTo>
                    <a:pt x="20067" y="3393"/>
                    <a:pt x="18744" y="2467"/>
                    <a:pt x="17422" y="1695"/>
                  </a:cubicBezTo>
                  <a:cubicBezTo>
                    <a:pt x="16099" y="924"/>
                    <a:pt x="14777" y="307"/>
                    <a:pt x="13013" y="75"/>
                  </a:cubicBezTo>
                  <a:cubicBezTo>
                    <a:pt x="11250" y="-156"/>
                    <a:pt x="9046" y="-2"/>
                    <a:pt x="6181" y="2698"/>
                  </a:cubicBezTo>
                  <a:cubicBezTo>
                    <a:pt x="3316" y="5398"/>
                    <a:pt x="-211" y="10644"/>
                    <a:pt x="9" y="14193"/>
                  </a:cubicBezTo>
                  <a:cubicBezTo>
                    <a:pt x="230" y="17741"/>
                    <a:pt x="4197" y="19593"/>
                    <a:pt x="7944" y="20518"/>
                  </a:cubicBezTo>
                  <a:cubicBezTo>
                    <a:pt x="11691" y="21444"/>
                    <a:pt x="15218" y="21444"/>
                    <a:pt x="18744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2668651" y="917262"/>
              <a:ext cx="172710" cy="21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06" fill="norm" stroke="1" extrusionOk="0">
                  <a:moveTo>
                    <a:pt x="13427" y="974"/>
                  </a:moveTo>
                  <a:cubicBezTo>
                    <a:pt x="12386" y="345"/>
                    <a:pt x="11345" y="-284"/>
                    <a:pt x="9133" y="135"/>
                  </a:cubicBezTo>
                  <a:cubicBezTo>
                    <a:pt x="6921" y="555"/>
                    <a:pt x="3538" y="2023"/>
                    <a:pt x="1716" y="3281"/>
                  </a:cubicBezTo>
                  <a:cubicBezTo>
                    <a:pt x="-106" y="4539"/>
                    <a:pt x="-366" y="5588"/>
                    <a:pt x="415" y="6951"/>
                  </a:cubicBezTo>
                  <a:cubicBezTo>
                    <a:pt x="1195" y="8314"/>
                    <a:pt x="3017" y="9992"/>
                    <a:pt x="4579" y="10831"/>
                  </a:cubicBezTo>
                  <a:cubicBezTo>
                    <a:pt x="6140" y="11669"/>
                    <a:pt x="7441" y="11669"/>
                    <a:pt x="7571" y="11984"/>
                  </a:cubicBezTo>
                  <a:cubicBezTo>
                    <a:pt x="7701" y="12299"/>
                    <a:pt x="6661" y="12928"/>
                    <a:pt x="5489" y="13766"/>
                  </a:cubicBezTo>
                  <a:cubicBezTo>
                    <a:pt x="4318" y="14605"/>
                    <a:pt x="3017" y="15654"/>
                    <a:pt x="2367" y="16807"/>
                  </a:cubicBezTo>
                  <a:cubicBezTo>
                    <a:pt x="1716" y="17961"/>
                    <a:pt x="1716" y="19219"/>
                    <a:pt x="3928" y="20058"/>
                  </a:cubicBezTo>
                  <a:cubicBezTo>
                    <a:pt x="6140" y="20897"/>
                    <a:pt x="10564" y="21316"/>
                    <a:pt x="13817" y="21001"/>
                  </a:cubicBezTo>
                  <a:cubicBezTo>
                    <a:pt x="17070" y="20687"/>
                    <a:pt x="19152" y="19638"/>
                    <a:pt x="21234" y="18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2911210" y="1041400"/>
              <a:ext cx="67734" cy="167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0"/>
                  </a:moveTo>
                  <a:cubicBezTo>
                    <a:pt x="6750" y="4590"/>
                    <a:pt x="13500" y="9180"/>
                    <a:pt x="17212" y="12150"/>
                  </a:cubicBezTo>
                  <a:cubicBezTo>
                    <a:pt x="20925" y="15120"/>
                    <a:pt x="21600" y="16470"/>
                    <a:pt x="21600" y="17820"/>
                  </a:cubicBezTo>
                  <a:cubicBezTo>
                    <a:pt x="21600" y="19170"/>
                    <a:pt x="20925" y="20520"/>
                    <a:pt x="18900" y="21060"/>
                  </a:cubicBezTo>
                  <a:cubicBezTo>
                    <a:pt x="16875" y="21600"/>
                    <a:pt x="13500" y="21330"/>
                    <a:pt x="11137" y="20925"/>
                  </a:cubicBezTo>
                  <a:cubicBezTo>
                    <a:pt x="8775" y="20520"/>
                    <a:pt x="7425" y="19980"/>
                    <a:pt x="6075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2885247" y="914400"/>
              <a:ext cx="19614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6560"/>
                    <a:pt x="-1585" y="11520"/>
                    <a:pt x="575" y="7920"/>
                  </a:cubicBezTo>
                  <a:cubicBezTo>
                    <a:pt x="2735" y="4320"/>
                    <a:pt x="11375" y="2160"/>
                    <a:pt x="200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3006460" y="819150"/>
              <a:ext cx="165097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0" y="0"/>
                  </a:moveTo>
                  <a:cubicBezTo>
                    <a:pt x="5940" y="2604"/>
                    <a:pt x="11880" y="5209"/>
                    <a:pt x="15795" y="7813"/>
                  </a:cubicBezTo>
                  <a:cubicBezTo>
                    <a:pt x="19710" y="10417"/>
                    <a:pt x="21600" y="13021"/>
                    <a:pt x="20925" y="15319"/>
                  </a:cubicBezTo>
                  <a:cubicBezTo>
                    <a:pt x="20250" y="17617"/>
                    <a:pt x="17010" y="19609"/>
                    <a:pt x="137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0" y="2636248"/>
              <a:ext cx="345811" cy="46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70" fill="norm" stroke="1" extrusionOk="0">
                  <a:moveTo>
                    <a:pt x="972" y="8671"/>
                  </a:moveTo>
                  <a:cubicBezTo>
                    <a:pt x="577" y="7122"/>
                    <a:pt x="181" y="5572"/>
                    <a:pt x="50" y="4555"/>
                  </a:cubicBezTo>
                  <a:cubicBezTo>
                    <a:pt x="-82" y="3538"/>
                    <a:pt x="50" y="3054"/>
                    <a:pt x="445" y="2763"/>
                  </a:cubicBezTo>
                  <a:cubicBezTo>
                    <a:pt x="840" y="2472"/>
                    <a:pt x="1498" y="2376"/>
                    <a:pt x="2355" y="3150"/>
                  </a:cubicBezTo>
                  <a:cubicBezTo>
                    <a:pt x="3211" y="3925"/>
                    <a:pt x="4264" y="5572"/>
                    <a:pt x="5450" y="7848"/>
                  </a:cubicBezTo>
                  <a:cubicBezTo>
                    <a:pt x="6635" y="10124"/>
                    <a:pt x="7952" y="13030"/>
                    <a:pt x="8808" y="15258"/>
                  </a:cubicBezTo>
                  <a:cubicBezTo>
                    <a:pt x="9664" y="17486"/>
                    <a:pt x="10059" y="19036"/>
                    <a:pt x="10323" y="20053"/>
                  </a:cubicBezTo>
                  <a:cubicBezTo>
                    <a:pt x="10586" y="21070"/>
                    <a:pt x="10718" y="21554"/>
                    <a:pt x="10718" y="21457"/>
                  </a:cubicBezTo>
                  <a:cubicBezTo>
                    <a:pt x="10718" y="21360"/>
                    <a:pt x="10586" y="20682"/>
                    <a:pt x="10389" y="19811"/>
                  </a:cubicBezTo>
                  <a:cubicBezTo>
                    <a:pt x="10191" y="18939"/>
                    <a:pt x="9928" y="17873"/>
                    <a:pt x="9598" y="17002"/>
                  </a:cubicBezTo>
                  <a:cubicBezTo>
                    <a:pt x="9269" y="16130"/>
                    <a:pt x="8874" y="15452"/>
                    <a:pt x="9006" y="15016"/>
                  </a:cubicBezTo>
                  <a:cubicBezTo>
                    <a:pt x="9138" y="14580"/>
                    <a:pt x="9796" y="14386"/>
                    <a:pt x="10455" y="13805"/>
                  </a:cubicBezTo>
                  <a:cubicBezTo>
                    <a:pt x="11113" y="13224"/>
                    <a:pt x="11772" y="12255"/>
                    <a:pt x="12035" y="10560"/>
                  </a:cubicBezTo>
                  <a:cubicBezTo>
                    <a:pt x="12298" y="8865"/>
                    <a:pt x="12167" y="6444"/>
                    <a:pt x="11969" y="4797"/>
                  </a:cubicBezTo>
                  <a:cubicBezTo>
                    <a:pt x="11772" y="3150"/>
                    <a:pt x="11508" y="2279"/>
                    <a:pt x="11377" y="1504"/>
                  </a:cubicBezTo>
                  <a:cubicBezTo>
                    <a:pt x="11245" y="729"/>
                    <a:pt x="11245" y="51"/>
                    <a:pt x="11311" y="2"/>
                  </a:cubicBezTo>
                  <a:cubicBezTo>
                    <a:pt x="11377" y="-46"/>
                    <a:pt x="11508" y="535"/>
                    <a:pt x="12364" y="2424"/>
                  </a:cubicBezTo>
                  <a:cubicBezTo>
                    <a:pt x="13220" y="4313"/>
                    <a:pt x="14801" y="7509"/>
                    <a:pt x="16118" y="9979"/>
                  </a:cubicBezTo>
                  <a:cubicBezTo>
                    <a:pt x="17435" y="12449"/>
                    <a:pt x="18489" y="14193"/>
                    <a:pt x="19279" y="15210"/>
                  </a:cubicBezTo>
                  <a:cubicBezTo>
                    <a:pt x="20069" y="16227"/>
                    <a:pt x="20596" y="16517"/>
                    <a:pt x="20925" y="16420"/>
                  </a:cubicBezTo>
                  <a:cubicBezTo>
                    <a:pt x="21255" y="16324"/>
                    <a:pt x="21386" y="15839"/>
                    <a:pt x="21518" y="15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343366" y="2787650"/>
              <a:ext cx="65953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5" h="21252" fill="norm" stroke="1" extrusionOk="0">
                  <a:moveTo>
                    <a:pt x="756" y="0"/>
                  </a:moveTo>
                  <a:cubicBezTo>
                    <a:pt x="102" y="4529"/>
                    <a:pt x="-553" y="9058"/>
                    <a:pt x="756" y="12542"/>
                  </a:cubicBezTo>
                  <a:cubicBezTo>
                    <a:pt x="2065" y="16026"/>
                    <a:pt x="5338" y="18465"/>
                    <a:pt x="8611" y="19858"/>
                  </a:cubicBezTo>
                  <a:cubicBezTo>
                    <a:pt x="11883" y="21252"/>
                    <a:pt x="15156" y="21600"/>
                    <a:pt x="17447" y="20903"/>
                  </a:cubicBezTo>
                  <a:cubicBezTo>
                    <a:pt x="19738" y="20206"/>
                    <a:pt x="21047" y="18465"/>
                    <a:pt x="20065" y="14806"/>
                  </a:cubicBezTo>
                  <a:cubicBezTo>
                    <a:pt x="19083" y="11148"/>
                    <a:pt x="15811" y="5574"/>
                    <a:pt x="125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453760" y="2684874"/>
              <a:ext cx="241301" cy="19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4" fill="norm" stroke="1" extrusionOk="0">
                  <a:moveTo>
                    <a:pt x="0" y="5525"/>
                  </a:moveTo>
                  <a:cubicBezTo>
                    <a:pt x="1895" y="9125"/>
                    <a:pt x="3789" y="12725"/>
                    <a:pt x="5211" y="15537"/>
                  </a:cubicBezTo>
                  <a:cubicBezTo>
                    <a:pt x="6632" y="18350"/>
                    <a:pt x="7579" y="20375"/>
                    <a:pt x="8053" y="20825"/>
                  </a:cubicBezTo>
                  <a:cubicBezTo>
                    <a:pt x="8526" y="21275"/>
                    <a:pt x="8526" y="20150"/>
                    <a:pt x="8242" y="18350"/>
                  </a:cubicBezTo>
                  <a:cubicBezTo>
                    <a:pt x="7958" y="16550"/>
                    <a:pt x="7389" y="14075"/>
                    <a:pt x="7011" y="12162"/>
                  </a:cubicBezTo>
                  <a:cubicBezTo>
                    <a:pt x="6632" y="10250"/>
                    <a:pt x="6442" y="8900"/>
                    <a:pt x="6821" y="8225"/>
                  </a:cubicBezTo>
                  <a:cubicBezTo>
                    <a:pt x="7200" y="7550"/>
                    <a:pt x="8147" y="7550"/>
                    <a:pt x="8811" y="8112"/>
                  </a:cubicBezTo>
                  <a:cubicBezTo>
                    <a:pt x="9474" y="8675"/>
                    <a:pt x="9853" y="9800"/>
                    <a:pt x="10232" y="10925"/>
                  </a:cubicBezTo>
                  <a:cubicBezTo>
                    <a:pt x="10611" y="12050"/>
                    <a:pt x="10989" y="13175"/>
                    <a:pt x="11179" y="13175"/>
                  </a:cubicBezTo>
                  <a:cubicBezTo>
                    <a:pt x="11368" y="13175"/>
                    <a:pt x="11368" y="12050"/>
                    <a:pt x="11368" y="10362"/>
                  </a:cubicBezTo>
                  <a:cubicBezTo>
                    <a:pt x="11368" y="8675"/>
                    <a:pt x="11368" y="6425"/>
                    <a:pt x="11653" y="4512"/>
                  </a:cubicBezTo>
                  <a:cubicBezTo>
                    <a:pt x="11937" y="2600"/>
                    <a:pt x="12505" y="1025"/>
                    <a:pt x="13263" y="350"/>
                  </a:cubicBezTo>
                  <a:cubicBezTo>
                    <a:pt x="14021" y="-325"/>
                    <a:pt x="14968" y="-100"/>
                    <a:pt x="16389" y="1700"/>
                  </a:cubicBezTo>
                  <a:cubicBezTo>
                    <a:pt x="17811" y="3500"/>
                    <a:pt x="19705" y="6875"/>
                    <a:pt x="21600" y="1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708185" y="2654300"/>
              <a:ext cx="110575" cy="11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0839" fill="norm" stroke="1" extrusionOk="0">
                  <a:moveTo>
                    <a:pt x="1120" y="9095"/>
                  </a:moveTo>
                  <a:cubicBezTo>
                    <a:pt x="720" y="6821"/>
                    <a:pt x="320" y="4547"/>
                    <a:pt x="120" y="4547"/>
                  </a:cubicBezTo>
                  <a:cubicBezTo>
                    <a:pt x="-80" y="4547"/>
                    <a:pt x="-80" y="6821"/>
                    <a:pt x="520" y="9663"/>
                  </a:cubicBezTo>
                  <a:cubicBezTo>
                    <a:pt x="1120" y="12505"/>
                    <a:pt x="2320" y="15916"/>
                    <a:pt x="3920" y="18189"/>
                  </a:cubicBezTo>
                  <a:cubicBezTo>
                    <a:pt x="5520" y="20463"/>
                    <a:pt x="7520" y="21600"/>
                    <a:pt x="10520" y="20274"/>
                  </a:cubicBezTo>
                  <a:cubicBezTo>
                    <a:pt x="13520" y="18947"/>
                    <a:pt x="17520" y="15158"/>
                    <a:pt x="19520" y="12126"/>
                  </a:cubicBezTo>
                  <a:cubicBezTo>
                    <a:pt x="21520" y="9095"/>
                    <a:pt x="21520" y="6821"/>
                    <a:pt x="18320" y="4926"/>
                  </a:cubicBezTo>
                  <a:cubicBezTo>
                    <a:pt x="15120" y="3032"/>
                    <a:pt x="8720" y="1516"/>
                    <a:pt x="23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915409" y="2415542"/>
              <a:ext cx="127766" cy="23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243" fill="norm" stroke="1" extrusionOk="0">
                  <a:moveTo>
                    <a:pt x="14708" y="3751"/>
                  </a:moveTo>
                  <a:cubicBezTo>
                    <a:pt x="12993" y="2425"/>
                    <a:pt x="11279" y="1098"/>
                    <a:pt x="9565" y="435"/>
                  </a:cubicBezTo>
                  <a:cubicBezTo>
                    <a:pt x="7851" y="-228"/>
                    <a:pt x="6136" y="-228"/>
                    <a:pt x="4422" y="1098"/>
                  </a:cubicBezTo>
                  <a:cubicBezTo>
                    <a:pt x="2708" y="2425"/>
                    <a:pt x="993" y="5077"/>
                    <a:pt x="308" y="6972"/>
                  </a:cubicBezTo>
                  <a:cubicBezTo>
                    <a:pt x="-378" y="8867"/>
                    <a:pt x="-35" y="10004"/>
                    <a:pt x="2536" y="11046"/>
                  </a:cubicBezTo>
                  <a:cubicBezTo>
                    <a:pt x="5108" y="12088"/>
                    <a:pt x="9908" y="13035"/>
                    <a:pt x="13165" y="13698"/>
                  </a:cubicBezTo>
                  <a:cubicBezTo>
                    <a:pt x="16422" y="14361"/>
                    <a:pt x="18136" y="14740"/>
                    <a:pt x="19336" y="15404"/>
                  </a:cubicBezTo>
                  <a:cubicBezTo>
                    <a:pt x="20536" y="16067"/>
                    <a:pt x="21222" y="17014"/>
                    <a:pt x="20193" y="18056"/>
                  </a:cubicBezTo>
                  <a:cubicBezTo>
                    <a:pt x="19165" y="19098"/>
                    <a:pt x="16422" y="20235"/>
                    <a:pt x="14193" y="20804"/>
                  </a:cubicBezTo>
                  <a:cubicBezTo>
                    <a:pt x="11965" y="21372"/>
                    <a:pt x="10251" y="21372"/>
                    <a:pt x="9393" y="20898"/>
                  </a:cubicBezTo>
                  <a:cubicBezTo>
                    <a:pt x="8536" y="20425"/>
                    <a:pt x="8536" y="19477"/>
                    <a:pt x="8536" y="18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1053587" y="2292835"/>
              <a:ext cx="219324" cy="30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52" fill="norm" stroke="1" extrusionOk="0">
                  <a:moveTo>
                    <a:pt x="958" y="1288"/>
                  </a:moveTo>
                  <a:cubicBezTo>
                    <a:pt x="543" y="554"/>
                    <a:pt x="128" y="-181"/>
                    <a:pt x="24" y="39"/>
                  </a:cubicBezTo>
                  <a:cubicBezTo>
                    <a:pt x="-80" y="260"/>
                    <a:pt x="128" y="1435"/>
                    <a:pt x="1062" y="3860"/>
                  </a:cubicBezTo>
                  <a:cubicBezTo>
                    <a:pt x="1997" y="6284"/>
                    <a:pt x="3658" y="9958"/>
                    <a:pt x="5112" y="12897"/>
                  </a:cubicBezTo>
                  <a:cubicBezTo>
                    <a:pt x="6566" y="15835"/>
                    <a:pt x="7812" y="18039"/>
                    <a:pt x="8747" y="19435"/>
                  </a:cubicBezTo>
                  <a:cubicBezTo>
                    <a:pt x="9682" y="20831"/>
                    <a:pt x="10305" y="21419"/>
                    <a:pt x="10616" y="21346"/>
                  </a:cubicBezTo>
                  <a:cubicBezTo>
                    <a:pt x="10928" y="21272"/>
                    <a:pt x="10928" y="20537"/>
                    <a:pt x="11135" y="18260"/>
                  </a:cubicBezTo>
                  <a:cubicBezTo>
                    <a:pt x="11343" y="15982"/>
                    <a:pt x="11758" y="12162"/>
                    <a:pt x="11966" y="9737"/>
                  </a:cubicBezTo>
                  <a:cubicBezTo>
                    <a:pt x="12174" y="7313"/>
                    <a:pt x="12174" y="6284"/>
                    <a:pt x="12070" y="5403"/>
                  </a:cubicBezTo>
                  <a:cubicBezTo>
                    <a:pt x="11966" y="4521"/>
                    <a:pt x="11758" y="3786"/>
                    <a:pt x="11343" y="3786"/>
                  </a:cubicBezTo>
                  <a:cubicBezTo>
                    <a:pt x="10928" y="3786"/>
                    <a:pt x="10305" y="4521"/>
                    <a:pt x="9682" y="6064"/>
                  </a:cubicBezTo>
                  <a:cubicBezTo>
                    <a:pt x="9058" y="7607"/>
                    <a:pt x="8435" y="9958"/>
                    <a:pt x="8332" y="11941"/>
                  </a:cubicBezTo>
                  <a:cubicBezTo>
                    <a:pt x="8228" y="13925"/>
                    <a:pt x="8643" y="15541"/>
                    <a:pt x="10305" y="16497"/>
                  </a:cubicBezTo>
                  <a:cubicBezTo>
                    <a:pt x="11966" y="17452"/>
                    <a:pt x="14874" y="17746"/>
                    <a:pt x="16951" y="17525"/>
                  </a:cubicBezTo>
                  <a:cubicBezTo>
                    <a:pt x="19028" y="17305"/>
                    <a:pt x="20274" y="16570"/>
                    <a:pt x="21520" y="158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1285610" y="2358254"/>
              <a:ext cx="114301" cy="17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2" fill="norm" stroke="1" extrusionOk="0">
                  <a:moveTo>
                    <a:pt x="0" y="11909"/>
                  </a:moveTo>
                  <a:cubicBezTo>
                    <a:pt x="2400" y="9113"/>
                    <a:pt x="4800" y="6318"/>
                    <a:pt x="5800" y="4158"/>
                  </a:cubicBezTo>
                  <a:cubicBezTo>
                    <a:pt x="6800" y="1998"/>
                    <a:pt x="6400" y="473"/>
                    <a:pt x="5400" y="92"/>
                  </a:cubicBezTo>
                  <a:cubicBezTo>
                    <a:pt x="4400" y="-289"/>
                    <a:pt x="2800" y="473"/>
                    <a:pt x="1800" y="3015"/>
                  </a:cubicBezTo>
                  <a:cubicBezTo>
                    <a:pt x="800" y="5556"/>
                    <a:pt x="400" y="9876"/>
                    <a:pt x="1400" y="13306"/>
                  </a:cubicBezTo>
                  <a:cubicBezTo>
                    <a:pt x="2400" y="16737"/>
                    <a:pt x="4800" y="19278"/>
                    <a:pt x="8400" y="20295"/>
                  </a:cubicBezTo>
                  <a:cubicBezTo>
                    <a:pt x="12000" y="21311"/>
                    <a:pt x="16800" y="20803"/>
                    <a:pt x="21600" y="20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1442157" y="2109936"/>
              <a:ext cx="154604" cy="37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13" fill="norm" stroke="1" extrusionOk="0">
                  <a:moveTo>
                    <a:pt x="16066" y="12933"/>
                  </a:moveTo>
                  <a:cubicBezTo>
                    <a:pt x="14898" y="12571"/>
                    <a:pt x="13731" y="12209"/>
                    <a:pt x="11688" y="12149"/>
                  </a:cubicBezTo>
                  <a:cubicBezTo>
                    <a:pt x="9644" y="12089"/>
                    <a:pt x="6725" y="12330"/>
                    <a:pt x="4536" y="13537"/>
                  </a:cubicBezTo>
                  <a:cubicBezTo>
                    <a:pt x="2347" y="14743"/>
                    <a:pt x="888" y="16916"/>
                    <a:pt x="304" y="18364"/>
                  </a:cubicBezTo>
                  <a:cubicBezTo>
                    <a:pt x="-280" y="19812"/>
                    <a:pt x="12" y="20536"/>
                    <a:pt x="888" y="20958"/>
                  </a:cubicBezTo>
                  <a:cubicBezTo>
                    <a:pt x="1763" y="21380"/>
                    <a:pt x="3223" y="21501"/>
                    <a:pt x="4974" y="20898"/>
                  </a:cubicBezTo>
                  <a:cubicBezTo>
                    <a:pt x="6725" y="20294"/>
                    <a:pt x="8769" y="18967"/>
                    <a:pt x="10666" y="16674"/>
                  </a:cubicBezTo>
                  <a:cubicBezTo>
                    <a:pt x="12563" y="14381"/>
                    <a:pt x="14315" y="11123"/>
                    <a:pt x="14315" y="8288"/>
                  </a:cubicBezTo>
                  <a:cubicBezTo>
                    <a:pt x="14315" y="5452"/>
                    <a:pt x="12563" y="3038"/>
                    <a:pt x="10958" y="1651"/>
                  </a:cubicBezTo>
                  <a:cubicBezTo>
                    <a:pt x="9352" y="263"/>
                    <a:pt x="7893" y="-99"/>
                    <a:pt x="6871" y="22"/>
                  </a:cubicBezTo>
                  <a:cubicBezTo>
                    <a:pt x="5850" y="142"/>
                    <a:pt x="5266" y="746"/>
                    <a:pt x="5558" y="2616"/>
                  </a:cubicBezTo>
                  <a:cubicBezTo>
                    <a:pt x="5850" y="4486"/>
                    <a:pt x="7017" y="7624"/>
                    <a:pt x="9790" y="10037"/>
                  </a:cubicBezTo>
                  <a:cubicBezTo>
                    <a:pt x="12563" y="12451"/>
                    <a:pt x="16942" y="14140"/>
                    <a:pt x="21320" y="15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1645443" y="2243104"/>
              <a:ext cx="160868" cy="11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7958" y="5503"/>
                  </a:moveTo>
                  <a:cubicBezTo>
                    <a:pt x="7389" y="3574"/>
                    <a:pt x="6821" y="1646"/>
                    <a:pt x="5684" y="681"/>
                  </a:cubicBezTo>
                  <a:cubicBezTo>
                    <a:pt x="4547" y="-283"/>
                    <a:pt x="2842" y="-283"/>
                    <a:pt x="1705" y="1067"/>
                  </a:cubicBezTo>
                  <a:cubicBezTo>
                    <a:pt x="568" y="2417"/>
                    <a:pt x="0" y="5117"/>
                    <a:pt x="0" y="8588"/>
                  </a:cubicBezTo>
                  <a:cubicBezTo>
                    <a:pt x="0" y="12060"/>
                    <a:pt x="568" y="16303"/>
                    <a:pt x="1563" y="18617"/>
                  </a:cubicBezTo>
                  <a:cubicBezTo>
                    <a:pt x="2558" y="20931"/>
                    <a:pt x="3979" y="21317"/>
                    <a:pt x="5116" y="20738"/>
                  </a:cubicBezTo>
                  <a:cubicBezTo>
                    <a:pt x="6253" y="20160"/>
                    <a:pt x="7105" y="18617"/>
                    <a:pt x="7958" y="15917"/>
                  </a:cubicBezTo>
                  <a:cubicBezTo>
                    <a:pt x="8811" y="13217"/>
                    <a:pt x="9663" y="9360"/>
                    <a:pt x="10089" y="6467"/>
                  </a:cubicBezTo>
                  <a:cubicBezTo>
                    <a:pt x="10516" y="3574"/>
                    <a:pt x="10516" y="1646"/>
                    <a:pt x="11084" y="1260"/>
                  </a:cubicBezTo>
                  <a:cubicBezTo>
                    <a:pt x="11653" y="874"/>
                    <a:pt x="12789" y="2031"/>
                    <a:pt x="14068" y="2803"/>
                  </a:cubicBezTo>
                  <a:cubicBezTo>
                    <a:pt x="15347" y="3574"/>
                    <a:pt x="16768" y="3960"/>
                    <a:pt x="18047" y="3574"/>
                  </a:cubicBezTo>
                  <a:cubicBezTo>
                    <a:pt x="19326" y="3188"/>
                    <a:pt x="20463" y="2031"/>
                    <a:pt x="21600" y="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1810143" y="2171700"/>
              <a:ext cx="104118" cy="9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840" fill="norm" stroke="1" extrusionOk="0">
                  <a:moveTo>
                    <a:pt x="12178" y="2757"/>
                  </a:moveTo>
                  <a:cubicBezTo>
                    <a:pt x="10450" y="1379"/>
                    <a:pt x="8722" y="0"/>
                    <a:pt x="6778" y="0"/>
                  </a:cubicBezTo>
                  <a:cubicBezTo>
                    <a:pt x="4834" y="0"/>
                    <a:pt x="2674" y="1379"/>
                    <a:pt x="1378" y="3217"/>
                  </a:cubicBezTo>
                  <a:cubicBezTo>
                    <a:pt x="82" y="5055"/>
                    <a:pt x="-350" y="7353"/>
                    <a:pt x="298" y="11030"/>
                  </a:cubicBezTo>
                  <a:cubicBezTo>
                    <a:pt x="946" y="14706"/>
                    <a:pt x="2674" y="19762"/>
                    <a:pt x="6346" y="20681"/>
                  </a:cubicBezTo>
                  <a:cubicBezTo>
                    <a:pt x="10018" y="21600"/>
                    <a:pt x="15634" y="18383"/>
                    <a:pt x="21250" y="15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1984110" y="20637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1971410" y="191770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6615"/>
                    <a:pt x="0" y="11631"/>
                    <a:pt x="0" y="8031"/>
                  </a:cubicBezTo>
                  <a:cubicBezTo>
                    <a:pt x="0" y="4431"/>
                    <a:pt x="10800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2092060" y="1829285"/>
              <a:ext cx="107951" cy="28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1383"/>
                  </a:moveTo>
                  <a:cubicBezTo>
                    <a:pt x="424" y="594"/>
                    <a:pt x="847" y="-194"/>
                    <a:pt x="1059" y="42"/>
                  </a:cubicBezTo>
                  <a:cubicBezTo>
                    <a:pt x="1271" y="279"/>
                    <a:pt x="1271" y="1540"/>
                    <a:pt x="1694" y="4536"/>
                  </a:cubicBezTo>
                  <a:cubicBezTo>
                    <a:pt x="2118" y="7532"/>
                    <a:pt x="2965" y="12261"/>
                    <a:pt x="4447" y="15415"/>
                  </a:cubicBezTo>
                  <a:cubicBezTo>
                    <a:pt x="5929" y="18568"/>
                    <a:pt x="8047" y="20145"/>
                    <a:pt x="11012" y="20775"/>
                  </a:cubicBezTo>
                  <a:cubicBezTo>
                    <a:pt x="13976" y="21406"/>
                    <a:pt x="17788" y="21091"/>
                    <a:pt x="21600" y="207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2108993" y="1949177"/>
              <a:ext cx="318706" cy="25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59" fill="norm" stroke="1" extrusionOk="0">
                  <a:moveTo>
                    <a:pt x="1430" y="2700"/>
                  </a:moveTo>
                  <a:cubicBezTo>
                    <a:pt x="715" y="3057"/>
                    <a:pt x="0" y="3414"/>
                    <a:pt x="0" y="3682"/>
                  </a:cubicBezTo>
                  <a:cubicBezTo>
                    <a:pt x="0" y="3950"/>
                    <a:pt x="715" y="4128"/>
                    <a:pt x="1574" y="3950"/>
                  </a:cubicBezTo>
                  <a:cubicBezTo>
                    <a:pt x="2432" y="3771"/>
                    <a:pt x="3433" y="3236"/>
                    <a:pt x="4363" y="2343"/>
                  </a:cubicBezTo>
                  <a:cubicBezTo>
                    <a:pt x="5293" y="1451"/>
                    <a:pt x="6151" y="201"/>
                    <a:pt x="6580" y="23"/>
                  </a:cubicBezTo>
                  <a:cubicBezTo>
                    <a:pt x="7009" y="-156"/>
                    <a:pt x="7009" y="737"/>
                    <a:pt x="7009" y="1629"/>
                  </a:cubicBezTo>
                  <a:cubicBezTo>
                    <a:pt x="7009" y="2522"/>
                    <a:pt x="7009" y="3414"/>
                    <a:pt x="7224" y="4307"/>
                  </a:cubicBezTo>
                  <a:cubicBezTo>
                    <a:pt x="7438" y="5199"/>
                    <a:pt x="7868" y="6092"/>
                    <a:pt x="8440" y="6627"/>
                  </a:cubicBezTo>
                  <a:cubicBezTo>
                    <a:pt x="9012" y="7163"/>
                    <a:pt x="9727" y="7342"/>
                    <a:pt x="10299" y="6895"/>
                  </a:cubicBezTo>
                  <a:cubicBezTo>
                    <a:pt x="10872" y="6449"/>
                    <a:pt x="11301" y="5378"/>
                    <a:pt x="11658" y="4039"/>
                  </a:cubicBezTo>
                  <a:cubicBezTo>
                    <a:pt x="12016" y="2700"/>
                    <a:pt x="12302" y="1094"/>
                    <a:pt x="12660" y="915"/>
                  </a:cubicBezTo>
                  <a:cubicBezTo>
                    <a:pt x="13017" y="737"/>
                    <a:pt x="13446" y="1986"/>
                    <a:pt x="14734" y="4485"/>
                  </a:cubicBezTo>
                  <a:cubicBezTo>
                    <a:pt x="16021" y="6984"/>
                    <a:pt x="18167" y="10733"/>
                    <a:pt x="19454" y="13054"/>
                  </a:cubicBezTo>
                  <a:cubicBezTo>
                    <a:pt x="20742" y="15375"/>
                    <a:pt x="21171" y="16267"/>
                    <a:pt x="21385" y="17160"/>
                  </a:cubicBezTo>
                  <a:cubicBezTo>
                    <a:pt x="21600" y="18052"/>
                    <a:pt x="21600" y="18945"/>
                    <a:pt x="21314" y="19659"/>
                  </a:cubicBezTo>
                  <a:cubicBezTo>
                    <a:pt x="21028" y="20373"/>
                    <a:pt x="20456" y="20908"/>
                    <a:pt x="19740" y="21176"/>
                  </a:cubicBezTo>
                  <a:cubicBezTo>
                    <a:pt x="19025" y="21444"/>
                    <a:pt x="18167" y="21444"/>
                    <a:pt x="17380" y="20998"/>
                  </a:cubicBezTo>
                  <a:cubicBezTo>
                    <a:pt x="16593" y="20551"/>
                    <a:pt x="15878" y="19659"/>
                    <a:pt x="15163" y="18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193410" y="2984500"/>
              <a:ext cx="4762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6" y="18536"/>
                    <a:pt x="4992" y="15472"/>
                    <a:pt x="7920" y="12179"/>
                  </a:cubicBezTo>
                  <a:cubicBezTo>
                    <a:pt x="10848" y="8885"/>
                    <a:pt x="14208" y="5362"/>
                    <a:pt x="16560" y="3294"/>
                  </a:cubicBezTo>
                  <a:cubicBezTo>
                    <a:pt x="18912" y="1226"/>
                    <a:pt x="20256" y="6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422538" y="3009900"/>
              <a:ext cx="348723" cy="227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37" fill="norm" stroke="1" extrusionOk="0">
                  <a:moveTo>
                    <a:pt x="2309" y="18429"/>
                  </a:moveTo>
                  <a:cubicBezTo>
                    <a:pt x="1268" y="19618"/>
                    <a:pt x="227" y="20807"/>
                    <a:pt x="32" y="21204"/>
                  </a:cubicBezTo>
                  <a:cubicBezTo>
                    <a:pt x="-163" y="21600"/>
                    <a:pt x="488" y="21204"/>
                    <a:pt x="2830" y="18727"/>
                  </a:cubicBezTo>
                  <a:cubicBezTo>
                    <a:pt x="5172" y="16250"/>
                    <a:pt x="9206" y="11692"/>
                    <a:pt x="12589" y="8224"/>
                  </a:cubicBezTo>
                  <a:cubicBezTo>
                    <a:pt x="15972" y="4756"/>
                    <a:pt x="18704" y="2378"/>
                    <a:pt x="2143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1203060" y="2457450"/>
              <a:ext cx="8636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9705"/>
                    <a:pt x="3600" y="17811"/>
                    <a:pt x="5453" y="15789"/>
                  </a:cubicBezTo>
                  <a:cubicBezTo>
                    <a:pt x="7306" y="13768"/>
                    <a:pt x="9212" y="11621"/>
                    <a:pt x="11171" y="9537"/>
                  </a:cubicBezTo>
                  <a:cubicBezTo>
                    <a:pt x="13129" y="7453"/>
                    <a:pt x="15141" y="5432"/>
                    <a:pt x="16888" y="3853"/>
                  </a:cubicBezTo>
                  <a:cubicBezTo>
                    <a:pt x="18635" y="2274"/>
                    <a:pt x="20118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1488537" y="2451100"/>
              <a:ext cx="774974" cy="37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02" fill="norm" stroke="1" extrusionOk="0">
                  <a:moveTo>
                    <a:pt x="538" y="20160"/>
                  </a:moveTo>
                  <a:cubicBezTo>
                    <a:pt x="243" y="20760"/>
                    <a:pt x="-51" y="21360"/>
                    <a:pt x="8" y="21480"/>
                  </a:cubicBezTo>
                  <a:cubicBezTo>
                    <a:pt x="67" y="21600"/>
                    <a:pt x="479" y="21240"/>
                    <a:pt x="1715" y="19980"/>
                  </a:cubicBezTo>
                  <a:cubicBezTo>
                    <a:pt x="2951" y="18720"/>
                    <a:pt x="5011" y="16560"/>
                    <a:pt x="7071" y="14340"/>
                  </a:cubicBezTo>
                  <a:cubicBezTo>
                    <a:pt x="9130" y="12120"/>
                    <a:pt x="11190" y="9840"/>
                    <a:pt x="13339" y="7680"/>
                  </a:cubicBezTo>
                  <a:cubicBezTo>
                    <a:pt x="15487" y="5520"/>
                    <a:pt x="17723" y="3480"/>
                    <a:pt x="19106" y="2220"/>
                  </a:cubicBezTo>
                  <a:cubicBezTo>
                    <a:pt x="20490" y="960"/>
                    <a:pt x="21019" y="480"/>
                    <a:pt x="215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5" name="Drawing"/>
          <p:cNvGrpSpPr/>
          <p:nvPr/>
        </p:nvGrpSpPr>
        <p:grpSpPr>
          <a:xfrm>
            <a:off x="191206" y="1517312"/>
            <a:ext cx="12470695" cy="7959005"/>
            <a:chOff x="0" y="0"/>
            <a:chExt cx="12470693" cy="7959004"/>
          </a:xfrm>
        </p:grpSpPr>
        <p:sp>
          <p:nvSpPr>
            <p:cNvPr id="2296" name="Line"/>
            <p:cNvSpPr/>
            <p:nvPr/>
          </p:nvSpPr>
          <p:spPr>
            <a:xfrm>
              <a:off x="970015" y="40262"/>
              <a:ext cx="217032" cy="68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21" fill="norm" stroke="1" extrusionOk="0">
                  <a:moveTo>
                    <a:pt x="21502" y="401"/>
                  </a:moveTo>
                  <a:cubicBezTo>
                    <a:pt x="20453" y="136"/>
                    <a:pt x="19405" y="-129"/>
                    <a:pt x="16679" y="70"/>
                  </a:cubicBezTo>
                  <a:cubicBezTo>
                    <a:pt x="13952" y="269"/>
                    <a:pt x="9549" y="931"/>
                    <a:pt x="6822" y="1594"/>
                  </a:cubicBezTo>
                  <a:cubicBezTo>
                    <a:pt x="4096" y="2256"/>
                    <a:pt x="3048" y="2919"/>
                    <a:pt x="2733" y="3416"/>
                  </a:cubicBezTo>
                  <a:cubicBezTo>
                    <a:pt x="2419" y="3913"/>
                    <a:pt x="2838" y="4244"/>
                    <a:pt x="4725" y="4807"/>
                  </a:cubicBezTo>
                  <a:cubicBezTo>
                    <a:pt x="6613" y="5370"/>
                    <a:pt x="9968" y="6165"/>
                    <a:pt x="12065" y="7027"/>
                  </a:cubicBezTo>
                  <a:cubicBezTo>
                    <a:pt x="14162" y="7888"/>
                    <a:pt x="15001" y="8816"/>
                    <a:pt x="13952" y="9777"/>
                  </a:cubicBezTo>
                  <a:cubicBezTo>
                    <a:pt x="12904" y="10737"/>
                    <a:pt x="9968" y="11731"/>
                    <a:pt x="7661" y="12327"/>
                  </a:cubicBezTo>
                  <a:cubicBezTo>
                    <a:pt x="5354" y="12924"/>
                    <a:pt x="3677" y="13123"/>
                    <a:pt x="2314" y="13189"/>
                  </a:cubicBezTo>
                  <a:cubicBezTo>
                    <a:pt x="951" y="13255"/>
                    <a:pt x="-98" y="13189"/>
                    <a:pt x="7" y="13056"/>
                  </a:cubicBezTo>
                  <a:cubicBezTo>
                    <a:pt x="112" y="12924"/>
                    <a:pt x="1370" y="12725"/>
                    <a:pt x="2523" y="12626"/>
                  </a:cubicBezTo>
                  <a:cubicBezTo>
                    <a:pt x="3677" y="12526"/>
                    <a:pt x="4725" y="12526"/>
                    <a:pt x="5669" y="12692"/>
                  </a:cubicBezTo>
                  <a:cubicBezTo>
                    <a:pt x="6613" y="12858"/>
                    <a:pt x="7452" y="13189"/>
                    <a:pt x="7766" y="14116"/>
                  </a:cubicBezTo>
                  <a:cubicBezTo>
                    <a:pt x="8081" y="15044"/>
                    <a:pt x="7871" y="16568"/>
                    <a:pt x="7347" y="17694"/>
                  </a:cubicBezTo>
                  <a:cubicBezTo>
                    <a:pt x="6822" y="18821"/>
                    <a:pt x="5984" y="19550"/>
                    <a:pt x="5564" y="20113"/>
                  </a:cubicBezTo>
                  <a:cubicBezTo>
                    <a:pt x="5145" y="20676"/>
                    <a:pt x="5145" y="21073"/>
                    <a:pt x="5879" y="21272"/>
                  </a:cubicBezTo>
                  <a:cubicBezTo>
                    <a:pt x="6613" y="21471"/>
                    <a:pt x="8081" y="21471"/>
                    <a:pt x="9968" y="21272"/>
                  </a:cubicBezTo>
                  <a:cubicBezTo>
                    <a:pt x="11855" y="21073"/>
                    <a:pt x="14162" y="20676"/>
                    <a:pt x="16469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282800" y="178517"/>
              <a:ext cx="170947" cy="41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61" fill="norm" stroke="1" extrusionOk="0">
                  <a:moveTo>
                    <a:pt x="16533" y="80"/>
                  </a:moveTo>
                  <a:cubicBezTo>
                    <a:pt x="15215" y="-29"/>
                    <a:pt x="13898" y="-139"/>
                    <a:pt x="11923" y="574"/>
                  </a:cubicBezTo>
                  <a:cubicBezTo>
                    <a:pt x="9947" y="1286"/>
                    <a:pt x="7313" y="2821"/>
                    <a:pt x="4942" y="4850"/>
                  </a:cubicBezTo>
                  <a:cubicBezTo>
                    <a:pt x="2572" y="6878"/>
                    <a:pt x="464" y="9400"/>
                    <a:pt x="69" y="11812"/>
                  </a:cubicBezTo>
                  <a:cubicBezTo>
                    <a:pt x="-326" y="14224"/>
                    <a:pt x="991" y="16527"/>
                    <a:pt x="3625" y="18117"/>
                  </a:cubicBezTo>
                  <a:cubicBezTo>
                    <a:pt x="6259" y="19707"/>
                    <a:pt x="10211" y="20584"/>
                    <a:pt x="13372" y="21022"/>
                  </a:cubicBezTo>
                  <a:cubicBezTo>
                    <a:pt x="16533" y="21461"/>
                    <a:pt x="18903" y="21461"/>
                    <a:pt x="21274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525713" y="291415"/>
              <a:ext cx="104821" cy="22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346" fill="norm" stroke="1" extrusionOk="0">
                  <a:moveTo>
                    <a:pt x="14824" y="1492"/>
                  </a:moveTo>
                  <a:cubicBezTo>
                    <a:pt x="13129" y="886"/>
                    <a:pt x="11435" y="281"/>
                    <a:pt x="9529" y="79"/>
                  </a:cubicBezTo>
                  <a:cubicBezTo>
                    <a:pt x="7624" y="-123"/>
                    <a:pt x="5506" y="79"/>
                    <a:pt x="3600" y="483"/>
                  </a:cubicBezTo>
                  <a:cubicBezTo>
                    <a:pt x="1694" y="886"/>
                    <a:pt x="0" y="1492"/>
                    <a:pt x="0" y="2602"/>
                  </a:cubicBezTo>
                  <a:cubicBezTo>
                    <a:pt x="0" y="3713"/>
                    <a:pt x="1694" y="5327"/>
                    <a:pt x="5294" y="7346"/>
                  </a:cubicBezTo>
                  <a:cubicBezTo>
                    <a:pt x="8894" y="9365"/>
                    <a:pt x="14400" y="11787"/>
                    <a:pt x="17576" y="13503"/>
                  </a:cubicBezTo>
                  <a:cubicBezTo>
                    <a:pt x="20753" y="15219"/>
                    <a:pt x="21600" y="16228"/>
                    <a:pt x="20541" y="17440"/>
                  </a:cubicBezTo>
                  <a:cubicBezTo>
                    <a:pt x="19482" y="18651"/>
                    <a:pt x="16518" y="20064"/>
                    <a:pt x="13553" y="20770"/>
                  </a:cubicBezTo>
                  <a:cubicBezTo>
                    <a:pt x="10588" y="21477"/>
                    <a:pt x="7624" y="21477"/>
                    <a:pt x="5506" y="21073"/>
                  </a:cubicBezTo>
                  <a:cubicBezTo>
                    <a:pt x="3388" y="20670"/>
                    <a:pt x="2118" y="19862"/>
                    <a:pt x="2541" y="19055"/>
                  </a:cubicBezTo>
                  <a:cubicBezTo>
                    <a:pt x="2965" y="18247"/>
                    <a:pt x="5082" y="17440"/>
                    <a:pt x="7200" y="16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679669" y="340401"/>
              <a:ext cx="91578" cy="16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988" fill="norm" stroke="1" extrusionOk="0">
                  <a:moveTo>
                    <a:pt x="5039" y="2173"/>
                  </a:moveTo>
                  <a:cubicBezTo>
                    <a:pt x="4057" y="7704"/>
                    <a:pt x="3075" y="13236"/>
                    <a:pt x="2339" y="16661"/>
                  </a:cubicBezTo>
                  <a:cubicBezTo>
                    <a:pt x="1603" y="20085"/>
                    <a:pt x="1112" y="21402"/>
                    <a:pt x="621" y="20875"/>
                  </a:cubicBezTo>
                  <a:cubicBezTo>
                    <a:pt x="130" y="20348"/>
                    <a:pt x="-361" y="17978"/>
                    <a:pt x="375" y="14685"/>
                  </a:cubicBezTo>
                  <a:cubicBezTo>
                    <a:pt x="1112" y="11392"/>
                    <a:pt x="3075" y="7178"/>
                    <a:pt x="4794" y="4543"/>
                  </a:cubicBezTo>
                  <a:cubicBezTo>
                    <a:pt x="6512" y="1909"/>
                    <a:pt x="7984" y="856"/>
                    <a:pt x="9948" y="329"/>
                  </a:cubicBezTo>
                  <a:cubicBezTo>
                    <a:pt x="11912" y="-198"/>
                    <a:pt x="14366" y="-198"/>
                    <a:pt x="16084" y="1119"/>
                  </a:cubicBezTo>
                  <a:cubicBezTo>
                    <a:pt x="17803" y="2436"/>
                    <a:pt x="18784" y="5070"/>
                    <a:pt x="19521" y="7836"/>
                  </a:cubicBezTo>
                  <a:cubicBezTo>
                    <a:pt x="20257" y="10602"/>
                    <a:pt x="20748" y="13500"/>
                    <a:pt x="21239" y="16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1830513" y="345162"/>
              <a:ext cx="78317" cy="15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11676" y="0"/>
                  </a:moveTo>
                  <a:cubicBezTo>
                    <a:pt x="8173" y="2274"/>
                    <a:pt x="4670" y="4547"/>
                    <a:pt x="2627" y="7532"/>
                  </a:cubicBezTo>
                  <a:cubicBezTo>
                    <a:pt x="584" y="10516"/>
                    <a:pt x="0" y="14211"/>
                    <a:pt x="0" y="16768"/>
                  </a:cubicBezTo>
                  <a:cubicBezTo>
                    <a:pt x="0" y="19326"/>
                    <a:pt x="584" y="20747"/>
                    <a:pt x="2335" y="21174"/>
                  </a:cubicBezTo>
                  <a:cubicBezTo>
                    <a:pt x="4086" y="21600"/>
                    <a:pt x="7005" y="21032"/>
                    <a:pt x="10216" y="19326"/>
                  </a:cubicBezTo>
                  <a:cubicBezTo>
                    <a:pt x="13427" y="17621"/>
                    <a:pt x="16930" y="14779"/>
                    <a:pt x="18973" y="12363"/>
                  </a:cubicBezTo>
                  <a:cubicBezTo>
                    <a:pt x="21016" y="9947"/>
                    <a:pt x="21600" y="7958"/>
                    <a:pt x="21600" y="6111"/>
                  </a:cubicBezTo>
                  <a:cubicBezTo>
                    <a:pt x="21600" y="4263"/>
                    <a:pt x="21016" y="2558"/>
                    <a:pt x="19265" y="1847"/>
                  </a:cubicBezTo>
                  <a:cubicBezTo>
                    <a:pt x="17514" y="1137"/>
                    <a:pt x="14595" y="1421"/>
                    <a:pt x="12843" y="2274"/>
                  </a:cubicBezTo>
                  <a:cubicBezTo>
                    <a:pt x="11092" y="3126"/>
                    <a:pt x="10508" y="4547"/>
                    <a:pt x="9924" y="5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1949688" y="351512"/>
              <a:ext cx="145409" cy="1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82" fill="norm" stroke="1" extrusionOk="0">
                  <a:moveTo>
                    <a:pt x="1783" y="0"/>
                  </a:moveTo>
                  <a:cubicBezTo>
                    <a:pt x="1157" y="3600"/>
                    <a:pt x="531" y="7200"/>
                    <a:pt x="218" y="9900"/>
                  </a:cubicBezTo>
                  <a:cubicBezTo>
                    <a:pt x="-95" y="12600"/>
                    <a:pt x="-95" y="14400"/>
                    <a:pt x="375" y="16020"/>
                  </a:cubicBezTo>
                  <a:cubicBezTo>
                    <a:pt x="844" y="17640"/>
                    <a:pt x="1783" y="19080"/>
                    <a:pt x="2879" y="19080"/>
                  </a:cubicBezTo>
                  <a:cubicBezTo>
                    <a:pt x="3975" y="19080"/>
                    <a:pt x="5227" y="17640"/>
                    <a:pt x="6322" y="16200"/>
                  </a:cubicBezTo>
                  <a:cubicBezTo>
                    <a:pt x="7418" y="14760"/>
                    <a:pt x="8357" y="13320"/>
                    <a:pt x="8983" y="13500"/>
                  </a:cubicBezTo>
                  <a:cubicBezTo>
                    <a:pt x="9609" y="13680"/>
                    <a:pt x="9922" y="15480"/>
                    <a:pt x="10548" y="17100"/>
                  </a:cubicBezTo>
                  <a:cubicBezTo>
                    <a:pt x="11175" y="18720"/>
                    <a:pt x="12114" y="20160"/>
                    <a:pt x="13366" y="20880"/>
                  </a:cubicBezTo>
                  <a:cubicBezTo>
                    <a:pt x="14618" y="21600"/>
                    <a:pt x="16183" y="21600"/>
                    <a:pt x="17279" y="20520"/>
                  </a:cubicBezTo>
                  <a:cubicBezTo>
                    <a:pt x="18375" y="19440"/>
                    <a:pt x="19001" y="17280"/>
                    <a:pt x="19627" y="14040"/>
                  </a:cubicBezTo>
                  <a:cubicBezTo>
                    <a:pt x="20253" y="10800"/>
                    <a:pt x="20879" y="6480"/>
                    <a:pt x="21505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2145896" y="465812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2228446" y="522962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2694911" y="173712"/>
              <a:ext cx="66936" cy="32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10" fill="norm" stroke="1" extrusionOk="0">
                  <a:moveTo>
                    <a:pt x="11220" y="0"/>
                  </a:moveTo>
                  <a:cubicBezTo>
                    <a:pt x="7845" y="4459"/>
                    <a:pt x="4470" y="8919"/>
                    <a:pt x="2445" y="11985"/>
                  </a:cubicBezTo>
                  <a:cubicBezTo>
                    <a:pt x="420" y="15050"/>
                    <a:pt x="-255" y="16723"/>
                    <a:pt x="82" y="18046"/>
                  </a:cubicBezTo>
                  <a:cubicBezTo>
                    <a:pt x="420" y="19370"/>
                    <a:pt x="1770" y="20346"/>
                    <a:pt x="4132" y="20903"/>
                  </a:cubicBezTo>
                  <a:cubicBezTo>
                    <a:pt x="6495" y="21461"/>
                    <a:pt x="9870" y="21600"/>
                    <a:pt x="12907" y="21112"/>
                  </a:cubicBezTo>
                  <a:cubicBezTo>
                    <a:pt x="15945" y="20625"/>
                    <a:pt x="18645" y="19510"/>
                    <a:pt x="21345" y="18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2636963" y="338812"/>
              <a:ext cx="15663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86" y="21600"/>
                  </a:moveTo>
                  <a:cubicBezTo>
                    <a:pt x="2043" y="20400"/>
                    <a:pt x="0" y="19200"/>
                    <a:pt x="0" y="16800"/>
                  </a:cubicBezTo>
                  <a:cubicBezTo>
                    <a:pt x="0" y="14400"/>
                    <a:pt x="2043" y="10800"/>
                    <a:pt x="5984" y="7800"/>
                  </a:cubicBezTo>
                  <a:cubicBezTo>
                    <a:pt x="9924" y="4800"/>
                    <a:pt x="1576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2821288" y="307155"/>
              <a:ext cx="69571" cy="17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325" fill="norm" stroke="1" extrusionOk="0">
                  <a:moveTo>
                    <a:pt x="1183" y="10262"/>
                  </a:moveTo>
                  <a:cubicBezTo>
                    <a:pt x="7355" y="7891"/>
                    <a:pt x="13526" y="5520"/>
                    <a:pt x="16921" y="3676"/>
                  </a:cubicBezTo>
                  <a:cubicBezTo>
                    <a:pt x="20315" y="1832"/>
                    <a:pt x="20932" y="515"/>
                    <a:pt x="19698" y="120"/>
                  </a:cubicBezTo>
                  <a:cubicBezTo>
                    <a:pt x="18463" y="-275"/>
                    <a:pt x="15378" y="252"/>
                    <a:pt x="11675" y="2491"/>
                  </a:cubicBezTo>
                  <a:cubicBezTo>
                    <a:pt x="7972" y="4730"/>
                    <a:pt x="3652" y="8681"/>
                    <a:pt x="1492" y="11710"/>
                  </a:cubicBezTo>
                  <a:cubicBezTo>
                    <a:pt x="-668" y="14740"/>
                    <a:pt x="-668" y="16847"/>
                    <a:pt x="2726" y="18296"/>
                  </a:cubicBezTo>
                  <a:cubicBezTo>
                    <a:pt x="6121" y="19745"/>
                    <a:pt x="12909" y="20535"/>
                    <a:pt x="19698" y="21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2945996" y="349041"/>
              <a:ext cx="132452" cy="12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951" fill="norm" stroke="1" extrusionOk="0">
                  <a:moveTo>
                    <a:pt x="5143" y="413"/>
                  </a:moveTo>
                  <a:cubicBezTo>
                    <a:pt x="3771" y="1476"/>
                    <a:pt x="2400" y="2538"/>
                    <a:pt x="1543" y="5371"/>
                  </a:cubicBezTo>
                  <a:cubicBezTo>
                    <a:pt x="686" y="8203"/>
                    <a:pt x="343" y="12807"/>
                    <a:pt x="171" y="15994"/>
                  </a:cubicBezTo>
                  <a:cubicBezTo>
                    <a:pt x="0" y="19181"/>
                    <a:pt x="0" y="20951"/>
                    <a:pt x="0" y="20951"/>
                  </a:cubicBezTo>
                  <a:cubicBezTo>
                    <a:pt x="0" y="20951"/>
                    <a:pt x="0" y="19181"/>
                    <a:pt x="686" y="15817"/>
                  </a:cubicBezTo>
                  <a:cubicBezTo>
                    <a:pt x="1371" y="12453"/>
                    <a:pt x="2743" y="7495"/>
                    <a:pt x="3943" y="4308"/>
                  </a:cubicBezTo>
                  <a:cubicBezTo>
                    <a:pt x="5143" y="1121"/>
                    <a:pt x="6171" y="-295"/>
                    <a:pt x="7029" y="59"/>
                  </a:cubicBezTo>
                  <a:cubicBezTo>
                    <a:pt x="7886" y="413"/>
                    <a:pt x="8571" y="2538"/>
                    <a:pt x="8914" y="5017"/>
                  </a:cubicBezTo>
                  <a:cubicBezTo>
                    <a:pt x="9257" y="7495"/>
                    <a:pt x="9257" y="10328"/>
                    <a:pt x="9257" y="12630"/>
                  </a:cubicBezTo>
                  <a:cubicBezTo>
                    <a:pt x="9257" y="14931"/>
                    <a:pt x="9257" y="16702"/>
                    <a:pt x="9600" y="16525"/>
                  </a:cubicBezTo>
                  <a:cubicBezTo>
                    <a:pt x="9943" y="16348"/>
                    <a:pt x="10629" y="14223"/>
                    <a:pt x="11486" y="11390"/>
                  </a:cubicBezTo>
                  <a:cubicBezTo>
                    <a:pt x="12343" y="8558"/>
                    <a:pt x="13371" y="5017"/>
                    <a:pt x="15086" y="2715"/>
                  </a:cubicBezTo>
                  <a:cubicBezTo>
                    <a:pt x="16800" y="413"/>
                    <a:pt x="19200" y="-649"/>
                    <a:pt x="20400" y="413"/>
                  </a:cubicBezTo>
                  <a:cubicBezTo>
                    <a:pt x="21600" y="1476"/>
                    <a:pt x="21600" y="4662"/>
                    <a:pt x="21257" y="8026"/>
                  </a:cubicBezTo>
                  <a:cubicBezTo>
                    <a:pt x="20914" y="11390"/>
                    <a:pt x="20229" y="14931"/>
                    <a:pt x="19543" y="18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3136496" y="269908"/>
              <a:ext cx="85816" cy="37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46" fill="norm" stroke="1" extrusionOk="0">
                  <a:moveTo>
                    <a:pt x="6322" y="4315"/>
                  </a:moveTo>
                  <a:cubicBezTo>
                    <a:pt x="5268" y="8198"/>
                    <a:pt x="4215" y="12081"/>
                    <a:pt x="3688" y="14629"/>
                  </a:cubicBezTo>
                  <a:cubicBezTo>
                    <a:pt x="3161" y="17177"/>
                    <a:pt x="3161" y="18391"/>
                    <a:pt x="2634" y="19483"/>
                  </a:cubicBezTo>
                  <a:cubicBezTo>
                    <a:pt x="2107" y="20575"/>
                    <a:pt x="1054" y="21546"/>
                    <a:pt x="527" y="21546"/>
                  </a:cubicBezTo>
                  <a:cubicBezTo>
                    <a:pt x="0" y="21546"/>
                    <a:pt x="0" y="20575"/>
                    <a:pt x="0" y="17663"/>
                  </a:cubicBezTo>
                  <a:cubicBezTo>
                    <a:pt x="0" y="14750"/>
                    <a:pt x="0" y="9897"/>
                    <a:pt x="790" y="6742"/>
                  </a:cubicBezTo>
                  <a:cubicBezTo>
                    <a:pt x="1580" y="3586"/>
                    <a:pt x="3161" y="2130"/>
                    <a:pt x="5268" y="1220"/>
                  </a:cubicBezTo>
                  <a:cubicBezTo>
                    <a:pt x="7376" y="310"/>
                    <a:pt x="10010" y="-54"/>
                    <a:pt x="12117" y="7"/>
                  </a:cubicBezTo>
                  <a:cubicBezTo>
                    <a:pt x="14224" y="67"/>
                    <a:pt x="15805" y="553"/>
                    <a:pt x="17649" y="1766"/>
                  </a:cubicBezTo>
                  <a:cubicBezTo>
                    <a:pt x="19493" y="2980"/>
                    <a:pt x="21600" y="4921"/>
                    <a:pt x="21337" y="6499"/>
                  </a:cubicBezTo>
                  <a:cubicBezTo>
                    <a:pt x="21073" y="8076"/>
                    <a:pt x="18439" y="9290"/>
                    <a:pt x="15541" y="9897"/>
                  </a:cubicBezTo>
                  <a:cubicBezTo>
                    <a:pt x="12644" y="10503"/>
                    <a:pt x="9483" y="10503"/>
                    <a:pt x="7902" y="10200"/>
                  </a:cubicBezTo>
                  <a:cubicBezTo>
                    <a:pt x="6322" y="9897"/>
                    <a:pt x="6322" y="9290"/>
                    <a:pt x="6322" y="8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3333346" y="38961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3460346" y="155604"/>
              <a:ext cx="96132" cy="38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547" fill="norm" stroke="1" extrusionOk="0">
                  <a:moveTo>
                    <a:pt x="0" y="655"/>
                  </a:moveTo>
                  <a:cubicBezTo>
                    <a:pt x="1838" y="301"/>
                    <a:pt x="3677" y="-53"/>
                    <a:pt x="5285" y="6"/>
                  </a:cubicBezTo>
                  <a:cubicBezTo>
                    <a:pt x="6894" y="65"/>
                    <a:pt x="8272" y="537"/>
                    <a:pt x="10800" y="2485"/>
                  </a:cubicBezTo>
                  <a:cubicBezTo>
                    <a:pt x="13328" y="4432"/>
                    <a:pt x="17004" y="7855"/>
                    <a:pt x="19072" y="10570"/>
                  </a:cubicBezTo>
                  <a:cubicBezTo>
                    <a:pt x="21140" y="13285"/>
                    <a:pt x="21600" y="15291"/>
                    <a:pt x="19532" y="17003"/>
                  </a:cubicBezTo>
                  <a:cubicBezTo>
                    <a:pt x="17464" y="18714"/>
                    <a:pt x="12868" y="20131"/>
                    <a:pt x="8272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3879446" y="459462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5600"/>
                    <a:pt x="12343" y="11200"/>
                    <a:pt x="8743" y="14800"/>
                  </a:cubicBezTo>
                  <a:cubicBezTo>
                    <a:pt x="5143" y="18400"/>
                    <a:pt x="2571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4424415" y="124501"/>
              <a:ext cx="134482" cy="36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07" fill="norm" stroke="1" extrusionOk="0">
                  <a:moveTo>
                    <a:pt x="21443" y="1397"/>
                  </a:moveTo>
                  <a:cubicBezTo>
                    <a:pt x="20093" y="900"/>
                    <a:pt x="18743" y="404"/>
                    <a:pt x="16887" y="155"/>
                  </a:cubicBezTo>
                  <a:cubicBezTo>
                    <a:pt x="15031" y="-93"/>
                    <a:pt x="12668" y="-93"/>
                    <a:pt x="10474" y="528"/>
                  </a:cubicBezTo>
                  <a:cubicBezTo>
                    <a:pt x="8281" y="1148"/>
                    <a:pt x="6256" y="2390"/>
                    <a:pt x="4231" y="4810"/>
                  </a:cubicBezTo>
                  <a:cubicBezTo>
                    <a:pt x="2205" y="7231"/>
                    <a:pt x="180" y="10831"/>
                    <a:pt x="12" y="13624"/>
                  </a:cubicBezTo>
                  <a:cubicBezTo>
                    <a:pt x="-157" y="16417"/>
                    <a:pt x="1530" y="18404"/>
                    <a:pt x="4399" y="19583"/>
                  </a:cubicBezTo>
                  <a:cubicBezTo>
                    <a:pt x="7268" y="20762"/>
                    <a:pt x="11318" y="21135"/>
                    <a:pt x="15368" y="2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4626301" y="263792"/>
              <a:ext cx="74413" cy="18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304" fill="norm" stroke="1" extrusionOk="0">
                  <a:moveTo>
                    <a:pt x="18188" y="2777"/>
                  </a:moveTo>
                  <a:cubicBezTo>
                    <a:pt x="16437" y="1807"/>
                    <a:pt x="14685" y="836"/>
                    <a:pt x="12350" y="350"/>
                  </a:cubicBezTo>
                  <a:cubicBezTo>
                    <a:pt x="10015" y="-135"/>
                    <a:pt x="7096" y="-135"/>
                    <a:pt x="4469" y="472"/>
                  </a:cubicBezTo>
                  <a:cubicBezTo>
                    <a:pt x="1842" y="1078"/>
                    <a:pt x="-493" y="2292"/>
                    <a:pt x="91" y="4112"/>
                  </a:cubicBezTo>
                  <a:cubicBezTo>
                    <a:pt x="675" y="5932"/>
                    <a:pt x="4177" y="8359"/>
                    <a:pt x="7972" y="10422"/>
                  </a:cubicBezTo>
                  <a:cubicBezTo>
                    <a:pt x="11766" y="12485"/>
                    <a:pt x="15853" y="14184"/>
                    <a:pt x="18188" y="15640"/>
                  </a:cubicBezTo>
                  <a:cubicBezTo>
                    <a:pt x="20523" y="17096"/>
                    <a:pt x="21107" y="18310"/>
                    <a:pt x="19939" y="19281"/>
                  </a:cubicBezTo>
                  <a:cubicBezTo>
                    <a:pt x="18772" y="20252"/>
                    <a:pt x="15853" y="20980"/>
                    <a:pt x="12934" y="21222"/>
                  </a:cubicBezTo>
                  <a:cubicBezTo>
                    <a:pt x="10015" y="21465"/>
                    <a:pt x="7096" y="21222"/>
                    <a:pt x="5637" y="19766"/>
                  </a:cubicBezTo>
                  <a:cubicBezTo>
                    <a:pt x="4177" y="18310"/>
                    <a:pt x="4177" y="15640"/>
                    <a:pt x="4177" y="12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4755746" y="294362"/>
              <a:ext cx="101601" cy="12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0"/>
                  </a:moveTo>
                  <a:cubicBezTo>
                    <a:pt x="1350" y="3484"/>
                    <a:pt x="2700" y="6968"/>
                    <a:pt x="3375" y="10103"/>
                  </a:cubicBezTo>
                  <a:cubicBezTo>
                    <a:pt x="4050" y="13239"/>
                    <a:pt x="4050" y="16026"/>
                    <a:pt x="3375" y="18116"/>
                  </a:cubicBezTo>
                  <a:cubicBezTo>
                    <a:pt x="2700" y="20206"/>
                    <a:pt x="1350" y="21600"/>
                    <a:pt x="675" y="21077"/>
                  </a:cubicBezTo>
                  <a:cubicBezTo>
                    <a:pt x="0" y="20555"/>
                    <a:pt x="0" y="18116"/>
                    <a:pt x="1350" y="14981"/>
                  </a:cubicBezTo>
                  <a:cubicBezTo>
                    <a:pt x="2700" y="11845"/>
                    <a:pt x="5400" y="8013"/>
                    <a:pt x="7875" y="5574"/>
                  </a:cubicBezTo>
                  <a:cubicBezTo>
                    <a:pt x="10350" y="3135"/>
                    <a:pt x="12600" y="2090"/>
                    <a:pt x="14175" y="2439"/>
                  </a:cubicBezTo>
                  <a:cubicBezTo>
                    <a:pt x="15750" y="2787"/>
                    <a:pt x="16650" y="4529"/>
                    <a:pt x="17775" y="7316"/>
                  </a:cubicBezTo>
                  <a:cubicBezTo>
                    <a:pt x="18900" y="10103"/>
                    <a:pt x="20250" y="13935"/>
                    <a:pt x="21600" y="177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4906927" y="291099"/>
              <a:ext cx="68740" cy="11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044" fill="norm" stroke="1" extrusionOk="0">
                  <a:moveTo>
                    <a:pt x="9896" y="3926"/>
                  </a:moveTo>
                  <a:cubicBezTo>
                    <a:pt x="9896" y="2063"/>
                    <a:pt x="9896" y="201"/>
                    <a:pt x="8943" y="15"/>
                  </a:cubicBezTo>
                  <a:cubicBezTo>
                    <a:pt x="7990" y="-171"/>
                    <a:pt x="6084" y="1319"/>
                    <a:pt x="4178" y="4298"/>
                  </a:cubicBezTo>
                  <a:cubicBezTo>
                    <a:pt x="2272" y="7277"/>
                    <a:pt x="366" y="11746"/>
                    <a:pt x="49" y="14912"/>
                  </a:cubicBezTo>
                  <a:cubicBezTo>
                    <a:pt x="-269" y="18077"/>
                    <a:pt x="1002" y="19939"/>
                    <a:pt x="3225" y="20684"/>
                  </a:cubicBezTo>
                  <a:cubicBezTo>
                    <a:pt x="5449" y="21429"/>
                    <a:pt x="8625" y="21057"/>
                    <a:pt x="12119" y="19195"/>
                  </a:cubicBezTo>
                  <a:cubicBezTo>
                    <a:pt x="15613" y="17332"/>
                    <a:pt x="19425" y="13981"/>
                    <a:pt x="20378" y="10629"/>
                  </a:cubicBezTo>
                  <a:cubicBezTo>
                    <a:pt x="21331" y="7277"/>
                    <a:pt x="19425" y="3926"/>
                    <a:pt x="17519" y="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5031690" y="262612"/>
              <a:ext cx="143157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518" y="4469"/>
                  </a:moveTo>
                  <a:cubicBezTo>
                    <a:pt x="201" y="8193"/>
                    <a:pt x="-117" y="11917"/>
                    <a:pt x="42" y="14710"/>
                  </a:cubicBezTo>
                  <a:cubicBezTo>
                    <a:pt x="201" y="17503"/>
                    <a:pt x="836" y="19366"/>
                    <a:pt x="2107" y="20110"/>
                  </a:cubicBezTo>
                  <a:cubicBezTo>
                    <a:pt x="3377" y="20855"/>
                    <a:pt x="5283" y="20483"/>
                    <a:pt x="6712" y="19179"/>
                  </a:cubicBezTo>
                  <a:cubicBezTo>
                    <a:pt x="8142" y="17876"/>
                    <a:pt x="9095" y="15641"/>
                    <a:pt x="10048" y="15269"/>
                  </a:cubicBezTo>
                  <a:cubicBezTo>
                    <a:pt x="11001" y="14897"/>
                    <a:pt x="11954" y="16386"/>
                    <a:pt x="12907" y="18062"/>
                  </a:cubicBezTo>
                  <a:cubicBezTo>
                    <a:pt x="13859" y="19738"/>
                    <a:pt x="14812" y="21600"/>
                    <a:pt x="16083" y="21600"/>
                  </a:cubicBezTo>
                  <a:cubicBezTo>
                    <a:pt x="17354" y="21600"/>
                    <a:pt x="18942" y="19738"/>
                    <a:pt x="19895" y="15828"/>
                  </a:cubicBezTo>
                  <a:cubicBezTo>
                    <a:pt x="20848" y="11917"/>
                    <a:pt x="21165" y="5959"/>
                    <a:pt x="214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5263746" y="365535"/>
              <a:ext cx="107951" cy="10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5" fill="norm" stroke="1" extrusionOk="0">
                  <a:moveTo>
                    <a:pt x="0" y="6088"/>
                  </a:moveTo>
                  <a:cubicBezTo>
                    <a:pt x="847" y="3970"/>
                    <a:pt x="1694" y="1853"/>
                    <a:pt x="3176" y="794"/>
                  </a:cubicBezTo>
                  <a:cubicBezTo>
                    <a:pt x="4659" y="-265"/>
                    <a:pt x="6776" y="-265"/>
                    <a:pt x="8047" y="794"/>
                  </a:cubicBezTo>
                  <a:cubicBezTo>
                    <a:pt x="9318" y="1853"/>
                    <a:pt x="9741" y="3970"/>
                    <a:pt x="9741" y="6088"/>
                  </a:cubicBezTo>
                  <a:cubicBezTo>
                    <a:pt x="9741" y="8206"/>
                    <a:pt x="9318" y="10323"/>
                    <a:pt x="7835" y="13076"/>
                  </a:cubicBezTo>
                  <a:cubicBezTo>
                    <a:pt x="6353" y="15829"/>
                    <a:pt x="3812" y="19217"/>
                    <a:pt x="4235" y="20276"/>
                  </a:cubicBezTo>
                  <a:cubicBezTo>
                    <a:pt x="4659" y="21335"/>
                    <a:pt x="8047" y="20064"/>
                    <a:pt x="11435" y="19006"/>
                  </a:cubicBezTo>
                  <a:cubicBezTo>
                    <a:pt x="14824" y="17947"/>
                    <a:pt x="18212" y="17100"/>
                    <a:pt x="21600" y="16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5466946" y="491212"/>
              <a:ext cx="57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6010929" y="84812"/>
              <a:ext cx="449546" cy="43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07" fill="norm" stroke="1" extrusionOk="0">
                  <a:moveTo>
                    <a:pt x="4056" y="0"/>
                  </a:moveTo>
                  <a:cubicBezTo>
                    <a:pt x="3346" y="843"/>
                    <a:pt x="2637" y="1686"/>
                    <a:pt x="2028" y="3635"/>
                  </a:cubicBezTo>
                  <a:cubicBezTo>
                    <a:pt x="1420" y="5584"/>
                    <a:pt x="913" y="8640"/>
                    <a:pt x="659" y="10589"/>
                  </a:cubicBezTo>
                  <a:cubicBezTo>
                    <a:pt x="406" y="12539"/>
                    <a:pt x="406" y="13381"/>
                    <a:pt x="608" y="14014"/>
                  </a:cubicBezTo>
                  <a:cubicBezTo>
                    <a:pt x="811" y="14646"/>
                    <a:pt x="1217" y="15067"/>
                    <a:pt x="1623" y="15120"/>
                  </a:cubicBezTo>
                  <a:cubicBezTo>
                    <a:pt x="2028" y="15173"/>
                    <a:pt x="2434" y="14857"/>
                    <a:pt x="2687" y="14172"/>
                  </a:cubicBezTo>
                  <a:cubicBezTo>
                    <a:pt x="2941" y="13487"/>
                    <a:pt x="3042" y="12433"/>
                    <a:pt x="2941" y="11643"/>
                  </a:cubicBezTo>
                  <a:cubicBezTo>
                    <a:pt x="2839" y="10853"/>
                    <a:pt x="2535" y="10326"/>
                    <a:pt x="2180" y="9904"/>
                  </a:cubicBezTo>
                  <a:cubicBezTo>
                    <a:pt x="1825" y="9483"/>
                    <a:pt x="1420" y="9167"/>
                    <a:pt x="963" y="9009"/>
                  </a:cubicBezTo>
                  <a:cubicBezTo>
                    <a:pt x="507" y="8851"/>
                    <a:pt x="0" y="8851"/>
                    <a:pt x="0" y="8903"/>
                  </a:cubicBezTo>
                  <a:cubicBezTo>
                    <a:pt x="0" y="8956"/>
                    <a:pt x="507" y="9061"/>
                    <a:pt x="1217" y="8851"/>
                  </a:cubicBezTo>
                  <a:cubicBezTo>
                    <a:pt x="1927" y="8640"/>
                    <a:pt x="2839" y="8113"/>
                    <a:pt x="3600" y="7639"/>
                  </a:cubicBezTo>
                  <a:cubicBezTo>
                    <a:pt x="4361" y="7165"/>
                    <a:pt x="4969" y="6743"/>
                    <a:pt x="5425" y="6322"/>
                  </a:cubicBezTo>
                  <a:cubicBezTo>
                    <a:pt x="5882" y="5900"/>
                    <a:pt x="6186" y="5479"/>
                    <a:pt x="6085" y="5268"/>
                  </a:cubicBezTo>
                  <a:cubicBezTo>
                    <a:pt x="5983" y="5058"/>
                    <a:pt x="5476" y="5058"/>
                    <a:pt x="4918" y="5532"/>
                  </a:cubicBezTo>
                  <a:cubicBezTo>
                    <a:pt x="4361" y="6006"/>
                    <a:pt x="3752" y="6954"/>
                    <a:pt x="3397" y="7692"/>
                  </a:cubicBezTo>
                  <a:cubicBezTo>
                    <a:pt x="3042" y="8429"/>
                    <a:pt x="2941" y="8956"/>
                    <a:pt x="3042" y="9430"/>
                  </a:cubicBezTo>
                  <a:cubicBezTo>
                    <a:pt x="3144" y="9904"/>
                    <a:pt x="3448" y="10326"/>
                    <a:pt x="3854" y="10537"/>
                  </a:cubicBezTo>
                  <a:cubicBezTo>
                    <a:pt x="4259" y="10747"/>
                    <a:pt x="4766" y="10747"/>
                    <a:pt x="5577" y="10273"/>
                  </a:cubicBezTo>
                  <a:cubicBezTo>
                    <a:pt x="6389" y="9799"/>
                    <a:pt x="7504" y="8851"/>
                    <a:pt x="8265" y="8219"/>
                  </a:cubicBezTo>
                  <a:cubicBezTo>
                    <a:pt x="9025" y="7586"/>
                    <a:pt x="9431" y="7270"/>
                    <a:pt x="9634" y="7376"/>
                  </a:cubicBezTo>
                  <a:cubicBezTo>
                    <a:pt x="9837" y="7481"/>
                    <a:pt x="9837" y="8008"/>
                    <a:pt x="9735" y="8535"/>
                  </a:cubicBezTo>
                  <a:cubicBezTo>
                    <a:pt x="9634" y="9061"/>
                    <a:pt x="9431" y="9588"/>
                    <a:pt x="9177" y="10220"/>
                  </a:cubicBezTo>
                  <a:cubicBezTo>
                    <a:pt x="8924" y="10853"/>
                    <a:pt x="8620" y="11590"/>
                    <a:pt x="8518" y="11696"/>
                  </a:cubicBezTo>
                  <a:cubicBezTo>
                    <a:pt x="8417" y="11801"/>
                    <a:pt x="8518" y="11274"/>
                    <a:pt x="8873" y="10484"/>
                  </a:cubicBezTo>
                  <a:cubicBezTo>
                    <a:pt x="9228" y="9694"/>
                    <a:pt x="9837" y="8640"/>
                    <a:pt x="10344" y="7955"/>
                  </a:cubicBezTo>
                  <a:cubicBezTo>
                    <a:pt x="10851" y="7270"/>
                    <a:pt x="11256" y="6954"/>
                    <a:pt x="11459" y="7060"/>
                  </a:cubicBezTo>
                  <a:cubicBezTo>
                    <a:pt x="11662" y="7165"/>
                    <a:pt x="11662" y="7692"/>
                    <a:pt x="11662" y="8219"/>
                  </a:cubicBezTo>
                  <a:cubicBezTo>
                    <a:pt x="11662" y="8745"/>
                    <a:pt x="11662" y="9272"/>
                    <a:pt x="11662" y="9799"/>
                  </a:cubicBezTo>
                  <a:cubicBezTo>
                    <a:pt x="11662" y="10326"/>
                    <a:pt x="11662" y="10853"/>
                    <a:pt x="11814" y="10747"/>
                  </a:cubicBezTo>
                  <a:cubicBezTo>
                    <a:pt x="11966" y="10642"/>
                    <a:pt x="12270" y="9904"/>
                    <a:pt x="12575" y="9272"/>
                  </a:cubicBezTo>
                  <a:cubicBezTo>
                    <a:pt x="12879" y="8640"/>
                    <a:pt x="13183" y="8113"/>
                    <a:pt x="13487" y="7639"/>
                  </a:cubicBezTo>
                  <a:cubicBezTo>
                    <a:pt x="13792" y="7165"/>
                    <a:pt x="14096" y="6743"/>
                    <a:pt x="14349" y="6796"/>
                  </a:cubicBezTo>
                  <a:cubicBezTo>
                    <a:pt x="14603" y="6849"/>
                    <a:pt x="14806" y="7376"/>
                    <a:pt x="14856" y="7902"/>
                  </a:cubicBezTo>
                  <a:cubicBezTo>
                    <a:pt x="14907" y="8429"/>
                    <a:pt x="14806" y="8956"/>
                    <a:pt x="14806" y="9588"/>
                  </a:cubicBezTo>
                  <a:cubicBezTo>
                    <a:pt x="14806" y="10220"/>
                    <a:pt x="14907" y="10958"/>
                    <a:pt x="15110" y="11063"/>
                  </a:cubicBezTo>
                  <a:cubicBezTo>
                    <a:pt x="15313" y="11169"/>
                    <a:pt x="15617" y="10642"/>
                    <a:pt x="15972" y="10062"/>
                  </a:cubicBezTo>
                  <a:cubicBezTo>
                    <a:pt x="16327" y="9483"/>
                    <a:pt x="16732" y="8851"/>
                    <a:pt x="16935" y="8851"/>
                  </a:cubicBezTo>
                  <a:cubicBezTo>
                    <a:pt x="17138" y="8851"/>
                    <a:pt x="17138" y="9483"/>
                    <a:pt x="16935" y="11538"/>
                  </a:cubicBezTo>
                  <a:cubicBezTo>
                    <a:pt x="16732" y="13592"/>
                    <a:pt x="16327" y="17069"/>
                    <a:pt x="16023" y="19071"/>
                  </a:cubicBezTo>
                  <a:cubicBezTo>
                    <a:pt x="15718" y="21073"/>
                    <a:pt x="15515" y="21600"/>
                    <a:pt x="15414" y="21495"/>
                  </a:cubicBezTo>
                  <a:cubicBezTo>
                    <a:pt x="15313" y="21389"/>
                    <a:pt x="15313" y="20652"/>
                    <a:pt x="15465" y="18597"/>
                  </a:cubicBezTo>
                  <a:cubicBezTo>
                    <a:pt x="15617" y="16542"/>
                    <a:pt x="15921" y="13171"/>
                    <a:pt x="16377" y="10326"/>
                  </a:cubicBezTo>
                  <a:cubicBezTo>
                    <a:pt x="16834" y="7481"/>
                    <a:pt x="17442" y="5163"/>
                    <a:pt x="17949" y="3846"/>
                  </a:cubicBezTo>
                  <a:cubicBezTo>
                    <a:pt x="18456" y="2529"/>
                    <a:pt x="18862" y="2213"/>
                    <a:pt x="19318" y="2160"/>
                  </a:cubicBezTo>
                  <a:cubicBezTo>
                    <a:pt x="19775" y="2107"/>
                    <a:pt x="20282" y="2318"/>
                    <a:pt x="20687" y="3003"/>
                  </a:cubicBezTo>
                  <a:cubicBezTo>
                    <a:pt x="21093" y="3688"/>
                    <a:pt x="21397" y="4847"/>
                    <a:pt x="21499" y="6059"/>
                  </a:cubicBezTo>
                  <a:cubicBezTo>
                    <a:pt x="21600" y="7270"/>
                    <a:pt x="21499" y="8535"/>
                    <a:pt x="21245" y="9378"/>
                  </a:cubicBezTo>
                  <a:cubicBezTo>
                    <a:pt x="20992" y="10220"/>
                    <a:pt x="20586" y="10642"/>
                    <a:pt x="19876" y="10800"/>
                  </a:cubicBezTo>
                  <a:cubicBezTo>
                    <a:pt x="19166" y="10958"/>
                    <a:pt x="18152" y="10853"/>
                    <a:pt x="17138" y="10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6539832" y="262612"/>
              <a:ext cx="133615" cy="10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099" fill="norm" stroke="1" extrusionOk="0">
                  <a:moveTo>
                    <a:pt x="43" y="0"/>
                  </a:moveTo>
                  <a:cubicBezTo>
                    <a:pt x="1393" y="1296"/>
                    <a:pt x="2743" y="2592"/>
                    <a:pt x="3586" y="4320"/>
                  </a:cubicBezTo>
                  <a:cubicBezTo>
                    <a:pt x="4430" y="6048"/>
                    <a:pt x="4767" y="8208"/>
                    <a:pt x="3755" y="11016"/>
                  </a:cubicBezTo>
                  <a:cubicBezTo>
                    <a:pt x="2743" y="13824"/>
                    <a:pt x="380" y="17280"/>
                    <a:pt x="43" y="19224"/>
                  </a:cubicBezTo>
                  <a:cubicBezTo>
                    <a:pt x="-295" y="21168"/>
                    <a:pt x="1393" y="21600"/>
                    <a:pt x="5274" y="20520"/>
                  </a:cubicBezTo>
                  <a:cubicBezTo>
                    <a:pt x="9155" y="19440"/>
                    <a:pt x="15230" y="16848"/>
                    <a:pt x="21305" y="14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6667096" y="72112"/>
              <a:ext cx="254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150"/>
                    <a:pt x="21600" y="6300"/>
                    <a:pt x="21600" y="9900"/>
                  </a:cubicBezTo>
                  <a:cubicBezTo>
                    <a:pt x="21600" y="13500"/>
                    <a:pt x="10800" y="17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6775046" y="376912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7029046" y="376912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7276696" y="370562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7530696" y="383262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8023925" y="55079"/>
              <a:ext cx="141772" cy="391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89" fill="norm" stroke="1" extrusionOk="0">
                  <a:moveTo>
                    <a:pt x="20967" y="1979"/>
                  </a:moveTo>
                  <a:cubicBezTo>
                    <a:pt x="20967" y="1283"/>
                    <a:pt x="20967" y="586"/>
                    <a:pt x="20184" y="237"/>
                  </a:cubicBezTo>
                  <a:cubicBezTo>
                    <a:pt x="19402" y="-111"/>
                    <a:pt x="17837" y="-111"/>
                    <a:pt x="15645" y="470"/>
                  </a:cubicBezTo>
                  <a:cubicBezTo>
                    <a:pt x="13454" y="1050"/>
                    <a:pt x="10637" y="2212"/>
                    <a:pt x="7663" y="4244"/>
                  </a:cubicBezTo>
                  <a:cubicBezTo>
                    <a:pt x="4689" y="6276"/>
                    <a:pt x="1558" y="9179"/>
                    <a:pt x="463" y="12083"/>
                  </a:cubicBezTo>
                  <a:cubicBezTo>
                    <a:pt x="-633" y="14986"/>
                    <a:pt x="306" y="17889"/>
                    <a:pt x="2341" y="19457"/>
                  </a:cubicBezTo>
                  <a:cubicBezTo>
                    <a:pt x="4376" y="21024"/>
                    <a:pt x="7506" y="21257"/>
                    <a:pt x="10637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8198581" y="219013"/>
              <a:ext cx="75066" cy="16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285" fill="norm" stroke="1" extrusionOk="0">
                  <a:moveTo>
                    <a:pt x="20703" y="1551"/>
                  </a:moveTo>
                  <a:cubicBezTo>
                    <a:pt x="17200" y="997"/>
                    <a:pt x="13698" y="443"/>
                    <a:pt x="10487" y="166"/>
                  </a:cubicBezTo>
                  <a:cubicBezTo>
                    <a:pt x="7276" y="-111"/>
                    <a:pt x="4357" y="-111"/>
                    <a:pt x="2314" y="720"/>
                  </a:cubicBezTo>
                  <a:cubicBezTo>
                    <a:pt x="271" y="1551"/>
                    <a:pt x="-897" y="3212"/>
                    <a:pt x="854" y="5151"/>
                  </a:cubicBezTo>
                  <a:cubicBezTo>
                    <a:pt x="2606" y="7089"/>
                    <a:pt x="7276" y="9304"/>
                    <a:pt x="10779" y="11381"/>
                  </a:cubicBezTo>
                  <a:cubicBezTo>
                    <a:pt x="14281" y="13458"/>
                    <a:pt x="16617" y="15397"/>
                    <a:pt x="17200" y="17058"/>
                  </a:cubicBezTo>
                  <a:cubicBezTo>
                    <a:pt x="17784" y="18720"/>
                    <a:pt x="16617" y="20104"/>
                    <a:pt x="13698" y="20797"/>
                  </a:cubicBezTo>
                  <a:cubicBezTo>
                    <a:pt x="10779" y="21489"/>
                    <a:pt x="6108" y="21489"/>
                    <a:pt x="4065" y="20520"/>
                  </a:cubicBezTo>
                  <a:cubicBezTo>
                    <a:pt x="2022" y="19551"/>
                    <a:pt x="2606" y="17612"/>
                    <a:pt x="3189" y="15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8334838" y="233330"/>
              <a:ext cx="110259" cy="12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415" fill="norm" stroke="1" extrusionOk="0">
                  <a:moveTo>
                    <a:pt x="4112" y="2730"/>
                  </a:moveTo>
                  <a:cubicBezTo>
                    <a:pt x="4112" y="6562"/>
                    <a:pt x="4112" y="10394"/>
                    <a:pt x="3501" y="13704"/>
                  </a:cubicBezTo>
                  <a:cubicBezTo>
                    <a:pt x="2889" y="17014"/>
                    <a:pt x="1667" y="19801"/>
                    <a:pt x="852" y="20323"/>
                  </a:cubicBezTo>
                  <a:cubicBezTo>
                    <a:pt x="37" y="20846"/>
                    <a:pt x="-371" y="19104"/>
                    <a:pt x="444" y="16317"/>
                  </a:cubicBezTo>
                  <a:cubicBezTo>
                    <a:pt x="1259" y="13530"/>
                    <a:pt x="3297" y="9698"/>
                    <a:pt x="4927" y="6911"/>
                  </a:cubicBezTo>
                  <a:cubicBezTo>
                    <a:pt x="6557" y="4123"/>
                    <a:pt x="7780" y="2381"/>
                    <a:pt x="9818" y="1162"/>
                  </a:cubicBezTo>
                  <a:cubicBezTo>
                    <a:pt x="11855" y="-57"/>
                    <a:pt x="14708" y="-754"/>
                    <a:pt x="16542" y="1336"/>
                  </a:cubicBezTo>
                  <a:cubicBezTo>
                    <a:pt x="18376" y="3427"/>
                    <a:pt x="19191" y="8304"/>
                    <a:pt x="19803" y="11788"/>
                  </a:cubicBezTo>
                  <a:cubicBezTo>
                    <a:pt x="20414" y="15272"/>
                    <a:pt x="20821" y="17362"/>
                    <a:pt x="21229" y="19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8487344" y="230920"/>
              <a:ext cx="65703" cy="11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0959" fill="norm" stroke="1" extrusionOk="0">
                  <a:moveTo>
                    <a:pt x="14877" y="4702"/>
                  </a:moveTo>
                  <a:cubicBezTo>
                    <a:pt x="16227" y="2739"/>
                    <a:pt x="17577" y="775"/>
                    <a:pt x="16564" y="186"/>
                  </a:cubicBezTo>
                  <a:cubicBezTo>
                    <a:pt x="15552" y="-403"/>
                    <a:pt x="12177" y="382"/>
                    <a:pt x="8802" y="2935"/>
                  </a:cubicBezTo>
                  <a:cubicBezTo>
                    <a:pt x="5427" y="5488"/>
                    <a:pt x="2052" y="9808"/>
                    <a:pt x="702" y="13146"/>
                  </a:cubicBezTo>
                  <a:cubicBezTo>
                    <a:pt x="-648" y="16484"/>
                    <a:pt x="27" y="18841"/>
                    <a:pt x="2052" y="20019"/>
                  </a:cubicBezTo>
                  <a:cubicBezTo>
                    <a:pt x="4077" y="21197"/>
                    <a:pt x="7452" y="21197"/>
                    <a:pt x="10489" y="20412"/>
                  </a:cubicBezTo>
                  <a:cubicBezTo>
                    <a:pt x="13527" y="19626"/>
                    <a:pt x="16227" y="18055"/>
                    <a:pt x="17915" y="15110"/>
                  </a:cubicBezTo>
                  <a:cubicBezTo>
                    <a:pt x="19602" y="12164"/>
                    <a:pt x="20277" y="7844"/>
                    <a:pt x="20952" y="3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8604380" y="211812"/>
              <a:ext cx="158217" cy="10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957" fill="norm" stroke="1" extrusionOk="0">
                  <a:moveTo>
                    <a:pt x="5111" y="0"/>
                  </a:moveTo>
                  <a:cubicBezTo>
                    <a:pt x="3671" y="864"/>
                    <a:pt x="2231" y="1728"/>
                    <a:pt x="1367" y="3240"/>
                  </a:cubicBezTo>
                  <a:cubicBezTo>
                    <a:pt x="503" y="4752"/>
                    <a:pt x="215" y="6912"/>
                    <a:pt x="71" y="9072"/>
                  </a:cubicBezTo>
                  <a:cubicBezTo>
                    <a:pt x="-73" y="11232"/>
                    <a:pt x="-73" y="13392"/>
                    <a:pt x="791" y="14688"/>
                  </a:cubicBezTo>
                  <a:cubicBezTo>
                    <a:pt x="1655" y="15984"/>
                    <a:pt x="3383" y="16416"/>
                    <a:pt x="4967" y="16416"/>
                  </a:cubicBezTo>
                  <a:cubicBezTo>
                    <a:pt x="6551" y="16416"/>
                    <a:pt x="7991" y="15984"/>
                    <a:pt x="9143" y="16632"/>
                  </a:cubicBezTo>
                  <a:cubicBezTo>
                    <a:pt x="10295" y="17280"/>
                    <a:pt x="11159" y="19008"/>
                    <a:pt x="12311" y="20088"/>
                  </a:cubicBezTo>
                  <a:cubicBezTo>
                    <a:pt x="13463" y="21168"/>
                    <a:pt x="14903" y="21600"/>
                    <a:pt x="16487" y="19224"/>
                  </a:cubicBezTo>
                  <a:cubicBezTo>
                    <a:pt x="18071" y="16848"/>
                    <a:pt x="19799" y="11664"/>
                    <a:pt x="21527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8838796" y="339755"/>
              <a:ext cx="88901" cy="8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857"/>
                  </a:moveTo>
                  <a:cubicBezTo>
                    <a:pt x="514" y="5428"/>
                    <a:pt x="1029" y="8000"/>
                    <a:pt x="1029" y="10571"/>
                  </a:cubicBezTo>
                  <a:cubicBezTo>
                    <a:pt x="1029" y="13142"/>
                    <a:pt x="514" y="15714"/>
                    <a:pt x="1029" y="15457"/>
                  </a:cubicBezTo>
                  <a:cubicBezTo>
                    <a:pt x="1543" y="15200"/>
                    <a:pt x="3086" y="12114"/>
                    <a:pt x="4629" y="9542"/>
                  </a:cubicBezTo>
                  <a:cubicBezTo>
                    <a:pt x="6171" y="6971"/>
                    <a:pt x="7714" y="4914"/>
                    <a:pt x="9514" y="3114"/>
                  </a:cubicBezTo>
                  <a:cubicBezTo>
                    <a:pt x="11314" y="1314"/>
                    <a:pt x="13371" y="-229"/>
                    <a:pt x="15171" y="28"/>
                  </a:cubicBezTo>
                  <a:cubicBezTo>
                    <a:pt x="16971" y="285"/>
                    <a:pt x="18514" y="2342"/>
                    <a:pt x="19543" y="6200"/>
                  </a:cubicBezTo>
                  <a:cubicBezTo>
                    <a:pt x="20571" y="10057"/>
                    <a:pt x="21086" y="15714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9048346" y="421362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9345516" y="129262"/>
              <a:ext cx="102881" cy="3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82" fill="norm" stroke="1" extrusionOk="0">
                  <a:moveTo>
                    <a:pt x="20997" y="0"/>
                  </a:moveTo>
                  <a:cubicBezTo>
                    <a:pt x="17109" y="2057"/>
                    <a:pt x="13221" y="4114"/>
                    <a:pt x="9549" y="7420"/>
                  </a:cubicBezTo>
                  <a:cubicBezTo>
                    <a:pt x="5877" y="10727"/>
                    <a:pt x="2421" y="15282"/>
                    <a:pt x="909" y="17927"/>
                  </a:cubicBezTo>
                  <a:cubicBezTo>
                    <a:pt x="-603" y="20571"/>
                    <a:pt x="-171" y="21306"/>
                    <a:pt x="1773" y="21453"/>
                  </a:cubicBezTo>
                  <a:cubicBezTo>
                    <a:pt x="3717" y="21600"/>
                    <a:pt x="7173" y="21159"/>
                    <a:pt x="10629" y="20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9327746" y="269706"/>
              <a:ext cx="399546" cy="15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0960" fill="norm" stroke="1" extrusionOk="0">
                  <a:moveTo>
                    <a:pt x="0" y="4219"/>
                  </a:moveTo>
                  <a:cubicBezTo>
                    <a:pt x="2629" y="4507"/>
                    <a:pt x="5257" y="4795"/>
                    <a:pt x="6857" y="4651"/>
                  </a:cubicBezTo>
                  <a:cubicBezTo>
                    <a:pt x="8457" y="4507"/>
                    <a:pt x="9029" y="3931"/>
                    <a:pt x="9543" y="3211"/>
                  </a:cubicBezTo>
                  <a:cubicBezTo>
                    <a:pt x="10057" y="2491"/>
                    <a:pt x="10514" y="1627"/>
                    <a:pt x="10457" y="907"/>
                  </a:cubicBezTo>
                  <a:cubicBezTo>
                    <a:pt x="10400" y="187"/>
                    <a:pt x="9829" y="-389"/>
                    <a:pt x="8914" y="331"/>
                  </a:cubicBezTo>
                  <a:cubicBezTo>
                    <a:pt x="8000" y="1051"/>
                    <a:pt x="6743" y="3067"/>
                    <a:pt x="6000" y="5515"/>
                  </a:cubicBezTo>
                  <a:cubicBezTo>
                    <a:pt x="5257" y="7963"/>
                    <a:pt x="5029" y="10843"/>
                    <a:pt x="4914" y="13003"/>
                  </a:cubicBezTo>
                  <a:cubicBezTo>
                    <a:pt x="4800" y="15163"/>
                    <a:pt x="4800" y="16603"/>
                    <a:pt x="5086" y="17899"/>
                  </a:cubicBezTo>
                  <a:cubicBezTo>
                    <a:pt x="5371" y="19195"/>
                    <a:pt x="5943" y="20347"/>
                    <a:pt x="6514" y="20779"/>
                  </a:cubicBezTo>
                  <a:cubicBezTo>
                    <a:pt x="7086" y="21211"/>
                    <a:pt x="7657" y="20923"/>
                    <a:pt x="8629" y="19339"/>
                  </a:cubicBezTo>
                  <a:cubicBezTo>
                    <a:pt x="9600" y="17755"/>
                    <a:pt x="10971" y="14875"/>
                    <a:pt x="11886" y="12715"/>
                  </a:cubicBezTo>
                  <a:cubicBezTo>
                    <a:pt x="12800" y="10555"/>
                    <a:pt x="13257" y="9115"/>
                    <a:pt x="13429" y="9259"/>
                  </a:cubicBezTo>
                  <a:cubicBezTo>
                    <a:pt x="13600" y="9403"/>
                    <a:pt x="13486" y="11131"/>
                    <a:pt x="13257" y="13003"/>
                  </a:cubicBezTo>
                  <a:cubicBezTo>
                    <a:pt x="13029" y="14875"/>
                    <a:pt x="12686" y="16891"/>
                    <a:pt x="12800" y="17611"/>
                  </a:cubicBezTo>
                  <a:cubicBezTo>
                    <a:pt x="12914" y="18331"/>
                    <a:pt x="13486" y="17755"/>
                    <a:pt x="14114" y="16027"/>
                  </a:cubicBezTo>
                  <a:cubicBezTo>
                    <a:pt x="14743" y="14299"/>
                    <a:pt x="15429" y="11419"/>
                    <a:pt x="16057" y="9115"/>
                  </a:cubicBezTo>
                  <a:cubicBezTo>
                    <a:pt x="16686" y="6811"/>
                    <a:pt x="17257" y="5083"/>
                    <a:pt x="17543" y="4939"/>
                  </a:cubicBezTo>
                  <a:cubicBezTo>
                    <a:pt x="17829" y="4795"/>
                    <a:pt x="17829" y="6235"/>
                    <a:pt x="17829" y="7675"/>
                  </a:cubicBezTo>
                  <a:cubicBezTo>
                    <a:pt x="17829" y="9115"/>
                    <a:pt x="17829" y="10555"/>
                    <a:pt x="17771" y="11995"/>
                  </a:cubicBezTo>
                  <a:cubicBezTo>
                    <a:pt x="17714" y="13435"/>
                    <a:pt x="17600" y="14875"/>
                    <a:pt x="17543" y="14875"/>
                  </a:cubicBezTo>
                  <a:cubicBezTo>
                    <a:pt x="17486" y="14875"/>
                    <a:pt x="17486" y="13435"/>
                    <a:pt x="17657" y="12139"/>
                  </a:cubicBezTo>
                  <a:cubicBezTo>
                    <a:pt x="17829" y="10843"/>
                    <a:pt x="18171" y="9691"/>
                    <a:pt x="18571" y="8683"/>
                  </a:cubicBezTo>
                  <a:cubicBezTo>
                    <a:pt x="18971" y="7675"/>
                    <a:pt x="19429" y="6811"/>
                    <a:pt x="19943" y="6379"/>
                  </a:cubicBezTo>
                  <a:cubicBezTo>
                    <a:pt x="20457" y="5947"/>
                    <a:pt x="21029" y="5947"/>
                    <a:pt x="21314" y="6667"/>
                  </a:cubicBezTo>
                  <a:cubicBezTo>
                    <a:pt x="21600" y="7387"/>
                    <a:pt x="21600" y="8827"/>
                    <a:pt x="21543" y="10699"/>
                  </a:cubicBezTo>
                  <a:cubicBezTo>
                    <a:pt x="21486" y="12571"/>
                    <a:pt x="21371" y="14875"/>
                    <a:pt x="21257" y="17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9757430" y="207190"/>
              <a:ext cx="167856" cy="45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90" fill="norm" stroke="1" extrusionOk="0">
                  <a:moveTo>
                    <a:pt x="10667" y="5318"/>
                  </a:moveTo>
                  <a:cubicBezTo>
                    <a:pt x="9067" y="7318"/>
                    <a:pt x="7467" y="9318"/>
                    <a:pt x="5867" y="11668"/>
                  </a:cubicBezTo>
                  <a:cubicBezTo>
                    <a:pt x="4267" y="14018"/>
                    <a:pt x="2667" y="16718"/>
                    <a:pt x="1600" y="18518"/>
                  </a:cubicBezTo>
                  <a:cubicBezTo>
                    <a:pt x="533" y="20318"/>
                    <a:pt x="0" y="21218"/>
                    <a:pt x="0" y="21368"/>
                  </a:cubicBezTo>
                  <a:cubicBezTo>
                    <a:pt x="0" y="21518"/>
                    <a:pt x="533" y="20918"/>
                    <a:pt x="1867" y="18968"/>
                  </a:cubicBezTo>
                  <a:cubicBezTo>
                    <a:pt x="3200" y="17018"/>
                    <a:pt x="5333" y="13718"/>
                    <a:pt x="7733" y="10518"/>
                  </a:cubicBezTo>
                  <a:cubicBezTo>
                    <a:pt x="10133" y="7318"/>
                    <a:pt x="12800" y="4218"/>
                    <a:pt x="14533" y="2418"/>
                  </a:cubicBezTo>
                  <a:cubicBezTo>
                    <a:pt x="16267" y="618"/>
                    <a:pt x="17067" y="118"/>
                    <a:pt x="18000" y="18"/>
                  </a:cubicBezTo>
                  <a:cubicBezTo>
                    <a:pt x="18933" y="-82"/>
                    <a:pt x="20000" y="218"/>
                    <a:pt x="20667" y="1118"/>
                  </a:cubicBezTo>
                  <a:cubicBezTo>
                    <a:pt x="21333" y="2018"/>
                    <a:pt x="21600" y="3518"/>
                    <a:pt x="19467" y="4868"/>
                  </a:cubicBezTo>
                  <a:cubicBezTo>
                    <a:pt x="17333" y="6218"/>
                    <a:pt x="12800" y="7418"/>
                    <a:pt x="8267" y="8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9944201" y="373649"/>
              <a:ext cx="94746" cy="11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23" fill="norm" stroke="1" extrusionOk="0">
                  <a:moveTo>
                    <a:pt x="2765" y="594"/>
                  </a:moveTo>
                  <a:cubicBezTo>
                    <a:pt x="2285" y="4452"/>
                    <a:pt x="1805" y="8309"/>
                    <a:pt x="1325" y="11780"/>
                  </a:cubicBezTo>
                  <a:cubicBezTo>
                    <a:pt x="845" y="15252"/>
                    <a:pt x="365" y="18337"/>
                    <a:pt x="125" y="18723"/>
                  </a:cubicBezTo>
                  <a:cubicBezTo>
                    <a:pt x="-115" y="19109"/>
                    <a:pt x="-115" y="16794"/>
                    <a:pt x="1085" y="13709"/>
                  </a:cubicBezTo>
                  <a:cubicBezTo>
                    <a:pt x="2285" y="10623"/>
                    <a:pt x="4685" y="6766"/>
                    <a:pt x="7565" y="4066"/>
                  </a:cubicBezTo>
                  <a:cubicBezTo>
                    <a:pt x="10445" y="1366"/>
                    <a:pt x="13805" y="-177"/>
                    <a:pt x="15965" y="16"/>
                  </a:cubicBezTo>
                  <a:cubicBezTo>
                    <a:pt x="18125" y="209"/>
                    <a:pt x="19085" y="2137"/>
                    <a:pt x="19805" y="5994"/>
                  </a:cubicBezTo>
                  <a:cubicBezTo>
                    <a:pt x="20525" y="9852"/>
                    <a:pt x="21005" y="15637"/>
                    <a:pt x="21485" y="21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10134196" y="110162"/>
              <a:ext cx="84288" cy="3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87" fill="norm" stroke="1" extrusionOk="0">
                  <a:moveTo>
                    <a:pt x="0" y="349"/>
                  </a:moveTo>
                  <a:cubicBezTo>
                    <a:pt x="2634" y="118"/>
                    <a:pt x="5268" y="-113"/>
                    <a:pt x="7376" y="60"/>
                  </a:cubicBezTo>
                  <a:cubicBezTo>
                    <a:pt x="9483" y="234"/>
                    <a:pt x="11063" y="811"/>
                    <a:pt x="13698" y="2948"/>
                  </a:cubicBezTo>
                  <a:cubicBezTo>
                    <a:pt x="16332" y="5085"/>
                    <a:pt x="20020" y="8781"/>
                    <a:pt x="20810" y="11958"/>
                  </a:cubicBezTo>
                  <a:cubicBezTo>
                    <a:pt x="21600" y="15134"/>
                    <a:pt x="19493" y="17791"/>
                    <a:pt x="17122" y="19292"/>
                  </a:cubicBezTo>
                  <a:cubicBezTo>
                    <a:pt x="14751" y="20794"/>
                    <a:pt x="12117" y="21140"/>
                    <a:pt x="9483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10286596" y="-1"/>
              <a:ext cx="114825" cy="58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28" fill="norm" stroke="1" extrusionOk="0">
                  <a:moveTo>
                    <a:pt x="9425" y="83"/>
                  </a:moveTo>
                  <a:cubicBezTo>
                    <a:pt x="12960" y="6"/>
                    <a:pt x="16495" y="-72"/>
                    <a:pt x="18655" y="122"/>
                  </a:cubicBezTo>
                  <a:cubicBezTo>
                    <a:pt x="20815" y="316"/>
                    <a:pt x="21600" y="783"/>
                    <a:pt x="21207" y="1793"/>
                  </a:cubicBezTo>
                  <a:cubicBezTo>
                    <a:pt x="20815" y="2803"/>
                    <a:pt x="19244" y="4357"/>
                    <a:pt x="16495" y="5639"/>
                  </a:cubicBezTo>
                  <a:cubicBezTo>
                    <a:pt x="13745" y="6921"/>
                    <a:pt x="9818" y="7931"/>
                    <a:pt x="7265" y="8591"/>
                  </a:cubicBezTo>
                  <a:cubicBezTo>
                    <a:pt x="4713" y="9252"/>
                    <a:pt x="3535" y="9563"/>
                    <a:pt x="3142" y="9912"/>
                  </a:cubicBezTo>
                  <a:cubicBezTo>
                    <a:pt x="2749" y="10262"/>
                    <a:pt x="3142" y="10650"/>
                    <a:pt x="4124" y="11233"/>
                  </a:cubicBezTo>
                  <a:cubicBezTo>
                    <a:pt x="5105" y="11816"/>
                    <a:pt x="6676" y="12593"/>
                    <a:pt x="8444" y="13836"/>
                  </a:cubicBezTo>
                  <a:cubicBezTo>
                    <a:pt x="10211" y="15079"/>
                    <a:pt x="12175" y="16788"/>
                    <a:pt x="13156" y="17876"/>
                  </a:cubicBezTo>
                  <a:cubicBezTo>
                    <a:pt x="14138" y="18964"/>
                    <a:pt x="14138" y="19430"/>
                    <a:pt x="11782" y="19935"/>
                  </a:cubicBezTo>
                  <a:cubicBezTo>
                    <a:pt x="9425" y="20440"/>
                    <a:pt x="4713" y="20984"/>
                    <a:pt x="0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145343" y="1067137"/>
              <a:ext cx="1651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4443"/>
                    <a:pt x="8308" y="8885"/>
                    <a:pt x="11908" y="12485"/>
                  </a:cubicBezTo>
                  <a:cubicBezTo>
                    <a:pt x="15508" y="16085"/>
                    <a:pt x="18554" y="188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-1" y="952837"/>
              <a:ext cx="27234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2436" y="21600"/>
                  </a:moveTo>
                  <a:cubicBezTo>
                    <a:pt x="1440" y="21600"/>
                    <a:pt x="443" y="21600"/>
                    <a:pt x="110" y="21086"/>
                  </a:cubicBezTo>
                  <a:cubicBezTo>
                    <a:pt x="-222" y="20571"/>
                    <a:pt x="110" y="19543"/>
                    <a:pt x="2270" y="16886"/>
                  </a:cubicBezTo>
                  <a:cubicBezTo>
                    <a:pt x="4430" y="14229"/>
                    <a:pt x="8418" y="9943"/>
                    <a:pt x="11907" y="6857"/>
                  </a:cubicBezTo>
                  <a:cubicBezTo>
                    <a:pt x="15396" y="3771"/>
                    <a:pt x="18387" y="1886"/>
                    <a:pt x="213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323143" y="1079837"/>
              <a:ext cx="152401" cy="20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8100"/>
                  </a:moveTo>
                  <a:cubicBezTo>
                    <a:pt x="3600" y="7650"/>
                    <a:pt x="7200" y="7200"/>
                    <a:pt x="10350" y="8662"/>
                  </a:cubicBezTo>
                  <a:cubicBezTo>
                    <a:pt x="13500" y="10125"/>
                    <a:pt x="16200" y="13500"/>
                    <a:pt x="17550" y="15750"/>
                  </a:cubicBezTo>
                  <a:cubicBezTo>
                    <a:pt x="18900" y="18000"/>
                    <a:pt x="18900" y="19125"/>
                    <a:pt x="18300" y="20025"/>
                  </a:cubicBezTo>
                  <a:cubicBezTo>
                    <a:pt x="17700" y="20925"/>
                    <a:pt x="16500" y="21600"/>
                    <a:pt x="15300" y="21375"/>
                  </a:cubicBezTo>
                  <a:cubicBezTo>
                    <a:pt x="14100" y="21150"/>
                    <a:pt x="12900" y="20025"/>
                    <a:pt x="12000" y="17325"/>
                  </a:cubicBezTo>
                  <a:cubicBezTo>
                    <a:pt x="11100" y="14625"/>
                    <a:pt x="10500" y="10350"/>
                    <a:pt x="10950" y="7200"/>
                  </a:cubicBezTo>
                  <a:cubicBezTo>
                    <a:pt x="11400" y="4050"/>
                    <a:pt x="12900" y="2025"/>
                    <a:pt x="14850" y="1012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496709" y="1058270"/>
              <a:ext cx="169335" cy="1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7020" y="2859"/>
                  </a:moveTo>
                  <a:cubicBezTo>
                    <a:pt x="6210" y="1737"/>
                    <a:pt x="5400" y="615"/>
                    <a:pt x="4320" y="194"/>
                  </a:cubicBezTo>
                  <a:cubicBezTo>
                    <a:pt x="3240" y="-227"/>
                    <a:pt x="1890" y="54"/>
                    <a:pt x="1080" y="895"/>
                  </a:cubicBezTo>
                  <a:cubicBezTo>
                    <a:pt x="270" y="1737"/>
                    <a:pt x="0" y="3139"/>
                    <a:pt x="0" y="6085"/>
                  </a:cubicBezTo>
                  <a:cubicBezTo>
                    <a:pt x="0" y="9030"/>
                    <a:pt x="270" y="13518"/>
                    <a:pt x="810" y="16324"/>
                  </a:cubicBezTo>
                  <a:cubicBezTo>
                    <a:pt x="1350" y="19129"/>
                    <a:pt x="2160" y="20251"/>
                    <a:pt x="3240" y="20812"/>
                  </a:cubicBezTo>
                  <a:cubicBezTo>
                    <a:pt x="4320" y="21373"/>
                    <a:pt x="5670" y="21373"/>
                    <a:pt x="6885" y="19970"/>
                  </a:cubicBezTo>
                  <a:cubicBezTo>
                    <a:pt x="8100" y="18568"/>
                    <a:pt x="9180" y="15763"/>
                    <a:pt x="9720" y="13238"/>
                  </a:cubicBezTo>
                  <a:cubicBezTo>
                    <a:pt x="10260" y="10713"/>
                    <a:pt x="10260" y="8469"/>
                    <a:pt x="10530" y="8048"/>
                  </a:cubicBezTo>
                  <a:cubicBezTo>
                    <a:pt x="10800" y="7628"/>
                    <a:pt x="11340" y="9030"/>
                    <a:pt x="11880" y="10433"/>
                  </a:cubicBezTo>
                  <a:cubicBezTo>
                    <a:pt x="12420" y="11835"/>
                    <a:pt x="12960" y="13238"/>
                    <a:pt x="13905" y="13518"/>
                  </a:cubicBezTo>
                  <a:cubicBezTo>
                    <a:pt x="14850" y="13799"/>
                    <a:pt x="16200" y="12957"/>
                    <a:pt x="16875" y="11835"/>
                  </a:cubicBezTo>
                  <a:cubicBezTo>
                    <a:pt x="17550" y="10713"/>
                    <a:pt x="17550" y="9311"/>
                    <a:pt x="17685" y="7768"/>
                  </a:cubicBezTo>
                  <a:cubicBezTo>
                    <a:pt x="17820" y="6225"/>
                    <a:pt x="18090" y="4542"/>
                    <a:pt x="18360" y="4402"/>
                  </a:cubicBezTo>
                  <a:cubicBezTo>
                    <a:pt x="18630" y="4261"/>
                    <a:pt x="18900" y="5664"/>
                    <a:pt x="19440" y="6926"/>
                  </a:cubicBezTo>
                  <a:cubicBezTo>
                    <a:pt x="19980" y="8189"/>
                    <a:pt x="20790" y="9311"/>
                    <a:pt x="21600" y="10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591549" y="946218"/>
              <a:ext cx="42745" cy="8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129" fill="norm" stroke="1" extrusionOk="0">
                  <a:moveTo>
                    <a:pt x="20771" y="21129"/>
                  </a:moveTo>
                  <a:cubicBezTo>
                    <a:pt x="15628" y="15729"/>
                    <a:pt x="10485" y="10329"/>
                    <a:pt x="6371" y="6279"/>
                  </a:cubicBezTo>
                  <a:cubicBezTo>
                    <a:pt x="2257" y="2229"/>
                    <a:pt x="-829" y="-471"/>
                    <a:pt x="200" y="69"/>
                  </a:cubicBezTo>
                  <a:cubicBezTo>
                    <a:pt x="1228" y="609"/>
                    <a:pt x="6371" y="4389"/>
                    <a:pt x="11514" y="8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666043" y="993045"/>
              <a:ext cx="120651" cy="10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1" fill="norm" stroke="1" extrusionOk="0">
                  <a:moveTo>
                    <a:pt x="0" y="833"/>
                  </a:moveTo>
                  <a:cubicBezTo>
                    <a:pt x="1516" y="4986"/>
                    <a:pt x="3032" y="9140"/>
                    <a:pt x="4168" y="13086"/>
                  </a:cubicBezTo>
                  <a:cubicBezTo>
                    <a:pt x="5305" y="17033"/>
                    <a:pt x="6063" y="20771"/>
                    <a:pt x="6063" y="20771"/>
                  </a:cubicBezTo>
                  <a:cubicBezTo>
                    <a:pt x="6063" y="20771"/>
                    <a:pt x="5305" y="17033"/>
                    <a:pt x="4926" y="14125"/>
                  </a:cubicBezTo>
                  <a:cubicBezTo>
                    <a:pt x="4547" y="11217"/>
                    <a:pt x="4547" y="9140"/>
                    <a:pt x="4547" y="7063"/>
                  </a:cubicBezTo>
                  <a:cubicBezTo>
                    <a:pt x="4547" y="4986"/>
                    <a:pt x="4547" y="2909"/>
                    <a:pt x="5495" y="1456"/>
                  </a:cubicBezTo>
                  <a:cubicBezTo>
                    <a:pt x="6442" y="2"/>
                    <a:pt x="8337" y="-829"/>
                    <a:pt x="11179" y="1248"/>
                  </a:cubicBezTo>
                  <a:cubicBezTo>
                    <a:pt x="14021" y="3325"/>
                    <a:pt x="17811" y="8309"/>
                    <a:pt x="21600" y="13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786693" y="863937"/>
              <a:ext cx="69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862893" y="933787"/>
              <a:ext cx="82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818443" y="1797387"/>
              <a:ext cx="825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142"/>
                    <a:pt x="7754" y="6284"/>
                    <a:pt x="11354" y="9556"/>
                  </a:cubicBezTo>
                  <a:cubicBezTo>
                    <a:pt x="14954" y="12829"/>
                    <a:pt x="18277" y="16233"/>
                    <a:pt x="19938" y="18262"/>
                  </a:cubicBezTo>
                  <a:cubicBezTo>
                    <a:pt x="21600" y="20291"/>
                    <a:pt x="21600" y="20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668502" y="1746587"/>
              <a:ext cx="359492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1748" y="21600"/>
                  </a:moveTo>
                  <a:cubicBezTo>
                    <a:pt x="990" y="20533"/>
                    <a:pt x="232" y="19467"/>
                    <a:pt x="42" y="18400"/>
                  </a:cubicBezTo>
                  <a:cubicBezTo>
                    <a:pt x="-147" y="17333"/>
                    <a:pt x="232" y="16267"/>
                    <a:pt x="2442" y="13867"/>
                  </a:cubicBezTo>
                  <a:cubicBezTo>
                    <a:pt x="4653" y="11467"/>
                    <a:pt x="8695" y="7733"/>
                    <a:pt x="12169" y="5200"/>
                  </a:cubicBezTo>
                  <a:cubicBezTo>
                    <a:pt x="15642" y="2667"/>
                    <a:pt x="18548" y="1333"/>
                    <a:pt x="214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983543" y="1916096"/>
              <a:ext cx="171451" cy="1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0" y="16030"/>
                  </a:moveTo>
                  <a:cubicBezTo>
                    <a:pt x="4800" y="12235"/>
                    <a:pt x="9600" y="8441"/>
                    <a:pt x="12133" y="5814"/>
                  </a:cubicBezTo>
                  <a:cubicBezTo>
                    <a:pt x="14667" y="3187"/>
                    <a:pt x="14933" y="1727"/>
                    <a:pt x="14400" y="852"/>
                  </a:cubicBezTo>
                  <a:cubicBezTo>
                    <a:pt x="13867" y="-24"/>
                    <a:pt x="12533" y="-316"/>
                    <a:pt x="10800" y="414"/>
                  </a:cubicBezTo>
                  <a:cubicBezTo>
                    <a:pt x="9067" y="1143"/>
                    <a:pt x="6933" y="2895"/>
                    <a:pt x="5067" y="6252"/>
                  </a:cubicBezTo>
                  <a:cubicBezTo>
                    <a:pt x="3200" y="9608"/>
                    <a:pt x="1600" y="14570"/>
                    <a:pt x="1333" y="17489"/>
                  </a:cubicBezTo>
                  <a:cubicBezTo>
                    <a:pt x="1067" y="20408"/>
                    <a:pt x="2133" y="21284"/>
                    <a:pt x="5733" y="20846"/>
                  </a:cubicBezTo>
                  <a:cubicBezTo>
                    <a:pt x="9333" y="20408"/>
                    <a:pt x="15467" y="18657"/>
                    <a:pt x="21600" y="16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174043" y="1906395"/>
              <a:ext cx="71930" cy="19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006" fill="norm" stroke="1" extrusionOk="0">
                  <a:moveTo>
                    <a:pt x="18514" y="2561"/>
                  </a:moveTo>
                  <a:cubicBezTo>
                    <a:pt x="16663" y="1670"/>
                    <a:pt x="14811" y="780"/>
                    <a:pt x="12343" y="334"/>
                  </a:cubicBezTo>
                  <a:cubicBezTo>
                    <a:pt x="9874" y="-111"/>
                    <a:pt x="6789" y="-111"/>
                    <a:pt x="4320" y="334"/>
                  </a:cubicBezTo>
                  <a:cubicBezTo>
                    <a:pt x="1851" y="780"/>
                    <a:pt x="0" y="1670"/>
                    <a:pt x="1543" y="3452"/>
                  </a:cubicBezTo>
                  <a:cubicBezTo>
                    <a:pt x="3086" y="5233"/>
                    <a:pt x="8023" y="7905"/>
                    <a:pt x="12034" y="10355"/>
                  </a:cubicBezTo>
                  <a:cubicBezTo>
                    <a:pt x="16046" y="12804"/>
                    <a:pt x="19131" y="15031"/>
                    <a:pt x="20366" y="16701"/>
                  </a:cubicBezTo>
                  <a:cubicBezTo>
                    <a:pt x="21600" y="18371"/>
                    <a:pt x="20983" y="19485"/>
                    <a:pt x="18206" y="20264"/>
                  </a:cubicBezTo>
                  <a:cubicBezTo>
                    <a:pt x="15429" y="21044"/>
                    <a:pt x="10491" y="21489"/>
                    <a:pt x="7097" y="20153"/>
                  </a:cubicBezTo>
                  <a:cubicBezTo>
                    <a:pt x="3703" y="18817"/>
                    <a:pt x="1851" y="15699"/>
                    <a:pt x="0" y="12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362426" y="1725093"/>
              <a:ext cx="40218" cy="37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1137" y="140"/>
                  </a:moveTo>
                  <a:cubicBezTo>
                    <a:pt x="6821" y="18"/>
                    <a:pt x="12505" y="-103"/>
                    <a:pt x="15916" y="140"/>
                  </a:cubicBezTo>
                  <a:cubicBezTo>
                    <a:pt x="19326" y="382"/>
                    <a:pt x="20463" y="989"/>
                    <a:pt x="18189" y="2991"/>
                  </a:cubicBezTo>
                  <a:cubicBezTo>
                    <a:pt x="15916" y="4994"/>
                    <a:pt x="10232" y="8391"/>
                    <a:pt x="6253" y="11486"/>
                  </a:cubicBezTo>
                  <a:cubicBezTo>
                    <a:pt x="2274" y="14580"/>
                    <a:pt x="0" y="17371"/>
                    <a:pt x="0" y="19070"/>
                  </a:cubicBezTo>
                  <a:cubicBezTo>
                    <a:pt x="0" y="20769"/>
                    <a:pt x="2274" y="21376"/>
                    <a:pt x="6253" y="21436"/>
                  </a:cubicBezTo>
                  <a:cubicBezTo>
                    <a:pt x="10232" y="21497"/>
                    <a:pt x="15916" y="21012"/>
                    <a:pt x="21600" y="20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1316832" y="1924387"/>
              <a:ext cx="193762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475" y="21600"/>
                  </a:moveTo>
                  <a:cubicBezTo>
                    <a:pt x="1301" y="21600"/>
                    <a:pt x="127" y="21600"/>
                    <a:pt x="9" y="20057"/>
                  </a:cubicBezTo>
                  <a:cubicBezTo>
                    <a:pt x="-108" y="18514"/>
                    <a:pt x="831" y="15429"/>
                    <a:pt x="4588" y="11829"/>
                  </a:cubicBezTo>
                  <a:cubicBezTo>
                    <a:pt x="8344" y="8229"/>
                    <a:pt x="14918" y="4114"/>
                    <a:pt x="214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1624893" y="1956137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1601377" y="2032337"/>
              <a:ext cx="18226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758" y="21600"/>
                  </a:moveTo>
                  <a:cubicBezTo>
                    <a:pt x="1269" y="21600"/>
                    <a:pt x="-221" y="21600"/>
                    <a:pt x="27" y="20520"/>
                  </a:cubicBezTo>
                  <a:cubicBezTo>
                    <a:pt x="276" y="19440"/>
                    <a:pt x="2262" y="17280"/>
                    <a:pt x="6110" y="13680"/>
                  </a:cubicBezTo>
                  <a:cubicBezTo>
                    <a:pt x="9958" y="10080"/>
                    <a:pt x="15669" y="5040"/>
                    <a:pt x="213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2279441" y="1674658"/>
              <a:ext cx="151903" cy="52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511" fill="norm" stroke="1" extrusionOk="0">
                  <a:moveTo>
                    <a:pt x="21234" y="1130"/>
                  </a:moveTo>
                  <a:cubicBezTo>
                    <a:pt x="18571" y="695"/>
                    <a:pt x="15908" y="259"/>
                    <a:pt x="12949" y="85"/>
                  </a:cubicBezTo>
                  <a:cubicBezTo>
                    <a:pt x="9990" y="-89"/>
                    <a:pt x="6735" y="-2"/>
                    <a:pt x="4812" y="390"/>
                  </a:cubicBezTo>
                  <a:cubicBezTo>
                    <a:pt x="2889" y="782"/>
                    <a:pt x="2297" y="1479"/>
                    <a:pt x="3185" y="2132"/>
                  </a:cubicBezTo>
                  <a:cubicBezTo>
                    <a:pt x="4072" y="2785"/>
                    <a:pt x="6439" y="3395"/>
                    <a:pt x="8955" y="4135"/>
                  </a:cubicBezTo>
                  <a:cubicBezTo>
                    <a:pt x="11470" y="4876"/>
                    <a:pt x="14133" y="5746"/>
                    <a:pt x="14872" y="6705"/>
                  </a:cubicBezTo>
                  <a:cubicBezTo>
                    <a:pt x="15612" y="7663"/>
                    <a:pt x="14429" y="8708"/>
                    <a:pt x="12061" y="9579"/>
                  </a:cubicBezTo>
                  <a:cubicBezTo>
                    <a:pt x="9694" y="10450"/>
                    <a:pt x="6144" y="11146"/>
                    <a:pt x="3629" y="11582"/>
                  </a:cubicBezTo>
                  <a:cubicBezTo>
                    <a:pt x="1113" y="12017"/>
                    <a:pt x="-366" y="12192"/>
                    <a:pt x="78" y="12235"/>
                  </a:cubicBezTo>
                  <a:cubicBezTo>
                    <a:pt x="522" y="12279"/>
                    <a:pt x="2889" y="12192"/>
                    <a:pt x="4664" y="12322"/>
                  </a:cubicBezTo>
                  <a:cubicBezTo>
                    <a:pt x="6439" y="12453"/>
                    <a:pt x="7623" y="12801"/>
                    <a:pt x="8215" y="13542"/>
                  </a:cubicBezTo>
                  <a:cubicBezTo>
                    <a:pt x="8807" y="14282"/>
                    <a:pt x="8807" y="15414"/>
                    <a:pt x="8215" y="16372"/>
                  </a:cubicBezTo>
                  <a:cubicBezTo>
                    <a:pt x="7623" y="17330"/>
                    <a:pt x="6439" y="18114"/>
                    <a:pt x="5552" y="18767"/>
                  </a:cubicBezTo>
                  <a:cubicBezTo>
                    <a:pt x="4664" y="19421"/>
                    <a:pt x="4072" y="19943"/>
                    <a:pt x="4812" y="20335"/>
                  </a:cubicBezTo>
                  <a:cubicBezTo>
                    <a:pt x="5552" y="20727"/>
                    <a:pt x="7623" y="20988"/>
                    <a:pt x="9694" y="21163"/>
                  </a:cubicBezTo>
                  <a:cubicBezTo>
                    <a:pt x="11766" y="21337"/>
                    <a:pt x="13837" y="21424"/>
                    <a:pt x="15908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2639613" y="1719333"/>
              <a:ext cx="191781" cy="48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54" fill="norm" stroke="1" extrusionOk="0">
                  <a:moveTo>
                    <a:pt x="21272" y="1194"/>
                  </a:moveTo>
                  <a:cubicBezTo>
                    <a:pt x="21037" y="730"/>
                    <a:pt x="20802" y="267"/>
                    <a:pt x="20098" y="81"/>
                  </a:cubicBezTo>
                  <a:cubicBezTo>
                    <a:pt x="19394" y="-104"/>
                    <a:pt x="18220" y="-11"/>
                    <a:pt x="15755" y="777"/>
                  </a:cubicBezTo>
                  <a:cubicBezTo>
                    <a:pt x="13289" y="1565"/>
                    <a:pt x="9533" y="3048"/>
                    <a:pt x="6715" y="4948"/>
                  </a:cubicBezTo>
                  <a:cubicBezTo>
                    <a:pt x="3898" y="6849"/>
                    <a:pt x="2020" y="9166"/>
                    <a:pt x="963" y="11391"/>
                  </a:cubicBezTo>
                  <a:cubicBezTo>
                    <a:pt x="-93" y="13616"/>
                    <a:pt x="-328" y="15748"/>
                    <a:pt x="494" y="17324"/>
                  </a:cubicBezTo>
                  <a:cubicBezTo>
                    <a:pt x="1315" y="18900"/>
                    <a:pt x="3194" y="19920"/>
                    <a:pt x="5894" y="20569"/>
                  </a:cubicBezTo>
                  <a:cubicBezTo>
                    <a:pt x="8594" y="21218"/>
                    <a:pt x="12115" y="21496"/>
                    <a:pt x="14346" y="21450"/>
                  </a:cubicBezTo>
                  <a:cubicBezTo>
                    <a:pt x="16576" y="21403"/>
                    <a:pt x="17515" y="21032"/>
                    <a:pt x="18455" y="20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2884016" y="1864658"/>
              <a:ext cx="99778" cy="25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171" fill="norm" stroke="1" extrusionOk="0">
                  <a:moveTo>
                    <a:pt x="21212" y="3403"/>
                  </a:moveTo>
                  <a:cubicBezTo>
                    <a:pt x="20762" y="2518"/>
                    <a:pt x="20312" y="1633"/>
                    <a:pt x="18062" y="924"/>
                  </a:cubicBezTo>
                  <a:cubicBezTo>
                    <a:pt x="15812" y="216"/>
                    <a:pt x="11762" y="-315"/>
                    <a:pt x="8387" y="216"/>
                  </a:cubicBezTo>
                  <a:cubicBezTo>
                    <a:pt x="5012" y="747"/>
                    <a:pt x="2312" y="2341"/>
                    <a:pt x="962" y="4200"/>
                  </a:cubicBezTo>
                  <a:cubicBezTo>
                    <a:pt x="-388" y="6059"/>
                    <a:pt x="-388" y="8183"/>
                    <a:pt x="1412" y="9865"/>
                  </a:cubicBezTo>
                  <a:cubicBezTo>
                    <a:pt x="3212" y="11547"/>
                    <a:pt x="6812" y="12787"/>
                    <a:pt x="9962" y="13849"/>
                  </a:cubicBezTo>
                  <a:cubicBezTo>
                    <a:pt x="13112" y="14911"/>
                    <a:pt x="15812" y="15796"/>
                    <a:pt x="17387" y="16770"/>
                  </a:cubicBezTo>
                  <a:cubicBezTo>
                    <a:pt x="18962" y="17744"/>
                    <a:pt x="19412" y="18806"/>
                    <a:pt x="18512" y="19603"/>
                  </a:cubicBezTo>
                  <a:cubicBezTo>
                    <a:pt x="17612" y="20400"/>
                    <a:pt x="15362" y="20931"/>
                    <a:pt x="13112" y="21108"/>
                  </a:cubicBezTo>
                  <a:cubicBezTo>
                    <a:pt x="10862" y="21285"/>
                    <a:pt x="8612" y="21108"/>
                    <a:pt x="7937" y="20400"/>
                  </a:cubicBezTo>
                  <a:cubicBezTo>
                    <a:pt x="7262" y="19692"/>
                    <a:pt x="8162" y="18452"/>
                    <a:pt x="9062" y="17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3072693" y="1949787"/>
              <a:ext cx="95251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0"/>
                  </a:moveTo>
                  <a:cubicBezTo>
                    <a:pt x="480" y="6125"/>
                    <a:pt x="960" y="12251"/>
                    <a:pt x="1200" y="16119"/>
                  </a:cubicBezTo>
                  <a:cubicBezTo>
                    <a:pt x="1440" y="19988"/>
                    <a:pt x="1440" y="21600"/>
                    <a:pt x="1200" y="21439"/>
                  </a:cubicBezTo>
                  <a:cubicBezTo>
                    <a:pt x="960" y="21278"/>
                    <a:pt x="480" y="19343"/>
                    <a:pt x="240" y="16119"/>
                  </a:cubicBezTo>
                  <a:cubicBezTo>
                    <a:pt x="0" y="12896"/>
                    <a:pt x="0" y="8382"/>
                    <a:pt x="720" y="5319"/>
                  </a:cubicBezTo>
                  <a:cubicBezTo>
                    <a:pt x="1440" y="2257"/>
                    <a:pt x="2880" y="645"/>
                    <a:pt x="6000" y="322"/>
                  </a:cubicBezTo>
                  <a:cubicBezTo>
                    <a:pt x="9120" y="0"/>
                    <a:pt x="13920" y="967"/>
                    <a:pt x="16560" y="3063"/>
                  </a:cubicBezTo>
                  <a:cubicBezTo>
                    <a:pt x="19200" y="5158"/>
                    <a:pt x="19680" y="8382"/>
                    <a:pt x="19920" y="10961"/>
                  </a:cubicBezTo>
                  <a:cubicBezTo>
                    <a:pt x="20160" y="13540"/>
                    <a:pt x="20160" y="15475"/>
                    <a:pt x="20400" y="16603"/>
                  </a:cubicBezTo>
                  <a:cubicBezTo>
                    <a:pt x="20640" y="17731"/>
                    <a:pt x="21120" y="18054"/>
                    <a:pt x="21600" y="18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3230224" y="1943437"/>
              <a:ext cx="76240" cy="15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297" fill="norm" stroke="1" extrusionOk="0">
                  <a:moveTo>
                    <a:pt x="12595" y="0"/>
                  </a:moveTo>
                  <a:cubicBezTo>
                    <a:pt x="9676" y="888"/>
                    <a:pt x="6757" y="1775"/>
                    <a:pt x="4422" y="4734"/>
                  </a:cubicBezTo>
                  <a:cubicBezTo>
                    <a:pt x="2087" y="7693"/>
                    <a:pt x="336" y="12723"/>
                    <a:pt x="44" y="15978"/>
                  </a:cubicBezTo>
                  <a:cubicBezTo>
                    <a:pt x="-248" y="19233"/>
                    <a:pt x="920" y="20712"/>
                    <a:pt x="3255" y="21156"/>
                  </a:cubicBezTo>
                  <a:cubicBezTo>
                    <a:pt x="5590" y="21600"/>
                    <a:pt x="9093" y="21008"/>
                    <a:pt x="12303" y="19233"/>
                  </a:cubicBezTo>
                  <a:cubicBezTo>
                    <a:pt x="15514" y="17458"/>
                    <a:pt x="18433" y="14499"/>
                    <a:pt x="19893" y="12132"/>
                  </a:cubicBezTo>
                  <a:cubicBezTo>
                    <a:pt x="21352" y="9764"/>
                    <a:pt x="21352" y="7989"/>
                    <a:pt x="20184" y="6510"/>
                  </a:cubicBezTo>
                  <a:cubicBezTo>
                    <a:pt x="19017" y="5030"/>
                    <a:pt x="16682" y="3847"/>
                    <a:pt x="14638" y="3847"/>
                  </a:cubicBezTo>
                  <a:cubicBezTo>
                    <a:pt x="12595" y="3847"/>
                    <a:pt x="10844" y="5030"/>
                    <a:pt x="9093" y="6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3366909" y="1943437"/>
              <a:ext cx="138807" cy="11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22" fill="norm" stroke="1" extrusionOk="0">
                  <a:moveTo>
                    <a:pt x="655" y="0"/>
                  </a:moveTo>
                  <a:cubicBezTo>
                    <a:pt x="327" y="4800"/>
                    <a:pt x="0" y="9600"/>
                    <a:pt x="0" y="13000"/>
                  </a:cubicBezTo>
                  <a:cubicBezTo>
                    <a:pt x="0" y="16400"/>
                    <a:pt x="327" y="18400"/>
                    <a:pt x="1309" y="18800"/>
                  </a:cubicBezTo>
                  <a:cubicBezTo>
                    <a:pt x="2291" y="19200"/>
                    <a:pt x="3927" y="18000"/>
                    <a:pt x="5564" y="16600"/>
                  </a:cubicBezTo>
                  <a:cubicBezTo>
                    <a:pt x="7200" y="15200"/>
                    <a:pt x="8836" y="13600"/>
                    <a:pt x="9818" y="14000"/>
                  </a:cubicBezTo>
                  <a:cubicBezTo>
                    <a:pt x="10800" y="14400"/>
                    <a:pt x="11127" y="16800"/>
                    <a:pt x="11945" y="18600"/>
                  </a:cubicBezTo>
                  <a:cubicBezTo>
                    <a:pt x="12764" y="20400"/>
                    <a:pt x="14073" y="21600"/>
                    <a:pt x="15382" y="21400"/>
                  </a:cubicBezTo>
                  <a:cubicBezTo>
                    <a:pt x="16691" y="21200"/>
                    <a:pt x="18000" y="19600"/>
                    <a:pt x="19145" y="16800"/>
                  </a:cubicBezTo>
                  <a:cubicBezTo>
                    <a:pt x="20291" y="14000"/>
                    <a:pt x="21273" y="10000"/>
                    <a:pt x="21436" y="7000"/>
                  </a:cubicBezTo>
                  <a:cubicBezTo>
                    <a:pt x="21600" y="4000"/>
                    <a:pt x="20945" y="2000"/>
                    <a:pt x="202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519309" y="2112110"/>
              <a:ext cx="67735" cy="136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3" fill="norm" stroke="1" extrusionOk="0">
                  <a:moveTo>
                    <a:pt x="5400" y="2357"/>
                  </a:moveTo>
                  <a:cubicBezTo>
                    <a:pt x="4725" y="5903"/>
                    <a:pt x="4050" y="9449"/>
                    <a:pt x="3375" y="12512"/>
                  </a:cubicBezTo>
                  <a:cubicBezTo>
                    <a:pt x="2700" y="15575"/>
                    <a:pt x="2025" y="18154"/>
                    <a:pt x="1350" y="18476"/>
                  </a:cubicBezTo>
                  <a:cubicBezTo>
                    <a:pt x="675" y="18799"/>
                    <a:pt x="0" y="16864"/>
                    <a:pt x="0" y="14285"/>
                  </a:cubicBezTo>
                  <a:cubicBezTo>
                    <a:pt x="0" y="11706"/>
                    <a:pt x="675" y="8482"/>
                    <a:pt x="1687" y="6064"/>
                  </a:cubicBezTo>
                  <a:cubicBezTo>
                    <a:pt x="2700" y="3646"/>
                    <a:pt x="4050" y="2034"/>
                    <a:pt x="7087" y="906"/>
                  </a:cubicBezTo>
                  <a:cubicBezTo>
                    <a:pt x="10125" y="-222"/>
                    <a:pt x="14850" y="-867"/>
                    <a:pt x="17550" y="2518"/>
                  </a:cubicBezTo>
                  <a:cubicBezTo>
                    <a:pt x="20250" y="5903"/>
                    <a:pt x="20925" y="13318"/>
                    <a:pt x="21600" y="20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3656893" y="2172037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3701343" y="2114887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3802943" y="2095837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4063293" y="2102187"/>
              <a:ext cx="5133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12960" y="0"/>
                  </a:moveTo>
                  <a:cubicBezTo>
                    <a:pt x="16416" y="1271"/>
                    <a:pt x="19872" y="2541"/>
                    <a:pt x="20736" y="4235"/>
                  </a:cubicBezTo>
                  <a:cubicBezTo>
                    <a:pt x="21600" y="5929"/>
                    <a:pt x="19872" y="8047"/>
                    <a:pt x="15984" y="11012"/>
                  </a:cubicBezTo>
                  <a:cubicBezTo>
                    <a:pt x="12096" y="13976"/>
                    <a:pt x="6048" y="177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4451639" y="1765637"/>
              <a:ext cx="373655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4702" y="0"/>
                  </a:moveTo>
                  <a:cubicBezTo>
                    <a:pt x="4702" y="3103"/>
                    <a:pt x="4702" y="6206"/>
                    <a:pt x="4458" y="9607"/>
                  </a:cubicBezTo>
                  <a:cubicBezTo>
                    <a:pt x="4214" y="13008"/>
                    <a:pt x="3726" y="16707"/>
                    <a:pt x="3543" y="18855"/>
                  </a:cubicBezTo>
                  <a:cubicBezTo>
                    <a:pt x="3360" y="21003"/>
                    <a:pt x="3482" y="21600"/>
                    <a:pt x="3787" y="21600"/>
                  </a:cubicBezTo>
                  <a:cubicBezTo>
                    <a:pt x="4092" y="21600"/>
                    <a:pt x="4580" y="21003"/>
                    <a:pt x="4702" y="19989"/>
                  </a:cubicBezTo>
                  <a:cubicBezTo>
                    <a:pt x="4824" y="18975"/>
                    <a:pt x="4580" y="17543"/>
                    <a:pt x="4214" y="16588"/>
                  </a:cubicBezTo>
                  <a:cubicBezTo>
                    <a:pt x="3848" y="15633"/>
                    <a:pt x="3360" y="15156"/>
                    <a:pt x="2872" y="14738"/>
                  </a:cubicBezTo>
                  <a:cubicBezTo>
                    <a:pt x="2384" y="14320"/>
                    <a:pt x="1896" y="13962"/>
                    <a:pt x="1285" y="13903"/>
                  </a:cubicBezTo>
                  <a:cubicBezTo>
                    <a:pt x="675" y="13843"/>
                    <a:pt x="-57" y="14082"/>
                    <a:pt x="4" y="14380"/>
                  </a:cubicBezTo>
                  <a:cubicBezTo>
                    <a:pt x="65" y="14678"/>
                    <a:pt x="919" y="15036"/>
                    <a:pt x="2567" y="15096"/>
                  </a:cubicBezTo>
                  <a:cubicBezTo>
                    <a:pt x="4214" y="15156"/>
                    <a:pt x="6655" y="14917"/>
                    <a:pt x="8180" y="14619"/>
                  </a:cubicBezTo>
                  <a:cubicBezTo>
                    <a:pt x="9706" y="14320"/>
                    <a:pt x="10316" y="13962"/>
                    <a:pt x="10865" y="13604"/>
                  </a:cubicBezTo>
                  <a:cubicBezTo>
                    <a:pt x="11414" y="13246"/>
                    <a:pt x="11902" y="12888"/>
                    <a:pt x="11902" y="12530"/>
                  </a:cubicBezTo>
                  <a:cubicBezTo>
                    <a:pt x="11902" y="12172"/>
                    <a:pt x="11414" y="11814"/>
                    <a:pt x="10865" y="11755"/>
                  </a:cubicBezTo>
                  <a:cubicBezTo>
                    <a:pt x="10316" y="11695"/>
                    <a:pt x="9706" y="11934"/>
                    <a:pt x="8974" y="12471"/>
                  </a:cubicBezTo>
                  <a:cubicBezTo>
                    <a:pt x="8241" y="13008"/>
                    <a:pt x="7387" y="13843"/>
                    <a:pt x="6838" y="14678"/>
                  </a:cubicBezTo>
                  <a:cubicBezTo>
                    <a:pt x="6289" y="15514"/>
                    <a:pt x="6045" y="16349"/>
                    <a:pt x="6045" y="17065"/>
                  </a:cubicBezTo>
                  <a:cubicBezTo>
                    <a:pt x="6045" y="17781"/>
                    <a:pt x="6289" y="18378"/>
                    <a:pt x="6716" y="18796"/>
                  </a:cubicBezTo>
                  <a:cubicBezTo>
                    <a:pt x="7143" y="19213"/>
                    <a:pt x="7753" y="19452"/>
                    <a:pt x="8607" y="19333"/>
                  </a:cubicBezTo>
                  <a:cubicBezTo>
                    <a:pt x="9462" y="19213"/>
                    <a:pt x="10560" y="18736"/>
                    <a:pt x="11292" y="18259"/>
                  </a:cubicBezTo>
                  <a:cubicBezTo>
                    <a:pt x="12024" y="17781"/>
                    <a:pt x="12390" y="17304"/>
                    <a:pt x="12696" y="17543"/>
                  </a:cubicBezTo>
                  <a:cubicBezTo>
                    <a:pt x="13001" y="17781"/>
                    <a:pt x="13245" y="18736"/>
                    <a:pt x="13550" y="18796"/>
                  </a:cubicBezTo>
                  <a:cubicBezTo>
                    <a:pt x="13855" y="18855"/>
                    <a:pt x="14221" y="18020"/>
                    <a:pt x="14526" y="17304"/>
                  </a:cubicBezTo>
                  <a:cubicBezTo>
                    <a:pt x="14831" y="16588"/>
                    <a:pt x="15075" y="15991"/>
                    <a:pt x="15441" y="15872"/>
                  </a:cubicBezTo>
                  <a:cubicBezTo>
                    <a:pt x="15807" y="15752"/>
                    <a:pt x="16296" y="16110"/>
                    <a:pt x="16784" y="16110"/>
                  </a:cubicBezTo>
                  <a:cubicBezTo>
                    <a:pt x="17272" y="16110"/>
                    <a:pt x="17760" y="15752"/>
                    <a:pt x="18187" y="15812"/>
                  </a:cubicBezTo>
                  <a:cubicBezTo>
                    <a:pt x="18614" y="15872"/>
                    <a:pt x="18980" y="16349"/>
                    <a:pt x="19529" y="16290"/>
                  </a:cubicBezTo>
                  <a:cubicBezTo>
                    <a:pt x="20079" y="16230"/>
                    <a:pt x="20811" y="15633"/>
                    <a:pt x="21177" y="15752"/>
                  </a:cubicBezTo>
                  <a:cubicBezTo>
                    <a:pt x="21543" y="15872"/>
                    <a:pt x="21543" y="16707"/>
                    <a:pt x="21543" y="17423"/>
                  </a:cubicBezTo>
                  <a:cubicBezTo>
                    <a:pt x="21543" y="18139"/>
                    <a:pt x="21543" y="18736"/>
                    <a:pt x="21543" y="19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4889326" y="1940920"/>
              <a:ext cx="112025" cy="42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462" fill="norm" stroke="1" extrusionOk="0">
                  <a:moveTo>
                    <a:pt x="5792" y="4988"/>
                  </a:moveTo>
                  <a:cubicBezTo>
                    <a:pt x="5399" y="8336"/>
                    <a:pt x="5006" y="11684"/>
                    <a:pt x="4614" y="14222"/>
                  </a:cubicBezTo>
                  <a:cubicBezTo>
                    <a:pt x="4221" y="16760"/>
                    <a:pt x="3828" y="18488"/>
                    <a:pt x="3239" y="19676"/>
                  </a:cubicBezTo>
                  <a:cubicBezTo>
                    <a:pt x="2650" y="20864"/>
                    <a:pt x="1865" y="21512"/>
                    <a:pt x="1276" y="21458"/>
                  </a:cubicBezTo>
                  <a:cubicBezTo>
                    <a:pt x="686" y="21404"/>
                    <a:pt x="294" y="20648"/>
                    <a:pt x="97" y="18434"/>
                  </a:cubicBezTo>
                  <a:cubicBezTo>
                    <a:pt x="-99" y="16220"/>
                    <a:pt x="-99" y="12548"/>
                    <a:pt x="1079" y="9524"/>
                  </a:cubicBezTo>
                  <a:cubicBezTo>
                    <a:pt x="2257" y="6500"/>
                    <a:pt x="4614" y="4124"/>
                    <a:pt x="6381" y="2666"/>
                  </a:cubicBezTo>
                  <a:cubicBezTo>
                    <a:pt x="8148" y="1208"/>
                    <a:pt x="9326" y="668"/>
                    <a:pt x="10897" y="344"/>
                  </a:cubicBezTo>
                  <a:cubicBezTo>
                    <a:pt x="12468" y="20"/>
                    <a:pt x="14432" y="-88"/>
                    <a:pt x="16003" y="74"/>
                  </a:cubicBezTo>
                  <a:cubicBezTo>
                    <a:pt x="17574" y="236"/>
                    <a:pt x="18752" y="668"/>
                    <a:pt x="19734" y="1964"/>
                  </a:cubicBezTo>
                  <a:cubicBezTo>
                    <a:pt x="20716" y="3260"/>
                    <a:pt x="21501" y="5420"/>
                    <a:pt x="19734" y="6932"/>
                  </a:cubicBezTo>
                  <a:cubicBezTo>
                    <a:pt x="17966" y="8444"/>
                    <a:pt x="13646" y="9308"/>
                    <a:pt x="9326" y="10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5079718" y="2152469"/>
              <a:ext cx="75776" cy="95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0793" fill="norm" stroke="1" extrusionOk="0">
                  <a:moveTo>
                    <a:pt x="7079" y="1491"/>
                  </a:moveTo>
                  <a:cubicBezTo>
                    <a:pt x="6479" y="6087"/>
                    <a:pt x="5879" y="10682"/>
                    <a:pt x="4979" y="14129"/>
                  </a:cubicBezTo>
                  <a:cubicBezTo>
                    <a:pt x="4079" y="17576"/>
                    <a:pt x="2879" y="19874"/>
                    <a:pt x="1979" y="19874"/>
                  </a:cubicBezTo>
                  <a:cubicBezTo>
                    <a:pt x="1079" y="19874"/>
                    <a:pt x="479" y="17576"/>
                    <a:pt x="179" y="15048"/>
                  </a:cubicBezTo>
                  <a:cubicBezTo>
                    <a:pt x="-121" y="12521"/>
                    <a:pt x="-121" y="9763"/>
                    <a:pt x="779" y="7236"/>
                  </a:cubicBezTo>
                  <a:cubicBezTo>
                    <a:pt x="1679" y="4708"/>
                    <a:pt x="3479" y="2410"/>
                    <a:pt x="6179" y="1031"/>
                  </a:cubicBezTo>
                  <a:cubicBezTo>
                    <a:pt x="8879" y="-347"/>
                    <a:pt x="12479" y="-807"/>
                    <a:pt x="15179" y="2640"/>
                  </a:cubicBezTo>
                  <a:cubicBezTo>
                    <a:pt x="17879" y="6087"/>
                    <a:pt x="19679" y="13440"/>
                    <a:pt x="21479" y="207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5199943" y="2175943"/>
              <a:ext cx="1016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950" y="12582"/>
                    <a:pt x="9900" y="4867"/>
                    <a:pt x="13500" y="1782"/>
                  </a:cubicBezTo>
                  <a:cubicBezTo>
                    <a:pt x="17100" y="-1304"/>
                    <a:pt x="1935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5244393" y="2152987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5339643" y="2133937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5441243" y="1859082"/>
              <a:ext cx="87077" cy="33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43" fill="norm" stroke="1" extrusionOk="0">
                  <a:moveTo>
                    <a:pt x="0" y="116"/>
                  </a:moveTo>
                  <a:cubicBezTo>
                    <a:pt x="3086" y="-20"/>
                    <a:pt x="6171" y="-157"/>
                    <a:pt x="9771" y="458"/>
                  </a:cubicBezTo>
                  <a:cubicBezTo>
                    <a:pt x="13371" y="1073"/>
                    <a:pt x="17486" y="2440"/>
                    <a:pt x="19543" y="5038"/>
                  </a:cubicBezTo>
                  <a:cubicBezTo>
                    <a:pt x="21600" y="7635"/>
                    <a:pt x="21600" y="11463"/>
                    <a:pt x="20057" y="14402"/>
                  </a:cubicBezTo>
                  <a:cubicBezTo>
                    <a:pt x="18514" y="17342"/>
                    <a:pt x="15429" y="19392"/>
                    <a:pt x="12343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5657143" y="2216487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057"/>
                    <a:pt x="7200" y="4114"/>
                    <a:pt x="3600" y="7714"/>
                  </a:cubicBezTo>
                  <a:cubicBezTo>
                    <a:pt x="0" y="11314"/>
                    <a:pt x="0" y="164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5847643" y="2209574"/>
              <a:ext cx="1968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645" y="11375"/>
                    <a:pt x="9290" y="2735"/>
                    <a:pt x="12890" y="575"/>
                  </a:cubicBezTo>
                  <a:cubicBezTo>
                    <a:pt x="16490" y="-1585"/>
                    <a:pt x="19045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6247693" y="2194993"/>
              <a:ext cx="1905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000" y="12582"/>
                    <a:pt x="12000" y="4867"/>
                    <a:pt x="15600" y="1782"/>
                  </a:cubicBezTo>
                  <a:cubicBezTo>
                    <a:pt x="19200" y="-1304"/>
                    <a:pt x="204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6800143" y="2205904"/>
              <a:ext cx="68404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919"/>
                  </a:moveTo>
                  <a:cubicBezTo>
                    <a:pt x="3927" y="460"/>
                    <a:pt x="7855" y="0"/>
                    <a:pt x="11455" y="0"/>
                  </a:cubicBezTo>
                  <a:cubicBezTo>
                    <a:pt x="15055" y="0"/>
                    <a:pt x="18327" y="460"/>
                    <a:pt x="19964" y="2987"/>
                  </a:cubicBezTo>
                  <a:cubicBezTo>
                    <a:pt x="21600" y="5515"/>
                    <a:pt x="21600" y="10111"/>
                    <a:pt x="19636" y="13557"/>
                  </a:cubicBezTo>
                  <a:cubicBezTo>
                    <a:pt x="17673" y="17004"/>
                    <a:pt x="13745" y="19302"/>
                    <a:pt x="9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7222267" y="1844196"/>
              <a:ext cx="149377" cy="33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49" fill="norm" stroke="1" extrusionOk="0">
                  <a:moveTo>
                    <a:pt x="21171" y="3109"/>
                  </a:moveTo>
                  <a:cubicBezTo>
                    <a:pt x="21171" y="2023"/>
                    <a:pt x="21171" y="936"/>
                    <a:pt x="20271" y="392"/>
                  </a:cubicBezTo>
                  <a:cubicBezTo>
                    <a:pt x="19371" y="-151"/>
                    <a:pt x="17571" y="-151"/>
                    <a:pt x="14871" y="528"/>
                  </a:cubicBezTo>
                  <a:cubicBezTo>
                    <a:pt x="12171" y="1207"/>
                    <a:pt x="8571" y="2566"/>
                    <a:pt x="5721" y="4943"/>
                  </a:cubicBezTo>
                  <a:cubicBezTo>
                    <a:pt x="2871" y="7321"/>
                    <a:pt x="771" y="10717"/>
                    <a:pt x="171" y="13230"/>
                  </a:cubicBezTo>
                  <a:cubicBezTo>
                    <a:pt x="-429" y="15743"/>
                    <a:pt x="471" y="17374"/>
                    <a:pt x="4071" y="18596"/>
                  </a:cubicBezTo>
                  <a:cubicBezTo>
                    <a:pt x="7671" y="19819"/>
                    <a:pt x="13971" y="20634"/>
                    <a:pt x="20271" y="21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7439970" y="1972277"/>
              <a:ext cx="66915" cy="18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3" h="21248" fill="norm" stroke="1" extrusionOk="0">
                  <a:moveTo>
                    <a:pt x="19515" y="1811"/>
                  </a:moveTo>
                  <a:cubicBezTo>
                    <a:pt x="16339" y="1074"/>
                    <a:pt x="13162" y="338"/>
                    <a:pt x="9986" y="92"/>
                  </a:cubicBezTo>
                  <a:cubicBezTo>
                    <a:pt x="6810" y="-153"/>
                    <a:pt x="3633" y="92"/>
                    <a:pt x="1727" y="829"/>
                  </a:cubicBezTo>
                  <a:cubicBezTo>
                    <a:pt x="-179" y="1565"/>
                    <a:pt x="-814" y="2792"/>
                    <a:pt x="1410" y="5124"/>
                  </a:cubicBezTo>
                  <a:cubicBezTo>
                    <a:pt x="3633" y="7456"/>
                    <a:pt x="8715" y="10892"/>
                    <a:pt x="12210" y="13102"/>
                  </a:cubicBezTo>
                  <a:cubicBezTo>
                    <a:pt x="15704" y="15311"/>
                    <a:pt x="17610" y="16292"/>
                    <a:pt x="18880" y="17397"/>
                  </a:cubicBezTo>
                  <a:cubicBezTo>
                    <a:pt x="20151" y="18502"/>
                    <a:pt x="20786" y="19729"/>
                    <a:pt x="18880" y="20465"/>
                  </a:cubicBezTo>
                  <a:cubicBezTo>
                    <a:pt x="16974" y="21202"/>
                    <a:pt x="12527" y="21447"/>
                    <a:pt x="9033" y="21079"/>
                  </a:cubicBezTo>
                  <a:cubicBezTo>
                    <a:pt x="5539" y="20711"/>
                    <a:pt x="2998" y="19729"/>
                    <a:pt x="2362" y="18011"/>
                  </a:cubicBezTo>
                  <a:cubicBezTo>
                    <a:pt x="1727" y="16292"/>
                    <a:pt x="2998" y="13838"/>
                    <a:pt x="4268" y="11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7556882" y="1975187"/>
              <a:ext cx="106862" cy="1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48" fill="norm" stroke="1" extrusionOk="0">
                  <a:moveTo>
                    <a:pt x="4864" y="0"/>
                  </a:moveTo>
                  <a:cubicBezTo>
                    <a:pt x="4441" y="6314"/>
                    <a:pt x="4017" y="12628"/>
                    <a:pt x="3170" y="16449"/>
                  </a:cubicBezTo>
                  <a:cubicBezTo>
                    <a:pt x="2323" y="20271"/>
                    <a:pt x="1053" y="21600"/>
                    <a:pt x="417" y="21434"/>
                  </a:cubicBezTo>
                  <a:cubicBezTo>
                    <a:pt x="-218" y="21268"/>
                    <a:pt x="-218" y="19606"/>
                    <a:pt x="1053" y="16615"/>
                  </a:cubicBezTo>
                  <a:cubicBezTo>
                    <a:pt x="2323" y="13625"/>
                    <a:pt x="4864" y="9305"/>
                    <a:pt x="7406" y="6314"/>
                  </a:cubicBezTo>
                  <a:cubicBezTo>
                    <a:pt x="9947" y="3323"/>
                    <a:pt x="12488" y="1662"/>
                    <a:pt x="14817" y="997"/>
                  </a:cubicBezTo>
                  <a:cubicBezTo>
                    <a:pt x="17147" y="332"/>
                    <a:pt x="19264" y="665"/>
                    <a:pt x="20323" y="3822"/>
                  </a:cubicBezTo>
                  <a:cubicBezTo>
                    <a:pt x="21382" y="6978"/>
                    <a:pt x="21382" y="12960"/>
                    <a:pt x="21382" y="18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7737690" y="2000587"/>
              <a:ext cx="62891" cy="14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249" fill="norm" stroke="1" extrusionOk="0">
                  <a:moveTo>
                    <a:pt x="18943" y="0"/>
                  </a:moveTo>
                  <a:cubicBezTo>
                    <a:pt x="15568" y="0"/>
                    <a:pt x="12193" y="0"/>
                    <a:pt x="8818" y="1722"/>
                  </a:cubicBezTo>
                  <a:cubicBezTo>
                    <a:pt x="5443" y="3443"/>
                    <a:pt x="2068" y="6887"/>
                    <a:pt x="718" y="10174"/>
                  </a:cubicBezTo>
                  <a:cubicBezTo>
                    <a:pt x="-632" y="13461"/>
                    <a:pt x="43" y="16591"/>
                    <a:pt x="1730" y="18626"/>
                  </a:cubicBezTo>
                  <a:cubicBezTo>
                    <a:pt x="3418" y="20661"/>
                    <a:pt x="6118" y="21600"/>
                    <a:pt x="9831" y="21130"/>
                  </a:cubicBezTo>
                  <a:cubicBezTo>
                    <a:pt x="13543" y="20661"/>
                    <a:pt x="18268" y="18783"/>
                    <a:pt x="19618" y="15183"/>
                  </a:cubicBezTo>
                  <a:cubicBezTo>
                    <a:pt x="20968" y="11583"/>
                    <a:pt x="18943" y="6261"/>
                    <a:pt x="16918" y="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7891798" y="1987887"/>
              <a:ext cx="176015" cy="1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203" fill="norm" stroke="1" extrusionOk="0">
                  <a:moveTo>
                    <a:pt x="2352" y="0"/>
                  </a:moveTo>
                  <a:cubicBezTo>
                    <a:pt x="1336" y="5546"/>
                    <a:pt x="319" y="11092"/>
                    <a:pt x="65" y="14595"/>
                  </a:cubicBezTo>
                  <a:cubicBezTo>
                    <a:pt x="-189" y="18097"/>
                    <a:pt x="319" y="19557"/>
                    <a:pt x="1209" y="20286"/>
                  </a:cubicBezTo>
                  <a:cubicBezTo>
                    <a:pt x="2098" y="21016"/>
                    <a:pt x="3369" y="21016"/>
                    <a:pt x="4512" y="20432"/>
                  </a:cubicBezTo>
                  <a:cubicBezTo>
                    <a:pt x="5656" y="19849"/>
                    <a:pt x="6672" y="18681"/>
                    <a:pt x="7435" y="17368"/>
                  </a:cubicBezTo>
                  <a:cubicBezTo>
                    <a:pt x="8197" y="16054"/>
                    <a:pt x="8705" y="14595"/>
                    <a:pt x="9467" y="13427"/>
                  </a:cubicBezTo>
                  <a:cubicBezTo>
                    <a:pt x="10230" y="12259"/>
                    <a:pt x="11246" y="11384"/>
                    <a:pt x="11755" y="11968"/>
                  </a:cubicBezTo>
                  <a:cubicBezTo>
                    <a:pt x="12263" y="12551"/>
                    <a:pt x="12263" y="14595"/>
                    <a:pt x="12517" y="16346"/>
                  </a:cubicBezTo>
                  <a:cubicBezTo>
                    <a:pt x="12771" y="18097"/>
                    <a:pt x="13279" y="19557"/>
                    <a:pt x="14169" y="20432"/>
                  </a:cubicBezTo>
                  <a:cubicBezTo>
                    <a:pt x="15058" y="21308"/>
                    <a:pt x="16329" y="21600"/>
                    <a:pt x="17726" y="20432"/>
                  </a:cubicBezTo>
                  <a:cubicBezTo>
                    <a:pt x="19124" y="19265"/>
                    <a:pt x="20649" y="16638"/>
                    <a:pt x="21030" y="13865"/>
                  </a:cubicBezTo>
                  <a:cubicBezTo>
                    <a:pt x="21411" y="11092"/>
                    <a:pt x="20649" y="8173"/>
                    <a:pt x="19886" y="5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8045168" y="2212126"/>
              <a:ext cx="75776" cy="11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44" fill="norm" stroke="1" extrusionOk="0">
                  <a:moveTo>
                    <a:pt x="1679" y="6465"/>
                  </a:moveTo>
                  <a:cubicBezTo>
                    <a:pt x="1679" y="8360"/>
                    <a:pt x="1679" y="10255"/>
                    <a:pt x="1379" y="12528"/>
                  </a:cubicBezTo>
                  <a:cubicBezTo>
                    <a:pt x="1079" y="14802"/>
                    <a:pt x="479" y="17455"/>
                    <a:pt x="179" y="17455"/>
                  </a:cubicBezTo>
                  <a:cubicBezTo>
                    <a:pt x="-121" y="17455"/>
                    <a:pt x="-121" y="14802"/>
                    <a:pt x="779" y="12149"/>
                  </a:cubicBezTo>
                  <a:cubicBezTo>
                    <a:pt x="1679" y="9497"/>
                    <a:pt x="3479" y="6844"/>
                    <a:pt x="5279" y="4760"/>
                  </a:cubicBezTo>
                  <a:cubicBezTo>
                    <a:pt x="7079" y="2676"/>
                    <a:pt x="8879" y="1160"/>
                    <a:pt x="11279" y="402"/>
                  </a:cubicBezTo>
                  <a:cubicBezTo>
                    <a:pt x="13679" y="-356"/>
                    <a:pt x="16679" y="-356"/>
                    <a:pt x="18479" y="3244"/>
                  </a:cubicBezTo>
                  <a:cubicBezTo>
                    <a:pt x="20279" y="6844"/>
                    <a:pt x="20879" y="14044"/>
                    <a:pt x="21479" y="21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8171743" y="2286337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8254293" y="2216487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8346086" y="2224762"/>
              <a:ext cx="176789" cy="10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710" fill="norm" stroke="1" extrusionOk="0">
                  <a:moveTo>
                    <a:pt x="1178" y="4607"/>
                  </a:moveTo>
                  <a:cubicBezTo>
                    <a:pt x="923" y="8760"/>
                    <a:pt x="669" y="12914"/>
                    <a:pt x="415" y="16030"/>
                  </a:cubicBezTo>
                  <a:cubicBezTo>
                    <a:pt x="161" y="19145"/>
                    <a:pt x="-93" y="21222"/>
                    <a:pt x="34" y="20599"/>
                  </a:cubicBezTo>
                  <a:cubicBezTo>
                    <a:pt x="161" y="19976"/>
                    <a:pt x="669" y="16653"/>
                    <a:pt x="1305" y="13745"/>
                  </a:cubicBezTo>
                  <a:cubicBezTo>
                    <a:pt x="1940" y="10837"/>
                    <a:pt x="2702" y="8345"/>
                    <a:pt x="3719" y="6891"/>
                  </a:cubicBezTo>
                  <a:cubicBezTo>
                    <a:pt x="4735" y="5437"/>
                    <a:pt x="6006" y="5022"/>
                    <a:pt x="6641" y="5853"/>
                  </a:cubicBezTo>
                  <a:cubicBezTo>
                    <a:pt x="7276" y="6684"/>
                    <a:pt x="7276" y="8760"/>
                    <a:pt x="7149" y="10837"/>
                  </a:cubicBezTo>
                  <a:cubicBezTo>
                    <a:pt x="7022" y="12914"/>
                    <a:pt x="6768" y="14991"/>
                    <a:pt x="7022" y="14991"/>
                  </a:cubicBezTo>
                  <a:cubicBezTo>
                    <a:pt x="7276" y="14991"/>
                    <a:pt x="8039" y="12914"/>
                    <a:pt x="9691" y="10007"/>
                  </a:cubicBezTo>
                  <a:cubicBezTo>
                    <a:pt x="11342" y="7099"/>
                    <a:pt x="13883" y="3360"/>
                    <a:pt x="15916" y="1491"/>
                  </a:cubicBezTo>
                  <a:cubicBezTo>
                    <a:pt x="17949" y="-378"/>
                    <a:pt x="19474" y="-378"/>
                    <a:pt x="20363" y="868"/>
                  </a:cubicBezTo>
                  <a:cubicBezTo>
                    <a:pt x="21253" y="2114"/>
                    <a:pt x="21507" y="4607"/>
                    <a:pt x="20872" y="7930"/>
                  </a:cubicBezTo>
                  <a:cubicBezTo>
                    <a:pt x="20236" y="11253"/>
                    <a:pt x="18712" y="15407"/>
                    <a:pt x="17187" y="19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8635293" y="2267287"/>
              <a:ext cx="57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8944326" y="1836644"/>
              <a:ext cx="461762" cy="38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45" fill="norm" stroke="1" extrusionOk="0">
                  <a:moveTo>
                    <a:pt x="6016" y="2401"/>
                  </a:moveTo>
                  <a:cubicBezTo>
                    <a:pt x="6312" y="1931"/>
                    <a:pt x="6608" y="1461"/>
                    <a:pt x="6855" y="933"/>
                  </a:cubicBezTo>
                  <a:cubicBezTo>
                    <a:pt x="7101" y="405"/>
                    <a:pt x="7299" y="-182"/>
                    <a:pt x="7249" y="53"/>
                  </a:cubicBezTo>
                  <a:cubicBezTo>
                    <a:pt x="7200" y="288"/>
                    <a:pt x="6904" y="1344"/>
                    <a:pt x="6460" y="3281"/>
                  </a:cubicBezTo>
                  <a:cubicBezTo>
                    <a:pt x="6016" y="5218"/>
                    <a:pt x="5425" y="8035"/>
                    <a:pt x="4981" y="10911"/>
                  </a:cubicBezTo>
                  <a:cubicBezTo>
                    <a:pt x="4537" y="13788"/>
                    <a:pt x="4241" y="16722"/>
                    <a:pt x="4093" y="18483"/>
                  </a:cubicBezTo>
                  <a:cubicBezTo>
                    <a:pt x="3945" y="20244"/>
                    <a:pt x="3945" y="20831"/>
                    <a:pt x="4192" y="21125"/>
                  </a:cubicBezTo>
                  <a:cubicBezTo>
                    <a:pt x="4438" y="21418"/>
                    <a:pt x="4932" y="21418"/>
                    <a:pt x="5277" y="21125"/>
                  </a:cubicBezTo>
                  <a:cubicBezTo>
                    <a:pt x="5622" y="20831"/>
                    <a:pt x="5819" y="20244"/>
                    <a:pt x="5622" y="19129"/>
                  </a:cubicBezTo>
                  <a:cubicBezTo>
                    <a:pt x="5425" y="18014"/>
                    <a:pt x="4833" y="16370"/>
                    <a:pt x="3995" y="15196"/>
                  </a:cubicBezTo>
                  <a:cubicBezTo>
                    <a:pt x="3156" y="14022"/>
                    <a:pt x="2071" y="13318"/>
                    <a:pt x="1282" y="12966"/>
                  </a:cubicBezTo>
                  <a:cubicBezTo>
                    <a:pt x="493" y="12614"/>
                    <a:pt x="0" y="12614"/>
                    <a:pt x="0" y="12731"/>
                  </a:cubicBezTo>
                  <a:cubicBezTo>
                    <a:pt x="0" y="12848"/>
                    <a:pt x="493" y="13083"/>
                    <a:pt x="2170" y="13083"/>
                  </a:cubicBezTo>
                  <a:cubicBezTo>
                    <a:pt x="3847" y="13083"/>
                    <a:pt x="6707" y="12848"/>
                    <a:pt x="8433" y="12555"/>
                  </a:cubicBezTo>
                  <a:cubicBezTo>
                    <a:pt x="10159" y="12261"/>
                    <a:pt x="10751" y="11909"/>
                    <a:pt x="10800" y="11675"/>
                  </a:cubicBezTo>
                  <a:cubicBezTo>
                    <a:pt x="10849" y="11440"/>
                    <a:pt x="10356" y="11322"/>
                    <a:pt x="9567" y="11381"/>
                  </a:cubicBezTo>
                  <a:cubicBezTo>
                    <a:pt x="8778" y="11440"/>
                    <a:pt x="7693" y="11675"/>
                    <a:pt x="6953" y="12320"/>
                  </a:cubicBezTo>
                  <a:cubicBezTo>
                    <a:pt x="6214" y="12966"/>
                    <a:pt x="5819" y="14022"/>
                    <a:pt x="5622" y="14844"/>
                  </a:cubicBezTo>
                  <a:cubicBezTo>
                    <a:pt x="5425" y="15666"/>
                    <a:pt x="5425" y="16253"/>
                    <a:pt x="5721" y="16840"/>
                  </a:cubicBezTo>
                  <a:cubicBezTo>
                    <a:pt x="6016" y="17427"/>
                    <a:pt x="6608" y="18014"/>
                    <a:pt x="7447" y="18307"/>
                  </a:cubicBezTo>
                  <a:cubicBezTo>
                    <a:pt x="8285" y="18601"/>
                    <a:pt x="9370" y="18601"/>
                    <a:pt x="10110" y="18425"/>
                  </a:cubicBezTo>
                  <a:cubicBezTo>
                    <a:pt x="10849" y="18248"/>
                    <a:pt x="11244" y="17896"/>
                    <a:pt x="11638" y="17485"/>
                  </a:cubicBezTo>
                  <a:cubicBezTo>
                    <a:pt x="12033" y="17075"/>
                    <a:pt x="12427" y="16605"/>
                    <a:pt x="12773" y="16077"/>
                  </a:cubicBezTo>
                  <a:cubicBezTo>
                    <a:pt x="13118" y="15548"/>
                    <a:pt x="13414" y="14961"/>
                    <a:pt x="13562" y="15020"/>
                  </a:cubicBezTo>
                  <a:cubicBezTo>
                    <a:pt x="13710" y="15079"/>
                    <a:pt x="13710" y="15783"/>
                    <a:pt x="13611" y="16429"/>
                  </a:cubicBezTo>
                  <a:cubicBezTo>
                    <a:pt x="13512" y="17075"/>
                    <a:pt x="13315" y="17661"/>
                    <a:pt x="13167" y="18248"/>
                  </a:cubicBezTo>
                  <a:cubicBezTo>
                    <a:pt x="13019" y="18835"/>
                    <a:pt x="12921" y="19422"/>
                    <a:pt x="12970" y="19422"/>
                  </a:cubicBezTo>
                  <a:cubicBezTo>
                    <a:pt x="13019" y="19422"/>
                    <a:pt x="13216" y="18835"/>
                    <a:pt x="13759" y="17661"/>
                  </a:cubicBezTo>
                  <a:cubicBezTo>
                    <a:pt x="14301" y="16488"/>
                    <a:pt x="15189" y="14727"/>
                    <a:pt x="15781" y="13611"/>
                  </a:cubicBezTo>
                  <a:cubicBezTo>
                    <a:pt x="16373" y="12496"/>
                    <a:pt x="16668" y="12027"/>
                    <a:pt x="17014" y="11968"/>
                  </a:cubicBezTo>
                  <a:cubicBezTo>
                    <a:pt x="17359" y="11909"/>
                    <a:pt x="17753" y="12261"/>
                    <a:pt x="17951" y="12848"/>
                  </a:cubicBezTo>
                  <a:cubicBezTo>
                    <a:pt x="18148" y="13435"/>
                    <a:pt x="18148" y="14257"/>
                    <a:pt x="18049" y="14961"/>
                  </a:cubicBezTo>
                  <a:cubicBezTo>
                    <a:pt x="17951" y="15666"/>
                    <a:pt x="17753" y="16253"/>
                    <a:pt x="17803" y="16253"/>
                  </a:cubicBezTo>
                  <a:cubicBezTo>
                    <a:pt x="17852" y="16253"/>
                    <a:pt x="18148" y="15666"/>
                    <a:pt x="18444" y="15138"/>
                  </a:cubicBezTo>
                  <a:cubicBezTo>
                    <a:pt x="18740" y="14609"/>
                    <a:pt x="19036" y="14140"/>
                    <a:pt x="19430" y="13670"/>
                  </a:cubicBezTo>
                  <a:cubicBezTo>
                    <a:pt x="19825" y="13201"/>
                    <a:pt x="20318" y="12731"/>
                    <a:pt x="20762" y="12672"/>
                  </a:cubicBezTo>
                  <a:cubicBezTo>
                    <a:pt x="21205" y="12614"/>
                    <a:pt x="21600" y="12966"/>
                    <a:pt x="21501" y="14257"/>
                  </a:cubicBezTo>
                  <a:cubicBezTo>
                    <a:pt x="21403" y="15548"/>
                    <a:pt x="20811" y="17779"/>
                    <a:pt x="20219" y="20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9407126" y="1991327"/>
              <a:ext cx="180009" cy="4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41" fill="norm" stroke="1" extrusionOk="0">
                  <a:moveTo>
                    <a:pt x="10136" y="4910"/>
                  </a:moveTo>
                  <a:cubicBezTo>
                    <a:pt x="9131" y="7452"/>
                    <a:pt x="8126" y="9993"/>
                    <a:pt x="6745" y="12587"/>
                  </a:cubicBezTo>
                  <a:cubicBezTo>
                    <a:pt x="5364" y="15181"/>
                    <a:pt x="3605" y="17828"/>
                    <a:pt x="2350" y="19416"/>
                  </a:cubicBezTo>
                  <a:cubicBezTo>
                    <a:pt x="1094" y="21005"/>
                    <a:pt x="340" y="21534"/>
                    <a:pt x="89" y="21428"/>
                  </a:cubicBezTo>
                  <a:cubicBezTo>
                    <a:pt x="-162" y="21322"/>
                    <a:pt x="89" y="20581"/>
                    <a:pt x="1219" y="18410"/>
                  </a:cubicBezTo>
                  <a:cubicBezTo>
                    <a:pt x="2350" y="16240"/>
                    <a:pt x="4359" y="12640"/>
                    <a:pt x="6619" y="9463"/>
                  </a:cubicBezTo>
                  <a:cubicBezTo>
                    <a:pt x="8880" y="6287"/>
                    <a:pt x="11391" y="3534"/>
                    <a:pt x="13150" y="1999"/>
                  </a:cubicBezTo>
                  <a:cubicBezTo>
                    <a:pt x="14908" y="463"/>
                    <a:pt x="15912" y="146"/>
                    <a:pt x="17043" y="40"/>
                  </a:cubicBezTo>
                  <a:cubicBezTo>
                    <a:pt x="18173" y="-66"/>
                    <a:pt x="19429" y="40"/>
                    <a:pt x="20182" y="358"/>
                  </a:cubicBezTo>
                  <a:cubicBezTo>
                    <a:pt x="20936" y="675"/>
                    <a:pt x="21187" y="1205"/>
                    <a:pt x="21312" y="2316"/>
                  </a:cubicBezTo>
                  <a:cubicBezTo>
                    <a:pt x="21438" y="3428"/>
                    <a:pt x="21438" y="5122"/>
                    <a:pt x="19680" y="6287"/>
                  </a:cubicBezTo>
                  <a:cubicBezTo>
                    <a:pt x="17922" y="7452"/>
                    <a:pt x="14405" y="8087"/>
                    <a:pt x="10889" y="8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9600493" y="2195193"/>
              <a:ext cx="100658" cy="13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965" fill="norm" stroke="1" extrusionOk="0">
                  <a:moveTo>
                    <a:pt x="0" y="2310"/>
                  </a:moveTo>
                  <a:cubicBezTo>
                    <a:pt x="1350" y="3620"/>
                    <a:pt x="2700" y="4929"/>
                    <a:pt x="3375" y="6565"/>
                  </a:cubicBezTo>
                  <a:cubicBezTo>
                    <a:pt x="4050" y="8201"/>
                    <a:pt x="4050" y="10165"/>
                    <a:pt x="3825" y="12620"/>
                  </a:cubicBezTo>
                  <a:cubicBezTo>
                    <a:pt x="3600" y="15074"/>
                    <a:pt x="3150" y="18020"/>
                    <a:pt x="2700" y="18510"/>
                  </a:cubicBezTo>
                  <a:cubicBezTo>
                    <a:pt x="2250" y="19001"/>
                    <a:pt x="1800" y="17038"/>
                    <a:pt x="2250" y="14420"/>
                  </a:cubicBezTo>
                  <a:cubicBezTo>
                    <a:pt x="2700" y="11801"/>
                    <a:pt x="4050" y="8529"/>
                    <a:pt x="5400" y="6238"/>
                  </a:cubicBezTo>
                  <a:cubicBezTo>
                    <a:pt x="6750" y="3947"/>
                    <a:pt x="8100" y="2638"/>
                    <a:pt x="10125" y="1492"/>
                  </a:cubicBezTo>
                  <a:cubicBezTo>
                    <a:pt x="12150" y="347"/>
                    <a:pt x="14850" y="-635"/>
                    <a:pt x="17100" y="510"/>
                  </a:cubicBezTo>
                  <a:cubicBezTo>
                    <a:pt x="19350" y="1656"/>
                    <a:pt x="21150" y="4929"/>
                    <a:pt x="21375" y="8692"/>
                  </a:cubicBezTo>
                  <a:cubicBezTo>
                    <a:pt x="21600" y="12456"/>
                    <a:pt x="20250" y="16710"/>
                    <a:pt x="18900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9752893" y="2267287"/>
              <a:ext cx="127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9797343" y="2216487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9904758" y="2236049"/>
              <a:ext cx="193916" cy="13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181" fill="norm" stroke="1" extrusionOk="0">
                  <a:moveTo>
                    <a:pt x="755" y="2956"/>
                  </a:moveTo>
                  <a:cubicBezTo>
                    <a:pt x="1220" y="6331"/>
                    <a:pt x="1684" y="9706"/>
                    <a:pt x="1452" y="12575"/>
                  </a:cubicBezTo>
                  <a:cubicBezTo>
                    <a:pt x="1220" y="15443"/>
                    <a:pt x="291" y="17806"/>
                    <a:pt x="58" y="17806"/>
                  </a:cubicBezTo>
                  <a:cubicBezTo>
                    <a:pt x="-174" y="17806"/>
                    <a:pt x="291" y="15443"/>
                    <a:pt x="1336" y="12575"/>
                  </a:cubicBezTo>
                  <a:cubicBezTo>
                    <a:pt x="2381" y="9706"/>
                    <a:pt x="4007" y="6331"/>
                    <a:pt x="5168" y="3968"/>
                  </a:cubicBezTo>
                  <a:cubicBezTo>
                    <a:pt x="6329" y="1606"/>
                    <a:pt x="7026" y="256"/>
                    <a:pt x="7723" y="425"/>
                  </a:cubicBezTo>
                  <a:cubicBezTo>
                    <a:pt x="8420" y="593"/>
                    <a:pt x="9116" y="2281"/>
                    <a:pt x="9349" y="3968"/>
                  </a:cubicBezTo>
                  <a:cubicBezTo>
                    <a:pt x="9581" y="5656"/>
                    <a:pt x="9349" y="7343"/>
                    <a:pt x="9000" y="9200"/>
                  </a:cubicBezTo>
                  <a:cubicBezTo>
                    <a:pt x="8652" y="11056"/>
                    <a:pt x="8187" y="13081"/>
                    <a:pt x="8303" y="13250"/>
                  </a:cubicBezTo>
                  <a:cubicBezTo>
                    <a:pt x="8420" y="13418"/>
                    <a:pt x="9116" y="11731"/>
                    <a:pt x="10510" y="9368"/>
                  </a:cubicBezTo>
                  <a:cubicBezTo>
                    <a:pt x="11903" y="7006"/>
                    <a:pt x="13994" y="3968"/>
                    <a:pt x="15852" y="2112"/>
                  </a:cubicBezTo>
                  <a:cubicBezTo>
                    <a:pt x="17710" y="256"/>
                    <a:pt x="19336" y="-419"/>
                    <a:pt x="20265" y="256"/>
                  </a:cubicBezTo>
                  <a:cubicBezTo>
                    <a:pt x="21194" y="931"/>
                    <a:pt x="21426" y="2956"/>
                    <a:pt x="21194" y="6668"/>
                  </a:cubicBezTo>
                  <a:cubicBezTo>
                    <a:pt x="20961" y="10381"/>
                    <a:pt x="20265" y="15781"/>
                    <a:pt x="19568" y="21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10108493" y="1994237"/>
              <a:ext cx="7971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600" fill="norm" stroke="1" extrusionOk="0">
                  <a:moveTo>
                    <a:pt x="0" y="0"/>
                  </a:moveTo>
                  <a:cubicBezTo>
                    <a:pt x="7560" y="3287"/>
                    <a:pt x="15120" y="6574"/>
                    <a:pt x="18360" y="9704"/>
                  </a:cubicBezTo>
                  <a:cubicBezTo>
                    <a:pt x="21600" y="12835"/>
                    <a:pt x="20520" y="15809"/>
                    <a:pt x="17550" y="17765"/>
                  </a:cubicBezTo>
                  <a:cubicBezTo>
                    <a:pt x="14580" y="19722"/>
                    <a:pt x="9720" y="20661"/>
                    <a:pt x="48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10273593" y="1881526"/>
              <a:ext cx="92354" cy="52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496" fill="norm" stroke="1" extrusionOk="0">
                  <a:moveTo>
                    <a:pt x="0" y="976"/>
                  </a:moveTo>
                  <a:cubicBezTo>
                    <a:pt x="1440" y="629"/>
                    <a:pt x="2880" y="282"/>
                    <a:pt x="5040" y="108"/>
                  </a:cubicBezTo>
                  <a:cubicBezTo>
                    <a:pt x="7200" y="-65"/>
                    <a:pt x="10080" y="-65"/>
                    <a:pt x="13200" y="369"/>
                  </a:cubicBezTo>
                  <a:cubicBezTo>
                    <a:pt x="16320" y="802"/>
                    <a:pt x="19680" y="1670"/>
                    <a:pt x="20640" y="3015"/>
                  </a:cubicBezTo>
                  <a:cubicBezTo>
                    <a:pt x="21600" y="4359"/>
                    <a:pt x="20160" y="6181"/>
                    <a:pt x="18000" y="7439"/>
                  </a:cubicBezTo>
                  <a:cubicBezTo>
                    <a:pt x="15840" y="8696"/>
                    <a:pt x="12960" y="9390"/>
                    <a:pt x="10560" y="9911"/>
                  </a:cubicBezTo>
                  <a:cubicBezTo>
                    <a:pt x="8160" y="10431"/>
                    <a:pt x="6240" y="10778"/>
                    <a:pt x="5520" y="11169"/>
                  </a:cubicBezTo>
                  <a:cubicBezTo>
                    <a:pt x="4800" y="11559"/>
                    <a:pt x="5280" y="11993"/>
                    <a:pt x="7680" y="12774"/>
                  </a:cubicBezTo>
                  <a:cubicBezTo>
                    <a:pt x="10080" y="13554"/>
                    <a:pt x="14400" y="14682"/>
                    <a:pt x="16800" y="15896"/>
                  </a:cubicBezTo>
                  <a:cubicBezTo>
                    <a:pt x="19200" y="17111"/>
                    <a:pt x="19680" y="18412"/>
                    <a:pt x="19440" y="19280"/>
                  </a:cubicBezTo>
                  <a:cubicBezTo>
                    <a:pt x="19200" y="20147"/>
                    <a:pt x="18240" y="20581"/>
                    <a:pt x="16560" y="20928"/>
                  </a:cubicBezTo>
                  <a:cubicBezTo>
                    <a:pt x="14880" y="21275"/>
                    <a:pt x="12480" y="21535"/>
                    <a:pt x="10320" y="21492"/>
                  </a:cubicBezTo>
                  <a:cubicBezTo>
                    <a:pt x="8160" y="21448"/>
                    <a:pt x="6240" y="21101"/>
                    <a:pt x="4320" y="207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972209" y="2936233"/>
              <a:ext cx="195485" cy="35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12" fill="norm" stroke="1" extrusionOk="0">
                  <a:moveTo>
                    <a:pt x="12260" y="1006"/>
                  </a:moveTo>
                  <a:cubicBezTo>
                    <a:pt x="10882" y="753"/>
                    <a:pt x="9503" y="501"/>
                    <a:pt x="8354" y="564"/>
                  </a:cubicBezTo>
                  <a:cubicBezTo>
                    <a:pt x="7205" y="627"/>
                    <a:pt x="6286" y="1006"/>
                    <a:pt x="4792" y="2774"/>
                  </a:cubicBezTo>
                  <a:cubicBezTo>
                    <a:pt x="3299" y="4543"/>
                    <a:pt x="1231" y="7701"/>
                    <a:pt x="426" y="10922"/>
                  </a:cubicBezTo>
                  <a:cubicBezTo>
                    <a:pt x="-378" y="14143"/>
                    <a:pt x="82" y="17427"/>
                    <a:pt x="771" y="19258"/>
                  </a:cubicBezTo>
                  <a:cubicBezTo>
                    <a:pt x="1460" y="21090"/>
                    <a:pt x="2379" y="21469"/>
                    <a:pt x="3988" y="21406"/>
                  </a:cubicBezTo>
                  <a:cubicBezTo>
                    <a:pt x="5596" y="21343"/>
                    <a:pt x="7894" y="20837"/>
                    <a:pt x="10307" y="19195"/>
                  </a:cubicBezTo>
                  <a:cubicBezTo>
                    <a:pt x="12720" y="17553"/>
                    <a:pt x="15248" y="14774"/>
                    <a:pt x="16167" y="11806"/>
                  </a:cubicBezTo>
                  <a:cubicBezTo>
                    <a:pt x="17086" y="8837"/>
                    <a:pt x="16396" y="5680"/>
                    <a:pt x="15018" y="3658"/>
                  </a:cubicBezTo>
                  <a:cubicBezTo>
                    <a:pt x="13639" y="1637"/>
                    <a:pt x="11571" y="753"/>
                    <a:pt x="9962" y="311"/>
                  </a:cubicBezTo>
                  <a:cubicBezTo>
                    <a:pt x="8354" y="-131"/>
                    <a:pt x="7205" y="-131"/>
                    <a:pt x="5941" y="501"/>
                  </a:cubicBezTo>
                  <a:cubicBezTo>
                    <a:pt x="4677" y="1132"/>
                    <a:pt x="3299" y="2395"/>
                    <a:pt x="2494" y="4416"/>
                  </a:cubicBezTo>
                  <a:cubicBezTo>
                    <a:pt x="1690" y="6437"/>
                    <a:pt x="1460" y="9216"/>
                    <a:pt x="3069" y="11237"/>
                  </a:cubicBezTo>
                  <a:cubicBezTo>
                    <a:pt x="4677" y="13258"/>
                    <a:pt x="8124" y="14522"/>
                    <a:pt x="11456" y="15090"/>
                  </a:cubicBezTo>
                  <a:cubicBezTo>
                    <a:pt x="14788" y="15658"/>
                    <a:pt x="18005" y="15532"/>
                    <a:pt x="21222" y="15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135943" y="2965787"/>
              <a:ext cx="15688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4495" y="0"/>
                  </a:moveTo>
                  <a:cubicBezTo>
                    <a:pt x="17337" y="2040"/>
                    <a:pt x="20179" y="4080"/>
                    <a:pt x="20889" y="6900"/>
                  </a:cubicBezTo>
                  <a:cubicBezTo>
                    <a:pt x="21600" y="9720"/>
                    <a:pt x="20179" y="13320"/>
                    <a:pt x="16342" y="15900"/>
                  </a:cubicBezTo>
                  <a:cubicBezTo>
                    <a:pt x="12505" y="18480"/>
                    <a:pt x="6253" y="200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843821" y="2966795"/>
              <a:ext cx="127023" cy="39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45" fill="norm" stroke="1" extrusionOk="0">
                  <a:moveTo>
                    <a:pt x="14875" y="990"/>
                  </a:moveTo>
                  <a:cubicBezTo>
                    <a:pt x="13459" y="642"/>
                    <a:pt x="12042" y="293"/>
                    <a:pt x="10449" y="119"/>
                  </a:cubicBezTo>
                  <a:cubicBezTo>
                    <a:pt x="8856" y="-55"/>
                    <a:pt x="7085" y="-55"/>
                    <a:pt x="5492" y="235"/>
                  </a:cubicBezTo>
                  <a:cubicBezTo>
                    <a:pt x="3898" y="526"/>
                    <a:pt x="2482" y="1106"/>
                    <a:pt x="1419" y="3313"/>
                  </a:cubicBezTo>
                  <a:cubicBezTo>
                    <a:pt x="357" y="5519"/>
                    <a:pt x="-351" y="9351"/>
                    <a:pt x="180" y="12313"/>
                  </a:cubicBezTo>
                  <a:cubicBezTo>
                    <a:pt x="711" y="15274"/>
                    <a:pt x="2482" y="17364"/>
                    <a:pt x="6200" y="18758"/>
                  </a:cubicBezTo>
                  <a:cubicBezTo>
                    <a:pt x="9918" y="20151"/>
                    <a:pt x="15583" y="20848"/>
                    <a:pt x="21249" y="21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1479548" y="2997537"/>
              <a:ext cx="3739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5023"/>
                    <a:pt x="4168" y="10047"/>
                    <a:pt x="1326" y="13647"/>
                  </a:cubicBezTo>
                  <a:cubicBezTo>
                    <a:pt x="-1516" y="17247"/>
                    <a:pt x="758" y="19423"/>
                    <a:pt x="30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1459793" y="2895937"/>
              <a:ext cx="2159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00"/>
                    <a:pt x="0" y="18000"/>
                    <a:pt x="2224" y="14760"/>
                  </a:cubicBezTo>
                  <a:cubicBezTo>
                    <a:pt x="4447" y="11520"/>
                    <a:pt x="8894" y="6840"/>
                    <a:pt x="12494" y="4140"/>
                  </a:cubicBezTo>
                  <a:cubicBezTo>
                    <a:pt x="16094" y="1440"/>
                    <a:pt x="18847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1497893" y="3092787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1688393" y="3156287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280"/>
                    <a:pt x="0" y="10560"/>
                    <a:pt x="0" y="14160"/>
                  </a:cubicBezTo>
                  <a:cubicBezTo>
                    <a:pt x="0" y="17760"/>
                    <a:pt x="10800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1707443" y="3041987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1773842" y="3092787"/>
              <a:ext cx="92352" cy="13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01" fill="norm" stroke="1" extrusionOk="0">
                  <a:moveTo>
                    <a:pt x="5218" y="0"/>
                  </a:moveTo>
                  <a:cubicBezTo>
                    <a:pt x="4727" y="5158"/>
                    <a:pt x="4236" y="10316"/>
                    <a:pt x="3500" y="14185"/>
                  </a:cubicBezTo>
                  <a:cubicBezTo>
                    <a:pt x="2763" y="18054"/>
                    <a:pt x="1782" y="20633"/>
                    <a:pt x="1045" y="21116"/>
                  </a:cubicBezTo>
                  <a:cubicBezTo>
                    <a:pt x="309" y="21600"/>
                    <a:pt x="-182" y="19988"/>
                    <a:pt x="63" y="16764"/>
                  </a:cubicBezTo>
                  <a:cubicBezTo>
                    <a:pt x="309" y="13540"/>
                    <a:pt x="1291" y="8704"/>
                    <a:pt x="2518" y="5642"/>
                  </a:cubicBezTo>
                  <a:cubicBezTo>
                    <a:pt x="3745" y="2579"/>
                    <a:pt x="5218" y="1290"/>
                    <a:pt x="7182" y="645"/>
                  </a:cubicBezTo>
                  <a:cubicBezTo>
                    <a:pt x="9145" y="0"/>
                    <a:pt x="11600" y="0"/>
                    <a:pt x="14054" y="2579"/>
                  </a:cubicBezTo>
                  <a:cubicBezTo>
                    <a:pt x="16509" y="5158"/>
                    <a:pt x="18963" y="10316"/>
                    <a:pt x="21418" y="15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1891593" y="2899858"/>
              <a:ext cx="114301" cy="33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16800" y="16050"/>
                  </a:moveTo>
                  <a:cubicBezTo>
                    <a:pt x="16000" y="15235"/>
                    <a:pt x="15200" y="14420"/>
                    <a:pt x="13800" y="13944"/>
                  </a:cubicBezTo>
                  <a:cubicBezTo>
                    <a:pt x="12400" y="13469"/>
                    <a:pt x="10400" y="13333"/>
                    <a:pt x="8000" y="13876"/>
                  </a:cubicBezTo>
                  <a:cubicBezTo>
                    <a:pt x="5600" y="14420"/>
                    <a:pt x="2800" y="15642"/>
                    <a:pt x="1400" y="16593"/>
                  </a:cubicBezTo>
                  <a:cubicBezTo>
                    <a:pt x="0" y="17544"/>
                    <a:pt x="0" y="18224"/>
                    <a:pt x="0" y="18903"/>
                  </a:cubicBezTo>
                  <a:cubicBezTo>
                    <a:pt x="0" y="19582"/>
                    <a:pt x="0" y="20261"/>
                    <a:pt x="1200" y="20737"/>
                  </a:cubicBezTo>
                  <a:cubicBezTo>
                    <a:pt x="2400" y="21212"/>
                    <a:pt x="4800" y="21484"/>
                    <a:pt x="7000" y="21280"/>
                  </a:cubicBezTo>
                  <a:cubicBezTo>
                    <a:pt x="9200" y="21076"/>
                    <a:pt x="11200" y="20397"/>
                    <a:pt x="13600" y="18224"/>
                  </a:cubicBezTo>
                  <a:cubicBezTo>
                    <a:pt x="16000" y="16050"/>
                    <a:pt x="18800" y="12382"/>
                    <a:pt x="20000" y="9258"/>
                  </a:cubicBezTo>
                  <a:cubicBezTo>
                    <a:pt x="21200" y="6133"/>
                    <a:pt x="20800" y="3552"/>
                    <a:pt x="20000" y="1990"/>
                  </a:cubicBezTo>
                  <a:cubicBezTo>
                    <a:pt x="19200" y="427"/>
                    <a:pt x="18000" y="-116"/>
                    <a:pt x="17000" y="20"/>
                  </a:cubicBezTo>
                  <a:cubicBezTo>
                    <a:pt x="16000" y="156"/>
                    <a:pt x="15200" y="971"/>
                    <a:pt x="14600" y="3212"/>
                  </a:cubicBezTo>
                  <a:cubicBezTo>
                    <a:pt x="14000" y="5454"/>
                    <a:pt x="13600" y="9122"/>
                    <a:pt x="14800" y="12110"/>
                  </a:cubicBezTo>
                  <a:cubicBezTo>
                    <a:pt x="16000" y="15099"/>
                    <a:pt x="18800" y="17409"/>
                    <a:pt x="21600" y="19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2971093" y="3124537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2844456" y="2907619"/>
              <a:ext cx="279038" cy="38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370" fill="norm" stroke="1" extrusionOk="0">
                  <a:moveTo>
                    <a:pt x="3408" y="11205"/>
                  </a:moveTo>
                  <a:cubicBezTo>
                    <a:pt x="2590" y="13179"/>
                    <a:pt x="1772" y="15153"/>
                    <a:pt x="1199" y="16663"/>
                  </a:cubicBezTo>
                  <a:cubicBezTo>
                    <a:pt x="627" y="18172"/>
                    <a:pt x="299" y="19218"/>
                    <a:pt x="136" y="20030"/>
                  </a:cubicBezTo>
                  <a:cubicBezTo>
                    <a:pt x="-28" y="20843"/>
                    <a:pt x="-28" y="21424"/>
                    <a:pt x="54" y="21366"/>
                  </a:cubicBezTo>
                  <a:cubicBezTo>
                    <a:pt x="136" y="21308"/>
                    <a:pt x="299" y="20611"/>
                    <a:pt x="1281" y="18521"/>
                  </a:cubicBezTo>
                  <a:cubicBezTo>
                    <a:pt x="2263" y="16430"/>
                    <a:pt x="4063" y="12947"/>
                    <a:pt x="5699" y="9753"/>
                  </a:cubicBezTo>
                  <a:cubicBezTo>
                    <a:pt x="7336" y="6559"/>
                    <a:pt x="8808" y="3656"/>
                    <a:pt x="9790" y="1972"/>
                  </a:cubicBezTo>
                  <a:cubicBezTo>
                    <a:pt x="10772" y="289"/>
                    <a:pt x="11263" y="-176"/>
                    <a:pt x="11508" y="56"/>
                  </a:cubicBezTo>
                  <a:cubicBezTo>
                    <a:pt x="11754" y="289"/>
                    <a:pt x="11754" y="1218"/>
                    <a:pt x="11672" y="3482"/>
                  </a:cubicBezTo>
                  <a:cubicBezTo>
                    <a:pt x="11590" y="5747"/>
                    <a:pt x="11427" y="9347"/>
                    <a:pt x="11345" y="11727"/>
                  </a:cubicBezTo>
                  <a:cubicBezTo>
                    <a:pt x="11263" y="14108"/>
                    <a:pt x="11263" y="15269"/>
                    <a:pt x="11345" y="15559"/>
                  </a:cubicBezTo>
                  <a:cubicBezTo>
                    <a:pt x="11427" y="15850"/>
                    <a:pt x="11590" y="15269"/>
                    <a:pt x="12327" y="13237"/>
                  </a:cubicBezTo>
                  <a:cubicBezTo>
                    <a:pt x="13063" y="11205"/>
                    <a:pt x="14372" y="7721"/>
                    <a:pt x="15272" y="5630"/>
                  </a:cubicBezTo>
                  <a:cubicBezTo>
                    <a:pt x="16172" y="3540"/>
                    <a:pt x="16663" y="2843"/>
                    <a:pt x="17236" y="2321"/>
                  </a:cubicBezTo>
                  <a:cubicBezTo>
                    <a:pt x="17808" y="1798"/>
                    <a:pt x="18463" y="1450"/>
                    <a:pt x="18954" y="1682"/>
                  </a:cubicBezTo>
                  <a:cubicBezTo>
                    <a:pt x="19445" y="1914"/>
                    <a:pt x="19772" y="2727"/>
                    <a:pt x="19854" y="4759"/>
                  </a:cubicBezTo>
                  <a:cubicBezTo>
                    <a:pt x="19936" y="6792"/>
                    <a:pt x="19772" y="10043"/>
                    <a:pt x="19690" y="12250"/>
                  </a:cubicBezTo>
                  <a:cubicBezTo>
                    <a:pt x="19608" y="14456"/>
                    <a:pt x="19608" y="15618"/>
                    <a:pt x="19608" y="16489"/>
                  </a:cubicBezTo>
                  <a:cubicBezTo>
                    <a:pt x="19608" y="17359"/>
                    <a:pt x="19608" y="17940"/>
                    <a:pt x="19936" y="18056"/>
                  </a:cubicBezTo>
                  <a:cubicBezTo>
                    <a:pt x="20263" y="18172"/>
                    <a:pt x="20917" y="17824"/>
                    <a:pt x="21572" y="17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3238326" y="2889079"/>
              <a:ext cx="100538" cy="34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50" fill="norm" stroke="1" extrusionOk="0">
                  <a:moveTo>
                    <a:pt x="10687" y="5563"/>
                  </a:moveTo>
                  <a:cubicBezTo>
                    <a:pt x="7987" y="9251"/>
                    <a:pt x="5287" y="12939"/>
                    <a:pt x="3712" y="15178"/>
                  </a:cubicBezTo>
                  <a:cubicBezTo>
                    <a:pt x="2137" y="17417"/>
                    <a:pt x="1687" y="18207"/>
                    <a:pt x="1237" y="19129"/>
                  </a:cubicBezTo>
                  <a:cubicBezTo>
                    <a:pt x="787" y="20051"/>
                    <a:pt x="337" y="21105"/>
                    <a:pt x="112" y="21236"/>
                  </a:cubicBezTo>
                  <a:cubicBezTo>
                    <a:pt x="-113" y="21368"/>
                    <a:pt x="-113" y="20578"/>
                    <a:pt x="1237" y="17812"/>
                  </a:cubicBezTo>
                  <a:cubicBezTo>
                    <a:pt x="2587" y="15046"/>
                    <a:pt x="5287" y="10305"/>
                    <a:pt x="7537" y="7144"/>
                  </a:cubicBezTo>
                  <a:cubicBezTo>
                    <a:pt x="9787" y="3983"/>
                    <a:pt x="11587" y="2402"/>
                    <a:pt x="13387" y="1348"/>
                  </a:cubicBezTo>
                  <a:cubicBezTo>
                    <a:pt x="15187" y="295"/>
                    <a:pt x="16987" y="-232"/>
                    <a:pt x="18337" y="97"/>
                  </a:cubicBezTo>
                  <a:cubicBezTo>
                    <a:pt x="19687" y="427"/>
                    <a:pt x="20587" y="1612"/>
                    <a:pt x="21037" y="4180"/>
                  </a:cubicBezTo>
                  <a:cubicBezTo>
                    <a:pt x="21487" y="6748"/>
                    <a:pt x="21487" y="10700"/>
                    <a:pt x="21037" y="13466"/>
                  </a:cubicBezTo>
                  <a:cubicBezTo>
                    <a:pt x="20587" y="16231"/>
                    <a:pt x="19687" y="17812"/>
                    <a:pt x="18787" y="19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3282243" y="3016587"/>
              <a:ext cx="152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3459473" y="2889696"/>
              <a:ext cx="78508" cy="23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0534" fill="norm" stroke="1" extrusionOk="0">
                  <a:moveTo>
                    <a:pt x="5133" y="10881"/>
                  </a:moveTo>
                  <a:cubicBezTo>
                    <a:pt x="2918" y="16145"/>
                    <a:pt x="703" y="21409"/>
                    <a:pt x="149" y="20411"/>
                  </a:cubicBezTo>
                  <a:cubicBezTo>
                    <a:pt x="-405" y="19412"/>
                    <a:pt x="703" y="12152"/>
                    <a:pt x="1533" y="8068"/>
                  </a:cubicBezTo>
                  <a:cubicBezTo>
                    <a:pt x="2364" y="3984"/>
                    <a:pt x="2918" y="3076"/>
                    <a:pt x="4026" y="2169"/>
                  </a:cubicBezTo>
                  <a:cubicBezTo>
                    <a:pt x="5133" y="1261"/>
                    <a:pt x="6795" y="354"/>
                    <a:pt x="9010" y="81"/>
                  </a:cubicBezTo>
                  <a:cubicBezTo>
                    <a:pt x="11226" y="-191"/>
                    <a:pt x="13995" y="172"/>
                    <a:pt x="16487" y="1896"/>
                  </a:cubicBezTo>
                  <a:cubicBezTo>
                    <a:pt x="18980" y="3621"/>
                    <a:pt x="21195" y="6706"/>
                    <a:pt x="20364" y="9338"/>
                  </a:cubicBezTo>
                  <a:cubicBezTo>
                    <a:pt x="19533" y="11970"/>
                    <a:pt x="15657" y="14148"/>
                    <a:pt x="11780" y="16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3623499" y="2914320"/>
              <a:ext cx="154045" cy="25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050" fill="norm" stroke="1" extrusionOk="0">
                  <a:moveTo>
                    <a:pt x="21243" y="3190"/>
                  </a:moveTo>
                  <a:cubicBezTo>
                    <a:pt x="20951" y="2145"/>
                    <a:pt x="20659" y="1100"/>
                    <a:pt x="19784" y="490"/>
                  </a:cubicBezTo>
                  <a:cubicBezTo>
                    <a:pt x="18908" y="-120"/>
                    <a:pt x="17448" y="-294"/>
                    <a:pt x="14967" y="751"/>
                  </a:cubicBezTo>
                  <a:cubicBezTo>
                    <a:pt x="12486" y="1796"/>
                    <a:pt x="8984" y="4061"/>
                    <a:pt x="6211" y="7022"/>
                  </a:cubicBezTo>
                  <a:cubicBezTo>
                    <a:pt x="3438" y="9983"/>
                    <a:pt x="1394" y="13641"/>
                    <a:pt x="519" y="15906"/>
                  </a:cubicBezTo>
                  <a:cubicBezTo>
                    <a:pt x="-357" y="18171"/>
                    <a:pt x="-65" y="19041"/>
                    <a:pt x="957" y="19825"/>
                  </a:cubicBezTo>
                  <a:cubicBezTo>
                    <a:pt x="1978" y="20609"/>
                    <a:pt x="3729" y="21306"/>
                    <a:pt x="6794" y="20958"/>
                  </a:cubicBezTo>
                  <a:cubicBezTo>
                    <a:pt x="9859" y="20609"/>
                    <a:pt x="14238" y="19216"/>
                    <a:pt x="18616" y="17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3656893" y="3048337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3917243" y="2870537"/>
              <a:ext cx="1397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91" y="3535"/>
                    <a:pt x="11782" y="7069"/>
                    <a:pt x="8182" y="10276"/>
                  </a:cubicBezTo>
                  <a:cubicBezTo>
                    <a:pt x="4582" y="13484"/>
                    <a:pt x="2291" y="16364"/>
                    <a:pt x="1145" y="18196"/>
                  </a:cubicBezTo>
                  <a:cubicBezTo>
                    <a:pt x="0" y="20029"/>
                    <a:pt x="0" y="208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4090684" y="2978437"/>
              <a:ext cx="86910" cy="1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196" fill="norm" stroke="1" extrusionOk="0">
                  <a:moveTo>
                    <a:pt x="20625" y="695"/>
                  </a:moveTo>
                  <a:cubicBezTo>
                    <a:pt x="18113" y="236"/>
                    <a:pt x="15602" y="-224"/>
                    <a:pt x="11834" y="121"/>
                  </a:cubicBezTo>
                  <a:cubicBezTo>
                    <a:pt x="8067" y="465"/>
                    <a:pt x="3044" y="1614"/>
                    <a:pt x="1034" y="3338"/>
                  </a:cubicBezTo>
                  <a:cubicBezTo>
                    <a:pt x="-975" y="5061"/>
                    <a:pt x="30" y="7359"/>
                    <a:pt x="3295" y="9887"/>
                  </a:cubicBezTo>
                  <a:cubicBezTo>
                    <a:pt x="6560" y="12414"/>
                    <a:pt x="12085" y="15172"/>
                    <a:pt x="14597" y="17125"/>
                  </a:cubicBezTo>
                  <a:cubicBezTo>
                    <a:pt x="17109" y="19078"/>
                    <a:pt x="16606" y="20227"/>
                    <a:pt x="14848" y="20802"/>
                  </a:cubicBezTo>
                  <a:cubicBezTo>
                    <a:pt x="13090" y="21376"/>
                    <a:pt x="10076" y="21376"/>
                    <a:pt x="8820" y="20457"/>
                  </a:cubicBezTo>
                  <a:cubicBezTo>
                    <a:pt x="7565" y="19538"/>
                    <a:pt x="8067" y="17699"/>
                    <a:pt x="8569" y="15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4241093" y="2949600"/>
              <a:ext cx="107951" cy="22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21600" y="930"/>
                  </a:moveTo>
                  <a:cubicBezTo>
                    <a:pt x="19482" y="330"/>
                    <a:pt x="17365" y="-270"/>
                    <a:pt x="14400" y="130"/>
                  </a:cubicBezTo>
                  <a:cubicBezTo>
                    <a:pt x="11435" y="530"/>
                    <a:pt x="7624" y="1930"/>
                    <a:pt x="6353" y="3730"/>
                  </a:cubicBezTo>
                  <a:cubicBezTo>
                    <a:pt x="5082" y="5530"/>
                    <a:pt x="6353" y="7730"/>
                    <a:pt x="8259" y="9930"/>
                  </a:cubicBezTo>
                  <a:cubicBezTo>
                    <a:pt x="10165" y="12130"/>
                    <a:pt x="12706" y="14330"/>
                    <a:pt x="13976" y="16030"/>
                  </a:cubicBezTo>
                  <a:cubicBezTo>
                    <a:pt x="15247" y="17730"/>
                    <a:pt x="15247" y="18930"/>
                    <a:pt x="14400" y="19830"/>
                  </a:cubicBezTo>
                  <a:cubicBezTo>
                    <a:pt x="13553" y="20730"/>
                    <a:pt x="11859" y="21330"/>
                    <a:pt x="9318" y="20930"/>
                  </a:cubicBezTo>
                  <a:cubicBezTo>
                    <a:pt x="6776" y="20530"/>
                    <a:pt x="3388" y="19130"/>
                    <a:pt x="0" y="17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413284" y="2940488"/>
              <a:ext cx="114691" cy="21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380" fill="norm" stroke="1" extrusionOk="0">
                  <a:moveTo>
                    <a:pt x="16920" y="2506"/>
                  </a:moveTo>
                  <a:cubicBezTo>
                    <a:pt x="18814" y="1458"/>
                    <a:pt x="20709" y="409"/>
                    <a:pt x="20520" y="95"/>
                  </a:cubicBezTo>
                  <a:cubicBezTo>
                    <a:pt x="20330" y="-220"/>
                    <a:pt x="18056" y="199"/>
                    <a:pt x="14267" y="2087"/>
                  </a:cubicBezTo>
                  <a:cubicBezTo>
                    <a:pt x="10477" y="3974"/>
                    <a:pt x="5172" y="7330"/>
                    <a:pt x="2330" y="10370"/>
                  </a:cubicBezTo>
                  <a:cubicBezTo>
                    <a:pt x="-512" y="13411"/>
                    <a:pt x="-891" y="16137"/>
                    <a:pt x="1951" y="17920"/>
                  </a:cubicBezTo>
                  <a:cubicBezTo>
                    <a:pt x="4793" y="19702"/>
                    <a:pt x="10856" y="20541"/>
                    <a:pt x="16920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4431593" y="3073737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600"/>
                    <a:pt x="11270" y="9600"/>
                    <a:pt x="14870" y="6000"/>
                  </a:cubicBezTo>
                  <a:cubicBezTo>
                    <a:pt x="18470" y="2400"/>
                    <a:pt x="2003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5278788" y="3010237"/>
              <a:ext cx="113006" cy="1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054" fill="norm" stroke="1" extrusionOk="0">
                  <a:moveTo>
                    <a:pt x="18032" y="0"/>
                  </a:moveTo>
                  <a:cubicBezTo>
                    <a:pt x="15718" y="0"/>
                    <a:pt x="13404" y="0"/>
                    <a:pt x="10318" y="2773"/>
                  </a:cubicBezTo>
                  <a:cubicBezTo>
                    <a:pt x="7232" y="5546"/>
                    <a:pt x="3375" y="11092"/>
                    <a:pt x="1447" y="14595"/>
                  </a:cubicBezTo>
                  <a:cubicBezTo>
                    <a:pt x="-482" y="18097"/>
                    <a:pt x="-482" y="19557"/>
                    <a:pt x="1447" y="20432"/>
                  </a:cubicBezTo>
                  <a:cubicBezTo>
                    <a:pt x="3375" y="21308"/>
                    <a:pt x="7232" y="21600"/>
                    <a:pt x="10897" y="18973"/>
                  </a:cubicBezTo>
                  <a:cubicBezTo>
                    <a:pt x="14561" y="16346"/>
                    <a:pt x="18032" y="10800"/>
                    <a:pt x="19575" y="7297"/>
                  </a:cubicBezTo>
                  <a:cubicBezTo>
                    <a:pt x="21118" y="3795"/>
                    <a:pt x="20732" y="2335"/>
                    <a:pt x="19575" y="1459"/>
                  </a:cubicBezTo>
                  <a:cubicBezTo>
                    <a:pt x="18418" y="584"/>
                    <a:pt x="16489" y="292"/>
                    <a:pt x="15718" y="438"/>
                  </a:cubicBezTo>
                  <a:cubicBezTo>
                    <a:pt x="14947" y="584"/>
                    <a:pt x="15332" y="1168"/>
                    <a:pt x="15718" y="17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5415843" y="2992920"/>
              <a:ext cx="177801" cy="14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4376"/>
                  </a:moveTo>
                  <a:cubicBezTo>
                    <a:pt x="1029" y="3450"/>
                    <a:pt x="2057" y="2524"/>
                    <a:pt x="2957" y="2678"/>
                  </a:cubicBezTo>
                  <a:cubicBezTo>
                    <a:pt x="3857" y="2833"/>
                    <a:pt x="4629" y="4067"/>
                    <a:pt x="5014" y="6844"/>
                  </a:cubicBezTo>
                  <a:cubicBezTo>
                    <a:pt x="5400" y="9621"/>
                    <a:pt x="5400" y="13941"/>
                    <a:pt x="5014" y="16873"/>
                  </a:cubicBezTo>
                  <a:cubicBezTo>
                    <a:pt x="4629" y="19804"/>
                    <a:pt x="3857" y="21347"/>
                    <a:pt x="3343" y="21193"/>
                  </a:cubicBezTo>
                  <a:cubicBezTo>
                    <a:pt x="2829" y="21038"/>
                    <a:pt x="2571" y="19187"/>
                    <a:pt x="3343" y="15947"/>
                  </a:cubicBezTo>
                  <a:cubicBezTo>
                    <a:pt x="4114" y="12707"/>
                    <a:pt x="5914" y="8078"/>
                    <a:pt x="7586" y="4993"/>
                  </a:cubicBezTo>
                  <a:cubicBezTo>
                    <a:pt x="9257" y="1907"/>
                    <a:pt x="10800" y="364"/>
                    <a:pt x="12600" y="56"/>
                  </a:cubicBezTo>
                  <a:cubicBezTo>
                    <a:pt x="14400" y="-253"/>
                    <a:pt x="16457" y="673"/>
                    <a:pt x="18000" y="3913"/>
                  </a:cubicBezTo>
                  <a:cubicBezTo>
                    <a:pt x="19543" y="7153"/>
                    <a:pt x="20571" y="12707"/>
                    <a:pt x="21600" y="18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6239625" y="2781637"/>
              <a:ext cx="109669" cy="44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17" fill="norm" stroke="1" extrusionOk="0">
                  <a:moveTo>
                    <a:pt x="21116" y="0"/>
                  </a:moveTo>
                  <a:cubicBezTo>
                    <a:pt x="16633" y="2751"/>
                    <a:pt x="12150" y="5502"/>
                    <a:pt x="8482" y="8813"/>
                  </a:cubicBezTo>
                  <a:cubicBezTo>
                    <a:pt x="4814" y="12125"/>
                    <a:pt x="1961" y="15996"/>
                    <a:pt x="739" y="18187"/>
                  </a:cubicBezTo>
                  <a:cubicBezTo>
                    <a:pt x="-484" y="20377"/>
                    <a:pt x="-76" y="20887"/>
                    <a:pt x="1146" y="21192"/>
                  </a:cubicBezTo>
                  <a:cubicBezTo>
                    <a:pt x="2369" y="21498"/>
                    <a:pt x="4407" y="21600"/>
                    <a:pt x="7463" y="20785"/>
                  </a:cubicBezTo>
                  <a:cubicBezTo>
                    <a:pt x="10520" y="19970"/>
                    <a:pt x="14595" y="18238"/>
                    <a:pt x="18671" y="16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6203243" y="2994987"/>
              <a:ext cx="371112" cy="20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072" fill="norm" stroke="1" extrusionOk="0">
                  <a:moveTo>
                    <a:pt x="0" y="3572"/>
                  </a:moveTo>
                  <a:cubicBezTo>
                    <a:pt x="1350" y="4894"/>
                    <a:pt x="2700" y="6217"/>
                    <a:pt x="4602" y="6768"/>
                  </a:cubicBezTo>
                  <a:cubicBezTo>
                    <a:pt x="6505" y="7319"/>
                    <a:pt x="8959" y="7098"/>
                    <a:pt x="10493" y="6658"/>
                  </a:cubicBezTo>
                  <a:cubicBezTo>
                    <a:pt x="12027" y="6217"/>
                    <a:pt x="12641" y="5556"/>
                    <a:pt x="12764" y="4784"/>
                  </a:cubicBezTo>
                  <a:cubicBezTo>
                    <a:pt x="12886" y="4013"/>
                    <a:pt x="12518" y="3131"/>
                    <a:pt x="12027" y="2911"/>
                  </a:cubicBezTo>
                  <a:cubicBezTo>
                    <a:pt x="11536" y="2690"/>
                    <a:pt x="10923" y="3131"/>
                    <a:pt x="10309" y="4454"/>
                  </a:cubicBezTo>
                  <a:cubicBezTo>
                    <a:pt x="9695" y="5776"/>
                    <a:pt x="9082" y="7980"/>
                    <a:pt x="8898" y="10184"/>
                  </a:cubicBezTo>
                  <a:cubicBezTo>
                    <a:pt x="8714" y="12388"/>
                    <a:pt x="8959" y="14592"/>
                    <a:pt x="9389" y="16025"/>
                  </a:cubicBezTo>
                  <a:cubicBezTo>
                    <a:pt x="9818" y="17458"/>
                    <a:pt x="10432" y="18119"/>
                    <a:pt x="11659" y="17788"/>
                  </a:cubicBezTo>
                  <a:cubicBezTo>
                    <a:pt x="12886" y="17458"/>
                    <a:pt x="14727" y="16135"/>
                    <a:pt x="16445" y="13931"/>
                  </a:cubicBezTo>
                  <a:cubicBezTo>
                    <a:pt x="18164" y="11727"/>
                    <a:pt x="19759" y="8641"/>
                    <a:pt x="20618" y="6547"/>
                  </a:cubicBezTo>
                  <a:cubicBezTo>
                    <a:pt x="21477" y="4454"/>
                    <a:pt x="21600" y="3352"/>
                    <a:pt x="21477" y="2360"/>
                  </a:cubicBezTo>
                  <a:cubicBezTo>
                    <a:pt x="21355" y="1368"/>
                    <a:pt x="20986" y="486"/>
                    <a:pt x="20434" y="156"/>
                  </a:cubicBezTo>
                  <a:cubicBezTo>
                    <a:pt x="19882" y="-175"/>
                    <a:pt x="19145" y="45"/>
                    <a:pt x="18593" y="596"/>
                  </a:cubicBezTo>
                  <a:cubicBezTo>
                    <a:pt x="18041" y="1147"/>
                    <a:pt x="17673" y="2029"/>
                    <a:pt x="17489" y="3021"/>
                  </a:cubicBezTo>
                  <a:cubicBezTo>
                    <a:pt x="17305" y="4013"/>
                    <a:pt x="17305" y="5115"/>
                    <a:pt x="17734" y="6658"/>
                  </a:cubicBezTo>
                  <a:cubicBezTo>
                    <a:pt x="18164" y="8201"/>
                    <a:pt x="19023" y="10184"/>
                    <a:pt x="19575" y="11727"/>
                  </a:cubicBezTo>
                  <a:cubicBezTo>
                    <a:pt x="20127" y="13270"/>
                    <a:pt x="20373" y="14372"/>
                    <a:pt x="20557" y="15694"/>
                  </a:cubicBezTo>
                  <a:cubicBezTo>
                    <a:pt x="20741" y="17017"/>
                    <a:pt x="20864" y="18560"/>
                    <a:pt x="20680" y="19662"/>
                  </a:cubicBezTo>
                  <a:cubicBezTo>
                    <a:pt x="20495" y="20764"/>
                    <a:pt x="20005" y="21425"/>
                    <a:pt x="19759" y="20874"/>
                  </a:cubicBezTo>
                  <a:cubicBezTo>
                    <a:pt x="19514" y="20323"/>
                    <a:pt x="19514" y="18560"/>
                    <a:pt x="19820" y="16686"/>
                  </a:cubicBezTo>
                  <a:cubicBezTo>
                    <a:pt x="20127" y="14813"/>
                    <a:pt x="20741" y="12829"/>
                    <a:pt x="21355" y="10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6666165" y="2781637"/>
              <a:ext cx="7047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600" fill="norm" stroke="1" extrusionOk="0">
                  <a:moveTo>
                    <a:pt x="20549" y="0"/>
                  </a:moveTo>
                  <a:cubicBezTo>
                    <a:pt x="13760" y="3655"/>
                    <a:pt x="6972" y="7311"/>
                    <a:pt x="3269" y="10523"/>
                  </a:cubicBezTo>
                  <a:cubicBezTo>
                    <a:pt x="-434" y="13735"/>
                    <a:pt x="-1051" y="16505"/>
                    <a:pt x="1726" y="18277"/>
                  </a:cubicBezTo>
                  <a:cubicBezTo>
                    <a:pt x="4503" y="20049"/>
                    <a:pt x="10675" y="20825"/>
                    <a:pt x="168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6665052" y="2991187"/>
              <a:ext cx="12874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377" y="21600"/>
                  </a:moveTo>
                  <a:cubicBezTo>
                    <a:pt x="984" y="16200"/>
                    <a:pt x="-410" y="10800"/>
                    <a:pt x="113" y="7200"/>
                  </a:cubicBezTo>
                  <a:cubicBezTo>
                    <a:pt x="635" y="3600"/>
                    <a:pt x="3074" y="1800"/>
                    <a:pt x="6906" y="900"/>
                  </a:cubicBezTo>
                  <a:cubicBezTo>
                    <a:pt x="10738" y="0"/>
                    <a:pt x="15964" y="0"/>
                    <a:pt x="211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7186182" y="2942124"/>
              <a:ext cx="153712" cy="25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228" fill="norm" stroke="1" extrusionOk="0">
                  <a:moveTo>
                    <a:pt x="20914" y="4635"/>
                  </a:moveTo>
                  <a:cubicBezTo>
                    <a:pt x="15730" y="3042"/>
                    <a:pt x="10546" y="1448"/>
                    <a:pt x="7234" y="652"/>
                  </a:cubicBezTo>
                  <a:cubicBezTo>
                    <a:pt x="3922" y="-145"/>
                    <a:pt x="2482" y="-145"/>
                    <a:pt x="1330" y="298"/>
                  </a:cubicBezTo>
                  <a:cubicBezTo>
                    <a:pt x="178" y="740"/>
                    <a:pt x="-686" y="1625"/>
                    <a:pt x="754" y="3750"/>
                  </a:cubicBezTo>
                  <a:cubicBezTo>
                    <a:pt x="2194" y="5875"/>
                    <a:pt x="5938" y="9239"/>
                    <a:pt x="8818" y="11894"/>
                  </a:cubicBezTo>
                  <a:cubicBezTo>
                    <a:pt x="11698" y="14550"/>
                    <a:pt x="13714" y="16498"/>
                    <a:pt x="14578" y="17914"/>
                  </a:cubicBezTo>
                  <a:cubicBezTo>
                    <a:pt x="15442" y="19330"/>
                    <a:pt x="15154" y="20216"/>
                    <a:pt x="13858" y="20747"/>
                  </a:cubicBezTo>
                  <a:cubicBezTo>
                    <a:pt x="12562" y="21278"/>
                    <a:pt x="10258" y="21455"/>
                    <a:pt x="8242" y="20835"/>
                  </a:cubicBezTo>
                  <a:cubicBezTo>
                    <a:pt x="6226" y="20216"/>
                    <a:pt x="4498" y="18799"/>
                    <a:pt x="2770" y="17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7346243" y="2720834"/>
              <a:ext cx="385613" cy="430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24" fill="norm" stroke="1" extrusionOk="0">
                  <a:moveTo>
                    <a:pt x="0" y="15909"/>
                  </a:moveTo>
                  <a:cubicBezTo>
                    <a:pt x="2007" y="15909"/>
                    <a:pt x="4013" y="15909"/>
                    <a:pt x="5311" y="15699"/>
                  </a:cubicBezTo>
                  <a:cubicBezTo>
                    <a:pt x="6610" y="15489"/>
                    <a:pt x="7200" y="15070"/>
                    <a:pt x="7495" y="14546"/>
                  </a:cubicBezTo>
                  <a:cubicBezTo>
                    <a:pt x="7790" y="14021"/>
                    <a:pt x="7790" y="13392"/>
                    <a:pt x="7436" y="13025"/>
                  </a:cubicBezTo>
                  <a:cubicBezTo>
                    <a:pt x="7082" y="12658"/>
                    <a:pt x="6374" y="12553"/>
                    <a:pt x="5548" y="13025"/>
                  </a:cubicBezTo>
                  <a:cubicBezTo>
                    <a:pt x="4721" y="13497"/>
                    <a:pt x="3777" y="14546"/>
                    <a:pt x="3069" y="15751"/>
                  </a:cubicBezTo>
                  <a:cubicBezTo>
                    <a:pt x="2361" y="16957"/>
                    <a:pt x="1889" y="18320"/>
                    <a:pt x="1711" y="19264"/>
                  </a:cubicBezTo>
                  <a:cubicBezTo>
                    <a:pt x="1534" y="20208"/>
                    <a:pt x="1652" y="20732"/>
                    <a:pt x="2007" y="21047"/>
                  </a:cubicBezTo>
                  <a:cubicBezTo>
                    <a:pt x="2361" y="21361"/>
                    <a:pt x="2951" y="21466"/>
                    <a:pt x="4367" y="21047"/>
                  </a:cubicBezTo>
                  <a:cubicBezTo>
                    <a:pt x="5784" y="20627"/>
                    <a:pt x="8026" y="19683"/>
                    <a:pt x="10505" y="17639"/>
                  </a:cubicBezTo>
                  <a:cubicBezTo>
                    <a:pt x="12984" y="15594"/>
                    <a:pt x="15698" y="12449"/>
                    <a:pt x="17587" y="9617"/>
                  </a:cubicBezTo>
                  <a:cubicBezTo>
                    <a:pt x="19475" y="6786"/>
                    <a:pt x="20538" y="4270"/>
                    <a:pt x="21069" y="2697"/>
                  </a:cubicBezTo>
                  <a:cubicBezTo>
                    <a:pt x="21600" y="1124"/>
                    <a:pt x="21600" y="495"/>
                    <a:pt x="21305" y="181"/>
                  </a:cubicBezTo>
                  <a:cubicBezTo>
                    <a:pt x="21010" y="-134"/>
                    <a:pt x="20420" y="-134"/>
                    <a:pt x="19475" y="967"/>
                  </a:cubicBezTo>
                  <a:cubicBezTo>
                    <a:pt x="18531" y="2068"/>
                    <a:pt x="17233" y="4270"/>
                    <a:pt x="16052" y="7153"/>
                  </a:cubicBezTo>
                  <a:cubicBezTo>
                    <a:pt x="14872" y="10037"/>
                    <a:pt x="13810" y="13602"/>
                    <a:pt x="13397" y="15909"/>
                  </a:cubicBezTo>
                  <a:cubicBezTo>
                    <a:pt x="12984" y="18216"/>
                    <a:pt x="13220" y="19264"/>
                    <a:pt x="14105" y="19893"/>
                  </a:cubicBezTo>
                  <a:cubicBezTo>
                    <a:pt x="14990" y="20522"/>
                    <a:pt x="16525" y="20732"/>
                    <a:pt x="18059" y="20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7555793" y="3003887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837259" y="4000787"/>
              <a:ext cx="141155" cy="31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291" fill="norm" stroke="1" extrusionOk="0">
                  <a:moveTo>
                    <a:pt x="17878" y="429"/>
                  </a:moveTo>
                  <a:cubicBezTo>
                    <a:pt x="14747" y="145"/>
                    <a:pt x="11617" y="-139"/>
                    <a:pt x="8486" y="74"/>
                  </a:cubicBezTo>
                  <a:cubicBezTo>
                    <a:pt x="5356" y="287"/>
                    <a:pt x="2225" y="998"/>
                    <a:pt x="817" y="2206"/>
                  </a:cubicBezTo>
                  <a:cubicBezTo>
                    <a:pt x="-592" y="3414"/>
                    <a:pt x="-279" y="5119"/>
                    <a:pt x="2538" y="7250"/>
                  </a:cubicBezTo>
                  <a:cubicBezTo>
                    <a:pt x="5356" y="9382"/>
                    <a:pt x="10678" y="11940"/>
                    <a:pt x="13965" y="13574"/>
                  </a:cubicBezTo>
                  <a:cubicBezTo>
                    <a:pt x="17251" y="15208"/>
                    <a:pt x="18504" y="15919"/>
                    <a:pt x="19443" y="16700"/>
                  </a:cubicBezTo>
                  <a:cubicBezTo>
                    <a:pt x="20382" y="17482"/>
                    <a:pt x="21008" y="18335"/>
                    <a:pt x="20851" y="19045"/>
                  </a:cubicBezTo>
                  <a:cubicBezTo>
                    <a:pt x="20695" y="19756"/>
                    <a:pt x="19756" y="20324"/>
                    <a:pt x="17878" y="20750"/>
                  </a:cubicBezTo>
                  <a:cubicBezTo>
                    <a:pt x="15999" y="21177"/>
                    <a:pt x="13182" y="21461"/>
                    <a:pt x="11304" y="21177"/>
                  </a:cubicBezTo>
                  <a:cubicBezTo>
                    <a:pt x="9425" y="20893"/>
                    <a:pt x="8486" y="20040"/>
                    <a:pt x="9112" y="18122"/>
                  </a:cubicBezTo>
                  <a:cubicBezTo>
                    <a:pt x="9738" y="16203"/>
                    <a:pt x="11930" y="13219"/>
                    <a:pt x="14121" y="10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1027993" y="3989841"/>
              <a:ext cx="342107" cy="49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84" fill="norm" stroke="1" extrusionOk="0">
                  <a:moveTo>
                    <a:pt x="0" y="1568"/>
                  </a:moveTo>
                  <a:cubicBezTo>
                    <a:pt x="400" y="1203"/>
                    <a:pt x="800" y="838"/>
                    <a:pt x="1267" y="519"/>
                  </a:cubicBezTo>
                  <a:cubicBezTo>
                    <a:pt x="1733" y="200"/>
                    <a:pt x="2267" y="-73"/>
                    <a:pt x="2533" y="18"/>
                  </a:cubicBezTo>
                  <a:cubicBezTo>
                    <a:pt x="2800" y="109"/>
                    <a:pt x="2800" y="565"/>
                    <a:pt x="2867" y="2479"/>
                  </a:cubicBezTo>
                  <a:cubicBezTo>
                    <a:pt x="2933" y="4393"/>
                    <a:pt x="3067" y="7765"/>
                    <a:pt x="3267" y="9724"/>
                  </a:cubicBezTo>
                  <a:cubicBezTo>
                    <a:pt x="3467" y="11684"/>
                    <a:pt x="3733" y="12231"/>
                    <a:pt x="4200" y="12686"/>
                  </a:cubicBezTo>
                  <a:cubicBezTo>
                    <a:pt x="4667" y="13142"/>
                    <a:pt x="5333" y="13507"/>
                    <a:pt x="5733" y="13370"/>
                  </a:cubicBezTo>
                  <a:cubicBezTo>
                    <a:pt x="6133" y="13233"/>
                    <a:pt x="6267" y="12595"/>
                    <a:pt x="6067" y="11912"/>
                  </a:cubicBezTo>
                  <a:cubicBezTo>
                    <a:pt x="5867" y="11228"/>
                    <a:pt x="5333" y="10499"/>
                    <a:pt x="4733" y="9952"/>
                  </a:cubicBezTo>
                  <a:cubicBezTo>
                    <a:pt x="4133" y="9405"/>
                    <a:pt x="3467" y="9041"/>
                    <a:pt x="2600" y="8813"/>
                  </a:cubicBezTo>
                  <a:cubicBezTo>
                    <a:pt x="1733" y="8585"/>
                    <a:pt x="667" y="8494"/>
                    <a:pt x="533" y="8631"/>
                  </a:cubicBezTo>
                  <a:cubicBezTo>
                    <a:pt x="400" y="8768"/>
                    <a:pt x="1200" y="9132"/>
                    <a:pt x="2467" y="9405"/>
                  </a:cubicBezTo>
                  <a:cubicBezTo>
                    <a:pt x="3733" y="9679"/>
                    <a:pt x="5467" y="9861"/>
                    <a:pt x="6800" y="9816"/>
                  </a:cubicBezTo>
                  <a:cubicBezTo>
                    <a:pt x="8133" y="9770"/>
                    <a:pt x="9067" y="9497"/>
                    <a:pt x="9733" y="9132"/>
                  </a:cubicBezTo>
                  <a:cubicBezTo>
                    <a:pt x="10400" y="8768"/>
                    <a:pt x="10800" y="8312"/>
                    <a:pt x="11067" y="7856"/>
                  </a:cubicBezTo>
                  <a:cubicBezTo>
                    <a:pt x="11333" y="7400"/>
                    <a:pt x="11467" y="6945"/>
                    <a:pt x="11067" y="6671"/>
                  </a:cubicBezTo>
                  <a:cubicBezTo>
                    <a:pt x="10667" y="6398"/>
                    <a:pt x="9733" y="6307"/>
                    <a:pt x="8867" y="6535"/>
                  </a:cubicBezTo>
                  <a:cubicBezTo>
                    <a:pt x="8000" y="6762"/>
                    <a:pt x="7200" y="7309"/>
                    <a:pt x="6733" y="8084"/>
                  </a:cubicBezTo>
                  <a:cubicBezTo>
                    <a:pt x="6267" y="8859"/>
                    <a:pt x="6133" y="9861"/>
                    <a:pt x="6133" y="10590"/>
                  </a:cubicBezTo>
                  <a:cubicBezTo>
                    <a:pt x="6133" y="11319"/>
                    <a:pt x="6267" y="11775"/>
                    <a:pt x="6733" y="12185"/>
                  </a:cubicBezTo>
                  <a:cubicBezTo>
                    <a:pt x="7200" y="12595"/>
                    <a:pt x="8000" y="12960"/>
                    <a:pt x="8733" y="13142"/>
                  </a:cubicBezTo>
                  <a:cubicBezTo>
                    <a:pt x="9467" y="13324"/>
                    <a:pt x="10133" y="13324"/>
                    <a:pt x="11000" y="13005"/>
                  </a:cubicBezTo>
                  <a:cubicBezTo>
                    <a:pt x="11867" y="12686"/>
                    <a:pt x="12933" y="12049"/>
                    <a:pt x="13867" y="11319"/>
                  </a:cubicBezTo>
                  <a:cubicBezTo>
                    <a:pt x="14800" y="10590"/>
                    <a:pt x="15600" y="9770"/>
                    <a:pt x="16000" y="9724"/>
                  </a:cubicBezTo>
                  <a:cubicBezTo>
                    <a:pt x="16400" y="9679"/>
                    <a:pt x="16400" y="10408"/>
                    <a:pt x="16267" y="12049"/>
                  </a:cubicBezTo>
                  <a:cubicBezTo>
                    <a:pt x="16133" y="13689"/>
                    <a:pt x="15867" y="16241"/>
                    <a:pt x="15667" y="17745"/>
                  </a:cubicBezTo>
                  <a:cubicBezTo>
                    <a:pt x="15467" y="19249"/>
                    <a:pt x="15333" y="19704"/>
                    <a:pt x="15267" y="20251"/>
                  </a:cubicBezTo>
                  <a:cubicBezTo>
                    <a:pt x="15200" y="20798"/>
                    <a:pt x="15200" y="21436"/>
                    <a:pt x="15133" y="21481"/>
                  </a:cubicBezTo>
                  <a:cubicBezTo>
                    <a:pt x="15067" y="21527"/>
                    <a:pt x="14933" y="20980"/>
                    <a:pt x="15000" y="19203"/>
                  </a:cubicBezTo>
                  <a:cubicBezTo>
                    <a:pt x="15067" y="17426"/>
                    <a:pt x="15333" y="14418"/>
                    <a:pt x="15733" y="12003"/>
                  </a:cubicBezTo>
                  <a:cubicBezTo>
                    <a:pt x="16133" y="9588"/>
                    <a:pt x="16667" y="7765"/>
                    <a:pt x="17200" y="6671"/>
                  </a:cubicBezTo>
                  <a:cubicBezTo>
                    <a:pt x="17733" y="5578"/>
                    <a:pt x="18267" y="5213"/>
                    <a:pt x="18800" y="5168"/>
                  </a:cubicBezTo>
                  <a:cubicBezTo>
                    <a:pt x="19333" y="5122"/>
                    <a:pt x="19867" y="5395"/>
                    <a:pt x="20333" y="6033"/>
                  </a:cubicBezTo>
                  <a:cubicBezTo>
                    <a:pt x="20800" y="6671"/>
                    <a:pt x="21200" y="7674"/>
                    <a:pt x="21400" y="8494"/>
                  </a:cubicBezTo>
                  <a:cubicBezTo>
                    <a:pt x="21600" y="9314"/>
                    <a:pt x="21600" y="9952"/>
                    <a:pt x="21400" y="10454"/>
                  </a:cubicBezTo>
                  <a:cubicBezTo>
                    <a:pt x="21200" y="10955"/>
                    <a:pt x="20800" y="11319"/>
                    <a:pt x="20200" y="11593"/>
                  </a:cubicBezTo>
                  <a:cubicBezTo>
                    <a:pt x="19600" y="11866"/>
                    <a:pt x="18800" y="12049"/>
                    <a:pt x="18400" y="11866"/>
                  </a:cubicBezTo>
                  <a:cubicBezTo>
                    <a:pt x="18000" y="11684"/>
                    <a:pt x="18000" y="11137"/>
                    <a:pt x="18200" y="10636"/>
                  </a:cubicBezTo>
                  <a:cubicBezTo>
                    <a:pt x="18400" y="10135"/>
                    <a:pt x="18800" y="9679"/>
                    <a:pt x="19200" y="9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1529643" y="4000837"/>
              <a:ext cx="254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116"/>
                    <a:pt x="18000" y="10232"/>
                    <a:pt x="16200" y="13263"/>
                  </a:cubicBezTo>
                  <a:cubicBezTo>
                    <a:pt x="14400" y="16295"/>
                    <a:pt x="12600" y="17242"/>
                    <a:pt x="9900" y="18284"/>
                  </a:cubicBezTo>
                  <a:cubicBezTo>
                    <a:pt x="7200" y="19326"/>
                    <a:pt x="3600" y="204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1123243" y="4337387"/>
              <a:ext cx="330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6" y="14400"/>
                    <a:pt x="9692" y="7200"/>
                    <a:pt x="13292" y="3600"/>
                  </a:cubicBezTo>
                  <a:cubicBezTo>
                    <a:pt x="16892" y="0"/>
                    <a:pt x="1924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1188637" y="4331037"/>
              <a:ext cx="379107" cy="11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47" fill="norm" stroke="1" extrusionOk="0">
                  <a:moveTo>
                    <a:pt x="2053" y="15043"/>
                  </a:moveTo>
                  <a:cubicBezTo>
                    <a:pt x="1093" y="16971"/>
                    <a:pt x="133" y="18900"/>
                    <a:pt x="13" y="20057"/>
                  </a:cubicBezTo>
                  <a:cubicBezTo>
                    <a:pt x="-107" y="21214"/>
                    <a:pt x="613" y="21600"/>
                    <a:pt x="2953" y="19864"/>
                  </a:cubicBezTo>
                  <a:cubicBezTo>
                    <a:pt x="5293" y="18129"/>
                    <a:pt x="9253" y="14271"/>
                    <a:pt x="12613" y="10607"/>
                  </a:cubicBezTo>
                  <a:cubicBezTo>
                    <a:pt x="15973" y="6943"/>
                    <a:pt x="18733" y="3471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834443" y="4115137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847143" y="4197687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2336622" y="3970981"/>
              <a:ext cx="145522" cy="37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63" fill="norm" stroke="1" extrusionOk="0">
                  <a:moveTo>
                    <a:pt x="861" y="2041"/>
                  </a:moveTo>
                  <a:cubicBezTo>
                    <a:pt x="1174" y="1086"/>
                    <a:pt x="1487" y="132"/>
                    <a:pt x="1644" y="12"/>
                  </a:cubicBezTo>
                  <a:cubicBezTo>
                    <a:pt x="1800" y="-107"/>
                    <a:pt x="1800" y="609"/>
                    <a:pt x="1487" y="2876"/>
                  </a:cubicBezTo>
                  <a:cubicBezTo>
                    <a:pt x="1174" y="5144"/>
                    <a:pt x="548" y="8963"/>
                    <a:pt x="235" y="11886"/>
                  </a:cubicBezTo>
                  <a:cubicBezTo>
                    <a:pt x="-78" y="14810"/>
                    <a:pt x="-78" y="16839"/>
                    <a:pt x="235" y="18211"/>
                  </a:cubicBezTo>
                  <a:cubicBezTo>
                    <a:pt x="548" y="19584"/>
                    <a:pt x="1174" y="20300"/>
                    <a:pt x="2270" y="20777"/>
                  </a:cubicBezTo>
                  <a:cubicBezTo>
                    <a:pt x="3365" y="21254"/>
                    <a:pt x="4931" y="21493"/>
                    <a:pt x="7122" y="20956"/>
                  </a:cubicBezTo>
                  <a:cubicBezTo>
                    <a:pt x="9313" y="20419"/>
                    <a:pt x="12131" y="19106"/>
                    <a:pt x="14635" y="16779"/>
                  </a:cubicBezTo>
                  <a:cubicBezTo>
                    <a:pt x="17139" y="14452"/>
                    <a:pt x="19331" y="11111"/>
                    <a:pt x="20426" y="8545"/>
                  </a:cubicBezTo>
                  <a:cubicBezTo>
                    <a:pt x="21522" y="5979"/>
                    <a:pt x="21522" y="4189"/>
                    <a:pt x="21522" y="2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493624" y="4116460"/>
              <a:ext cx="109170" cy="1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70" fill="norm" stroke="1" extrusionOk="0">
                  <a:moveTo>
                    <a:pt x="21424" y="3269"/>
                  </a:moveTo>
                  <a:cubicBezTo>
                    <a:pt x="17270" y="2132"/>
                    <a:pt x="13116" y="995"/>
                    <a:pt x="9793" y="426"/>
                  </a:cubicBezTo>
                  <a:cubicBezTo>
                    <a:pt x="6470" y="-142"/>
                    <a:pt x="3978" y="-142"/>
                    <a:pt x="2316" y="426"/>
                  </a:cubicBezTo>
                  <a:cubicBezTo>
                    <a:pt x="655" y="995"/>
                    <a:pt x="-176" y="2132"/>
                    <a:pt x="32" y="3155"/>
                  </a:cubicBezTo>
                  <a:cubicBezTo>
                    <a:pt x="239" y="4178"/>
                    <a:pt x="1486" y="5087"/>
                    <a:pt x="5016" y="7134"/>
                  </a:cubicBezTo>
                  <a:cubicBezTo>
                    <a:pt x="8547" y="9180"/>
                    <a:pt x="14362" y="12363"/>
                    <a:pt x="17478" y="14523"/>
                  </a:cubicBezTo>
                  <a:cubicBezTo>
                    <a:pt x="20593" y="16683"/>
                    <a:pt x="21009" y="17820"/>
                    <a:pt x="20593" y="18843"/>
                  </a:cubicBezTo>
                  <a:cubicBezTo>
                    <a:pt x="20178" y="19866"/>
                    <a:pt x="18932" y="20776"/>
                    <a:pt x="17270" y="21117"/>
                  </a:cubicBezTo>
                  <a:cubicBezTo>
                    <a:pt x="15609" y="21458"/>
                    <a:pt x="13532" y="21231"/>
                    <a:pt x="11870" y="20435"/>
                  </a:cubicBezTo>
                  <a:cubicBezTo>
                    <a:pt x="10209" y="19639"/>
                    <a:pt x="8962" y="18275"/>
                    <a:pt x="7716" y="169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647243" y="4117062"/>
              <a:ext cx="158751" cy="17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10566"/>
                  </a:moveTo>
                  <a:cubicBezTo>
                    <a:pt x="3456" y="8509"/>
                    <a:pt x="6912" y="6452"/>
                    <a:pt x="9072" y="4652"/>
                  </a:cubicBezTo>
                  <a:cubicBezTo>
                    <a:pt x="11232" y="2852"/>
                    <a:pt x="12096" y="1309"/>
                    <a:pt x="11808" y="537"/>
                  </a:cubicBezTo>
                  <a:cubicBezTo>
                    <a:pt x="11520" y="-234"/>
                    <a:pt x="10080" y="-234"/>
                    <a:pt x="8352" y="923"/>
                  </a:cubicBezTo>
                  <a:cubicBezTo>
                    <a:pt x="6624" y="2080"/>
                    <a:pt x="4608" y="4395"/>
                    <a:pt x="3312" y="7737"/>
                  </a:cubicBezTo>
                  <a:cubicBezTo>
                    <a:pt x="2016" y="11080"/>
                    <a:pt x="1440" y="15452"/>
                    <a:pt x="2736" y="18023"/>
                  </a:cubicBezTo>
                  <a:cubicBezTo>
                    <a:pt x="4032" y="20595"/>
                    <a:pt x="7200" y="21366"/>
                    <a:pt x="10656" y="21237"/>
                  </a:cubicBezTo>
                  <a:cubicBezTo>
                    <a:pt x="14112" y="21109"/>
                    <a:pt x="17856" y="20080"/>
                    <a:pt x="21600" y="19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3479819" y="3905587"/>
              <a:ext cx="56425" cy="437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53" fill="norm" stroke="1" extrusionOk="0">
                  <a:moveTo>
                    <a:pt x="21325" y="0"/>
                  </a:moveTo>
                  <a:cubicBezTo>
                    <a:pt x="15725" y="2817"/>
                    <a:pt x="10125" y="5635"/>
                    <a:pt x="6525" y="8609"/>
                  </a:cubicBezTo>
                  <a:cubicBezTo>
                    <a:pt x="2925" y="11583"/>
                    <a:pt x="1325" y="14713"/>
                    <a:pt x="525" y="16748"/>
                  </a:cubicBezTo>
                  <a:cubicBezTo>
                    <a:pt x="-275" y="18783"/>
                    <a:pt x="-275" y="19722"/>
                    <a:pt x="1325" y="20400"/>
                  </a:cubicBezTo>
                  <a:cubicBezTo>
                    <a:pt x="2925" y="21078"/>
                    <a:pt x="6125" y="21496"/>
                    <a:pt x="9325" y="21548"/>
                  </a:cubicBezTo>
                  <a:cubicBezTo>
                    <a:pt x="12525" y="21600"/>
                    <a:pt x="15725" y="21287"/>
                    <a:pt x="17725" y="20191"/>
                  </a:cubicBezTo>
                  <a:cubicBezTo>
                    <a:pt x="19725" y="19096"/>
                    <a:pt x="20525" y="17217"/>
                    <a:pt x="21325" y="15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3428030" y="4139312"/>
              <a:ext cx="330464" cy="15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54" fill="norm" stroke="1" extrusionOk="0">
                  <a:moveTo>
                    <a:pt x="2081" y="4427"/>
                  </a:moveTo>
                  <a:cubicBezTo>
                    <a:pt x="1118" y="4712"/>
                    <a:pt x="155" y="4996"/>
                    <a:pt x="18" y="5138"/>
                  </a:cubicBezTo>
                  <a:cubicBezTo>
                    <a:pt x="-120" y="5280"/>
                    <a:pt x="568" y="5280"/>
                    <a:pt x="2288" y="4569"/>
                  </a:cubicBezTo>
                  <a:cubicBezTo>
                    <a:pt x="4007" y="3859"/>
                    <a:pt x="6759" y="2438"/>
                    <a:pt x="8479" y="1727"/>
                  </a:cubicBezTo>
                  <a:cubicBezTo>
                    <a:pt x="10198" y="1017"/>
                    <a:pt x="10886" y="1017"/>
                    <a:pt x="11574" y="733"/>
                  </a:cubicBezTo>
                  <a:cubicBezTo>
                    <a:pt x="12262" y="448"/>
                    <a:pt x="12950" y="-120"/>
                    <a:pt x="13638" y="22"/>
                  </a:cubicBezTo>
                  <a:cubicBezTo>
                    <a:pt x="14326" y="164"/>
                    <a:pt x="15014" y="1017"/>
                    <a:pt x="15839" y="2722"/>
                  </a:cubicBezTo>
                  <a:cubicBezTo>
                    <a:pt x="16665" y="4427"/>
                    <a:pt x="17628" y="6985"/>
                    <a:pt x="18178" y="9259"/>
                  </a:cubicBezTo>
                  <a:cubicBezTo>
                    <a:pt x="18728" y="11533"/>
                    <a:pt x="18866" y="13522"/>
                    <a:pt x="18866" y="15227"/>
                  </a:cubicBezTo>
                  <a:cubicBezTo>
                    <a:pt x="18866" y="16933"/>
                    <a:pt x="18728" y="18354"/>
                    <a:pt x="18384" y="19491"/>
                  </a:cubicBezTo>
                  <a:cubicBezTo>
                    <a:pt x="18041" y="20627"/>
                    <a:pt x="17490" y="21480"/>
                    <a:pt x="16940" y="21338"/>
                  </a:cubicBezTo>
                  <a:cubicBezTo>
                    <a:pt x="16390" y="21196"/>
                    <a:pt x="15839" y="20059"/>
                    <a:pt x="15702" y="17643"/>
                  </a:cubicBezTo>
                  <a:cubicBezTo>
                    <a:pt x="15564" y="15227"/>
                    <a:pt x="15839" y="11533"/>
                    <a:pt x="16871" y="8548"/>
                  </a:cubicBezTo>
                  <a:cubicBezTo>
                    <a:pt x="17903" y="5564"/>
                    <a:pt x="19691" y="3291"/>
                    <a:pt x="21480" y="1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3740501" y="4057937"/>
              <a:ext cx="214843" cy="20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967" fill="norm" stroke="1" extrusionOk="0">
                  <a:moveTo>
                    <a:pt x="11965" y="10373"/>
                  </a:moveTo>
                  <a:cubicBezTo>
                    <a:pt x="10906" y="9293"/>
                    <a:pt x="9847" y="8213"/>
                    <a:pt x="8259" y="8213"/>
                  </a:cubicBezTo>
                  <a:cubicBezTo>
                    <a:pt x="6670" y="8213"/>
                    <a:pt x="4553" y="9293"/>
                    <a:pt x="3070" y="10913"/>
                  </a:cubicBezTo>
                  <a:cubicBezTo>
                    <a:pt x="1588" y="12533"/>
                    <a:pt x="741" y="14693"/>
                    <a:pt x="318" y="16313"/>
                  </a:cubicBezTo>
                  <a:cubicBezTo>
                    <a:pt x="-106" y="17933"/>
                    <a:pt x="-106" y="19013"/>
                    <a:pt x="318" y="19877"/>
                  </a:cubicBezTo>
                  <a:cubicBezTo>
                    <a:pt x="741" y="20741"/>
                    <a:pt x="1588" y="21389"/>
                    <a:pt x="3388" y="20633"/>
                  </a:cubicBezTo>
                  <a:cubicBezTo>
                    <a:pt x="5188" y="19877"/>
                    <a:pt x="7941" y="17717"/>
                    <a:pt x="10165" y="16745"/>
                  </a:cubicBezTo>
                  <a:cubicBezTo>
                    <a:pt x="12388" y="15773"/>
                    <a:pt x="14082" y="15989"/>
                    <a:pt x="15459" y="15557"/>
                  </a:cubicBezTo>
                  <a:cubicBezTo>
                    <a:pt x="16835" y="15125"/>
                    <a:pt x="17894" y="14045"/>
                    <a:pt x="18423" y="14045"/>
                  </a:cubicBezTo>
                  <a:cubicBezTo>
                    <a:pt x="18953" y="14045"/>
                    <a:pt x="18953" y="15125"/>
                    <a:pt x="19165" y="16421"/>
                  </a:cubicBezTo>
                  <a:cubicBezTo>
                    <a:pt x="19376" y="17717"/>
                    <a:pt x="19800" y="19229"/>
                    <a:pt x="20118" y="19445"/>
                  </a:cubicBezTo>
                  <a:cubicBezTo>
                    <a:pt x="20435" y="19661"/>
                    <a:pt x="20647" y="18581"/>
                    <a:pt x="20753" y="15557"/>
                  </a:cubicBezTo>
                  <a:cubicBezTo>
                    <a:pt x="20859" y="12533"/>
                    <a:pt x="20859" y="7565"/>
                    <a:pt x="20753" y="4541"/>
                  </a:cubicBezTo>
                  <a:cubicBezTo>
                    <a:pt x="20647" y="1517"/>
                    <a:pt x="20435" y="437"/>
                    <a:pt x="20541" y="113"/>
                  </a:cubicBezTo>
                  <a:cubicBezTo>
                    <a:pt x="20647" y="-211"/>
                    <a:pt x="21070" y="221"/>
                    <a:pt x="21494" y="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4019569" y="4121487"/>
              <a:ext cx="100875" cy="10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23" fill="norm" stroke="1" extrusionOk="0">
                  <a:moveTo>
                    <a:pt x="1196" y="0"/>
                  </a:moveTo>
                  <a:cubicBezTo>
                    <a:pt x="1646" y="4659"/>
                    <a:pt x="2096" y="9318"/>
                    <a:pt x="1871" y="13341"/>
                  </a:cubicBezTo>
                  <a:cubicBezTo>
                    <a:pt x="1646" y="17365"/>
                    <a:pt x="746" y="20753"/>
                    <a:pt x="296" y="21176"/>
                  </a:cubicBezTo>
                  <a:cubicBezTo>
                    <a:pt x="-154" y="21600"/>
                    <a:pt x="-154" y="19059"/>
                    <a:pt x="746" y="15671"/>
                  </a:cubicBezTo>
                  <a:cubicBezTo>
                    <a:pt x="1646" y="12282"/>
                    <a:pt x="3446" y="8047"/>
                    <a:pt x="5471" y="5294"/>
                  </a:cubicBezTo>
                  <a:cubicBezTo>
                    <a:pt x="7496" y="2541"/>
                    <a:pt x="9746" y="1271"/>
                    <a:pt x="11321" y="1694"/>
                  </a:cubicBezTo>
                  <a:cubicBezTo>
                    <a:pt x="12896" y="2118"/>
                    <a:pt x="13796" y="4235"/>
                    <a:pt x="15371" y="7624"/>
                  </a:cubicBezTo>
                  <a:cubicBezTo>
                    <a:pt x="16946" y="11012"/>
                    <a:pt x="19196" y="15671"/>
                    <a:pt x="21446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4177593" y="4153237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4177593" y="4049711"/>
              <a:ext cx="228601" cy="46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3008"/>
                  </a:moveTo>
                  <a:cubicBezTo>
                    <a:pt x="0" y="2424"/>
                    <a:pt x="0" y="1840"/>
                    <a:pt x="200" y="1305"/>
                  </a:cubicBezTo>
                  <a:cubicBezTo>
                    <a:pt x="400" y="770"/>
                    <a:pt x="800" y="283"/>
                    <a:pt x="1500" y="89"/>
                  </a:cubicBezTo>
                  <a:cubicBezTo>
                    <a:pt x="2200" y="-106"/>
                    <a:pt x="3200" y="-9"/>
                    <a:pt x="4000" y="672"/>
                  </a:cubicBezTo>
                  <a:cubicBezTo>
                    <a:pt x="4800" y="1353"/>
                    <a:pt x="5400" y="2618"/>
                    <a:pt x="5700" y="3543"/>
                  </a:cubicBezTo>
                  <a:cubicBezTo>
                    <a:pt x="6000" y="4467"/>
                    <a:pt x="6000" y="5051"/>
                    <a:pt x="6000" y="5099"/>
                  </a:cubicBezTo>
                  <a:cubicBezTo>
                    <a:pt x="6000" y="5148"/>
                    <a:pt x="6000" y="4662"/>
                    <a:pt x="6300" y="4224"/>
                  </a:cubicBezTo>
                  <a:cubicBezTo>
                    <a:pt x="6600" y="3786"/>
                    <a:pt x="7200" y="3397"/>
                    <a:pt x="7800" y="3397"/>
                  </a:cubicBezTo>
                  <a:cubicBezTo>
                    <a:pt x="8400" y="3397"/>
                    <a:pt x="9000" y="3786"/>
                    <a:pt x="10200" y="4224"/>
                  </a:cubicBezTo>
                  <a:cubicBezTo>
                    <a:pt x="11400" y="4662"/>
                    <a:pt x="13200" y="5148"/>
                    <a:pt x="14600" y="5343"/>
                  </a:cubicBezTo>
                  <a:cubicBezTo>
                    <a:pt x="16000" y="5537"/>
                    <a:pt x="17000" y="5440"/>
                    <a:pt x="17900" y="5197"/>
                  </a:cubicBezTo>
                  <a:cubicBezTo>
                    <a:pt x="18800" y="4953"/>
                    <a:pt x="19600" y="4564"/>
                    <a:pt x="20100" y="4126"/>
                  </a:cubicBezTo>
                  <a:cubicBezTo>
                    <a:pt x="20600" y="3689"/>
                    <a:pt x="20800" y="3202"/>
                    <a:pt x="20400" y="2959"/>
                  </a:cubicBezTo>
                  <a:cubicBezTo>
                    <a:pt x="20000" y="2716"/>
                    <a:pt x="19000" y="2716"/>
                    <a:pt x="18300" y="3008"/>
                  </a:cubicBezTo>
                  <a:cubicBezTo>
                    <a:pt x="17600" y="3299"/>
                    <a:pt x="17200" y="3883"/>
                    <a:pt x="17500" y="4078"/>
                  </a:cubicBezTo>
                  <a:cubicBezTo>
                    <a:pt x="17800" y="4272"/>
                    <a:pt x="18800" y="4078"/>
                    <a:pt x="19400" y="4224"/>
                  </a:cubicBezTo>
                  <a:cubicBezTo>
                    <a:pt x="20000" y="4370"/>
                    <a:pt x="20200" y="4856"/>
                    <a:pt x="20600" y="6753"/>
                  </a:cubicBezTo>
                  <a:cubicBezTo>
                    <a:pt x="21000" y="8651"/>
                    <a:pt x="21600" y="11959"/>
                    <a:pt x="21600" y="14489"/>
                  </a:cubicBezTo>
                  <a:cubicBezTo>
                    <a:pt x="21600" y="17018"/>
                    <a:pt x="21000" y="18770"/>
                    <a:pt x="20300" y="19889"/>
                  </a:cubicBezTo>
                  <a:cubicBezTo>
                    <a:pt x="19600" y="21008"/>
                    <a:pt x="18800" y="21494"/>
                    <a:pt x="16900" y="21348"/>
                  </a:cubicBezTo>
                  <a:cubicBezTo>
                    <a:pt x="15000" y="21202"/>
                    <a:pt x="12000" y="20424"/>
                    <a:pt x="10000" y="19645"/>
                  </a:cubicBezTo>
                  <a:cubicBezTo>
                    <a:pt x="8000" y="18867"/>
                    <a:pt x="7000" y="18089"/>
                    <a:pt x="6000" y="17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4905355" y="3865811"/>
              <a:ext cx="434289" cy="4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92" fill="norm" stroke="1" extrusionOk="0">
                  <a:moveTo>
                    <a:pt x="8930" y="14208"/>
                  </a:moveTo>
                  <a:cubicBezTo>
                    <a:pt x="8930" y="13696"/>
                    <a:pt x="8930" y="13184"/>
                    <a:pt x="8826" y="12672"/>
                  </a:cubicBezTo>
                  <a:cubicBezTo>
                    <a:pt x="8721" y="12160"/>
                    <a:pt x="8511" y="11649"/>
                    <a:pt x="7200" y="12160"/>
                  </a:cubicBezTo>
                  <a:cubicBezTo>
                    <a:pt x="5890" y="12672"/>
                    <a:pt x="3478" y="14208"/>
                    <a:pt x="2063" y="15641"/>
                  </a:cubicBezTo>
                  <a:cubicBezTo>
                    <a:pt x="647" y="17074"/>
                    <a:pt x="228" y="18405"/>
                    <a:pt x="70" y="19326"/>
                  </a:cubicBezTo>
                  <a:cubicBezTo>
                    <a:pt x="-87" y="20248"/>
                    <a:pt x="18" y="20759"/>
                    <a:pt x="385" y="21067"/>
                  </a:cubicBezTo>
                  <a:cubicBezTo>
                    <a:pt x="752" y="21374"/>
                    <a:pt x="1381" y="21476"/>
                    <a:pt x="2901" y="20657"/>
                  </a:cubicBezTo>
                  <a:cubicBezTo>
                    <a:pt x="4422" y="19838"/>
                    <a:pt x="6833" y="18098"/>
                    <a:pt x="8721" y="15539"/>
                  </a:cubicBezTo>
                  <a:cubicBezTo>
                    <a:pt x="10608" y="12979"/>
                    <a:pt x="11971" y="9601"/>
                    <a:pt x="12653" y="7656"/>
                  </a:cubicBezTo>
                  <a:cubicBezTo>
                    <a:pt x="13334" y="5711"/>
                    <a:pt x="13334" y="5199"/>
                    <a:pt x="13334" y="4431"/>
                  </a:cubicBezTo>
                  <a:cubicBezTo>
                    <a:pt x="13334" y="3664"/>
                    <a:pt x="13334" y="2640"/>
                    <a:pt x="13334" y="1770"/>
                  </a:cubicBezTo>
                  <a:cubicBezTo>
                    <a:pt x="13334" y="900"/>
                    <a:pt x="13334" y="183"/>
                    <a:pt x="13125" y="30"/>
                  </a:cubicBezTo>
                  <a:cubicBezTo>
                    <a:pt x="12915" y="-124"/>
                    <a:pt x="12496" y="285"/>
                    <a:pt x="11866" y="1923"/>
                  </a:cubicBezTo>
                  <a:cubicBezTo>
                    <a:pt x="11237" y="3561"/>
                    <a:pt x="10398" y="6428"/>
                    <a:pt x="10189" y="9294"/>
                  </a:cubicBezTo>
                  <a:cubicBezTo>
                    <a:pt x="9979" y="12160"/>
                    <a:pt x="10398" y="15027"/>
                    <a:pt x="10818" y="16665"/>
                  </a:cubicBezTo>
                  <a:cubicBezTo>
                    <a:pt x="11237" y="18303"/>
                    <a:pt x="11657" y="18712"/>
                    <a:pt x="12129" y="18917"/>
                  </a:cubicBezTo>
                  <a:cubicBezTo>
                    <a:pt x="12600" y="19121"/>
                    <a:pt x="13125" y="19121"/>
                    <a:pt x="13701" y="18610"/>
                  </a:cubicBezTo>
                  <a:cubicBezTo>
                    <a:pt x="14278" y="18098"/>
                    <a:pt x="14907" y="17074"/>
                    <a:pt x="15431" y="15743"/>
                  </a:cubicBezTo>
                  <a:cubicBezTo>
                    <a:pt x="15956" y="14412"/>
                    <a:pt x="16375" y="12775"/>
                    <a:pt x="16532" y="11649"/>
                  </a:cubicBezTo>
                  <a:cubicBezTo>
                    <a:pt x="16690" y="10522"/>
                    <a:pt x="16585" y="9908"/>
                    <a:pt x="16323" y="9755"/>
                  </a:cubicBezTo>
                  <a:cubicBezTo>
                    <a:pt x="16061" y="9601"/>
                    <a:pt x="15641" y="9908"/>
                    <a:pt x="15117" y="11137"/>
                  </a:cubicBezTo>
                  <a:cubicBezTo>
                    <a:pt x="14593" y="12365"/>
                    <a:pt x="13963" y="14515"/>
                    <a:pt x="13649" y="15846"/>
                  </a:cubicBezTo>
                  <a:cubicBezTo>
                    <a:pt x="13334" y="17176"/>
                    <a:pt x="13334" y="17688"/>
                    <a:pt x="13492" y="18200"/>
                  </a:cubicBezTo>
                  <a:cubicBezTo>
                    <a:pt x="13649" y="18712"/>
                    <a:pt x="13963" y="19224"/>
                    <a:pt x="14383" y="19429"/>
                  </a:cubicBezTo>
                  <a:cubicBezTo>
                    <a:pt x="14802" y="19633"/>
                    <a:pt x="15327" y="19531"/>
                    <a:pt x="15798" y="19224"/>
                  </a:cubicBezTo>
                  <a:cubicBezTo>
                    <a:pt x="16270" y="18917"/>
                    <a:pt x="16690" y="18405"/>
                    <a:pt x="17162" y="17893"/>
                  </a:cubicBezTo>
                  <a:cubicBezTo>
                    <a:pt x="17633" y="17381"/>
                    <a:pt x="18158" y="16869"/>
                    <a:pt x="18525" y="17023"/>
                  </a:cubicBezTo>
                  <a:cubicBezTo>
                    <a:pt x="18892" y="17176"/>
                    <a:pt x="19101" y="17995"/>
                    <a:pt x="19468" y="18303"/>
                  </a:cubicBezTo>
                  <a:cubicBezTo>
                    <a:pt x="19835" y="18610"/>
                    <a:pt x="20360" y="18405"/>
                    <a:pt x="20727" y="18149"/>
                  </a:cubicBezTo>
                  <a:cubicBezTo>
                    <a:pt x="21094" y="17893"/>
                    <a:pt x="21303" y="17586"/>
                    <a:pt x="21513" y="17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5401923" y="3899237"/>
              <a:ext cx="64721" cy="38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38" fill="norm" stroke="1" extrusionOk="0">
                  <a:moveTo>
                    <a:pt x="21305" y="0"/>
                  </a:moveTo>
                  <a:cubicBezTo>
                    <a:pt x="15731" y="2583"/>
                    <a:pt x="10157" y="5165"/>
                    <a:pt x="6324" y="8393"/>
                  </a:cubicBezTo>
                  <a:cubicBezTo>
                    <a:pt x="2492" y="11622"/>
                    <a:pt x="402" y="15496"/>
                    <a:pt x="53" y="17726"/>
                  </a:cubicBezTo>
                  <a:cubicBezTo>
                    <a:pt x="-295" y="19957"/>
                    <a:pt x="1099" y="20543"/>
                    <a:pt x="3537" y="20954"/>
                  </a:cubicBezTo>
                  <a:cubicBezTo>
                    <a:pt x="5976" y="21365"/>
                    <a:pt x="9460" y="21600"/>
                    <a:pt x="12595" y="21307"/>
                  </a:cubicBezTo>
                  <a:cubicBezTo>
                    <a:pt x="15731" y="21013"/>
                    <a:pt x="18518" y="20191"/>
                    <a:pt x="21305" y="19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5420076" y="4119235"/>
              <a:ext cx="256118" cy="13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2" fill="norm" stroke="1" extrusionOk="0">
                  <a:moveTo>
                    <a:pt x="1785" y="4409"/>
                  </a:moveTo>
                  <a:cubicBezTo>
                    <a:pt x="893" y="2721"/>
                    <a:pt x="0" y="1034"/>
                    <a:pt x="0" y="359"/>
                  </a:cubicBezTo>
                  <a:cubicBezTo>
                    <a:pt x="0" y="-316"/>
                    <a:pt x="893" y="21"/>
                    <a:pt x="3124" y="865"/>
                  </a:cubicBezTo>
                  <a:cubicBezTo>
                    <a:pt x="5355" y="1709"/>
                    <a:pt x="8926" y="3059"/>
                    <a:pt x="11425" y="3903"/>
                  </a:cubicBezTo>
                  <a:cubicBezTo>
                    <a:pt x="13924" y="4746"/>
                    <a:pt x="15352" y="5084"/>
                    <a:pt x="15709" y="4746"/>
                  </a:cubicBezTo>
                  <a:cubicBezTo>
                    <a:pt x="16066" y="4409"/>
                    <a:pt x="15352" y="3396"/>
                    <a:pt x="13835" y="4071"/>
                  </a:cubicBezTo>
                  <a:cubicBezTo>
                    <a:pt x="12317" y="4746"/>
                    <a:pt x="9997" y="7109"/>
                    <a:pt x="8569" y="8965"/>
                  </a:cubicBezTo>
                  <a:cubicBezTo>
                    <a:pt x="7140" y="10822"/>
                    <a:pt x="6605" y="12172"/>
                    <a:pt x="6337" y="14197"/>
                  </a:cubicBezTo>
                  <a:cubicBezTo>
                    <a:pt x="6069" y="16222"/>
                    <a:pt x="6069" y="18922"/>
                    <a:pt x="6962" y="20103"/>
                  </a:cubicBezTo>
                  <a:cubicBezTo>
                    <a:pt x="7855" y="21284"/>
                    <a:pt x="9640" y="20947"/>
                    <a:pt x="11514" y="19259"/>
                  </a:cubicBezTo>
                  <a:cubicBezTo>
                    <a:pt x="13388" y="17572"/>
                    <a:pt x="15352" y="14534"/>
                    <a:pt x="16780" y="12509"/>
                  </a:cubicBezTo>
                  <a:cubicBezTo>
                    <a:pt x="18208" y="10484"/>
                    <a:pt x="19101" y="9472"/>
                    <a:pt x="19636" y="9809"/>
                  </a:cubicBezTo>
                  <a:cubicBezTo>
                    <a:pt x="20172" y="10147"/>
                    <a:pt x="20350" y="11834"/>
                    <a:pt x="20618" y="13690"/>
                  </a:cubicBezTo>
                  <a:cubicBezTo>
                    <a:pt x="20886" y="15547"/>
                    <a:pt x="21243" y="17572"/>
                    <a:pt x="21600" y="195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5180893" y="4123312"/>
              <a:ext cx="114301" cy="8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5" fill="norm" stroke="1" extrusionOk="0">
                  <a:moveTo>
                    <a:pt x="0" y="1074"/>
                  </a:moveTo>
                  <a:cubicBezTo>
                    <a:pt x="2000" y="70"/>
                    <a:pt x="4000" y="-935"/>
                    <a:pt x="6800" y="1577"/>
                  </a:cubicBezTo>
                  <a:cubicBezTo>
                    <a:pt x="9600" y="4088"/>
                    <a:pt x="13200" y="10116"/>
                    <a:pt x="15800" y="13884"/>
                  </a:cubicBezTo>
                  <a:cubicBezTo>
                    <a:pt x="18400" y="17651"/>
                    <a:pt x="20000" y="19158"/>
                    <a:pt x="21600" y="20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6320982" y="3886537"/>
              <a:ext cx="161662" cy="44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83" fill="norm" stroke="1" extrusionOk="0">
                  <a:moveTo>
                    <a:pt x="14693" y="0"/>
                  </a:moveTo>
                  <a:cubicBezTo>
                    <a:pt x="13009" y="1014"/>
                    <a:pt x="11326" y="2028"/>
                    <a:pt x="9222" y="4361"/>
                  </a:cubicBezTo>
                  <a:cubicBezTo>
                    <a:pt x="7119" y="6693"/>
                    <a:pt x="4594" y="10344"/>
                    <a:pt x="2911" y="13132"/>
                  </a:cubicBezTo>
                  <a:cubicBezTo>
                    <a:pt x="1228" y="15921"/>
                    <a:pt x="386" y="17848"/>
                    <a:pt x="106" y="19115"/>
                  </a:cubicBezTo>
                  <a:cubicBezTo>
                    <a:pt x="-175" y="20383"/>
                    <a:pt x="106" y="20992"/>
                    <a:pt x="947" y="21296"/>
                  </a:cubicBezTo>
                  <a:cubicBezTo>
                    <a:pt x="1789" y="21600"/>
                    <a:pt x="3191" y="21600"/>
                    <a:pt x="6698" y="20789"/>
                  </a:cubicBezTo>
                  <a:cubicBezTo>
                    <a:pt x="10204" y="19977"/>
                    <a:pt x="15815" y="18355"/>
                    <a:pt x="21425" y="16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6273093" y="4134187"/>
              <a:ext cx="234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6478114" y="4108787"/>
              <a:ext cx="126248" cy="19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0" h="21124" fill="norm" stroke="1" extrusionOk="0">
                  <a:moveTo>
                    <a:pt x="17934" y="2817"/>
                  </a:moveTo>
                  <a:cubicBezTo>
                    <a:pt x="14560" y="2817"/>
                    <a:pt x="11184" y="2817"/>
                    <a:pt x="7809" y="4930"/>
                  </a:cubicBezTo>
                  <a:cubicBezTo>
                    <a:pt x="4435" y="7043"/>
                    <a:pt x="1060" y="11270"/>
                    <a:pt x="216" y="14557"/>
                  </a:cubicBezTo>
                  <a:cubicBezTo>
                    <a:pt x="-628" y="17843"/>
                    <a:pt x="1060" y="20191"/>
                    <a:pt x="4266" y="20896"/>
                  </a:cubicBezTo>
                  <a:cubicBezTo>
                    <a:pt x="7472" y="21600"/>
                    <a:pt x="12197" y="20661"/>
                    <a:pt x="15572" y="18313"/>
                  </a:cubicBezTo>
                  <a:cubicBezTo>
                    <a:pt x="18947" y="15965"/>
                    <a:pt x="20972" y="12209"/>
                    <a:pt x="19791" y="8922"/>
                  </a:cubicBezTo>
                  <a:cubicBezTo>
                    <a:pt x="18609" y="5635"/>
                    <a:pt x="14222" y="2817"/>
                    <a:pt x="98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7193313" y="4114212"/>
              <a:ext cx="174145" cy="38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07" fill="norm" stroke="1" extrusionOk="0">
                  <a:moveTo>
                    <a:pt x="18578" y="5037"/>
                  </a:moveTo>
                  <a:cubicBezTo>
                    <a:pt x="17293" y="3375"/>
                    <a:pt x="16007" y="1714"/>
                    <a:pt x="14078" y="824"/>
                  </a:cubicBezTo>
                  <a:cubicBezTo>
                    <a:pt x="12150" y="-66"/>
                    <a:pt x="9578" y="-185"/>
                    <a:pt x="7264" y="230"/>
                  </a:cubicBezTo>
                  <a:cubicBezTo>
                    <a:pt x="4950" y="646"/>
                    <a:pt x="2893" y="1595"/>
                    <a:pt x="1607" y="2367"/>
                  </a:cubicBezTo>
                  <a:cubicBezTo>
                    <a:pt x="321" y="3138"/>
                    <a:pt x="-193" y="3731"/>
                    <a:pt x="64" y="4206"/>
                  </a:cubicBezTo>
                  <a:cubicBezTo>
                    <a:pt x="321" y="4681"/>
                    <a:pt x="1350" y="5037"/>
                    <a:pt x="4050" y="4978"/>
                  </a:cubicBezTo>
                  <a:cubicBezTo>
                    <a:pt x="6750" y="4918"/>
                    <a:pt x="11121" y="4444"/>
                    <a:pt x="13950" y="4206"/>
                  </a:cubicBezTo>
                  <a:cubicBezTo>
                    <a:pt x="16778" y="3969"/>
                    <a:pt x="18064" y="3969"/>
                    <a:pt x="18964" y="4266"/>
                  </a:cubicBezTo>
                  <a:cubicBezTo>
                    <a:pt x="19864" y="4562"/>
                    <a:pt x="20378" y="5156"/>
                    <a:pt x="20764" y="7055"/>
                  </a:cubicBezTo>
                  <a:cubicBezTo>
                    <a:pt x="21150" y="8953"/>
                    <a:pt x="21407" y="12158"/>
                    <a:pt x="20764" y="14531"/>
                  </a:cubicBezTo>
                  <a:cubicBezTo>
                    <a:pt x="20121" y="16905"/>
                    <a:pt x="18578" y="18448"/>
                    <a:pt x="16521" y="19457"/>
                  </a:cubicBezTo>
                  <a:cubicBezTo>
                    <a:pt x="14464" y="20466"/>
                    <a:pt x="11893" y="20940"/>
                    <a:pt x="9964" y="21178"/>
                  </a:cubicBezTo>
                  <a:cubicBezTo>
                    <a:pt x="8036" y="21415"/>
                    <a:pt x="6750" y="21415"/>
                    <a:pt x="5593" y="20406"/>
                  </a:cubicBezTo>
                  <a:cubicBezTo>
                    <a:pt x="4436" y="19397"/>
                    <a:pt x="3407" y="17380"/>
                    <a:pt x="4436" y="15362"/>
                  </a:cubicBezTo>
                  <a:cubicBezTo>
                    <a:pt x="5464" y="13345"/>
                    <a:pt x="8550" y="11327"/>
                    <a:pt x="11636" y="9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7447870" y="3864227"/>
              <a:ext cx="284544" cy="39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59" fill="norm" stroke="1" extrusionOk="0">
                  <a:moveTo>
                    <a:pt x="1904" y="18347"/>
                  </a:moveTo>
                  <a:cubicBezTo>
                    <a:pt x="3015" y="17433"/>
                    <a:pt x="4127" y="16518"/>
                    <a:pt x="4921" y="15776"/>
                  </a:cubicBezTo>
                  <a:cubicBezTo>
                    <a:pt x="5715" y="15033"/>
                    <a:pt x="6192" y="14461"/>
                    <a:pt x="6510" y="13890"/>
                  </a:cubicBezTo>
                  <a:cubicBezTo>
                    <a:pt x="6827" y="13318"/>
                    <a:pt x="6986" y="12747"/>
                    <a:pt x="6589" y="12518"/>
                  </a:cubicBezTo>
                  <a:cubicBezTo>
                    <a:pt x="6192" y="12290"/>
                    <a:pt x="5239" y="12404"/>
                    <a:pt x="4127" y="13204"/>
                  </a:cubicBezTo>
                  <a:cubicBezTo>
                    <a:pt x="3015" y="14004"/>
                    <a:pt x="1745" y="15490"/>
                    <a:pt x="951" y="16918"/>
                  </a:cubicBezTo>
                  <a:cubicBezTo>
                    <a:pt x="157" y="18347"/>
                    <a:pt x="-161" y="19718"/>
                    <a:pt x="77" y="20518"/>
                  </a:cubicBezTo>
                  <a:cubicBezTo>
                    <a:pt x="315" y="21318"/>
                    <a:pt x="1110" y="21547"/>
                    <a:pt x="2698" y="21204"/>
                  </a:cubicBezTo>
                  <a:cubicBezTo>
                    <a:pt x="4286" y="20861"/>
                    <a:pt x="6668" y="19947"/>
                    <a:pt x="9527" y="17661"/>
                  </a:cubicBezTo>
                  <a:cubicBezTo>
                    <a:pt x="12386" y="15376"/>
                    <a:pt x="15721" y="11718"/>
                    <a:pt x="17786" y="8747"/>
                  </a:cubicBezTo>
                  <a:cubicBezTo>
                    <a:pt x="19851" y="5776"/>
                    <a:pt x="20645" y="3490"/>
                    <a:pt x="21042" y="2061"/>
                  </a:cubicBezTo>
                  <a:cubicBezTo>
                    <a:pt x="21439" y="633"/>
                    <a:pt x="21439" y="61"/>
                    <a:pt x="21121" y="4"/>
                  </a:cubicBezTo>
                  <a:cubicBezTo>
                    <a:pt x="20804" y="-53"/>
                    <a:pt x="20168" y="404"/>
                    <a:pt x="19295" y="2461"/>
                  </a:cubicBezTo>
                  <a:cubicBezTo>
                    <a:pt x="18421" y="4518"/>
                    <a:pt x="17310" y="8176"/>
                    <a:pt x="16595" y="11090"/>
                  </a:cubicBezTo>
                  <a:cubicBezTo>
                    <a:pt x="15880" y="14004"/>
                    <a:pt x="15563" y="16176"/>
                    <a:pt x="15404" y="17718"/>
                  </a:cubicBezTo>
                  <a:cubicBezTo>
                    <a:pt x="15245" y="19261"/>
                    <a:pt x="15245" y="20176"/>
                    <a:pt x="15642" y="20690"/>
                  </a:cubicBezTo>
                  <a:cubicBezTo>
                    <a:pt x="16039" y="21204"/>
                    <a:pt x="16833" y="21318"/>
                    <a:pt x="17468" y="21090"/>
                  </a:cubicBezTo>
                  <a:cubicBezTo>
                    <a:pt x="18104" y="20861"/>
                    <a:pt x="18580" y="20290"/>
                    <a:pt x="19057" y="19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7623526" y="4115137"/>
              <a:ext cx="167218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734" y="0"/>
                  </a:moveTo>
                  <a:cubicBezTo>
                    <a:pt x="1367" y="4320"/>
                    <a:pt x="0" y="8640"/>
                    <a:pt x="0" y="12960"/>
                  </a:cubicBezTo>
                  <a:cubicBezTo>
                    <a:pt x="0" y="17280"/>
                    <a:pt x="1367" y="21600"/>
                    <a:pt x="5195" y="19440"/>
                  </a:cubicBezTo>
                  <a:cubicBezTo>
                    <a:pt x="9023" y="17280"/>
                    <a:pt x="15311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8450618" y="3791802"/>
              <a:ext cx="206137" cy="6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13" fill="norm" stroke="1" extrusionOk="0">
                  <a:moveTo>
                    <a:pt x="2018" y="21513"/>
                  </a:moveTo>
                  <a:cubicBezTo>
                    <a:pt x="1145" y="21232"/>
                    <a:pt x="272" y="20950"/>
                    <a:pt x="54" y="20387"/>
                  </a:cubicBezTo>
                  <a:cubicBezTo>
                    <a:pt x="-164" y="19824"/>
                    <a:pt x="272" y="18980"/>
                    <a:pt x="1472" y="17327"/>
                  </a:cubicBezTo>
                  <a:cubicBezTo>
                    <a:pt x="2672" y="15673"/>
                    <a:pt x="4636" y="13211"/>
                    <a:pt x="6491" y="10678"/>
                  </a:cubicBezTo>
                  <a:cubicBezTo>
                    <a:pt x="8345" y="8145"/>
                    <a:pt x="10091" y="5542"/>
                    <a:pt x="11181" y="3959"/>
                  </a:cubicBezTo>
                  <a:cubicBezTo>
                    <a:pt x="12272" y="2376"/>
                    <a:pt x="12709" y="1813"/>
                    <a:pt x="13036" y="1250"/>
                  </a:cubicBezTo>
                  <a:cubicBezTo>
                    <a:pt x="13363" y="687"/>
                    <a:pt x="13581" y="124"/>
                    <a:pt x="13909" y="19"/>
                  </a:cubicBezTo>
                  <a:cubicBezTo>
                    <a:pt x="14236" y="-87"/>
                    <a:pt x="14672" y="265"/>
                    <a:pt x="14891" y="1215"/>
                  </a:cubicBezTo>
                  <a:cubicBezTo>
                    <a:pt x="15109" y="2164"/>
                    <a:pt x="15109" y="3712"/>
                    <a:pt x="15109" y="4662"/>
                  </a:cubicBezTo>
                  <a:cubicBezTo>
                    <a:pt x="15109" y="5612"/>
                    <a:pt x="15109" y="5964"/>
                    <a:pt x="16091" y="6421"/>
                  </a:cubicBezTo>
                  <a:cubicBezTo>
                    <a:pt x="17072" y="6878"/>
                    <a:pt x="19036" y="7441"/>
                    <a:pt x="20127" y="7969"/>
                  </a:cubicBezTo>
                  <a:cubicBezTo>
                    <a:pt x="21218" y="8497"/>
                    <a:pt x="21436" y="8989"/>
                    <a:pt x="21109" y="9376"/>
                  </a:cubicBezTo>
                  <a:cubicBezTo>
                    <a:pt x="20781" y="9763"/>
                    <a:pt x="19909" y="10045"/>
                    <a:pt x="18927" y="10291"/>
                  </a:cubicBezTo>
                  <a:cubicBezTo>
                    <a:pt x="17945" y="10537"/>
                    <a:pt x="16854" y="10748"/>
                    <a:pt x="15763" y="10854"/>
                  </a:cubicBezTo>
                  <a:cubicBezTo>
                    <a:pt x="14672" y="10959"/>
                    <a:pt x="13581" y="10959"/>
                    <a:pt x="13254" y="10889"/>
                  </a:cubicBezTo>
                  <a:cubicBezTo>
                    <a:pt x="12927" y="10819"/>
                    <a:pt x="13363" y="10678"/>
                    <a:pt x="13800" y="10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8706232" y="4032587"/>
              <a:ext cx="73210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1" h="21600" fill="norm" stroke="1" extrusionOk="0">
                  <a:moveTo>
                    <a:pt x="13711" y="9483"/>
                  </a:moveTo>
                  <a:cubicBezTo>
                    <a:pt x="10792" y="8429"/>
                    <a:pt x="7873" y="7376"/>
                    <a:pt x="5538" y="7902"/>
                  </a:cubicBezTo>
                  <a:cubicBezTo>
                    <a:pt x="3203" y="8429"/>
                    <a:pt x="1451" y="10537"/>
                    <a:pt x="576" y="12907"/>
                  </a:cubicBezTo>
                  <a:cubicBezTo>
                    <a:pt x="-300" y="15278"/>
                    <a:pt x="-300" y="17912"/>
                    <a:pt x="1451" y="19493"/>
                  </a:cubicBezTo>
                  <a:cubicBezTo>
                    <a:pt x="3203" y="21073"/>
                    <a:pt x="6705" y="21600"/>
                    <a:pt x="9916" y="21600"/>
                  </a:cubicBezTo>
                  <a:cubicBezTo>
                    <a:pt x="13127" y="21600"/>
                    <a:pt x="16046" y="21073"/>
                    <a:pt x="18089" y="19493"/>
                  </a:cubicBezTo>
                  <a:cubicBezTo>
                    <a:pt x="20132" y="17912"/>
                    <a:pt x="21300" y="15278"/>
                    <a:pt x="18673" y="11854"/>
                  </a:cubicBezTo>
                  <a:cubicBezTo>
                    <a:pt x="16046" y="8429"/>
                    <a:pt x="9624" y="4215"/>
                    <a:pt x="32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8619682" y="3639832"/>
              <a:ext cx="155312" cy="10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03" fill="norm" stroke="1" extrusionOk="0">
                  <a:moveTo>
                    <a:pt x="4780" y="3770"/>
                  </a:moveTo>
                  <a:cubicBezTo>
                    <a:pt x="3321" y="8179"/>
                    <a:pt x="1861" y="12587"/>
                    <a:pt x="986" y="15893"/>
                  </a:cubicBezTo>
                  <a:cubicBezTo>
                    <a:pt x="110" y="19199"/>
                    <a:pt x="-182" y="21403"/>
                    <a:pt x="110" y="21403"/>
                  </a:cubicBezTo>
                  <a:cubicBezTo>
                    <a:pt x="402" y="21403"/>
                    <a:pt x="1277" y="19199"/>
                    <a:pt x="2883" y="15672"/>
                  </a:cubicBezTo>
                  <a:cubicBezTo>
                    <a:pt x="4488" y="12146"/>
                    <a:pt x="6823" y="7297"/>
                    <a:pt x="8575" y="4211"/>
                  </a:cubicBezTo>
                  <a:cubicBezTo>
                    <a:pt x="10326" y="1125"/>
                    <a:pt x="11494" y="-197"/>
                    <a:pt x="12515" y="23"/>
                  </a:cubicBezTo>
                  <a:cubicBezTo>
                    <a:pt x="13537" y="244"/>
                    <a:pt x="14413" y="2007"/>
                    <a:pt x="15872" y="5534"/>
                  </a:cubicBezTo>
                  <a:cubicBezTo>
                    <a:pt x="17332" y="9060"/>
                    <a:pt x="19375" y="14350"/>
                    <a:pt x="21418" y="19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9230076" y="3859408"/>
              <a:ext cx="171441" cy="25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94" fill="norm" stroke="1" extrusionOk="0">
                  <a:moveTo>
                    <a:pt x="16068" y="19478"/>
                  </a:moveTo>
                  <a:cubicBezTo>
                    <a:pt x="13961" y="16342"/>
                    <a:pt x="11854" y="13207"/>
                    <a:pt x="11590" y="10246"/>
                  </a:cubicBezTo>
                  <a:cubicBezTo>
                    <a:pt x="11327" y="7284"/>
                    <a:pt x="12907" y="4497"/>
                    <a:pt x="14224" y="2842"/>
                  </a:cubicBezTo>
                  <a:cubicBezTo>
                    <a:pt x="15541" y="1188"/>
                    <a:pt x="16595" y="665"/>
                    <a:pt x="17780" y="317"/>
                  </a:cubicBezTo>
                  <a:cubicBezTo>
                    <a:pt x="18966" y="-32"/>
                    <a:pt x="20283" y="-206"/>
                    <a:pt x="20941" y="404"/>
                  </a:cubicBezTo>
                  <a:cubicBezTo>
                    <a:pt x="21600" y="1013"/>
                    <a:pt x="21600" y="2407"/>
                    <a:pt x="19624" y="4759"/>
                  </a:cubicBezTo>
                  <a:cubicBezTo>
                    <a:pt x="17649" y="7110"/>
                    <a:pt x="13698" y="10420"/>
                    <a:pt x="10537" y="12771"/>
                  </a:cubicBezTo>
                  <a:cubicBezTo>
                    <a:pt x="7376" y="15123"/>
                    <a:pt x="5005" y="16517"/>
                    <a:pt x="3161" y="17736"/>
                  </a:cubicBezTo>
                  <a:cubicBezTo>
                    <a:pt x="1317" y="18955"/>
                    <a:pt x="0" y="20000"/>
                    <a:pt x="0" y="20610"/>
                  </a:cubicBezTo>
                  <a:cubicBezTo>
                    <a:pt x="0" y="21220"/>
                    <a:pt x="1317" y="21394"/>
                    <a:pt x="5005" y="21394"/>
                  </a:cubicBezTo>
                  <a:cubicBezTo>
                    <a:pt x="8693" y="21394"/>
                    <a:pt x="14751" y="21220"/>
                    <a:pt x="20810" y="21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9664526" y="3773182"/>
              <a:ext cx="182891" cy="52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20" fill="norm" stroke="1" extrusionOk="0">
                  <a:moveTo>
                    <a:pt x="4406" y="12554"/>
                  </a:moveTo>
                  <a:cubicBezTo>
                    <a:pt x="3165" y="15265"/>
                    <a:pt x="1923" y="17976"/>
                    <a:pt x="1178" y="19550"/>
                  </a:cubicBezTo>
                  <a:cubicBezTo>
                    <a:pt x="434" y="21124"/>
                    <a:pt x="185" y="21561"/>
                    <a:pt x="61" y="21517"/>
                  </a:cubicBezTo>
                  <a:cubicBezTo>
                    <a:pt x="-63" y="21474"/>
                    <a:pt x="-63" y="20949"/>
                    <a:pt x="682" y="19200"/>
                  </a:cubicBezTo>
                  <a:cubicBezTo>
                    <a:pt x="1427" y="17451"/>
                    <a:pt x="2916" y="14478"/>
                    <a:pt x="4778" y="11635"/>
                  </a:cubicBezTo>
                  <a:cubicBezTo>
                    <a:pt x="6640" y="8793"/>
                    <a:pt x="8875" y="6082"/>
                    <a:pt x="10613" y="4246"/>
                  </a:cubicBezTo>
                  <a:cubicBezTo>
                    <a:pt x="12351" y="2410"/>
                    <a:pt x="13592" y="1448"/>
                    <a:pt x="14709" y="835"/>
                  </a:cubicBezTo>
                  <a:cubicBezTo>
                    <a:pt x="15827" y="223"/>
                    <a:pt x="16820" y="-39"/>
                    <a:pt x="17689" y="5"/>
                  </a:cubicBezTo>
                  <a:cubicBezTo>
                    <a:pt x="18558" y="48"/>
                    <a:pt x="19303" y="398"/>
                    <a:pt x="19923" y="1010"/>
                  </a:cubicBezTo>
                  <a:cubicBezTo>
                    <a:pt x="20544" y="1623"/>
                    <a:pt x="21040" y="2497"/>
                    <a:pt x="21289" y="3197"/>
                  </a:cubicBezTo>
                  <a:cubicBezTo>
                    <a:pt x="21537" y="3896"/>
                    <a:pt x="21537" y="4421"/>
                    <a:pt x="21040" y="4858"/>
                  </a:cubicBezTo>
                  <a:cubicBezTo>
                    <a:pt x="20544" y="5295"/>
                    <a:pt x="19551" y="5645"/>
                    <a:pt x="18309" y="5908"/>
                  </a:cubicBezTo>
                  <a:cubicBezTo>
                    <a:pt x="17068" y="6170"/>
                    <a:pt x="15578" y="6345"/>
                    <a:pt x="14089" y="6563"/>
                  </a:cubicBezTo>
                  <a:cubicBezTo>
                    <a:pt x="12599" y="6782"/>
                    <a:pt x="11109" y="7044"/>
                    <a:pt x="10861" y="7350"/>
                  </a:cubicBezTo>
                  <a:cubicBezTo>
                    <a:pt x="10613" y="7657"/>
                    <a:pt x="11606" y="8006"/>
                    <a:pt x="13344" y="8487"/>
                  </a:cubicBezTo>
                  <a:cubicBezTo>
                    <a:pt x="15082" y="8968"/>
                    <a:pt x="17565" y="9580"/>
                    <a:pt x="18806" y="10149"/>
                  </a:cubicBezTo>
                  <a:cubicBezTo>
                    <a:pt x="20047" y="10717"/>
                    <a:pt x="20047" y="11242"/>
                    <a:pt x="19303" y="11679"/>
                  </a:cubicBezTo>
                  <a:cubicBezTo>
                    <a:pt x="18558" y="12116"/>
                    <a:pt x="17068" y="12466"/>
                    <a:pt x="15703" y="12641"/>
                  </a:cubicBezTo>
                  <a:cubicBezTo>
                    <a:pt x="14337" y="12816"/>
                    <a:pt x="13096" y="12816"/>
                    <a:pt x="11854" y="12772"/>
                  </a:cubicBezTo>
                  <a:cubicBezTo>
                    <a:pt x="10613" y="12729"/>
                    <a:pt x="9371" y="12641"/>
                    <a:pt x="9496" y="12248"/>
                  </a:cubicBezTo>
                  <a:cubicBezTo>
                    <a:pt x="9620" y="11854"/>
                    <a:pt x="11109" y="11155"/>
                    <a:pt x="12599" y="10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9917993" y="3981787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9777071" y="3569037"/>
              <a:ext cx="109173" cy="10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16" fill="norm" stroke="1" extrusionOk="0">
                  <a:moveTo>
                    <a:pt x="7716" y="0"/>
                  </a:moveTo>
                  <a:cubicBezTo>
                    <a:pt x="6055" y="4849"/>
                    <a:pt x="4393" y="9698"/>
                    <a:pt x="2939" y="13665"/>
                  </a:cubicBezTo>
                  <a:cubicBezTo>
                    <a:pt x="1486" y="17633"/>
                    <a:pt x="239" y="20718"/>
                    <a:pt x="32" y="21159"/>
                  </a:cubicBezTo>
                  <a:cubicBezTo>
                    <a:pt x="-176" y="21600"/>
                    <a:pt x="655" y="19396"/>
                    <a:pt x="1693" y="17192"/>
                  </a:cubicBezTo>
                  <a:cubicBezTo>
                    <a:pt x="2732" y="14988"/>
                    <a:pt x="3978" y="12784"/>
                    <a:pt x="5639" y="10580"/>
                  </a:cubicBezTo>
                  <a:cubicBezTo>
                    <a:pt x="7301" y="8376"/>
                    <a:pt x="9378" y="6171"/>
                    <a:pt x="11247" y="5951"/>
                  </a:cubicBezTo>
                  <a:cubicBezTo>
                    <a:pt x="13116" y="5731"/>
                    <a:pt x="14778" y="7494"/>
                    <a:pt x="16439" y="10359"/>
                  </a:cubicBezTo>
                  <a:cubicBezTo>
                    <a:pt x="18101" y="13224"/>
                    <a:pt x="19762" y="17192"/>
                    <a:pt x="21424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865979" y="5000872"/>
              <a:ext cx="143433" cy="2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41" fill="norm" stroke="1" extrusionOk="0">
                  <a:moveTo>
                    <a:pt x="14362" y="1380"/>
                  </a:moveTo>
                  <a:cubicBezTo>
                    <a:pt x="10350" y="648"/>
                    <a:pt x="6339" y="-84"/>
                    <a:pt x="3716" y="8"/>
                  </a:cubicBezTo>
                  <a:cubicBezTo>
                    <a:pt x="1093" y="99"/>
                    <a:pt x="-141" y="1014"/>
                    <a:pt x="13" y="2479"/>
                  </a:cubicBezTo>
                  <a:cubicBezTo>
                    <a:pt x="168" y="3943"/>
                    <a:pt x="1710" y="5957"/>
                    <a:pt x="5105" y="7787"/>
                  </a:cubicBezTo>
                  <a:cubicBezTo>
                    <a:pt x="8499" y="9618"/>
                    <a:pt x="13745" y="11265"/>
                    <a:pt x="16985" y="13096"/>
                  </a:cubicBezTo>
                  <a:cubicBezTo>
                    <a:pt x="20225" y="14926"/>
                    <a:pt x="21459" y="16940"/>
                    <a:pt x="20688" y="18404"/>
                  </a:cubicBezTo>
                  <a:cubicBezTo>
                    <a:pt x="19916" y="19869"/>
                    <a:pt x="17139" y="20784"/>
                    <a:pt x="14979" y="21150"/>
                  </a:cubicBezTo>
                  <a:cubicBezTo>
                    <a:pt x="12819" y="21516"/>
                    <a:pt x="11276" y="21333"/>
                    <a:pt x="10196" y="20784"/>
                  </a:cubicBezTo>
                  <a:cubicBezTo>
                    <a:pt x="9116" y="20235"/>
                    <a:pt x="8499" y="19319"/>
                    <a:pt x="8653" y="18221"/>
                  </a:cubicBezTo>
                  <a:cubicBezTo>
                    <a:pt x="8808" y="17123"/>
                    <a:pt x="9733" y="15841"/>
                    <a:pt x="10659" y="14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1117470" y="4953337"/>
              <a:ext cx="69274" cy="27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04" fill="norm" stroke="1" extrusionOk="0">
                  <a:moveTo>
                    <a:pt x="15530" y="0"/>
                  </a:moveTo>
                  <a:cubicBezTo>
                    <a:pt x="10294" y="5441"/>
                    <a:pt x="5057" y="10882"/>
                    <a:pt x="2439" y="14015"/>
                  </a:cubicBezTo>
                  <a:cubicBezTo>
                    <a:pt x="-179" y="17148"/>
                    <a:pt x="-179" y="17973"/>
                    <a:pt x="148" y="18797"/>
                  </a:cubicBezTo>
                  <a:cubicBezTo>
                    <a:pt x="476" y="19621"/>
                    <a:pt x="1130" y="20446"/>
                    <a:pt x="3094" y="20940"/>
                  </a:cubicBezTo>
                  <a:cubicBezTo>
                    <a:pt x="5057" y="21435"/>
                    <a:pt x="8330" y="21600"/>
                    <a:pt x="11603" y="21105"/>
                  </a:cubicBezTo>
                  <a:cubicBezTo>
                    <a:pt x="14876" y="20611"/>
                    <a:pt x="18148" y="19456"/>
                    <a:pt x="21421" y="18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1072443" y="5062733"/>
              <a:ext cx="279401" cy="12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7314"/>
                  </a:moveTo>
                  <a:cubicBezTo>
                    <a:pt x="4255" y="8034"/>
                    <a:pt x="8509" y="8754"/>
                    <a:pt x="11045" y="9114"/>
                  </a:cubicBezTo>
                  <a:cubicBezTo>
                    <a:pt x="13582" y="9474"/>
                    <a:pt x="14400" y="9474"/>
                    <a:pt x="15136" y="8754"/>
                  </a:cubicBezTo>
                  <a:cubicBezTo>
                    <a:pt x="15873" y="8034"/>
                    <a:pt x="16527" y="6594"/>
                    <a:pt x="16609" y="4974"/>
                  </a:cubicBezTo>
                  <a:cubicBezTo>
                    <a:pt x="16691" y="3354"/>
                    <a:pt x="16200" y="1554"/>
                    <a:pt x="15545" y="654"/>
                  </a:cubicBezTo>
                  <a:cubicBezTo>
                    <a:pt x="14891" y="-246"/>
                    <a:pt x="14073" y="-246"/>
                    <a:pt x="13255" y="834"/>
                  </a:cubicBezTo>
                  <a:cubicBezTo>
                    <a:pt x="12436" y="1914"/>
                    <a:pt x="11618" y="4074"/>
                    <a:pt x="11127" y="6594"/>
                  </a:cubicBezTo>
                  <a:cubicBezTo>
                    <a:pt x="10636" y="9114"/>
                    <a:pt x="10473" y="11994"/>
                    <a:pt x="10800" y="14334"/>
                  </a:cubicBezTo>
                  <a:cubicBezTo>
                    <a:pt x="11127" y="16674"/>
                    <a:pt x="11945" y="18474"/>
                    <a:pt x="13827" y="19554"/>
                  </a:cubicBezTo>
                  <a:cubicBezTo>
                    <a:pt x="15709" y="20634"/>
                    <a:pt x="18655" y="20994"/>
                    <a:pt x="21600" y="21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1370893" y="5063360"/>
              <a:ext cx="127001" cy="39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5400" y="1966"/>
                  </a:moveTo>
                  <a:cubicBezTo>
                    <a:pt x="3600" y="4161"/>
                    <a:pt x="1800" y="6355"/>
                    <a:pt x="900" y="9416"/>
                  </a:cubicBezTo>
                  <a:cubicBezTo>
                    <a:pt x="0" y="12477"/>
                    <a:pt x="0" y="16405"/>
                    <a:pt x="0" y="18657"/>
                  </a:cubicBezTo>
                  <a:cubicBezTo>
                    <a:pt x="0" y="20909"/>
                    <a:pt x="0" y="21487"/>
                    <a:pt x="0" y="21487"/>
                  </a:cubicBezTo>
                  <a:cubicBezTo>
                    <a:pt x="0" y="21487"/>
                    <a:pt x="0" y="20909"/>
                    <a:pt x="1080" y="18484"/>
                  </a:cubicBezTo>
                  <a:cubicBezTo>
                    <a:pt x="2160" y="16058"/>
                    <a:pt x="4320" y="11784"/>
                    <a:pt x="6120" y="8666"/>
                  </a:cubicBezTo>
                  <a:cubicBezTo>
                    <a:pt x="7920" y="5547"/>
                    <a:pt x="9360" y="3583"/>
                    <a:pt x="10620" y="2313"/>
                  </a:cubicBezTo>
                  <a:cubicBezTo>
                    <a:pt x="11880" y="1042"/>
                    <a:pt x="12960" y="465"/>
                    <a:pt x="14400" y="176"/>
                  </a:cubicBezTo>
                  <a:cubicBezTo>
                    <a:pt x="15840" y="-113"/>
                    <a:pt x="17640" y="-113"/>
                    <a:pt x="19080" y="696"/>
                  </a:cubicBezTo>
                  <a:cubicBezTo>
                    <a:pt x="20520" y="1504"/>
                    <a:pt x="21600" y="3121"/>
                    <a:pt x="21600" y="4565"/>
                  </a:cubicBezTo>
                  <a:cubicBezTo>
                    <a:pt x="21600" y="6009"/>
                    <a:pt x="20520" y="7280"/>
                    <a:pt x="17640" y="7973"/>
                  </a:cubicBezTo>
                  <a:cubicBezTo>
                    <a:pt x="14760" y="8666"/>
                    <a:pt x="10080" y="8781"/>
                    <a:pt x="5400" y="8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1679551" y="4966029"/>
              <a:ext cx="167593" cy="20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85" fill="norm" stroke="1" extrusionOk="0">
                  <a:moveTo>
                    <a:pt x="1914" y="2593"/>
                  </a:moveTo>
                  <a:cubicBezTo>
                    <a:pt x="2447" y="1513"/>
                    <a:pt x="2981" y="433"/>
                    <a:pt x="3914" y="109"/>
                  </a:cubicBezTo>
                  <a:cubicBezTo>
                    <a:pt x="4847" y="-215"/>
                    <a:pt x="6181" y="217"/>
                    <a:pt x="6981" y="973"/>
                  </a:cubicBezTo>
                  <a:cubicBezTo>
                    <a:pt x="7781" y="1729"/>
                    <a:pt x="8047" y="2809"/>
                    <a:pt x="6981" y="5185"/>
                  </a:cubicBezTo>
                  <a:cubicBezTo>
                    <a:pt x="5914" y="7561"/>
                    <a:pt x="3514" y="11233"/>
                    <a:pt x="1914" y="13825"/>
                  </a:cubicBezTo>
                  <a:cubicBezTo>
                    <a:pt x="314" y="16417"/>
                    <a:pt x="-486" y="17929"/>
                    <a:pt x="314" y="18901"/>
                  </a:cubicBezTo>
                  <a:cubicBezTo>
                    <a:pt x="1114" y="19873"/>
                    <a:pt x="3514" y="20305"/>
                    <a:pt x="7247" y="20629"/>
                  </a:cubicBezTo>
                  <a:cubicBezTo>
                    <a:pt x="10981" y="20953"/>
                    <a:pt x="16047" y="21169"/>
                    <a:pt x="21114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1174043" y="5295014"/>
              <a:ext cx="4826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11" y="11040"/>
                    <a:pt x="6821" y="1783"/>
                    <a:pt x="10421" y="240"/>
                  </a:cubicBezTo>
                  <a:cubicBezTo>
                    <a:pt x="14021" y="-1303"/>
                    <a:pt x="17811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1402643" y="5327987"/>
              <a:ext cx="311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0" y="15840"/>
                    <a:pt x="10580" y="10080"/>
                    <a:pt x="14180" y="6480"/>
                  </a:cubicBezTo>
                  <a:cubicBezTo>
                    <a:pt x="17780" y="2880"/>
                    <a:pt x="1969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1967793" y="5042237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1993193" y="5194637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2368787" y="4957570"/>
              <a:ext cx="125415" cy="36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41" fill="norm" stroke="1" extrusionOk="0">
                  <a:moveTo>
                    <a:pt x="3079" y="19490"/>
                  </a:moveTo>
                  <a:cubicBezTo>
                    <a:pt x="1639" y="20483"/>
                    <a:pt x="199" y="21476"/>
                    <a:pt x="19" y="21538"/>
                  </a:cubicBezTo>
                  <a:cubicBezTo>
                    <a:pt x="-161" y="21600"/>
                    <a:pt x="919" y="20731"/>
                    <a:pt x="2899" y="18062"/>
                  </a:cubicBezTo>
                  <a:cubicBezTo>
                    <a:pt x="4879" y="15393"/>
                    <a:pt x="7759" y="10924"/>
                    <a:pt x="10099" y="7821"/>
                  </a:cubicBezTo>
                  <a:cubicBezTo>
                    <a:pt x="12439" y="4717"/>
                    <a:pt x="14239" y="2979"/>
                    <a:pt x="15679" y="1800"/>
                  </a:cubicBezTo>
                  <a:cubicBezTo>
                    <a:pt x="17119" y="621"/>
                    <a:pt x="18199" y="0"/>
                    <a:pt x="19099" y="0"/>
                  </a:cubicBezTo>
                  <a:cubicBezTo>
                    <a:pt x="19999" y="0"/>
                    <a:pt x="20719" y="621"/>
                    <a:pt x="21079" y="3228"/>
                  </a:cubicBezTo>
                  <a:cubicBezTo>
                    <a:pt x="21439" y="5834"/>
                    <a:pt x="21439" y="10428"/>
                    <a:pt x="20899" y="13469"/>
                  </a:cubicBezTo>
                  <a:cubicBezTo>
                    <a:pt x="20359" y="16510"/>
                    <a:pt x="19279" y="18000"/>
                    <a:pt x="18199" y="19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2355143" y="5188287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3600" y="11455"/>
                  </a:cubicBezTo>
                  <a:cubicBezTo>
                    <a:pt x="7200" y="7855"/>
                    <a:pt x="14400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2571043" y="5122933"/>
              <a:ext cx="75766" cy="30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431" fill="norm" stroke="1" extrusionOk="0">
                  <a:moveTo>
                    <a:pt x="3411" y="6881"/>
                  </a:moveTo>
                  <a:cubicBezTo>
                    <a:pt x="3979" y="11231"/>
                    <a:pt x="4548" y="15581"/>
                    <a:pt x="4832" y="18131"/>
                  </a:cubicBezTo>
                  <a:cubicBezTo>
                    <a:pt x="5116" y="20681"/>
                    <a:pt x="5116" y="21431"/>
                    <a:pt x="4548" y="21431"/>
                  </a:cubicBezTo>
                  <a:cubicBezTo>
                    <a:pt x="3979" y="21431"/>
                    <a:pt x="2843" y="20681"/>
                    <a:pt x="1706" y="18206"/>
                  </a:cubicBezTo>
                  <a:cubicBezTo>
                    <a:pt x="569" y="15731"/>
                    <a:pt x="-568" y="11531"/>
                    <a:pt x="853" y="8231"/>
                  </a:cubicBezTo>
                  <a:cubicBezTo>
                    <a:pt x="2274" y="4931"/>
                    <a:pt x="6253" y="2531"/>
                    <a:pt x="9664" y="1256"/>
                  </a:cubicBezTo>
                  <a:cubicBezTo>
                    <a:pt x="13074" y="-19"/>
                    <a:pt x="15916" y="-169"/>
                    <a:pt x="17906" y="131"/>
                  </a:cubicBezTo>
                  <a:cubicBezTo>
                    <a:pt x="19895" y="431"/>
                    <a:pt x="21032" y="1181"/>
                    <a:pt x="19895" y="2681"/>
                  </a:cubicBezTo>
                  <a:cubicBezTo>
                    <a:pt x="18758" y="4181"/>
                    <a:pt x="15348" y="6431"/>
                    <a:pt x="11653" y="7781"/>
                  </a:cubicBezTo>
                  <a:cubicBezTo>
                    <a:pt x="7958" y="9131"/>
                    <a:pt x="3979" y="9581"/>
                    <a:pt x="0" y="10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2666293" y="5132859"/>
              <a:ext cx="71967" cy="30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3812" y="2508"/>
                  </a:moveTo>
                  <a:cubicBezTo>
                    <a:pt x="5082" y="6886"/>
                    <a:pt x="6353" y="11265"/>
                    <a:pt x="6988" y="13819"/>
                  </a:cubicBezTo>
                  <a:cubicBezTo>
                    <a:pt x="7624" y="16373"/>
                    <a:pt x="7624" y="17103"/>
                    <a:pt x="6988" y="18197"/>
                  </a:cubicBezTo>
                  <a:cubicBezTo>
                    <a:pt x="6353" y="19292"/>
                    <a:pt x="5082" y="20751"/>
                    <a:pt x="3812" y="21116"/>
                  </a:cubicBezTo>
                  <a:cubicBezTo>
                    <a:pt x="2541" y="21481"/>
                    <a:pt x="1271" y="20751"/>
                    <a:pt x="635" y="18124"/>
                  </a:cubicBezTo>
                  <a:cubicBezTo>
                    <a:pt x="0" y="15497"/>
                    <a:pt x="0" y="10973"/>
                    <a:pt x="318" y="7908"/>
                  </a:cubicBezTo>
                  <a:cubicBezTo>
                    <a:pt x="635" y="4843"/>
                    <a:pt x="1271" y="3238"/>
                    <a:pt x="2859" y="2070"/>
                  </a:cubicBezTo>
                  <a:cubicBezTo>
                    <a:pt x="4447" y="903"/>
                    <a:pt x="6988" y="173"/>
                    <a:pt x="9847" y="27"/>
                  </a:cubicBezTo>
                  <a:cubicBezTo>
                    <a:pt x="12706" y="-119"/>
                    <a:pt x="15882" y="319"/>
                    <a:pt x="18106" y="1413"/>
                  </a:cubicBezTo>
                  <a:cubicBezTo>
                    <a:pt x="20329" y="2508"/>
                    <a:pt x="21600" y="4259"/>
                    <a:pt x="21600" y="5500"/>
                  </a:cubicBezTo>
                  <a:cubicBezTo>
                    <a:pt x="21600" y="6740"/>
                    <a:pt x="20329" y="7470"/>
                    <a:pt x="18741" y="8127"/>
                  </a:cubicBezTo>
                  <a:cubicBezTo>
                    <a:pt x="17153" y="8784"/>
                    <a:pt x="15247" y="9367"/>
                    <a:pt x="12388" y="9732"/>
                  </a:cubicBezTo>
                  <a:cubicBezTo>
                    <a:pt x="9529" y="10097"/>
                    <a:pt x="5718" y="10243"/>
                    <a:pt x="3494" y="9951"/>
                  </a:cubicBezTo>
                  <a:cubicBezTo>
                    <a:pt x="1271" y="9659"/>
                    <a:pt x="635" y="8930"/>
                    <a:pt x="318" y="8054"/>
                  </a:cubicBezTo>
                  <a:cubicBezTo>
                    <a:pt x="0" y="7178"/>
                    <a:pt x="0" y="6157"/>
                    <a:pt x="0" y="5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2800068" y="4927937"/>
              <a:ext cx="186213" cy="48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27" fill="norm" stroke="1" extrusionOk="0">
                  <a:moveTo>
                    <a:pt x="2863" y="0"/>
                  </a:moveTo>
                  <a:cubicBezTo>
                    <a:pt x="2135" y="1964"/>
                    <a:pt x="1407" y="3927"/>
                    <a:pt x="922" y="5564"/>
                  </a:cubicBezTo>
                  <a:cubicBezTo>
                    <a:pt x="436" y="7200"/>
                    <a:pt x="194" y="8509"/>
                    <a:pt x="72" y="9444"/>
                  </a:cubicBezTo>
                  <a:cubicBezTo>
                    <a:pt x="-49" y="10379"/>
                    <a:pt x="-49" y="10940"/>
                    <a:pt x="315" y="11408"/>
                  </a:cubicBezTo>
                  <a:cubicBezTo>
                    <a:pt x="679" y="11875"/>
                    <a:pt x="1407" y="12249"/>
                    <a:pt x="2014" y="12203"/>
                  </a:cubicBezTo>
                  <a:cubicBezTo>
                    <a:pt x="2621" y="12156"/>
                    <a:pt x="3106" y="11688"/>
                    <a:pt x="3713" y="11174"/>
                  </a:cubicBezTo>
                  <a:cubicBezTo>
                    <a:pt x="4320" y="10660"/>
                    <a:pt x="5048" y="10099"/>
                    <a:pt x="6018" y="9304"/>
                  </a:cubicBezTo>
                  <a:cubicBezTo>
                    <a:pt x="6989" y="8509"/>
                    <a:pt x="8203" y="7481"/>
                    <a:pt x="8445" y="7247"/>
                  </a:cubicBezTo>
                  <a:cubicBezTo>
                    <a:pt x="8688" y="7013"/>
                    <a:pt x="7960" y="7574"/>
                    <a:pt x="7596" y="8088"/>
                  </a:cubicBezTo>
                  <a:cubicBezTo>
                    <a:pt x="7232" y="8603"/>
                    <a:pt x="7232" y="9070"/>
                    <a:pt x="7232" y="9538"/>
                  </a:cubicBezTo>
                  <a:cubicBezTo>
                    <a:pt x="7232" y="10005"/>
                    <a:pt x="7232" y="10473"/>
                    <a:pt x="7839" y="10800"/>
                  </a:cubicBezTo>
                  <a:cubicBezTo>
                    <a:pt x="8445" y="11127"/>
                    <a:pt x="9659" y="11314"/>
                    <a:pt x="10751" y="11221"/>
                  </a:cubicBezTo>
                  <a:cubicBezTo>
                    <a:pt x="11843" y="11127"/>
                    <a:pt x="12814" y="10753"/>
                    <a:pt x="13663" y="10332"/>
                  </a:cubicBezTo>
                  <a:cubicBezTo>
                    <a:pt x="14513" y="9912"/>
                    <a:pt x="15241" y="9444"/>
                    <a:pt x="15726" y="8930"/>
                  </a:cubicBezTo>
                  <a:cubicBezTo>
                    <a:pt x="16212" y="8416"/>
                    <a:pt x="16454" y="7855"/>
                    <a:pt x="16576" y="7808"/>
                  </a:cubicBezTo>
                  <a:cubicBezTo>
                    <a:pt x="16697" y="7761"/>
                    <a:pt x="16697" y="8229"/>
                    <a:pt x="17061" y="9444"/>
                  </a:cubicBezTo>
                  <a:cubicBezTo>
                    <a:pt x="17425" y="10660"/>
                    <a:pt x="18153" y="12623"/>
                    <a:pt x="19003" y="14540"/>
                  </a:cubicBezTo>
                  <a:cubicBezTo>
                    <a:pt x="19852" y="16457"/>
                    <a:pt x="20823" y="18327"/>
                    <a:pt x="21187" y="19496"/>
                  </a:cubicBezTo>
                  <a:cubicBezTo>
                    <a:pt x="21551" y="20665"/>
                    <a:pt x="21308" y="21132"/>
                    <a:pt x="20459" y="21366"/>
                  </a:cubicBezTo>
                  <a:cubicBezTo>
                    <a:pt x="19609" y="21600"/>
                    <a:pt x="18153" y="21600"/>
                    <a:pt x="15969" y="21226"/>
                  </a:cubicBezTo>
                  <a:cubicBezTo>
                    <a:pt x="13785" y="20852"/>
                    <a:pt x="10872" y="20104"/>
                    <a:pt x="7960" y="19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3556382" y="4965534"/>
              <a:ext cx="223278" cy="52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34" fill="norm" stroke="1" extrusionOk="0">
                  <a:moveTo>
                    <a:pt x="506" y="15252"/>
                  </a:moveTo>
                  <a:cubicBezTo>
                    <a:pt x="914" y="17059"/>
                    <a:pt x="1321" y="18866"/>
                    <a:pt x="1525" y="19985"/>
                  </a:cubicBezTo>
                  <a:cubicBezTo>
                    <a:pt x="1729" y="21104"/>
                    <a:pt x="1729" y="21534"/>
                    <a:pt x="1729" y="21534"/>
                  </a:cubicBezTo>
                  <a:cubicBezTo>
                    <a:pt x="1729" y="21534"/>
                    <a:pt x="1729" y="21104"/>
                    <a:pt x="1423" y="19512"/>
                  </a:cubicBezTo>
                  <a:cubicBezTo>
                    <a:pt x="1118" y="17920"/>
                    <a:pt x="506" y="15166"/>
                    <a:pt x="201" y="12369"/>
                  </a:cubicBezTo>
                  <a:cubicBezTo>
                    <a:pt x="-105" y="9572"/>
                    <a:pt x="-105" y="6732"/>
                    <a:pt x="506" y="4710"/>
                  </a:cubicBezTo>
                  <a:cubicBezTo>
                    <a:pt x="1118" y="2688"/>
                    <a:pt x="2340" y="1483"/>
                    <a:pt x="3461" y="795"/>
                  </a:cubicBezTo>
                  <a:cubicBezTo>
                    <a:pt x="4582" y="106"/>
                    <a:pt x="5601" y="-66"/>
                    <a:pt x="6416" y="20"/>
                  </a:cubicBezTo>
                  <a:cubicBezTo>
                    <a:pt x="7231" y="106"/>
                    <a:pt x="7842" y="450"/>
                    <a:pt x="8657" y="1483"/>
                  </a:cubicBezTo>
                  <a:cubicBezTo>
                    <a:pt x="9472" y="2516"/>
                    <a:pt x="10491" y="4237"/>
                    <a:pt x="10899" y="5312"/>
                  </a:cubicBezTo>
                  <a:cubicBezTo>
                    <a:pt x="11306" y="6388"/>
                    <a:pt x="11103" y="6818"/>
                    <a:pt x="10389" y="7249"/>
                  </a:cubicBezTo>
                  <a:cubicBezTo>
                    <a:pt x="9676" y="7679"/>
                    <a:pt x="8453" y="8109"/>
                    <a:pt x="8352" y="8367"/>
                  </a:cubicBezTo>
                  <a:cubicBezTo>
                    <a:pt x="8250" y="8626"/>
                    <a:pt x="9269" y="8712"/>
                    <a:pt x="10186" y="8884"/>
                  </a:cubicBezTo>
                  <a:cubicBezTo>
                    <a:pt x="11103" y="9056"/>
                    <a:pt x="11918" y="9314"/>
                    <a:pt x="12325" y="9658"/>
                  </a:cubicBezTo>
                  <a:cubicBezTo>
                    <a:pt x="12733" y="10003"/>
                    <a:pt x="12733" y="10433"/>
                    <a:pt x="12223" y="10734"/>
                  </a:cubicBezTo>
                  <a:cubicBezTo>
                    <a:pt x="11714" y="11035"/>
                    <a:pt x="10695" y="11207"/>
                    <a:pt x="9370" y="11336"/>
                  </a:cubicBezTo>
                  <a:cubicBezTo>
                    <a:pt x="8046" y="11465"/>
                    <a:pt x="6416" y="11552"/>
                    <a:pt x="6416" y="11509"/>
                  </a:cubicBezTo>
                  <a:cubicBezTo>
                    <a:pt x="6416" y="11465"/>
                    <a:pt x="8046" y="11293"/>
                    <a:pt x="10491" y="11035"/>
                  </a:cubicBezTo>
                  <a:cubicBezTo>
                    <a:pt x="12937" y="10777"/>
                    <a:pt x="16197" y="10433"/>
                    <a:pt x="18337" y="10132"/>
                  </a:cubicBezTo>
                  <a:cubicBezTo>
                    <a:pt x="20476" y="9830"/>
                    <a:pt x="21495" y="9572"/>
                    <a:pt x="21495" y="9529"/>
                  </a:cubicBezTo>
                  <a:cubicBezTo>
                    <a:pt x="21495" y="9486"/>
                    <a:pt x="20476" y="9658"/>
                    <a:pt x="20170" y="9959"/>
                  </a:cubicBezTo>
                  <a:cubicBezTo>
                    <a:pt x="19865" y="10261"/>
                    <a:pt x="20272" y="10691"/>
                    <a:pt x="20476" y="10648"/>
                  </a:cubicBezTo>
                  <a:cubicBezTo>
                    <a:pt x="20680" y="10605"/>
                    <a:pt x="20680" y="10089"/>
                    <a:pt x="20374" y="9658"/>
                  </a:cubicBezTo>
                  <a:cubicBezTo>
                    <a:pt x="20069" y="9228"/>
                    <a:pt x="19457" y="8884"/>
                    <a:pt x="18540" y="8669"/>
                  </a:cubicBezTo>
                  <a:cubicBezTo>
                    <a:pt x="17623" y="8454"/>
                    <a:pt x="16401" y="8367"/>
                    <a:pt x="15178" y="8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3563759" y="4796307"/>
              <a:ext cx="118535" cy="13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4243" y="8978"/>
                  </a:moveTo>
                  <a:cubicBezTo>
                    <a:pt x="3086" y="10350"/>
                    <a:pt x="1929" y="11721"/>
                    <a:pt x="1157" y="13264"/>
                  </a:cubicBezTo>
                  <a:cubicBezTo>
                    <a:pt x="386" y="14807"/>
                    <a:pt x="0" y="16521"/>
                    <a:pt x="0" y="16521"/>
                  </a:cubicBezTo>
                  <a:cubicBezTo>
                    <a:pt x="0" y="16521"/>
                    <a:pt x="386" y="14807"/>
                    <a:pt x="1736" y="12064"/>
                  </a:cubicBezTo>
                  <a:cubicBezTo>
                    <a:pt x="3086" y="9321"/>
                    <a:pt x="5400" y="5550"/>
                    <a:pt x="7329" y="3150"/>
                  </a:cubicBezTo>
                  <a:cubicBezTo>
                    <a:pt x="9257" y="750"/>
                    <a:pt x="10800" y="-279"/>
                    <a:pt x="11957" y="64"/>
                  </a:cubicBezTo>
                  <a:cubicBezTo>
                    <a:pt x="13114" y="407"/>
                    <a:pt x="13886" y="2121"/>
                    <a:pt x="15429" y="5892"/>
                  </a:cubicBezTo>
                  <a:cubicBezTo>
                    <a:pt x="16971" y="9664"/>
                    <a:pt x="19286" y="15492"/>
                    <a:pt x="21600" y="21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961693" y="5105737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4063293" y="5054937"/>
              <a:ext cx="444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00"/>
                    <a:pt x="0" y="9000"/>
                    <a:pt x="3600" y="12600"/>
                  </a:cubicBezTo>
                  <a:cubicBezTo>
                    <a:pt x="7200" y="16200"/>
                    <a:pt x="1440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4241093" y="4977647"/>
              <a:ext cx="84667" cy="43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1447"/>
                  </a:moveTo>
                  <a:cubicBezTo>
                    <a:pt x="540" y="18140"/>
                    <a:pt x="1080" y="14833"/>
                    <a:pt x="2430" y="11887"/>
                  </a:cubicBezTo>
                  <a:cubicBezTo>
                    <a:pt x="3780" y="8942"/>
                    <a:pt x="5940" y="6358"/>
                    <a:pt x="7830" y="4549"/>
                  </a:cubicBezTo>
                  <a:cubicBezTo>
                    <a:pt x="9720" y="2741"/>
                    <a:pt x="11340" y="1707"/>
                    <a:pt x="13230" y="984"/>
                  </a:cubicBezTo>
                  <a:cubicBezTo>
                    <a:pt x="15120" y="260"/>
                    <a:pt x="17280" y="-153"/>
                    <a:pt x="18900" y="54"/>
                  </a:cubicBezTo>
                  <a:cubicBezTo>
                    <a:pt x="20520" y="260"/>
                    <a:pt x="21600" y="1087"/>
                    <a:pt x="21600" y="2276"/>
                  </a:cubicBezTo>
                  <a:cubicBezTo>
                    <a:pt x="21600" y="3464"/>
                    <a:pt x="20520" y="5014"/>
                    <a:pt x="20250" y="6461"/>
                  </a:cubicBezTo>
                  <a:cubicBezTo>
                    <a:pt x="19980" y="7908"/>
                    <a:pt x="20520" y="9252"/>
                    <a:pt x="18900" y="10079"/>
                  </a:cubicBezTo>
                  <a:cubicBezTo>
                    <a:pt x="17280" y="10905"/>
                    <a:pt x="13500" y="11215"/>
                    <a:pt x="12150" y="11112"/>
                  </a:cubicBezTo>
                  <a:cubicBezTo>
                    <a:pt x="10800" y="11009"/>
                    <a:pt x="11880" y="10492"/>
                    <a:pt x="12960" y="9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4380793" y="5118437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4252571" y="4832687"/>
              <a:ext cx="140923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159" fill="norm" stroke="1" extrusionOk="0">
                  <a:moveTo>
                    <a:pt x="5022" y="0"/>
                  </a:moveTo>
                  <a:cubicBezTo>
                    <a:pt x="4055" y="1763"/>
                    <a:pt x="3088" y="3526"/>
                    <a:pt x="2121" y="5951"/>
                  </a:cubicBezTo>
                  <a:cubicBezTo>
                    <a:pt x="1154" y="8375"/>
                    <a:pt x="186" y="11461"/>
                    <a:pt x="25" y="11681"/>
                  </a:cubicBezTo>
                  <a:cubicBezTo>
                    <a:pt x="-136" y="11902"/>
                    <a:pt x="509" y="9257"/>
                    <a:pt x="1315" y="7053"/>
                  </a:cubicBezTo>
                  <a:cubicBezTo>
                    <a:pt x="2121" y="4849"/>
                    <a:pt x="3088" y="3086"/>
                    <a:pt x="5022" y="1763"/>
                  </a:cubicBezTo>
                  <a:cubicBezTo>
                    <a:pt x="6957" y="441"/>
                    <a:pt x="9858" y="-441"/>
                    <a:pt x="12760" y="2865"/>
                  </a:cubicBezTo>
                  <a:cubicBezTo>
                    <a:pt x="15661" y="6171"/>
                    <a:pt x="18563" y="13665"/>
                    <a:pt x="21464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4552243" y="4985087"/>
              <a:ext cx="1270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354"/>
                    <a:pt x="11520" y="10708"/>
                    <a:pt x="15120" y="14308"/>
                  </a:cubicBezTo>
                  <a:cubicBezTo>
                    <a:pt x="18720" y="17908"/>
                    <a:pt x="20160" y="197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4558593" y="4972387"/>
              <a:ext cx="146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4443"/>
                    <a:pt x="12209" y="8885"/>
                    <a:pt x="8609" y="12485"/>
                  </a:cubicBezTo>
                  <a:cubicBezTo>
                    <a:pt x="5009" y="16085"/>
                    <a:pt x="2504" y="18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4730043" y="5220037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4742743" y="5112087"/>
              <a:ext cx="57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5300"/>
                    <a:pt x="3200" y="9000"/>
                    <a:pt x="6800" y="5400"/>
                  </a:cubicBezTo>
                  <a:cubicBezTo>
                    <a:pt x="10400" y="1800"/>
                    <a:pt x="16000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5249025" y="5068727"/>
              <a:ext cx="89342" cy="19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0968" fill="norm" stroke="1" extrusionOk="0">
                  <a:moveTo>
                    <a:pt x="18072" y="3976"/>
                  </a:moveTo>
                  <a:cubicBezTo>
                    <a:pt x="17581" y="2384"/>
                    <a:pt x="17090" y="793"/>
                    <a:pt x="15617" y="224"/>
                  </a:cubicBezTo>
                  <a:cubicBezTo>
                    <a:pt x="14144" y="-344"/>
                    <a:pt x="11690" y="111"/>
                    <a:pt x="8744" y="2271"/>
                  </a:cubicBezTo>
                  <a:cubicBezTo>
                    <a:pt x="5799" y="4431"/>
                    <a:pt x="2362" y="8296"/>
                    <a:pt x="890" y="11593"/>
                  </a:cubicBezTo>
                  <a:cubicBezTo>
                    <a:pt x="-583" y="14890"/>
                    <a:pt x="-92" y="17618"/>
                    <a:pt x="1381" y="19210"/>
                  </a:cubicBezTo>
                  <a:cubicBezTo>
                    <a:pt x="2853" y="20801"/>
                    <a:pt x="5308" y="21256"/>
                    <a:pt x="8744" y="20801"/>
                  </a:cubicBezTo>
                  <a:cubicBezTo>
                    <a:pt x="12181" y="20347"/>
                    <a:pt x="16599" y="18982"/>
                    <a:pt x="18808" y="16254"/>
                  </a:cubicBezTo>
                  <a:cubicBezTo>
                    <a:pt x="21017" y="13525"/>
                    <a:pt x="21017" y="9433"/>
                    <a:pt x="20281" y="6932"/>
                  </a:cubicBezTo>
                  <a:cubicBezTo>
                    <a:pt x="19544" y="4431"/>
                    <a:pt x="18072" y="3521"/>
                    <a:pt x="15862" y="2953"/>
                  </a:cubicBezTo>
                  <a:cubicBezTo>
                    <a:pt x="13653" y="2384"/>
                    <a:pt x="10708" y="2157"/>
                    <a:pt x="9235" y="2612"/>
                  </a:cubicBezTo>
                  <a:cubicBezTo>
                    <a:pt x="7762" y="3067"/>
                    <a:pt x="7762" y="4203"/>
                    <a:pt x="9235" y="4885"/>
                  </a:cubicBezTo>
                  <a:cubicBezTo>
                    <a:pt x="10708" y="5568"/>
                    <a:pt x="13653" y="5795"/>
                    <a:pt x="16599" y="60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5394902" y="5064933"/>
              <a:ext cx="211442" cy="17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55" fill="norm" stroke="1" extrusionOk="0">
                  <a:moveTo>
                    <a:pt x="1474" y="4041"/>
                  </a:moveTo>
                  <a:cubicBezTo>
                    <a:pt x="2329" y="5034"/>
                    <a:pt x="3185" y="6027"/>
                    <a:pt x="3292" y="8262"/>
                  </a:cubicBezTo>
                  <a:cubicBezTo>
                    <a:pt x="3399" y="10496"/>
                    <a:pt x="2757" y="13972"/>
                    <a:pt x="2115" y="16579"/>
                  </a:cubicBezTo>
                  <a:cubicBezTo>
                    <a:pt x="1474" y="19186"/>
                    <a:pt x="832" y="20924"/>
                    <a:pt x="405" y="21048"/>
                  </a:cubicBezTo>
                  <a:cubicBezTo>
                    <a:pt x="-23" y="21172"/>
                    <a:pt x="-237" y="19682"/>
                    <a:pt x="405" y="16579"/>
                  </a:cubicBezTo>
                  <a:cubicBezTo>
                    <a:pt x="1046" y="13475"/>
                    <a:pt x="2543" y="8758"/>
                    <a:pt x="5003" y="5282"/>
                  </a:cubicBezTo>
                  <a:cubicBezTo>
                    <a:pt x="7462" y="1806"/>
                    <a:pt x="10884" y="-428"/>
                    <a:pt x="13771" y="69"/>
                  </a:cubicBezTo>
                  <a:cubicBezTo>
                    <a:pt x="16658" y="565"/>
                    <a:pt x="19011" y="3793"/>
                    <a:pt x="20187" y="7144"/>
                  </a:cubicBezTo>
                  <a:cubicBezTo>
                    <a:pt x="21363" y="10496"/>
                    <a:pt x="21363" y="13972"/>
                    <a:pt x="21363" y="17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5930987" y="4883487"/>
              <a:ext cx="94457" cy="31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17" fill="norm" stroke="1" extrusionOk="0">
                  <a:moveTo>
                    <a:pt x="21420" y="0"/>
                  </a:moveTo>
                  <a:cubicBezTo>
                    <a:pt x="15180" y="4121"/>
                    <a:pt x="8940" y="8242"/>
                    <a:pt x="5340" y="11226"/>
                  </a:cubicBezTo>
                  <a:cubicBezTo>
                    <a:pt x="1740" y="14211"/>
                    <a:pt x="780" y="16058"/>
                    <a:pt x="300" y="17550"/>
                  </a:cubicBezTo>
                  <a:cubicBezTo>
                    <a:pt x="-180" y="19042"/>
                    <a:pt x="-180" y="20179"/>
                    <a:pt x="1020" y="20818"/>
                  </a:cubicBezTo>
                  <a:cubicBezTo>
                    <a:pt x="2220" y="21458"/>
                    <a:pt x="4620" y="21600"/>
                    <a:pt x="7020" y="21174"/>
                  </a:cubicBezTo>
                  <a:cubicBezTo>
                    <a:pt x="9420" y="20747"/>
                    <a:pt x="11820" y="19753"/>
                    <a:pt x="14220" y="18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5892093" y="5041105"/>
              <a:ext cx="256994" cy="17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63" fill="norm" stroke="1" extrusionOk="0">
                  <a:moveTo>
                    <a:pt x="0" y="6309"/>
                  </a:moveTo>
                  <a:cubicBezTo>
                    <a:pt x="2656" y="5794"/>
                    <a:pt x="5311" y="5280"/>
                    <a:pt x="7082" y="4766"/>
                  </a:cubicBezTo>
                  <a:cubicBezTo>
                    <a:pt x="8852" y="4251"/>
                    <a:pt x="9738" y="3737"/>
                    <a:pt x="10534" y="3994"/>
                  </a:cubicBezTo>
                  <a:cubicBezTo>
                    <a:pt x="11331" y="4251"/>
                    <a:pt x="12039" y="5280"/>
                    <a:pt x="12836" y="5666"/>
                  </a:cubicBezTo>
                  <a:cubicBezTo>
                    <a:pt x="13633" y="6051"/>
                    <a:pt x="14518" y="5794"/>
                    <a:pt x="15226" y="5151"/>
                  </a:cubicBezTo>
                  <a:cubicBezTo>
                    <a:pt x="15934" y="4509"/>
                    <a:pt x="16466" y="3480"/>
                    <a:pt x="16554" y="2323"/>
                  </a:cubicBezTo>
                  <a:cubicBezTo>
                    <a:pt x="16643" y="1166"/>
                    <a:pt x="16289" y="-120"/>
                    <a:pt x="15049" y="9"/>
                  </a:cubicBezTo>
                  <a:cubicBezTo>
                    <a:pt x="13810" y="137"/>
                    <a:pt x="11685" y="1680"/>
                    <a:pt x="10269" y="4380"/>
                  </a:cubicBezTo>
                  <a:cubicBezTo>
                    <a:pt x="8852" y="7080"/>
                    <a:pt x="8144" y="10937"/>
                    <a:pt x="7790" y="13509"/>
                  </a:cubicBezTo>
                  <a:cubicBezTo>
                    <a:pt x="7436" y="16080"/>
                    <a:pt x="7436" y="17366"/>
                    <a:pt x="8144" y="18651"/>
                  </a:cubicBezTo>
                  <a:cubicBezTo>
                    <a:pt x="8852" y="19937"/>
                    <a:pt x="10269" y="21223"/>
                    <a:pt x="11951" y="21351"/>
                  </a:cubicBezTo>
                  <a:cubicBezTo>
                    <a:pt x="13633" y="21480"/>
                    <a:pt x="15580" y="20451"/>
                    <a:pt x="16997" y="19294"/>
                  </a:cubicBezTo>
                  <a:cubicBezTo>
                    <a:pt x="18413" y="18137"/>
                    <a:pt x="19298" y="16851"/>
                    <a:pt x="20007" y="15694"/>
                  </a:cubicBezTo>
                  <a:cubicBezTo>
                    <a:pt x="20715" y="14537"/>
                    <a:pt x="21246" y="13509"/>
                    <a:pt x="21423" y="12737"/>
                  </a:cubicBezTo>
                  <a:cubicBezTo>
                    <a:pt x="21600" y="11966"/>
                    <a:pt x="21423" y="11451"/>
                    <a:pt x="21246" y="1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6164029" y="5024195"/>
              <a:ext cx="70965" cy="1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196" fill="norm" stroke="1" extrusionOk="0">
                  <a:moveTo>
                    <a:pt x="20690" y="3524"/>
                  </a:moveTo>
                  <a:cubicBezTo>
                    <a:pt x="18839" y="2311"/>
                    <a:pt x="16987" y="1097"/>
                    <a:pt x="14210" y="491"/>
                  </a:cubicBezTo>
                  <a:cubicBezTo>
                    <a:pt x="11433" y="-116"/>
                    <a:pt x="7730" y="-116"/>
                    <a:pt x="4644" y="248"/>
                  </a:cubicBezTo>
                  <a:cubicBezTo>
                    <a:pt x="1559" y="612"/>
                    <a:pt x="-910" y="1340"/>
                    <a:pt x="324" y="3524"/>
                  </a:cubicBezTo>
                  <a:cubicBezTo>
                    <a:pt x="1559" y="5709"/>
                    <a:pt x="6496" y="9349"/>
                    <a:pt x="10199" y="11897"/>
                  </a:cubicBezTo>
                  <a:cubicBezTo>
                    <a:pt x="13901" y="14446"/>
                    <a:pt x="16370" y="15902"/>
                    <a:pt x="17604" y="17237"/>
                  </a:cubicBezTo>
                  <a:cubicBezTo>
                    <a:pt x="18839" y="18572"/>
                    <a:pt x="18839" y="19785"/>
                    <a:pt x="16370" y="20513"/>
                  </a:cubicBezTo>
                  <a:cubicBezTo>
                    <a:pt x="13901" y="21241"/>
                    <a:pt x="8964" y="21484"/>
                    <a:pt x="6187" y="20756"/>
                  </a:cubicBezTo>
                  <a:cubicBezTo>
                    <a:pt x="3410" y="20028"/>
                    <a:pt x="2793" y="18329"/>
                    <a:pt x="3410" y="16751"/>
                  </a:cubicBezTo>
                  <a:cubicBezTo>
                    <a:pt x="4027" y="15174"/>
                    <a:pt x="5879" y="13718"/>
                    <a:pt x="7730" y="12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6358536" y="4889837"/>
              <a:ext cx="37653" cy="29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529" fill="norm" stroke="1" extrusionOk="0">
                  <a:moveTo>
                    <a:pt x="12088" y="0"/>
                  </a:moveTo>
                  <a:cubicBezTo>
                    <a:pt x="16636" y="608"/>
                    <a:pt x="21183" y="1217"/>
                    <a:pt x="20046" y="2966"/>
                  </a:cubicBezTo>
                  <a:cubicBezTo>
                    <a:pt x="18909" y="4715"/>
                    <a:pt x="12088" y="7606"/>
                    <a:pt x="7541" y="10648"/>
                  </a:cubicBezTo>
                  <a:cubicBezTo>
                    <a:pt x="2994" y="13690"/>
                    <a:pt x="720" y="16885"/>
                    <a:pt x="151" y="18862"/>
                  </a:cubicBezTo>
                  <a:cubicBezTo>
                    <a:pt x="-417" y="20839"/>
                    <a:pt x="720" y="21600"/>
                    <a:pt x="1857" y="21524"/>
                  </a:cubicBezTo>
                  <a:cubicBezTo>
                    <a:pt x="2994" y="21448"/>
                    <a:pt x="4130" y="20535"/>
                    <a:pt x="5267" y="19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6292143" y="5061287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6781093" y="5001748"/>
              <a:ext cx="104594" cy="21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176" fill="norm" stroke="1" extrusionOk="0">
                  <a:moveTo>
                    <a:pt x="20329" y="5269"/>
                  </a:moveTo>
                  <a:cubicBezTo>
                    <a:pt x="20752" y="4221"/>
                    <a:pt x="21176" y="3172"/>
                    <a:pt x="20752" y="2229"/>
                  </a:cubicBezTo>
                  <a:cubicBezTo>
                    <a:pt x="20329" y="1285"/>
                    <a:pt x="19058" y="446"/>
                    <a:pt x="16094" y="132"/>
                  </a:cubicBezTo>
                  <a:cubicBezTo>
                    <a:pt x="13129" y="-183"/>
                    <a:pt x="8470" y="27"/>
                    <a:pt x="5082" y="1180"/>
                  </a:cubicBezTo>
                  <a:cubicBezTo>
                    <a:pt x="1694" y="2334"/>
                    <a:pt x="-424" y="4431"/>
                    <a:pt x="847" y="6947"/>
                  </a:cubicBezTo>
                  <a:cubicBezTo>
                    <a:pt x="2117" y="9464"/>
                    <a:pt x="6776" y="12400"/>
                    <a:pt x="9529" y="14392"/>
                  </a:cubicBezTo>
                  <a:cubicBezTo>
                    <a:pt x="12282" y="16384"/>
                    <a:pt x="13129" y="17433"/>
                    <a:pt x="12917" y="18376"/>
                  </a:cubicBezTo>
                  <a:cubicBezTo>
                    <a:pt x="12705" y="19320"/>
                    <a:pt x="11435" y="20159"/>
                    <a:pt x="9741" y="20683"/>
                  </a:cubicBezTo>
                  <a:cubicBezTo>
                    <a:pt x="8047" y="21207"/>
                    <a:pt x="5929" y="21417"/>
                    <a:pt x="4235" y="20788"/>
                  </a:cubicBezTo>
                  <a:cubicBezTo>
                    <a:pt x="2541" y="20159"/>
                    <a:pt x="1270" y="18691"/>
                    <a:pt x="0" y="17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6872109" y="4870531"/>
              <a:ext cx="284179" cy="33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38" fill="norm" stroke="1" extrusionOk="0">
                  <a:moveTo>
                    <a:pt x="3200" y="14016"/>
                  </a:moveTo>
                  <a:cubicBezTo>
                    <a:pt x="4000" y="14016"/>
                    <a:pt x="4800" y="14016"/>
                    <a:pt x="5600" y="13883"/>
                  </a:cubicBezTo>
                  <a:cubicBezTo>
                    <a:pt x="6400" y="13750"/>
                    <a:pt x="7200" y="13483"/>
                    <a:pt x="7600" y="12883"/>
                  </a:cubicBezTo>
                  <a:cubicBezTo>
                    <a:pt x="8000" y="12283"/>
                    <a:pt x="8000" y="11350"/>
                    <a:pt x="7520" y="10816"/>
                  </a:cubicBezTo>
                  <a:cubicBezTo>
                    <a:pt x="7040" y="10283"/>
                    <a:pt x="6080" y="10150"/>
                    <a:pt x="4800" y="11216"/>
                  </a:cubicBezTo>
                  <a:cubicBezTo>
                    <a:pt x="3520" y="12283"/>
                    <a:pt x="1920" y="14550"/>
                    <a:pt x="1040" y="16083"/>
                  </a:cubicBezTo>
                  <a:cubicBezTo>
                    <a:pt x="160" y="17616"/>
                    <a:pt x="0" y="18416"/>
                    <a:pt x="0" y="19150"/>
                  </a:cubicBezTo>
                  <a:cubicBezTo>
                    <a:pt x="0" y="19883"/>
                    <a:pt x="160" y="20550"/>
                    <a:pt x="640" y="20950"/>
                  </a:cubicBezTo>
                  <a:cubicBezTo>
                    <a:pt x="1120" y="21350"/>
                    <a:pt x="1920" y="21483"/>
                    <a:pt x="3440" y="21150"/>
                  </a:cubicBezTo>
                  <a:cubicBezTo>
                    <a:pt x="4960" y="20816"/>
                    <a:pt x="7200" y="20016"/>
                    <a:pt x="9840" y="17616"/>
                  </a:cubicBezTo>
                  <a:cubicBezTo>
                    <a:pt x="12480" y="15216"/>
                    <a:pt x="15520" y="11216"/>
                    <a:pt x="17440" y="8350"/>
                  </a:cubicBezTo>
                  <a:cubicBezTo>
                    <a:pt x="19360" y="5483"/>
                    <a:pt x="20160" y="3750"/>
                    <a:pt x="20720" y="2416"/>
                  </a:cubicBezTo>
                  <a:cubicBezTo>
                    <a:pt x="21280" y="1083"/>
                    <a:pt x="21600" y="150"/>
                    <a:pt x="21440" y="16"/>
                  </a:cubicBezTo>
                  <a:cubicBezTo>
                    <a:pt x="21280" y="-117"/>
                    <a:pt x="20640" y="550"/>
                    <a:pt x="19360" y="3016"/>
                  </a:cubicBezTo>
                  <a:cubicBezTo>
                    <a:pt x="18080" y="5483"/>
                    <a:pt x="16160" y="9750"/>
                    <a:pt x="15120" y="12883"/>
                  </a:cubicBezTo>
                  <a:cubicBezTo>
                    <a:pt x="14080" y="16016"/>
                    <a:pt x="13920" y="18016"/>
                    <a:pt x="14160" y="19216"/>
                  </a:cubicBezTo>
                  <a:cubicBezTo>
                    <a:pt x="14400" y="20416"/>
                    <a:pt x="15040" y="20816"/>
                    <a:pt x="16240" y="20616"/>
                  </a:cubicBezTo>
                  <a:cubicBezTo>
                    <a:pt x="17440" y="20416"/>
                    <a:pt x="19200" y="19616"/>
                    <a:pt x="20080" y="18883"/>
                  </a:cubicBezTo>
                  <a:cubicBezTo>
                    <a:pt x="20960" y="18150"/>
                    <a:pt x="20960" y="17483"/>
                    <a:pt x="20960" y="16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7060493" y="5042237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7663859" y="5016837"/>
              <a:ext cx="260235" cy="16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94" fill="norm" stroke="1" extrusionOk="0">
                  <a:moveTo>
                    <a:pt x="513" y="1683"/>
                  </a:moveTo>
                  <a:cubicBezTo>
                    <a:pt x="1210" y="842"/>
                    <a:pt x="1906" y="0"/>
                    <a:pt x="2690" y="0"/>
                  </a:cubicBezTo>
                  <a:cubicBezTo>
                    <a:pt x="3474" y="0"/>
                    <a:pt x="4345" y="842"/>
                    <a:pt x="5216" y="2665"/>
                  </a:cubicBezTo>
                  <a:cubicBezTo>
                    <a:pt x="6087" y="4488"/>
                    <a:pt x="6958" y="7294"/>
                    <a:pt x="6435" y="10519"/>
                  </a:cubicBezTo>
                  <a:cubicBezTo>
                    <a:pt x="5913" y="13745"/>
                    <a:pt x="3997" y="17392"/>
                    <a:pt x="2603" y="19356"/>
                  </a:cubicBezTo>
                  <a:cubicBezTo>
                    <a:pt x="1210" y="21319"/>
                    <a:pt x="339" y="21600"/>
                    <a:pt x="77" y="21039"/>
                  </a:cubicBezTo>
                  <a:cubicBezTo>
                    <a:pt x="-184" y="20478"/>
                    <a:pt x="164" y="19075"/>
                    <a:pt x="1906" y="16410"/>
                  </a:cubicBezTo>
                  <a:cubicBezTo>
                    <a:pt x="3648" y="13745"/>
                    <a:pt x="6784" y="9818"/>
                    <a:pt x="8787" y="7294"/>
                  </a:cubicBezTo>
                  <a:cubicBezTo>
                    <a:pt x="10790" y="4769"/>
                    <a:pt x="11661" y="3647"/>
                    <a:pt x="11661" y="4068"/>
                  </a:cubicBezTo>
                  <a:cubicBezTo>
                    <a:pt x="11661" y="4488"/>
                    <a:pt x="10790" y="6452"/>
                    <a:pt x="10355" y="8416"/>
                  </a:cubicBezTo>
                  <a:cubicBezTo>
                    <a:pt x="9919" y="10379"/>
                    <a:pt x="9919" y="12343"/>
                    <a:pt x="11835" y="14166"/>
                  </a:cubicBezTo>
                  <a:cubicBezTo>
                    <a:pt x="13751" y="15990"/>
                    <a:pt x="17584" y="17673"/>
                    <a:pt x="21416" y="19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8147011" y="4842969"/>
              <a:ext cx="227933" cy="32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08" fill="norm" stroke="1" extrusionOk="0">
                  <a:moveTo>
                    <a:pt x="13137" y="16150"/>
                  </a:moveTo>
                  <a:cubicBezTo>
                    <a:pt x="13337" y="15168"/>
                    <a:pt x="13537" y="14186"/>
                    <a:pt x="12537" y="13345"/>
                  </a:cubicBezTo>
                  <a:cubicBezTo>
                    <a:pt x="11537" y="12503"/>
                    <a:pt x="9337" y="11802"/>
                    <a:pt x="7137" y="12433"/>
                  </a:cubicBezTo>
                  <a:cubicBezTo>
                    <a:pt x="4937" y="13064"/>
                    <a:pt x="2737" y="15028"/>
                    <a:pt x="1537" y="16361"/>
                  </a:cubicBezTo>
                  <a:cubicBezTo>
                    <a:pt x="337" y="17693"/>
                    <a:pt x="137" y="18394"/>
                    <a:pt x="37" y="19236"/>
                  </a:cubicBezTo>
                  <a:cubicBezTo>
                    <a:pt x="-63" y="20077"/>
                    <a:pt x="-63" y="21059"/>
                    <a:pt x="1437" y="21129"/>
                  </a:cubicBezTo>
                  <a:cubicBezTo>
                    <a:pt x="2937" y="21199"/>
                    <a:pt x="5937" y="20358"/>
                    <a:pt x="8637" y="18114"/>
                  </a:cubicBezTo>
                  <a:cubicBezTo>
                    <a:pt x="11337" y="15870"/>
                    <a:pt x="13737" y="12223"/>
                    <a:pt x="15237" y="9277"/>
                  </a:cubicBezTo>
                  <a:cubicBezTo>
                    <a:pt x="16737" y="6332"/>
                    <a:pt x="17337" y="4088"/>
                    <a:pt x="17637" y="2545"/>
                  </a:cubicBezTo>
                  <a:cubicBezTo>
                    <a:pt x="17937" y="1002"/>
                    <a:pt x="17937" y="161"/>
                    <a:pt x="17637" y="20"/>
                  </a:cubicBezTo>
                  <a:cubicBezTo>
                    <a:pt x="17337" y="-120"/>
                    <a:pt x="16737" y="441"/>
                    <a:pt x="15737" y="2896"/>
                  </a:cubicBezTo>
                  <a:cubicBezTo>
                    <a:pt x="14737" y="5350"/>
                    <a:pt x="13337" y="9698"/>
                    <a:pt x="12637" y="12644"/>
                  </a:cubicBezTo>
                  <a:cubicBezTo>
                    <a:pt x="11937" y="15589"/>
                    <a:pt x="11937" y="17132"/>
                    <a:pt x="12137" y="18324"/>
                  </a:cubicBezTo>
                  <a:cubicBezTo>
                    <a:pt x="12337" y="19516"/>
                    <a:pt x="12737" y="20358"/>
                    <a:pt x="13437" y="20849"/>
                  </a:cubicBezTo>
                  <a:cubicBezTo>
                    <a:pt x="14137" y="21340"/>
                    <a:pt x="15137" y="21480"/>
                    <a:pt x="16537" y="21059"/>
                  </a:cubicBezTo>
                  <a:cubicBezTo>
                    <a:pt x="17937" y="20638"/>
                    <a:pt x="19737" y="19657"/>
                    <a:pt x="21537" y="18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8328481" y="4834582"/>
              <a:ext cx="264713" cy="33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54" fill="norm" stroke="1" extrusionOk="0">
                  <a:moveTo>
                    <a:pt x="7815" y="14369"/>
                  </a:moveTo>
                  <a:cubicBezTo>
                    <a:pt x="6964" y="14369"/>
                    <a:pt x="6114" y="14369"/>
                    <a:pt x="4838" y="15241"/>
                  </a:cubicBezTo>
                  <a:cubicBezTo>
                    <a:pt x="3563" y="16114"/>
                    <a:pt x="1862" y="17858"/>
                    <a:pt x="927" y="19065"/>
                  </a:cubicBezTo>
                  <a:cubicBezTo>
                    <a:pt x="-9" y="20273"/>
                    <a:pt x="-179" y="20943"/>
                    <a:pt x="161" y="21212"/>
                  </a:cubicBezTo>
                  <a:cubicBezTo>
                    <a:pt x="501" y="21480"/>
                    <a:pt x="1352" y="21346"/>
                    <a:pt x="2032" y="21010"/>
                  </a:cubicBezTo>
                  <a:cubicBezTo>
                    <a:pt x="2712" y="20675"/>
                    <a:pt x="3223" y="20138"/>
                    <a:pt x="3733" y="19602"/>
                  </a:cubicBezTo>
                  <a:cubicBezTo>
                    <a:pt x="4243" y="19065"/>
                    <a:pt x="4753" y="18528"/>
                    <a:pt x="5264" y="18596"/>
                  </a:cubicBezTo>
                  <a:cubicBezTo>
                    <a:pt x="5774" y="18663"/>
                    <a:pt x="6284" y="19333"/>
                    <a:pt x="6964" y="19736"/>
                  </a:cubicBezTo>
                  <a:cubicBezTo>
                    <a:pt x="7645" y="20138"/>
                    <a:pt x="8495" y="20273"/>
                    <a:pt x="9856" y="19468"/>
                  </a:cubicBezTo>
                  <a:cubicBezTo>
                    <a:pt x="11216" y="18663"/>
                    <a:pt x="13087" y="16919"/>
                    <a:pt x="15043" y="13900"/>
                  </a:cubicBezTo>
                  <a:cubicBezTo>
                    <a:pt x="16999" y="10881"/>
                    <a:pt x="19040" y="6588"/>
                    <a:pt x="20145" y="3905"/>
                  </a:cubicBezTo>
                  <a:cubicBezTo>
                    <a:pt x="21251" y="1222"/>
                    <a:pt x="21421" y="148"/>
                    <a:pt x="21166" y="14"/>
                  </a:cubicBezTo>
                  <a:cubicBezTo>
                    <a:pt x="20911" y="-120"/>
                    <a:pt x="20230" y="685"/>
                    <a:pt x="18955" y="3301"/>
                  </a:cubicBezTo>
                  <a:cubicBezTo>
                    <a:pt x="17679" y="5917"/>
                    <a:pt x="15808" y="10345"/>
                    <a:pt x="14873" y="13296"/>
                  </a:cubicBezTo>
                  <a:cubicBezTo>
                    <a:pt x="13938" y="16248"/>
                    <a:pt x="13938" y="17723"/>
                    <a:pt x="14278" y="18730"/>
                  </a:cubicBezTo>
                  <a:cubicBezTo>
                    <a:pt x="14618" y="19736"/>
                    <a:pt x="15298" y="20273"/>
                    <a:pt x="15893" y="20273"/>
                  </a:cubicBezTo>
                  <a:cubicBezTo>
                    <a:pt x="16489" y="20273"/>
                    <a:pt x="16999" y="19736"/>
                    <a:pt x="17169" y="19132"/>
                  </a:cubicBezTo>
                  <a:cubicBezTo>
                    <a:pt x="17339" y="18528"/>
                    <a:pt x="17169" y="17858"/>
                    <a:pt x="16999" y="17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8499826" y="5008076"/>
              <a:ext cx="243418" cy="12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1878" y="7713"/>
                  </a:moveTo>
                  <a:cubicBezTo>
                    <a:pt x="939" y="6319"/>
                    <a:pt x="0" y="4926"/>
                    <a:pt x="0" y="4752"/>
                  </a:cubicBezTo>
                  <a:cubicBezTo>
                    <a:pt x="0" y="4577"/>
                    <a:pt x="939" y="5623"/>
                    <a:pt x="2911" y="6319"/>
                  </a:cubicBezTo>
                  <a:cubicBezTo>
                    <a:pt x="4883" y="7016"/>
                    <a:pt x="7889" y="7365"/>
                    <a:pt x="9861" y="7365"/>
                  </a:cubicBezTo>
                  <a:cubicBezTo>
                    <a:pt x="11833" y="7365"/>
                    <a:pt x="12772" y="7016"/>
                    <a:pt x="13617" y="6319"/>
                  </a:cubicBezTo>
                  <a:cubicBezTo>
                    <a:pt x="14463" y="5623"/>
                    <a:pt x="15214" y="4577"/>
                    <a:pt x="15308" y="3358"/>
                  </a:cubicBezTo>
                  <a:cubicBezTo>
                    <a:pt x="15402" y="2139"/>
                    <a:pt x="14838" y="745"/>
                    <a:pt x="14087" y="223"/>
                  </a:cubicBezTo>
                  <a:cubicBezTo>
                    <a:pt x="13336" y="-300"/>
                    <a:pt x="12397" y="48"/>
                    <a:pt x="11176" y="1790"/>
                  </a:cubicBezTo>
                  <a:cubicBezTo>
                    <a:pt x="9955" y="3532"/>
                    <a:pt x="8452" y="6668"/>
                    <a:pt x="7607" y="9281"/>
                  </a:cubicBezTo>
                  <a:cubicBezTo>
                    <a:pt x="6762" y="11894"/>
                    <a:pt x="6574" y="13984"/>
                    <a:pt x="6856" y="15552"/>
                  </a:cubicBezTo>
                  <a:cubicBezTo>
                    <a:pt x="7137" y="17119"/>
                    <a:pt x="7889" y="18165"/>
                    <a:pt x="8828" y="18339"/>
                  </a:cubicBezTo>
                  <a:cubicBezTo>
                    <a:pt x="9767" y="18513"/>
                    <a:pt x="10894" y="17816"/>
                    <a:pt x="11927" y="16597"/>
                  </a:cubicBezTo>
                  <a:cubicBezTo>
                    <a:pt x="12960" y="15377"/>
                    <a:pt x="13899" y="13635"/>
                    <a:pt x="14838" y="12590"/>
                  </a:cubicBezTo>
                  <a:cubicBezTo>
                    <a:pt x="15777" y="11545"/>
                    <a:pt x="16717" y="11197"/>
                    <a:pt x="17843" y="12765"/>
                  </a:cubicBezTo>
                  <a:cubicBezTo>
                    <a:pt x="18970" y="14332"/>
                    <a:pt x="20285" y="17816"/>
                    <a:pt x="21600" y="21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9062065" y="4924626"/>
              <a:ext cx="297129" cy="48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69" fill="norm" stroke="1" extrusionOk="0">
                  <a:moveTo>
                    <a:pt x="2661" y="18301"/>
                  </a:moveTo>
                  <a:cubicBezTo>
                    <a:pt x="2508" y="19139"/>
                    <a:pt x="2355" y="19976"/>
                    <a:pt x="1895" y="20535"/>
                  </a:cubicBezTo>
                  <a:cubicBezTo>
                    <a:pt x="1436" y="21094"/>
                    <a:pt x="670" y="21373"/>
                    <a:pt x="287" y="21233"/>
                  </a:cubicBezTo>
                  <a:cubicBezTo>
                    <a:pt x="-96" y="21094"/>
                    <a:pt x="-96" y="20535"/>
                    <a:pt x="287" y="18394"/>
                  </a:cubicBezTo>
                  <a:cubicBezTo>
                    <a:pt x="670" y="16252"/>
                    <a:pt x="1436" y="12528"/>
                    <a:pt x="2432" y="9502"/>
                  </a:cubicBezTo>
                  <a:cubicBezTo>
                    <a:pt x="3427" y="6476"/>
                    <a:pt x="4653" y="4149"/>
                    <a:pt x="5495" y="2706"/>
                  </a:cubicBezTo>
                  <a:cubicBezTo>
                    <a:pt x="6338" y="1263"/>
                    <a:pt x="6798" y="704"/>
                    <a:pt x="7410" y="332"/>
                  </a:cubicBezTo>
                  <a:cubicBezTo>
                    <a:pt x="8023" y="-41"/>
                    <a:pt x="8789" y="-227"/>
                    <a:pt x="9555" y="471"/>
                  </a:cubicBezTo>
                  <a:cubicBezTo>
                    <a:pt x="10321" y="1170"/>
                    <a:pt x="11087" y="2752"/>
                    <a:pt x="11164" y="4289"/>
                  </a:cubicBezTo>
                  <a:cubicBezTo>
                    <a:pt x="11240" y="5825"/>
                    <a:pt x="10627" y="7314"/>
                    <a:pt x="9938" y="8199"/>
                  </a:cubicBezTo>
                  <a:cubicBezTo>
                    <a:pt x="9249" y="9083"/>
                    <a:pt x="8483" y="9363"/>
                    <a:pt x="7717" y="9502"/>
                  </a:cubicBezTo>
                  <a:cubicBezTo>
                    <a:pt x="6951" y="9642"/>
                    <a:pt x="6185" y="9642"/>
                    <a:pt x="5572" y="9409"/>
                  </a:cubicBezTo>
                  <a:cubicBezTo>
                    <a:pt x="4959" y="9176"/>
                    <a:pt x="4500" y="8711"/>
                    <a:pt x="4883" y="8106"/>
                  </a:cubicBezTo>
                  <a:cubicBezTo>
                    <a:pt x="5266" y="7501"/>
                    <a:pt x="6491" y="6756"/>
                    <a:pt x="8789" y="5918"/>
                  </a:cubicBezTo>
                  <a:cubicBezTo>
                    <a:pt x="11087" y="5080"/>
                    <a:pt x="14457" y="4149"/>
                    <a:pt x="16449" y="3544"/>
                  </a:cubicBezTo>
                  <a:cubicBezTo>
                    <a:pt x="18440" y="2939"/>
                    <a:pt x="19053" y="2659"/>
                    <a:pt x="18976" y="2659"/>
                  </a:cubicBezTo>
                  <a:cubicBezTo>
                    <a:pt x="18900" y="2659"/>
                    <a:pt x="18134" y="2939"/>
                    <a:pt x="17368" y="3544"/>
                  </a:cubicBezTo>
                  <a:cubicBezTo>
                    <a:pt x="16602" y="4149"/>
                    <a:pt x="15836" y="5080"/>
                    <a:pt x="15530" y="5778"/>
                  </a:cubicBezTo>
                  <a:cubicBezTo>
                    <a:pt x="15223" y="6476"/>
                    <a:pt x="15376" y="6942"/>
                    <a:pt x="15913" y="7082"/>
                  </a:cubicBezTo>
                  <a:cubicBezTo>
                    <a:pt x="16449" y="7221"/>
                    <a:pt x="17368" y="7035"/>
                    <a:pt x="18057" y="6709"/>
                  </a:cubicBezTo>
                  <a:cubicBezTo>
                    <a:pt x="18747" y="6383"/>
                    <a:pt x="19206" y="5918"/>
                    <a:pt x="19513" y="5313"/>
                  </a:cubicBezTo>
                  <a:cubicBezTo>
                    <a:pt x="19819" y="4707"/>
                    <a:pt x="19972" y="3963"/>
                    <a:pt x="19819" y="3357"/>
                  </a:cubicBezTo>
                  <a:cubicBezTo>
                    <a:pt x="19666" y="2752"/>
                    <a:pt x="19206" y="2287"/>
                    <a:pt x="19053" y="2287"/>
                  </a:cubicBezTo>
                  <a:cubicBezTo>
                    <a:pt x="18900" y="2287"/>
                    <a:pt x="19053" y="2752"/>
                    <a:pt x="19513" y="3032"/>
                  </a:cubicBezTo>
                  <a:cubicBezTo>
                    <a:pt x="19972" y="3311"/>
                    <a:pt x="20738" y="3404"/>
                    <a:pt x="21504" y="3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9409993" y="4890997"/>
              <a:ext cx="69851" cy="170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1964" y="13454"/>
                  </a:moveTo>
                  <a:cubicBezTo>
                    <a:pt x="1309" y="15054"/>
                    <a:pt x="655" y="16654"/>
                    <a:pt x="327" y="18254"/>
                  </a:cubicBezTo>
                  <a:cubicBezTo>
                    <a:pt x="0" y="19854"/>
                    <a:pt x="0" y="21454"/>
                    <a:pt x="0" y="21454"/>
                  </a:cubicBezTo>
                  <a:cubicBezTo>
                    <a:pt x="0" y="21454"/>
                    <a:pt x="0" y="19854"/>
                    <a:pt x="0" y="16921"/>
                  </a:cubicBezTo>
                  <a:cubicBezTo>
                    <a:pt x="0" y="13987"/>
                    <a:pt x="0" y="9721"/>
                    <a:pt x="327" y="6654"/>
                  </a:cubicBezTo>
                  <a:cubicBezTo>
                    <a:pt x="655" y="3587"/>
                    <a:pt x="1309" y="1721"/>
                    <a:pt x="3273" y="787"/>
                  </a:cubicBezTo>
                  <a:cubicBezTo>
                    <a:pt x="5236" y="-146"/>
                    <a:pt x="8509" y="-146"/>
                    <a:pt x="11782" y="254"/>
                  </a:cubicBezTo>
                  <a:cubicBezTo>
                    <a:pt x="15055" y="654"/>
                    <a:pt x="18327" y="1454"/>
                    <a:pt x="21600" y="2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9462347" y="4929653"/>
              <a:ext cx="100047" cy="8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193" fill="norm" stroke="1" extrusionOk="0">
                  <a:moveTo>
                    <a:pt x="10470" y="1100"/>
                  </a:moveTo>
                  <a:cubicBezTo>
                    <a:pt x="9120" y="6123"/>
                    <a:pt x="7770" y="11146"/>
                    <a:pt x="5970" y="14914"/>
                  </a:cubicBezTo>
                  <a:cubicBezTo>
                    <a:pt x="4170" y="18681"/>
                    <a:pt x="1920" y="21193"/>
                    <a:pt x="795" y="21193"/>
                  </a:cubicBezTo>
                  <a:cubicBezTo>
                    <a:pt x="-330" y="21193"/>
                    <a:pt x="-330" y="18681"/>
                    <a:pt x="1245" y="15165"/>
                  </a:cubicBezTo>
                  <a:cubicBezTo>
                    <a:pt x="2820" y="11649"/>
                    <a:pt x="5970" y="7128"/>
                    <a:pt x="9345" y="4114"/>
                  </a:cubicBezTo>
                  <a:cubicBezTo>
                    <a:pt x="12720" y="1100"/>
                    <a:pt x="16320" y="-407"/>
                    <a:pt x="18345" y="95"/>
                  </a:cubicBezTo>
                  <a:cubicBezTo>
                    <a:pt x="20370" y="598"/>
                    <a:pt x="20820" y="3109"/>
                    <a:pt x="21045" y="6877"/>
                  </a:cubicBezTo>
                  <a:cubicBezTo>
                    <a:pt x="21270" y="10644"/>
                    <a:pt x="21270" y="15667"/>
                    <a:pt x="21270" y="20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9609930" y="4742656"/>
              <a:ext cx="162022" cy="27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62" fill="norm" stroke="1" extrusionOk="0">
                  <a:moveTo>
                    <a:pt x="8735" y="1560"/>
                  </a:moveTo>
                  <a:cubicBezTo>
                    <a:pt x="9842" y="742"/>
                    <a:pt x="10950" y="-76"/>
                    <a:pt x="11365" y="6"/>
                  </a:cubicBezTo>
                  <a:cubicBezTo>
                    <a:pt x="11781" y="88"/>
                    <a:pt x="11504" y="1069"/>
                    <a:pt x="10396" y="3279"/>
                  </a:cubicBezTo>
                  <a:cubicBezTo>
                    <a:pt x="9288" y="5488"/>
                    <a:pt x="7350" y="8924"/>
                    <a:pt x="6104" y="11460"/>
                  </a:cubicBezTo>
                  <a:cubicBezTo>
                    <a:pt x="4858" y="13997"/>
                    <a:pt x="4304" y="15633"/>
                    <a:pt x="4027" y="17024"/>
                  </a:cubicBezTo>
                  <a:cubicBezTo>
                    <a:pt x="3750" y="18415"/>
                    <a:pt x="3750" y="19560"/>
                    <a:pt x="4442" y="20133"/>
                  </a:cubicBezTo>
                  <a:cubicBezTo>
                    <a:pt x="5135" y="20706"/>
                    <a:pt x="6519" y="20706"/>
                    <a:pt x="7350" y="20215"/>
                  </a:cubicBezTo>
                  <a:cubicBezTo>
                    <a:pt x="8181" y="19724"/>
                    <a:pt x="8458" y="18742"/>
                    <a:pt x="8181" y="17351"/>
                  </a:cubicBezTo>
                  <a:cubicBezTo>
                    <a:pt x="7904" y="15960"/>
                    <a:pt x="7073" y="14160"/>
                    <a:pt x="6104" y="13015"/>
                  </a:cubicBezTo>
                  <a:cubicBezTo>
                    <a:pt x="5135" y="11869"/>
                    <a:pt x="4027" y="11379"/>
                    <a:pt x="2781" y="10969"/>
                  </a:cubicBezTo>
                  <a:cubicBezTo>
                    <a:pt x="1535" y="10560"/>
                    <a:pt x="150" y="10233"/>
                    <a:pt x="11" y="10397"/>
                  </a:cubicBezTo>
                  <a:cubicBezTo>
                    <a:pt x="-127" y="10560"/>
                    <a:pt x="981" y="11215"/>
                    <a:pt x="3888" y="11706"/>
                  </a:cubicBezTo>
                  <a:cubicBezTo>
                    <a:pt x="6796" y="12197"/>
                    <a:pt x="11504" y="12524"/>
                    <a:pt x="14550" y="12524"/>
                  </a:cubicBezTo>
                  <a:cubicBezTo>
                    <a:pt x="17596" y="12524"/>
                    <a:pt x="18981" y="12197"/>
                    <a:pt x="19950" y="11624"/>
                  </a:cubicBezTo>
                  <a:cubicBezTo>
                    <a:pt x="20919" y="11051"/>
                    <a:pt x="21473" y="10233"/>
                    <a:pt x="21058" y="9906"/>
                  </a:cubicBezTo>
                  <a:cubicBezTo>
                    <a:pt x="20642" y="9579"/>
                    <a:pt x="19258" y="9742"/>
                    <a:pt x="18288" y="10233"/>
                  </a:cubicBezTo>
                  <a:cubicBezTo>
                    <a:pt x="17319" y="10724"/>
                    <a:pt x="16765" y="11542"/>
                    <a:pt x="16765" y="13015"/>
                  </a:cubicBezTo>
                  <a:cubicBezTo>
                    <a:pt x="16765" y="14488"/>
                    <a:pt x="17319" y="16615"/>
                    <a:pt x="17596" y="18088"/>
                  </a:cubicBezTo>
                  <a:cubicBezTo>
                    <a:pt x="17873" y="19560"/>
                    <a:pt x="17873" y="20379"/>
                    <a:pt x="17181" y="20869"/>
                  </a:cubicBezTo>
                  <a:cubicBezTo>
                    <a:pt x="16488" y="21360"/>
                    <a:pt x="15104" y="21524"/>
                    <a:pt x="13996" y="21442"/>
                  </a:cubicBezTo>
                  <a:cubicBezTo>
                    <a:pt x="12888" y="21360"/>
                    <a:pt x="12058" y="21033"/>
                    <a:pt x="11227" y="20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10283705" y="4743787"/>
              <a:ext cx="129589" cy="31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76" fill="norm" stroke="1" extrusionOk="0">
                  <a:moveTo>
                    <a:pt x="21329" y="0"/>
                  </a:moveTo>
                  <a:cubicBezTo>
                    <a:pt x="15406" y="4608"/>
                    <a:pt x="9484" y="9216"/>
                    <a:pt x="6000" y="12312"/>
                  </a:cubicBezTo>
                  <a:cubicBezTo>
                    <a:pt x="2516" y="15408"/>
                    <a:pt x="1471" y="16992"/>
                    <a:pt x="774" y="18144"/>
                  </a:cubicBezTo>
                  <a:cubicBezTo>
                    <a:pt x="77" y="19296"/>
                    <a:pt x="-271" y="20016"/>
                    <a:pt x="252" y="20592"/>
                  </a:cubicBezTo>
                  <a:cubicBezTo>
                    <a:pt x="774" y="21168"/>
                    <a:pt x="2168" y="21600"/>
                    <a:pt x="3910" y="20952"/>
                  </a:cubicBezTo>
                  <a:cubicBezTo>
                    <a:pt x="5652" y="20304"/>
                    <a:pt x="7742" y="18576"/>
                    <a:pt x="9832" y="16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10318043" y="4927937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10250874" y="4884667"/>
              <a:ext cx="200520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798" fill="norm" stroke="1" extrusionOk="0">
                  <a:moveTo>
                    <a:pt x="2415" y="20798"/>
                  </a:moveTo>
                  <a:cubicBezTo>
                    <a:pt x="1065" y="13598"/>
                    <a:pt x="-285" y="6398"/>
                    <a:pt x="52" y="2798"/>
                  </a:cubicBezTo>
                  <a:cubicBezTo>
                    <a:pt x="390" y="-802"/>
                    <a:pt x="2415" y="-802"/>
                    <a:pt x="6240" y="2078"/>
                  </a:cubicBezTo>
                  <a:cubicBezTo>
                    <a:pt x="10065" y="4958"/>
                    <a:pt x="15690" y="10718"/>
                    <a:pt x="21315" y="16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10345621" y="4920081"/>
              <a:ext cx="120191" cy="17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0891" fill="norm" stroke="1" extrusionOk="0">
                  <a:moveTo>
                    <a:pt x="17196" y="3993"/>
                  </a:moveTo>
                  <a:cubicBezTo>
                    <a:pt x="17562" y="2468"/>
                    <a:pt x="17928" y="944"/>
                    <a:pt x="17196" y="308"/>
                  </a:cubicBezTo>
                  <a:cubicBezTo>
                    <a:pt x="16464" y="-327"/>
                    <a:pt x="14633" y="-73"/>
                    <a:pt x="11521" y="1960"/>
                  </a:cubicBezTo>
                  <a:cubicBezTo>
                    <a:pt x="8409" y="3993"/>
                    <a:pt x="4016" y="7805"/>
                    <a:pt x="1820" y="10473"/>
                  </a:cubicBezTo>
                  <a:cubicBezTo>
                    <a:pt x="-377" y="13141"/>
                    <a:pt x="-377" y="14666"/>
                    <a:pt x="721" y="16445"/>
                  </a:cubicBezTo>
                  <a:cubicBezTo>
                    <a:pt x="1820" y="18224"/>
                    <a:pt x="4016" y="20257"/>
                    <a:pt x="7128" y="20765"/>
                  </a:cubicBezTo>
                  <a:cubicBezTo>
                    <a:pt x="10240" y="21273"/>
                    <a:pt x="14267" y="20257"/>
                    <a:pt x="17013" y="17715"/>
                  </a:cubicBezTo>
                  <a:cubicBezTo>
                    <a:pt x="19759" y="15174"/>
                    <a:pt x="21223" y="11108"/>
                    <a:pt x="20674" y="8186"/>
                  </a:cubicBezTo>
                  <a:cubicBezTo>
                    <a:pt x="20125" y="5264"/>
                    <a:pt x="17562" y="3485"/>
                    <a:pt x="14999" y="1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10727328" y="4989356"/>
              <a:ext cx="193966" cy="3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92" fill="norm" stroke="1" extrusionOk="0">
                  <a:moveTo>
                    <a:pt x="21283" y="1972"/>
                  </a:moveTo>
                  <a:cubicBezTo>
                    <a:pt x="20586" y="1232"/>
                    <a:pt x="19889" y="491"/>
                    <a:pt x="17683" y="183"/>
                  </a:cubicBezTo>
                  <a:cubicBezTo>
                    <a:pt x="15477" y="-126"/>
                    <a:pt x="11760" y="-3"/>
                    <a:pt x="9322" y="244"/>
                  </a:cubicBezTo>
                  <a:cubicBezTo>
                    <a:pt x="6883" y="491"/>
                    <a:pt x="5722" y="861"/>
                    <a:pt x="4793" y="1355"/>
                  </a:cubicBezTo>
                  <a:cubicBezTo>
                    <a:pt x="3864" y="1849"/>
                    <a:pt x="3167" y="2466"/>
                    <a:pt x="3748" y="3021"/>
                  </a:cubicBezTo>
                  <a:cubicBezTo>
                    <a:pt x="4328" y="3577"/>
                    <a:pt x="6186" y="4071"/>
                    <a:pt x="7812" y="4194"/>
                  </a:cubicBezTo>
                  <a:cubicBezTo>
                    <a:pt x="9438" y="4317"/>
                    <a:pt x="10831" y="4071"/>
                    <a:pt x="11993" y="3762"/>
                  </a:cubicBezTo>
                  <a:cubicBezTo>
                    <a:pt x="13154" y="3453"/>
                    <a:pt x="14083" y="3083"/>
                    <a:pt x="14548" y="3268"/>
                  </a:cubicBezTo>
                  <a:cubicBezTo>
                    <a:pt x="15012" y="3453"/>
                    <a:pt x="15012" y="4194"/>
                    <a:pt x="14780" y="6292"/>
                  </a:cubicBezTo>
                  <a:cubicBezTo>
                    <a:pt x="14548" y="8391"/>
                    <a:pt x="14083" y="11847"/>
                    <a:pt x="13038" y="14439"/>
                  </a:cubicBezTo>
                  <a:cubicBezTo>
                    <a:pt x="11993" y="17031"/>
                    <a:pt x="10367" y="18759"/>
                    <a:pt x="8857" y="19808"/>
                  </a:cubicBezTo>
                  <a:cubicBezTo>
                    <a:pt x="7348" y="20857"/>
                    <a:pt x="5954" y="21227"/>
                    <a:pt x="4677" y="21351"/>
                  </a:cubicBezTo>
                  <a:cubicBezTo>
                    <a:pt x="3399" y="21474"/>
                    <a:pt x="2238" y="21351"/>
                    <a:pt x="1309" y="20487"/>
                  </a:cubicBezTo>
                  <a:cubicBezTo>
                    <a:pt x="380" y="19623"/>
                    <a:pt x="-317" y="18018"/>
                    <a:pt x="148" y="16475"/>
                  </a:cubicBezTo>
                  <a:cubicBezTo>
                    <a:pt x="612" y="14932"/>
                    <a:pt x="2238" y="13451"/>
                    <a:pt x="3864" y="11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10901767" y="4987555"/>
              <a:ext cx="140177" cy="14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515" fill="norm" stroke="1" extrusionOk="0">
                  <a:moveTo>
                    <a:pt x="3883" y="12250"/>
                  </a:moveTo>
                  <a:cubicBezTo>
                    <a:pt x="5154" y="13150"/>
                    <a:pt x="6424" y="14050"/>
                    <a:pt x="7854" y="14350"/>
                  </a:cubicBezTo>
                  <a:cubicBezTo>
                    <a:pt x="9283" y="14650"/>
                    <a:pt x="10871" y="14350"/>
                    <a:pt x="11824" y="13450"/>
                  </a:cubicBezTo>
                  <a:cubicBezTo>
                    <a:pt x="12777" y="12550"/>
                    <a:pt x="13095" y="11050"/>
                    <a:pt x="12936" y="8800"/>
                  </a:cubicBezTo>
                  <a:cubicBezTo>
                    <a:pt x="12777" y="6550"/>
                    <a:pt x="12142" y="3550"/>
                    <a:pt x="11030" y="1750"/>
                  </a:cubicBezTo>
                  <a:cubicBezTo>
                    <a:pt x="9918" y="-50"/>
                    <a:pt x="8330" y="-650"/>
                    <a:pt x="6107" y="850"/>
                  </a:cubicBezTo>
                  <a:cubicBezTo>
                    <a:pt x="3883" y="2350"/>
                    <a:pt x="1024" y="5950"/>
                    <a:pt x="230" y="9700"/>
                  </a:cubicBezTo>
                  <a:cubicBezTo>
                    <a:pt x="-564" y="13450"/>
                    <a:pt x="707" y="17350"/>
                    <a:pt x="3883" y="19150"/>
                  </a:cubicBezTo>
                  <a:cubicBezTo>
                    <a:pt x="7060" y="20950"/>
                    <a:pt x="12142" y="20650"/>
                    <a:pt x="15318" y="20050"/>
                  </a:cubicBezTo>
                  <a:cubicBezTo>
                    <a:pt x="18495" y="19450"/>
                    <a:pt x="19765" y="18550"/>
                    <a:pt x="21036" y="17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11055156" y="4756648"/>
              <a:ext cx="175586" cy="35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257" fill="norm" stroke="1" extrusionOk="0">
                  <a:moveTo>
                    <a:pt x="19759" y="3040"/>
                  </a:moveTo>
                  <a:cubicBezTo>
                    <a:pt x="20522" y="1769"/>
                    <a:pt x="21284" y="498"/>
                    <a:pt x="21030" y="117"/>
                  </a:cubicBezTo>
                  <a:cubicBezTo>
                    <a:pt x="20776" y="-264"/>
                    <a:pt x="19505" y="244"/>
                    <a:pt x="17218" y="2214"/>
                  </a:cubicBezTo>
                  <a:cubicBezTo>
                    <a:pt x="14931" y="4183"/>
                    <a:pt x="11628" y="7614"/>
                    <a:pt x="8959" y="10727"/>
                  </a:cubicBezTo>
                  <a:cubicBezTo>
                    <a:pt x="6291" y="13840"/>
                    <a:pt x="4258" y="16635"/>
                    <a:pt x="3242" y="18350"/>
                  </a:cubicBezTo>
                  <a:cubicBezTo>
                    <a:pt x="2225" y="20065"/>
                    <a:pt x="2225" y="20701"/>
                    <a:pt x="2988" y="21018"/>
                  </a:cubicBezTo>
                  <a:cubicBezTo>
                    <a:pt x="3750" y="21336"/>
                    <a:pt x="5275" y="21336"/>
                    <a:pt x="6545" y="21018"/>
                  </a:cubicBezTo>
                  <a:cubicBezTo>
                    <a:pt x="7816" y="20701"/>
                    <a:pt x="8832" y="20065"/>
                    <a:pt x="8959" y="18858"/>
                  </a:cubicBezTo>
                  <a:cubicBezTo>
                    <a:pt x="9086" y="17651"/>
                    <a:pt x="8324" y="15872"/>
                    <a:pt x="7435" y="14792"/>
                  </a:cubicBezTo>
                  <a:cubicBezTo>
                    <a:pt x="6545" y="13712"/>
                    <a:pt x="5529" y="13331"/>
                    <a:pt x="4004" y="13014"/>
                  </a:cubicBezTo>
                  <a:cubicBezTo>
                    <a:pt x="2479" y="12696"/>
                    <a:pt x="446" y="12442"/>
                    <a:pt x="65" y="12378"/>
                  </a:cubicBezTo>
                  <a:cubicBezTo>
                    <a:pt x="-316" y="12315"/>
                    <a:pt x="955" y="12442"/>
                    <a:pt x="4258" y="12315"/>
                  </a:cubicBezTo>
                  <a:cubicBezTo>
                    <a:pt x="7562" y="12188"/>
                    <a:pt x="12898" y="11807"/>
                    <a:pt x="18235" y="1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11270543" y="4978737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11232443" y="5086687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4977693" y="5789937"/>
              <a:ext cx="146051" cy="1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190"/>
                  </a:moveTo>
                  <a:cubicBezTo>
                    <a:pt x="1565" y="-61"/>
                    <a:pt x="3130" y="-312"/>
                    <a:pt x="5322" y="1195"/>
                  </a:cubicBezTo>
                  <a:cubicBezTo>
                    <a:pt x="7513" y="2702"/>
                    <a:pt x="10330" y="5967"/>
                    <a:pt x="13148" y="9609"/>
                  </a:cubicBezTo>
                  <a:cubicBezTo>
                    <a:pt x="15965" y="13251"/>
                    <a:pt x="18783" y="17269"/>
                    <a:pt x="2160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5100697" y="5785187"/>
              <a:ext cx="111947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58" fill="norm" stroke="1" extrusionOk="0">
                  <a:moveTo>
                    <a:pt x="21155" y="0"/>
                  </a:moveTo>
                  <a:cubicBezTo>
                    <a:pt x="17555" y="3553"/>
                    <a:pt x="13955" y="7105"/>
                    <a:pt x="10755" y="10232"/>
                  </a:cubicBezTo>
                  <a:cubicBezTo>
                    <a:pt x="7555" y="13358"/>
                    <a:pt x="4755" y="16058"/>
                    <a:pt x="2755" y="17905"/>
                  </a:cubicBezTo>
                  <a:cubicBezTo>
                    <a:pt x="755" y="19753"/>
                    <a:pt x="-445" y="20747"/>
                    <a:pt x="155" y="21174"/>
                  </a:cubicBezTo>
                  <a:cubicBezTo>
                    <a:pt x="755" y="21600"/>
                    <a:pt x="3155" y="21458"/>
                    <a:pt x="5555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5218993" y="6115387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5218993" y="5988387"/>
              <a:ext cx="26533" cy="1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0365" fill="norm" stroke="1" extrusionOk="0">
                  <a:moveTo>
                    <a:pt x="19938" y="0"/>
                  </a:moveTo>
                  <a:cubicBezTo>
                    <a:pt x="14954" y="10800"/>
                    <a:pt x="9969" y="21600"/>
                    <a:pt x="11631" y="20250"/>
                  </a:cubicBezTo>
                  <a:cubicBezTo>
                    <a:pt x="13292" y="18900"/>
                    <a:pt x="21600" y="5400"/>
                    <a:pt x="20769" y="2700"/>
                  </a:cubicBezTo>
                  <a:cubicBezTo>
                    <a:pt x="19938" y="0"/>
                    <a:pt x="9969" y="8100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5044092" y="5572374"/>
              <a:ext cx="124102" cy="11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23" fill="norm" stroke="1" extrusionOk="0">
                  <a:moveTo>
                    <a:pt x="1696" y="6380"/>
                  </a:moveTo>
                  <a:cubicBezTo>
                    <a:pt x="1696" y="8309"/>
                    <a:pt x="1696" y="10237"/>
                    <a:pt x="1329" y="12166"/>
                  </a:cubicBezTo>
                  <a:cubicBezTo>
                    <a:pt x="963" y="14094"/>
                    <a:pt x="231" y="16023"/>
                    <a:pt x="48" y="16023"/>
                  </a:cubicBezTo>
                  <a:cubicBezTo>
                    <a:pt x="-135" y="16023"/>
                    <a:pt x="231" y="14094"/>
                    <a:pt x="780" y="11780"/>
                  </a:cubicBezTo>
                  <a:cubicBezTo>
                    <a:pt x="1329" y="9466"/>
                    <a:pt x="2062" y="6766"/>
                    <a:pt x="3343" y="4452"/>
                  </a:cubicBezTo>
                  <a:cubicBezTo>
                    <a:pt x="4624" y="2137"/>
                    <a:pt x="6455" y="209"/>
                    <a:pt x="7919" y="16"/>
                  </a:cubicBezTo>
                  <a:cubicBezTo>
                    <a:pt x="9384" y="-177"/>
                    <a:pt x="10482" y="1366"/>
                    <a:pt x="11946" y="4644"/>
                  </a:cubicBezTo>
                  <a:cubicBezTo>
                    <a:pt x="13411" y="7923"/>
                    <a:pt x="15241" y="12937"/>
                    <a:pt x="16889" y="16023"/>
                  </a:cubicBezTo>
                  <a:cubicBezTo>
                    <a:pt x="18536" y="19109"/>
                    <a:pt x="20001" y="20266"/>
                    <a:pt x="21465" y="21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5663493" y="6102687"/>
              <a:ext cx="76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6107993" y="5659557"/>
              <a:ext cx="167778" cy="34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15" fill="norm" stroke="1" extrusionOk="0">
                  <a:moveTo>
                    <a:pt x="21060" y="3450"/>
                  </a:moveTo>
                  <a:cubicBezTo>
                    <a:pt x="21330" y="2664"/>
                    <a:pt x="21600" y="1879"/>
                    <a:pt x="21195" y="1290"/>
                  </a:cubicBezTo>
                  <a:cubicBezTo>
                    <a:pt x="20790" y="700"/>
                    <a:pt x="19710" y="308"/>
                    <a:pt x="18090" y="111"/>
                  </a:cubicBezTo>
                  <a:cubicBezTo>
                    <a:pt x="16470" y="-85"/>
                    <a:pt x="14310" y="-85"/>
                    <a:pt x="12420" y="635"/>
                  </a:cubicBezTo>
                  <a:cubicBezTo>
                    <a:pt x="10530" y="1355"/>
                    <a:pt x="8910" y="2795"/>
                    <a:pt x="7425" y="5479"/>
                  </a:cubicBezTo>
                  <a:cubicBezTo>
                    <a:pt x="5940" y="8162"/>
                    <a:pt x="4590" y="12090"/>
                    <a:pt x="3915" y="14708"/>
                  </a:cubicBezTo>
                  <a:cubicBezTo>
                    <a:pt x="3240" y="17326"/>
                    <a:pt x="3240" y="18635"/>
                    <a:pt x="2700" y="19551"/>
                  </a:cubicBezTo>
                  <a:cubicBezTo>
                    <a:pt x="2160" y="20468"/>
                    <a:pt x="1080" y="20991"/>
                    <a:pt x="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6031793" y="5835987"/>
              <a:ext cx="387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6" y="18720"/>
                    <a:pt x="2833" y="15840"/>
                    <a:pt x="4603" y="13680"/>
                  </a:cubicBezTo>
                  <a:cubicBezTo>
                    <a:pt x="6374" y="11520"/>
                    <a:pt x="8498" y="10080"/>
                    <a:pt x="9797" y="8820"/>
                  </a:cubicBezTo>
                  <a:cubicBezTo>
                    <a:pt x="11095" y="7560"/>
                    <a:pt x="11567" y="6480"/>
                    <a:pt x="11508" y="5400"/>
                  </a:cubicBezTo>
                  <a:cubicBezTo>
                    <a:pt x="11449" y="4320"/>
                    <a:pt x="10859" y="3240"/>
                    <a:pt x="10269" y="3060"/>
                  </a:cubicBezTo>
                  <a:cubicBezTo>
                    <a:pt x="9679" y="2880"/>
                    <a:pt x="9089" y="3600"/>
                    <a:pt x="8675" y="4860"/>
                  </a:cubicBezTo>
                  <a:cubicBezTo>
                    <a:pt x="8262" y="6120"/>
                    <a:pt x="8026" y="7920"/>
                    <a:pt x="8203" y="9180"/>
                  </a:cubicBezTo>
                  <a:cubicBezTo>
                    <a:pt x="8380" y="10440"/>
                    <a:pt x="8970" y="11160"/>
                    <a:pt x="9443" y="10620"/>
                  </a:cubicBezTo>
                  <a:cubicBezTo>
                    <a:pt x="9915" y="10080"/>
                    <a:pt x="10269" y="8280"/>
                    <a:pt x="10682" y="6840"/>
                  </a:cubicBezTo>
                  <a:cubicBezTo>
                    <a:pt x="11095" y="5400"/>
                    <a:pt x="11567" y="4320"/>
                    <a:pt x="12098" y="3420"/>
                  </a:cubicBezTo>
                  <a:cubicBezTo>
                    <a:pt x="12630" y="2520"/>
                    <a:pt x="13220" y="1800"/>
                    <a:pt x="13810" y="1800"/>
                  </a:cubicBezTo>
                  <a:cubicBezTo>
                    <a:pt x="14400" y="1800"/>
                    <a:pt x="14990" y="2520"/>
                    <a:pt x="15462" y="4680"/>
                  </a:cubicBezTo>
                  <a:cubicBezTo>
                    <a:pt x="15934" y="6840"/>
                    <a:pt x="16289" y="10440"/>
                    <a:pt x="16407" y="13140"/>
                  </a:cubicBezTo>
                  <a:cubicBezTo>
                    <a:pt x="16525" y="15840"/>
                    <a:pt x="16407" y="17640"/>
                    <a:pt x="15934" y="18720"/>
                  </a:cubicBezTo>
                  <a:cubicBezTo>
                    <a:pt x="15462" y="19800"/>
                    <a:pt x="14636" y="20160"/>
                    <a:pt x="14282" y="19260"/>
                  </a:cubicBezTo>
                  <a:cubicBezTo>
                    <a:pt x="13928" y="18360"/>
                    <a:pt x="14046" y="16200"/>
                    <a:pt x="15344" y="12780"/>
                  </a:cubicBezTo>
                  <a:cubicBezTo>
                    <a:pt x="16643" y="9360"/>
                    <a:pt x="19121" y="46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7009693" y="5861387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6984998" y="5753429"/>
              <a:ext cx="36497" cy="2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1" h="20063" fill="norm" stroke="1" extrusionOk="0">
                  <a:moveTo>
                    <a:pt x="13263" y="4634"/>
                  </a:moveTo>
                  <a:cubicBezTo>
                    <a:pt x="15537" y="12349"/>
                    <a:pt x="17810" y="20063"/>
                    <a:pt x="18947" y="20063"/>
                  </a:cubicBezTo>
                  <a:cubicBezTo>
                    <a:pt x="20084" y="20063"/>
                    <a:pt x="20084" y="12349"/>
                    <a:pt x="16105" y="6949"/>
                  </a:cubicBezTo>
                  <a:cubicBezTo>
                    <a:pt x="12126" y="1549"/>
                    <a:pt x="4168" y="-1537"/>
                    <a:pt x="1326" y="777"/>
                  </a:cubicBezTo>
                  <a:cubicBezTo>
                    <a:pt x="-1516" y="3092"/>
                    <a:pt x="758" y="10806"/>
                    <a:pt x="3031" y="18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7143043" y="5867737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7174793" y="5962987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7398132" y="5829087"/>
              <a:ext cx="100512" cy="17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05" fill="norm" stroke="1" extrusionOk="0">
                  <a:moveTo>
                    <a:pt x="6518" y="4810"/>
                  </a:moveTo>
                  <a:cubicBezTo>
                    <a:pt x="5618" y="9025"/>
                    <a:pt x="4718" y="13239"/>
                    <a:pt x="3593" y="16005"/>
                  </a:cubicBezTo>
                  <a:cubicBezTo>
                    <a:pt x="2468" y="18771"/>
                    <a:pt x="1118" y="20088"/>
                    <a:pt x="443" y="20088"/>
                  </a:cubicBezTo>
                  <a:cubicBezTo>
                    <a:pt x="-232" y="20088"/>
                    <a:pt x="-232" y="18771"/>
                    <a:pt x="1118" y="15873"/>
                  </a:cubicBezTo>
                  <a:cubicBezTo>
                    <a:pt x="2468" y="12976"/>
                    <a:pt x="5168" y="8498"/>
                    <a:pt x="7193" y="5732"/>
                  </a:cubicBezTo>
                  <a:cubicBezTo>
                    <a:pt x="9218" y="2966"/>
                    <a:pt x="10568" y="1912"/>
                    <a:pt x="12368" y="1122"/>
                  </a:cubicBezTo>
                  <a:cubicBezTo>
                    <a:pt x="14168" y="332"/>
                    <a:pt x="16418" y="-195"/>
                    <a:pt x="18218" y="68"/>
                  </a:cubicBezTo>
                  <a:cubicBezTo>
                    <a:pt x="20018" y="332"/>
                    <a:pt x="21368" y="1385"/>
                    <a:pt x="21368" y="5073"/>
                  </a:cubicBezTo>
                  <a:cubicBezTo>
                    <a:pt x="21368" y="8761"/>
                    <a:pt x="20018" y="15083"/>
                    <a:pt x="18668" y="21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7543093" y="5912187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7606593" y="5867737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7720893" y="5835987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8114593" y="5721687"/>
              <a:ext cx="104864" cy="25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00" fill="norm" stroke="1" extrusionOk="0">
                  <a:moveTo>
                    <a:pt x="11664" y="0"/>
                  </a:moveTo>
                  <a:cubicBezTo>
                    <a:pt x="7776" y="5040"/>
                    <a:pt x="3888" y="10080"/>
                    <a:pt x="1944" y="13050"/>
                  </a:cubicBezTo>
                  <a:cubicBezTo>
                    <a:pt x="0" y="16020"/>
                    <a:pt x="0" y="16920"/>
                    <a:pt x="0" y="17820"/>
                  </a:cubicBezTo>
                  <a:cubicBezTo>
                    <a:pt x="0" y="18720"/>
                    <a:pt x="0" y="19620"/>
                    <a:pt x="1296" y="19980"/>
                  </a:cubicBezTo>
                  <a:cubicBezTo>
                    <a:pt x="2592" y="20340"/>
                    <a:pt x="5184" y="20160"/>
                    <a:pt x="7128" y="19710"/>
                  </a:cubicBezTo>
                  <a:cubicBezTo>
                    <a:pt x="9072" y="19260"/>
                    <a:pt x="10368" y="18540"/>
                    <a:pt x="11232" y="17640"/>
                  </a:cubicBezTo>
                  <a:cubicBezTo>
                    <a:pt x="12096" y="16740"/>
                    <a:pt x="12528" y="15660"/>
                    <a:pt x="12096" y="15480"/>
                  </a:cubicBezTo>
                  <a:cubicBezTo>
                    <a:pt x="11664" y="15300"/>
                    <a:pt x="10368" y="16020"/>
                    <a:pt x="9288" y="16830"/>
                  </a:cubicBezTo>
                  <a:cubicBezTo>
                    <a:pt x="8208" y="17640"/>
                    <a:pt x="7344" y="18540"/>
                    <a:pt x="7560" y="19350"/>
                  </a:cubicBezTo>
                  <a:cubicBezTo>
                    <a:pt x="7776" y="20160"/>
                    <a:pt x="9072" y="20880"/>
                    <a:pt x="10800" y="21240"/>
                  </a:cubicBezTo>
                  <a:cubicBezTo>
                    <a:pt x="12528" y="21600"/>
                    <a:pt x="14688" y="21600"/>
                    <a:pt x="16848" y="21150"/>
                  </a:cubicBezTo>
                  <a:cubicBezTo>
                    <a:pt x="19008" y="20700"/>
                    <a:pt x="21168" y="19800"/>
                    <a:pt x="21384" y="18450"/>
                  </a:cubicBezTo>
                  <a:cubicBezTo>
                    <a:pt x="21600" y="17100"/>
                    <a:pt x="19872" y="15300"/>
                    <a:pt x="16200" y="14130"/>
                  </a:cubicBezTo>
                  <a:cubicBezTo>
                    <a:pt x="12528" y="12960"/>
                    <a:pt x="6912" y="12420"/>
                    <a:pt x="1296" y="11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8022055" y="5835987"/>
              <a:ext cx="244939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3640" y="21600"/>
                  </a:moveTo>
                  <a:cubicBezTo>
                    <a:pt x="1978" y="21600"/>
                    <a:pt x="317" y="21600"/>
                    <a:pt x="40" y="21600"/>
                  </a:cubicBezTo>
                  <a:cubicBezTo>
                    <a:pt x="-237" y="21600"/>
                    <a:pt x="871" y="21600"/>
                    <a:pt x="4655" y="18000"/>
                  </a:cubicBezTo>
                  <a:cubicBezTo>
                    <a:pt x="8440" y="14400"/>
                    <a:pt x="14901" y="7200"/>
                    <a:pt x="213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8636143" y="5851108"/>
              <a:ext cx="100751" cy="16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95" fill="norm" stroke="1" extrusionOk="0">
                  <a:moveTo>
                    <a:pt x="1169" y="2895"/>
                  </a:moveTo>
                  <a:cubicBezTo>
                    <a:pt x="2519" y="4228"/>
                    <a:pt x="3869" y="5562"/>
                    <a:pt x="4094" y="7562"/>
                  </a:cubicBezTo>
                  <a:cubicBezTo>
                    <a:pt x="4319" y="9562"/>
                    <a:pt x="3419" y="12228"/>
                    <a:pt x="2519" y="14362"/>
                  </a:cubicBezTo>
                  <a:cubicBezTo>
                    <a:pt x="1619" y="16495"/>
                    <a:pt x="719" y="18095"/>
                    <a:pt x="269" y="17828"/>
                  </a:cubicBezTo>
                  <a:cubicBezTo>
                    <a:pt x="-181" y="17562"/>
                    <a:pt x="-181" y="15428"/>
                    <a:pt x="1169" y="12762"/>
                  </a:cubicBezTo>
                  <a:cubicBezTo>
                    <a:pt x="2519" y="10095"/>
                    <a:pt x="5219" y="6895"/>
                    <a:pt x="7694" y="4495"/>
                  </a:cubicBezTo>
                  <a:cubicBezTo>
                    <a:pt x="10169" y="2095"/>
                    <a:pt x="12419" y="495"/>
                    <a:pt x="14444" y="95"/>
                  </a:cubicBezTo>
                  <a:cubicBezTo>
                    <a:pt x="16469" y="-305"/>
                    <a:pt x="18269" y="495"/>
                    <a:pt x="19394" y="3695"/>
                  </a:cubicBezTo>
                  <a:cubicBezTo>
                    <a:pt x="20519" y="6895"/>
                    <a:pt x="20969" y="12495"/>
                    <a:pt x="21194" y="15828"/>
                  </a:cubicBezTo>
                  <a:cubicBezTo>
                    <a:pt x="21419" y="19162"/>
                    <a:pt x="21419" y="20228"/>
                    <a:pt x="21419" y="21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8813093" y="5898264"/>
              <a:ext cx="1587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96" y="11040"/>
                    <a:pt x="9792" y="1783"/>
                    <a:pt x="13392" y="240"/>
                  </a:cubicBezTo>
                  <a:cubicBezTo>
                    <a:pt x="16992" y="-1303"/>
                    <a:pt x="19296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8895643" y="5835987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9045307" y="5883523"/>
              <a:ext cx="186887" cy="10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02" fill="norm" stroke="1" extrusionOk="0">
                  <a:moveTo>
                    <a:pt x="313" y="666"/>
                  </a:moveTo>
                  <a:cubicBezTo>
                    <a:pt x="313" y="5418"/>
                    <a:pt x="313" y="10170"/>
                    <a:pt x="192" y="13626"/>
                  </a:cubicBezTo>
                  <a:cubicBezTo>
                    <a:pt x="71" y="17082"/>
                    <a:pt x="-172" y="19242"/>
                    <a:pt x="192" y="19242"/>
                  </a:cubicBezTo>
                  <a:cubicBezTo>
                    <a:pt x="556" y="19242"/>
                    <a:pt x="1527" y="17082"/>
                    <a:pt x="2619" y="14058"/>
                  </a:cubicBezTo>
                  <a:cubicBezTo>
                    <a:pt x="3711" y="11034"/>
                    <a:pt x="4925" y="7146"/>
                    <a:pt x="5895" y="4338"/>
                  </a:cubicBezTo>
                  <a:cubicBezTo>
                    <a:pt x="6866" y="1530"/>
                    <a:pt x="7594" y="-198"/>
                    <a:pt x="8201" y="18"/>
                  </a:cubicBezTo>
                  <a:cubicBezTo>
                    <a:pt x="8808" y="234"/>
                    <a:pt x="9293" y="2394"/>
                    <a:pt x="9415" y="4554"/>
                  </a:cubicBezTo>
                  <a:cubicBezTo>
                    <a:pt x="9536" y="6714"/>
                    <a:pt x="9293" y="8874"/>
                    <a:pt x="9050" y="11034"/>
                  </a:cubicBezTo>
                  <a:cubicBezTo>
                    <a:pt x="8808" y="13194"/>
                    <a:pt x="8565" y="15354"/>
                    <a:pt x="8565" y="15354"/>
                  </a:cubicBezTo>
                  <a:cubicBezTo>
                    <a:pt x="8565" y="15354"/>
                    <a:pt x="8808" y="13194"/>
                    <a:pt x="9293" y="11034"/>
                  </a:cubicBezTo>
                  <a:cubicBezTo>
                    <a:pt x="9779" y="8874"/>
                    <a:pt x="10507" y="6714"/>
                    <a:pt x="11477" y="5202"/>
                  </a:cubicBezTo>
                  <a:cubicBezTo>
                    <a:pt x="12448" y="3690"/>
                    <a:pt x="13662" y="2826"/>
                    <a:pt x="15118" y="1962"/>
                  </a:cubicBezTo>
                  <a:cubicBezTo>
                    <a:pt x="16574" y="1098"/>
                    <a:pt x="18273" y="234"/>
                    <a:pt x="19365" y="3474"/>
                  </a:cubicBezTo>
                  <a:cubicBezTo>
                    <a:pt x="20457" y="6714"/>
                    <a:pt x="20943" y="14058"/>
                    <a:pt x="21428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5053893" y="6356687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4400"/>
                    <a:pt x="12554" y="7200"/>
                    <a:pt x="16154" y="3600"/>
                  </a:cubicBezTo>
                  <a:cubicBezTo>
                    <a:pt x="19754" y="0"/>
                    <a:pt x="2067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5123743" y="6413837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5429483" y="6599694"/>
              <a:ext cx="73808" cy="16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188" fill="norm" stroke="1" extrusionOk="0">
                  <a:moveTo>
                    <a:pt x="19533" y="5592"/>
                  </a:moveTo>
                  <a:cubicBezTo>
                    <a:pt x="18933" y="4208"/>
                    <a:pt x="18333" y="2823"/>
                    <a:pt x="15633" y="1715"/>
                  </a:cubicBezTo>
                  <a:cubicBezTo>
                    <a:pt x="12933" y="608"/>
                    <a:pt x="8133" y="-223"/>
                    <a:pt x="5133" y="54"/>
                  </a:cubicBezTo>
                  <a:cubicBezTo>
                    <a:pt x="2133" y="331"/>
                    <a:pt x="933" y="1715"/>
                    <a:pt x="333" y="3100"/>
                  </a:cubicBezTo>
                  <a:cubicBezTo>
                    <a:pt x="-267" y="4485"/>
                    <a:pt x="-267" y="5869"/>
                    <a:pt x="2133" y="7669"/>
                  </a:cubicBezTo>
                  <a:cubicBezTo>
                    <a:pt x="4533" y="9469"/>
                    <a:pt x="9333" y="11685"/>
                    <a:pt x="12933" y="13346"/>
                  </a:cubicBezTo>
                  <a:cubicBezTo>
                    <a:pt x="16533" y="15008"/>
                    <a:pt x="18933" y="16115"/>
                    <a:pt x="20133" y="17362"/>
                  </a:cubicBezTo>
                  <a:cubicBezTo>
                    <a:pt x="21333" y="18608"/>
                    <a:pt x="21333" y="19992"/>
                    <a:pt x="18933" y="20685"/>
                  </a:cubicBezTo>
                  <a:cubicBezTo>
                    <a:pt x="16533" y="21377"/>
                    <a:pt x="11733" y="21377"/>
                    <a:pt x="9333" y="20546"/>
                  </a:cubicBezTo>
                  <a:cubicBezTo>
                    <a:pt x="6933" y="19715"/>
                    <a:pt x="6933" y="18054"/>
                    <a:pt x="6933" y="16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5549193" y="6618759"/>
              <a:ext cx="107951" cy="11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6875"/>
                  </a:moveTo>
                  <a:cubicBezTo>
                    <a:pt x="1694" y="8075"/>
                    <a:pt x="3388" y="9275"/>
                    <a:pt x="4235" y="10875"/>
                  </a:cubicBezTo>
                  <a:cubicBezTo>
                    <a:pt x="5082" y="12475"/>
                    <a:pt x="5082" y="14475"/>
                    <a:pt x="4659" y="16675"/>
                  </a:cubicBezTo>
                  <a:cubicBezTo>
                    <a:pt x="4235" y="18875"/>
                    <a:pt x="3388" y="21275"/>
                    <a:pt x="2965" y="21275"/>
                  </a:cubicBezTo>
                  <a:cubicBezTo>
                    <a:pt x="2541" y="21275"/>
                    <a:pt x="2541" y="18875"/>
                    <a:pt x="3812" y="15275"/>
                  </a:cubicBezTo>
                  <a:cubicBezTo>
                    <a:pt x="5082" y="11675"/>
                    <a:pt x="7624" y="6875"/>
                    <a:pt x="9953" y="3875"/>
                  </a:cubicBezTo>
                  <a:cubicBezTo>
                    <a:pt x="12282" y="875"/>
                    <a:pt x="14400" y="-325"/>
                    <a:pt x="15882" y="75"/>
                  </a:cubicBezTo>
                  <a:cubicBezTo>
                    <a:pt x="17365" y="475"/>
                    <a:pt x="18212" y="2475"/>
                    <a:pt x="19059" y="5875"/>
                  </a:cubicBezTo>
                  <a:cubicBezTo>
                    <a:pt x="19906" y="9275"/>
                    <a:pt x="20753" y="14075"/>
                    <a:pt x="21600" y="18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5699476" y="6633930"/>
              <a:ext cx="69037" cy="9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0925" fill="norm" stroke="1" extrusionOk="0">
                  <a:moveTo>
                    <a:pt x="12436" y="479"/>
                  </a:moveTo>
                  <a:cubicBezTo>
                    <a:pt x="9164" y="1888"/>
                    <a:pt x="5891" y="3297"/>
                    <a:pt x="3600" y="5879"/>
                  </a:cubicBezTo>
                  <a:cubicBezTo>
                    <a:pt x="1309" y="8462"/>
                    <a:pt x="0" y="12218"/>
                    <a:pt x="0" y="15270"/>
                  </a:cubicBezTo>
                  <a:cubicBezTo>
                    <a:pt x="0" y="18323"/>
                    <a:pt x="1309" y="20670"/>
                    <a:pt x="4909" y="20905"/>
                  </a:cubicBezTo>
                  <a:cubicBezTo>
                    <a:pt x="8509" y="21140"/>
                    <a:pt x="14400" y="19262"/>
                    <a:pt x="17673" y="16914"/>
                  </a:cubicBezTo>
                  <a:cubicBezTo>
                    <a:pt x="20945" y="14566"/>
                    <a:pt x="21600" y="11749"/>
                    <a:pt x="21273" y="8931"/>
                  </a:cubicBezTo>
                  <a:cubicBezTo>
                    <a:pt x="20945" y="6114"/>
                    <a:pt x="19636" y="3297"/>
                    <a:pt x="17345" y="1653"/>
                  </a:cubicBezTo>
                  <a:cubicBezTo>
                    <a:pt x="15055" y="10"/>
                    <a:pt x="11782" y="-460"/>
                    <a:pt x="10145" y="479"/>
                  </a:cubicBezTo>
                  <a:cubicBezTo>
                    <a:pt x="8509" y="1418"/>
                    <a:pt x="8509" y="3766"/>
                    <a:pt x="8509" y="6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5803193" y="6585287"/>
              <a:ext cx="135467" cy="8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70" fill="norm" stroke="1" extrusionOk="0">
                  <a:moveTo>
                    <a:pt x="0" y="12960"/>
                  </a:moveTo>
                  <a:cubicBezTo>
                    <a:pt x="332" y="15660"/>
                    <a:pt x="665" y="18360"/>
                    <a:pt x="1662" y="19170"/>
                  </a:cubicBezTo>
                  <a:cubicBezTo>
                    <a:pt x="2658" y="19980"/>
                    <a:pt x="4320" y="18900"/>
                    <a:pt x="5815" y="19170"/>
                  </a:cubicBezTo>
                  <a:cubicBezTo>
                    <a:pt x="7311" y="19440"/>
                    <a:pt x="8640" y="21060"/>
                    <a:pt x="10135" y="21330"/>
                  </a:cubicBezTo>
                  <a:cubicBezTo>
                    <a:pt x="11631" y="21600"/>
                    <a:pt x="13292" y="20520"/>
                    <a:pt x="15286" y="17550"/>
                  </a:cubicBezTo>
                  <a:cubicBezTo>
                    <a:pt x="17280" y="14580"/>
                    <a:pt x="19606" y="9720"/>
                    <a:pt x="20603" y="6480"/>
                  </a:cubicBezTo>
                  <a:cubicBezTo>
                    <a:pt x="21600" y="3240"/>
                    <a:pt x="21268" y="1620"/>
                    <a:pt x="209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5660077" y="6359775"/>
              <a:ext cx="149467" cy="1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34" fill="norm" stroke="1" extrusionOk="0">
                  <a:moveTo>
                    <a:pt x="1403" y="12540"/>
                  </a:moveTo>
                  <a:cubicBezTo>
                    <a:pt x="1403" y="14268"/>
                    <a:pt x="1403" y="15996"/>
                    <a:pt x="1099" y="17724"/>
                  </a:cubicBezTo>
                  <a:cubicBezTo>
                    <a:pt x="795" y="19452"/>
                    <a:pt x="186" y="21180"/>
                    <a:pt x="34" y="21324"/>
                  </a:cubicBezTo>
                  <a:cubicBezTo>
                    <a:pt x="-118" y="21468"/>
                    <a:pt x="186" y="20028"/>
                    <a:pt x="1859" y="16572"/>
                  </a:cubicBezTo>
                  <a:cubicBezTo>
                    <a:pt x="3533" y="13116"/>
                    <a:pt x="6575" y="7644"/>
                    <a:pt x="9313" y="4332"/>
                  </a:cubicBezTo>
                  <a:cubicBezTo>
                    <a:pt x="12051" y="1020"/>
                    <a:pt x="14485" y="-132"/>
                    <a:pt x="16006" y="12"/>
                  </a:cubicBezTo>
                  <a:cubicBezTo>
                    <a:pt x="17527" y="156"/>
                    <a:pt x="18136" y="1596"/>
                    <a:pt x="18440" y="3756"/>
                  </a:cubicBezTo>
                  <a:cubicBezTo>
                    <a:pt x="18744" y="5916"/>
                    <a:pt x="18744" y="8796"/>
                    <a:pt x="19200" y="11244"/>
                  </a:cubicBezTo>
                  <a:cubicBezTo>
                    <a:pt x="19657" y="13692"/>
                    <a:pt x="20569" y="15708"/>
                    <a:pt x="21482" y="17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6012743" y="6693237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6025443" y="6591637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696087" y="7051959"/>
              <a:ext cx="139554" cy="37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435" fill="norm" stroke="1" extrusionOk="0">
                  <a:moveTo>
                    <a:pt x="19035" y="3442"/>
                  </a:moveTo>
                  <a:cubicBezTo>
                    <a:pt x="19035" y="2839"/>
                    <a:pt x="19035" y="2236"/>
                    <a:pt x="18722" y="1512"/>
                  </a:cubicBezTo>
                  <a:cubicBezTo>
                    <a:pt x="18409" y="788"/>
                    <a:pt x="17783" y="-57"/>
                    <a:pt x="14965" y="3"/>
                  </a:cubicBezTo>
                  <a:cubicBezTo>
                    <a:pt x="12148" y="64"/>
                    <a:pt x="7139" y="1029"/>
                    <a:pt x="4009" y="2236"/>
                  </a:cubicBezTo>
                  <a:cubicBezTo>
                    <a:pt x="878" y="3442"/>
                    <a:pt x="-374" y="4890"/>
                    <a:pt x="96" y="6339"/>
                  </a:cubicBezTo>
                  <a:cubicBezTo>
                    <a:pt x="565" y="7787"/>
                    <a:pt x="2756" y="9235"/>
                    <a:pt x="6356" y="10864"/>
                  </a:cubicBezTo>
                  <a:cubicBezTo>
                    <a:pt x="9956" y="12493"/>
                    <a:pt x="14965" y="14303"/>
                    <a:pt x="17783" y="15811"/>
                  </a:cubicBezTo>
                  <a:cubicBezTo>
                    <a:pt x="20600" y="17320"/>
                    <a:pt x="21226" y="18526"/>
                    <a:pt x="20130" y="19431"/>
                  </a:cubicBezTo>
                  <a:cubicBezTo>
                    <a:pt x="19035" y="20336"/>
                    <a:pt x="16217" y="20940"/>
                    <a:pt x="13869" y="21241"/>
                  </a:cubicBezTo>
                  <a:cubicBezTo>
                    <a:pt x="11522" y="21543"/>
                    <a:pt x="9643" y="21543"/>
                    <a:pt x="8078" y="20879"/>
                  </a:cubicBezTo>
                  <a:cubicBezTo>
                    <a:pt x="6513" y="20216"/>
                    <a:pt x="5261" y="18888"/>
                    <a:pt x="5261" y="17863"/>
                  </a:cubicBezTo>
                  <a:cubicBezTo>
                    <a:pt x="5261" y="16837"/>
                    <a:pt x="6513" y="16113"/>
                    <a:pt x="7765" y="15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948348" y="7048837"/>
              <a:ext cx="60596" cy="3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77" fill="norm" stroke="1" extrusionOk="0">
                  <a:moveTo>
                    <a:pt x="7915" y="0"/>
                  </a:moveTo>
                  <a:cubicBezTo>
                    <a:pt x="5681" y="3391"/>
                    <a:pt x="3446" y="6781"/>
                    <a:pt x="1956" y="10109"/>
                  </a:cubicBezTo>
                  <a:cubicBezTo>
                    <a:pt x="467" y="13437"/>
                    <a:pt x="-278" y="16702"/>
                    <a:pt x="94" y="18649"/>
                  </a:cubicBezTo>
                  <a:cubicBezTo>
                    <a:pt x="467" y="20595"/>
                    <a:pt x="1956" y="21223"/>
                    <a:pt x="5681" y="21412"/>
                  </a:cubicBezTo>
                  <a:cubicBezTo>
                    <a:pt x="9405" y="21600"/>
                    <a:pt x="15363" y="21349"/>
                    <a:pt x="21322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939093" y="7242252"/>
              <a:ext cx="234951" cy="12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11197"/>
                  </a:moveTo>
                  <a:cubicBezTo>
                    <a:pt x="5643" y="10489"/>
                    <a:pt x="11286" y="9781"/>
                    <a:pt x="14692" y="8896"/>
                  </a:cubicBezTo>
                  <a:cubicBezTo>
                    <a:pt x="18097" y="8010"/>
                    <a:pt x="19265" y="6948"/>
                    <a:pt x="19946" y="5532"/>
                  </a:cubicBezTo>
                  <a:cubicBezTo>
                    <a:pt x="20627" y="4115"/>
                    <a:pt x="20822" y="2345"/>
                    <a:pt x="20432" y="1282"/>
                  </a:cubicBezTo>
                  <a:cubicBezTo>
                    <a:pt x="20043" y="220"/>
                    <a:pt x="19070" y="-134"/>
                    <a:pt x="17514" y="43"/>
                  </a:cubicBezTo>
                  <a:cubicBezTo>
                    <a:pt x="15957" y="220"/>
                    <a:pt x="13816" y="928"/>
                    <a:pt x="12357" y="3230"/>
                  </a:cubicBezTo>
                  <a:cubicBezTo>
                    <a:pt x="10897" y="5532"/>
                    <a:pt x="10119" y="9427"/>
                    <a:pt x="10411" y="12968"/>
                  </a:cubicBezTo>
                  <a:cubicBezTo>
                    <a:pt x="10703" y="16509"/>
                    <a:pt x="12065" y="19696"/>
                    <a:pt x="13816" y="20581"/>
                  </a:cubicBezTo>
                  <a:cubicBezTo>
                    <a:pt x="15568" y="21466"/>
                    <a:pt x="17708" y="20050"/>
                    <a:pt x="19070" y="18633"/>
                  </a:cubicBezTo>
                  <a:cubicBezTo>
                    <a:pt x="20432" y="17217"/>
                    <a:pt x="21016" y="15800"/>
                    <a:pt x="21600" y="14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1195209" y="7296487"/>
              <a:ext cx="88002" cy="15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86" fill="norm" stroke="1" extrusionOk="0">
                  <a:moveTo>
                    <a:pt x="1029" y="0"/>
                  </a:moveTo>
                  <a:cubicBezTo>
                    <a:pt x="1029" y="4378"/>
                    <a:pt x="1029" y="8757"/>
                    <a:pt x="771" y="11676"/>
                  </a:cubicBezTo>
                  <a:cubicBezTo>
                    <a:pt x="514" y="14595"/>
                    <a:pt x="0" y="16054"/>
                    <a:pt x="0" y="17514"/>
                  </a:cubicBezTo>
                  <a:cubicBezTo>
                    <a:pt x="0" y="18973"/>
                    <a:pt x="514" y="20432"/>
                    <a:pt x="2057" y="21016"/>
                  </a:cubicBezTo>
                  <a:cubicBezTo>
                    <a:pt x="3600" y="21600"/>
                    <a:pt x="6171" y="21308"/>
                    <a:pt x="9257" y="19411"/>
                  </a:cubicBezTo>
                  <a:cubicBezTo>
                    <a:pt x="12343" y="17514"/>
                    <a:pt x="15943" y="14011"/>
                    <a:pt x="18257" y="11384"/>
                  </a:cubicBezTo>
                  <a:cubicBezTo>
                    <a:pt x="20571" y="8757"/>
                    <a:pt x="21600" y="7005"/>
                    <a:pt x="21343" y="5546"/>
                  </a:cubicBezTo>
                  <a:cubicBezTo>
                    <a:pt x="21086" y="4086"/>
                    <a:pt x="19543" y="2919"/>
                    <a:pt x="18000" y="17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1168543" y="7232966"/>
              <a:ext cx="200259" cy="44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35" fill="norm" stroke="1" extrusionOk="0">
                  <a:moveTo>
                    <a:pt x="10035" y="2423"/>
                  </a:moveTo>
                  <a:cubicBezTo>
                    <a:pt x="8910" y="2726"/>
                    <a:pt x="7785" y="3029"/>
                    <a:pt x="6772" y="4493"/>
                  </a:cubicBezTo>
                  <a:cubicBezTo>
                    <a:pt x="5760" y="5956"/>
                    <a:pt x="4860" y="8580"/>
                    <a:pt x="3735" y="11205"/>
                  </a:cubicBezTo>
                  <a:cubicBezTo>
                    <a:pt x="2610" y="13829"/>
                    <a:pt x="1260" y="16453"/>
                    <a:pt x="585" y="18270"/>
                  </a:cubicBezTo>
                  <a:cubicBezTo>
                    <a:pt x="-90" y="20087"/>
                    <a:pt x="-90" y="21096"/>
                    <a:pt x="135" y="21298"/>
                  </a:cubicBezTo>
                  <a:cubicBezTo>
                    <a:pt x="360" y="21500"/>
                    <a:pt x="810" y="20894"/>
                    <a:pt x="1372" y="18825"/>
                  </a:cubicBezTo>
                  <a:cubicBezTo>
                    <a:pt x="1935" y="16756"/>
                    <a:pt x="2610" y="13223"/>
                    <a:pt x="3735" y="10094"/>
                  </a:cubicBezTo>
                  <a:cubicBezTo>
                    <a:pt x="4860" y="6965"/>
                    <a:pt x="6435" y="4240"/>
                    <a:pt x="7560" y="2676"/>
                  </a:cubicBezTo>
                  <a:cubicBezTo>
                    <a:pt x="8685" y="1111"/>
                    <a:pt x="9360" y="707"/>
                    <a:pt x="10260" y="405"/>
                  </a:cubicBezTo>
                  <a:cubicBezTo>
                    <a:pt x="11160" y="102"/>
                    <a:pt x="12285" y="-100"/>
                    <a:pt x="13410" y="51"/>
                  </a:cubicBezTo>
                  <a:cubicBezTo>
                    <a:pt x="14535" y="203"/>
                    <a:pt x="15660" y="707"/>
                    <a:pt x="17010" y="1767"/>
                  </a:cubicBezTo>
                  <a:cubicBezTo>
                    <a:pt x="18360" y="2827"/>
                    <a:pt x="19935" y="4442"/>
                    <a:pt x="20722" y="5502"/>
                  </a:cubicBezTo>
                  <a:cubicBezTo>
                    <a:pt x="21510" y="6562"/>
                    <a:pt x="21510" y="7066"/>
                    <a:pt x="20498" y="7672"/>
                  </a:cubicBezTo>
                  <a:cubicBezTo>
                    <a:pt x="19485" y="8278"/>
                    <a:pt x="17460" y="8984"/>
                    <a:pt x="15098" y="9388"/>
                  </a:cubicBezTo>
                  <a:cubicBezTo>
                    <a:pt x="12735" y="9792"/>
                    <a:pt x="10035" y="9893"/>
                    <a:pt x="8235" y="9792"/>
                  </a:cubicBezTo>
                  <a:cubicBezTo>
                    <a:pt x="6435" y="9691"/>
                    <a:pt x="5535" y="9388"/>
                    <a:pt x="4635" y="9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894643" y="7566544"/>
              <a:ext cx="2730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358" y="11918"/>
                    <a:pt x="10716" y="3818"/>
                    <a:pt x="14316" y="1118"/>
                  </a:cubicBezTo>
                  <a:cubicBezTo>
                    <a:pt x="17916" y="-1582"/>
                    <a:pt x="19758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047043" y="7569537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1542343" y="7309187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523293" y="747428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2192159" y="7206152"/>
              <a:ext cx="237472" cy="37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187" fill="norm" stroke="1" extrusionOk="0">
                  <a:moveTo>
                    <a:pt x="2676" y="5841"/>
                  </a:moveTo>
                  <a:cubicBezTo>
                    <a:pt x="2485" y="9441"/>
                    <a:pt x="2294" y="13041"/>
                    <a:pt x="2103" y="15441"/>
                  </a:cubicBezTo>
                  <a:cubicBezTo>
                    <a:pt x="1912" y="17841"/>
                    <a:pt x="1720" y="19041"/>
                    <a:pt x="1434" y="19941"/>
                  </a:cubicBezTo>
                  <a:cubicBezTo>
                    <a:pt x="1147" y="20841"/>
                    <a:pt x="765" y="21441"/>
                    <a:pt x="478" y="21081"/>
                  </a:cubicBezTo>
                  <a:cubicBezTo>
                    <a:pt x="191" y="20721"/>
                    <a:pt x="0" y="19401"/>
                    <a:pt x="0" y="17121"/>
                  </a:cubicBezTo>
                  <a:cubicBezTo>
                    <a:pt x="0" y="14841"/>
                    <a:pt x="191" y="11601"/>
                    <a:pt x="860" y="8961"/>
                  </a:cubicBezTo>
                  <a:cubicBezTo>
                    <a:pt x="1529" y="6321"/>
                    <a:pt x="2676" y="4281"/>
                    <a:pt x="3727" y="2901"/>
                  </a:cubicBezTo>
                  <a:cubicBezTo>
                    <a:pt x="4779" y="1521"/>
                    <a:pt x="5735" y="801"/>
                    <a:pt x="6690" y="381"/>
                  </a:cubicBezTo>
                  <a:cubicBezTo>
                    <a:pt x="7646" y="-39"/>
                    <a:pt x="8602" y="-159"/>
                    <a:pt x="9366" y="261"/>
                  </a:cubicBezTo>
                  <a:cubicBezTo>
                    <a:pt x="10131" y="681"/>
                    <a:pt x="10704" y="1641"/>
                    <a:pt x="10991" y="2421"/>
                  </a:cubicBezTo>
                  <a:cubicBezTo>
                    <a:pt x="11278" y="3201"/>
                    <a:pt x="11278" y="3801"/>
                    <a:pt x="11373" y="4461"/>
                  </a:cubicBezTo>
                  <a:cubicBezTo>
                    <a:pt x="11469" y="5121"/>
                    <a:pt x="11660" y="5841"/>
                    <a:pt x="11756" y="6501"/>
                  </a:cubicBezTo>
                  <a:cubicBezTo>
                    <a:pt x="11851" y="7161"/>
                    <a:pt x="11851" y="7761"/>
                    <a:pt x="12329" y="8061"/>
                  </a:cubicBezTo>
                  <a:cubicBezTo>
                    <a:pt x="12807" y="8361"/>
                    <a:pt x="13763" y="8361"/>
                    <a:pt x="14814" y="8001"/>
                  </a:cubicBezTo>
                  <a:cubicBezTo>
                    <a:pt x="15865" y="7641"/>
                    <a:pt x="17012" y="6921"/>
                    <a:pt x="18159" y="6141"/>
                  </a:cubicBezTo>
                  <a:cubicBezTo>
                    <a:pt x="19306" y="5361"/>
                    <a:pt x="20453" y="4521"/>
                    <a:pt x="21027" y="4401"/>
                  </a:cubicBezTo>
                  <a:cubicBezTo>
                    <a:pt x="21600" y="4281"/>
                    <a:pt x="21600" y="4881"/>
                    <a:pt x="20931" y="7221"/>
                  </a:cubicBezTo>
                  <a:cubicBezTo>
                    <a:pt x="20262" y="9561"/>
                    <a:pt x="18924" y="13641"/>
                    <a:pt x="17586" y="17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2511050" y="7263540"/>
              <a:ext cx="158678" cy="28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78" fill="norm" stroke="1" extrusionOk="0">
                  <a:moveTo>
                    <a:pt x="13171" y="3845"/>
                  </a:moveTo>
                  <a:cubicBezTo>
                    <a:pt x="9476" y="8384"/>
                    <a:pt x="5781" y="12923"/>
                    <a:pt x="3508" y="15975"/>
                  </a:cubicBezTo>
                  <a:cubicBezTo>
                    <a:pt x="1234" y="19027"/>
                    <a:pt x="381" y="20592"/>
                    <a:pt x="97" y="20984"/>
                  </a:cubicBezTo>
                  <a:cubicBezTo>
                    <a:pt x="-187" y="21375"/>
                    <a:pt x="97" y="20592"/>
                    <a:pt x="1660" y="17618"/>
                  </a:cubicBezTo>
                  <a:cubicBezTo>
                    <a:pt x="3224" y="14645"/>
                    <a:pt x="6066" y="9479"/>
                    <a:pt x="8766" y="6114"/>
                  </a:cubicBezTo>
                  <a:cubicBezTo>
                    <a:pt x="11466" y="2749"/>
                    <a:pt x="14024" y="1184"/>
                    <a:pt x="16013" y="479"/>
                  </a:cubicBezTo>
                  <a:cubicBezTo>
                    <a:pt x="18002" y="-225"/>
                    <a:pt x="19424" y="-68"/>
                    <a:pt x="20276" y="401"/>
                  </a:cubicBezTo>
                  <a:cubicBezTo>
                    <a:pt x="21129" y="871"/>
                    <a:pt x="21413" y="1653"/>
                    <a:pt x="21271" y="3923"/>
                  </a:cubicBezTo>
                  <a:cubicBezTo>
                    <a:pt x="21129" y="6192"/>
                    <a:pt x="20560" y="9949"/>
                    <a:pt x="19850" y="12845"/>
                  </a:cubicBezTo>
                  <a:cubicBezTo>
                    <a:pt x="19139" y="15740"/>
                    <a:pt x="18287" y="17775"/>
                    <a:pt x="17434" y="19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2551993" y="7398087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457"/>
                    <a:pt x="7200" y="11314"/>
                    <a:pt x="10800" y="7714"/>
                  </a:cubicBezTo>
                  <a:cubicBezTo>
                    <a:pt x="14400" y="4114"/>
                    <a:pt x="180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2749851" y="7217770"/>
              <a:ext cx="138688" cy="34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33" fill="norm" stroke="1" extrusionOk="0">
                  <a:moveTo>
                    <a:pt x="10485" y="7618"/>
                  </a:moveTo>
                  <a:cubicBezTo>
                    <a:pt x="7906" y="11676"/>
                    <a:pt x="5327" y="15734"/>
                    <a:pt x="3553" y="18156"/>
                  </a:cubicBezTo>
                  <a:cubicBezTo>
                    <a:pt x="1780" y="20578"/>
                    <a:pt x="813" y="21363"/>
                    <a:pt x="330" y="21429"/>
                  </a:cubicBezTo>
                  <a:cubicBezTo>
                    <a:pt x="-154" y="21494"/>
                    <a:pt x="-154" y="20839"/>
                    <a:pt x="652" y="18483"/>
                  </a:cubicBezTo>
                  <a:cubicBezTo>
                    <a:pt x="1458" y="16127"/>
                    <a:pt x="3070" y="12069"/>
                    <a:pt x="5004" y="8927"/>
                  </a:cubicBezTo>
                  <a:cubicBezTo>
                    <a:pt x="6939" y="5785"/>
                    <a:pt x="9195" y="3559"/>
                    <a:pt x="10807" y="2185"/>
                  </a:cubicBezTo>
                  <a:cubicBezTo>
                    <a:pt x="12419" y="810"/>
                    <a:pt x="13386" y="287"/>
                    <a:pt x="14837" y="90"/>
                  </a:cubicBezTo>
                  <a:cubicBezTo>
                    <a:pt x="16288" y="-106"/>
                    <a:pt x="18222" y="25"/>
                    <a:pt x="19512" y="418"/>
                  </a:cubicBezTo>
                  <a:cubicBezTo>
                    <a:pt x="20801" y="810"/>
                    <a:pt x="21446" y="1465"/>
                    <a:pt x="20962" y="2839"/>
                  </a:cubicBezTo>
                  <a:cubicBezTo>
                    <a:pt x="20479" y="4214"/>
                    <a:pt x="18867" y="6309"/>
                    <a:pt x="16288" y="7814"/>
                  </a:cubicBezTo>
                  <a:cubicBezTo>
                    <a:pt x="13709" y="9319"/>
                    <a:pt x="10162" y="10236"/>
                    <a:pt x="6616" y="11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2892081" y="7225929"/>
              <a:ext cx="212363" cy="29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57" fill="norm" stroke="1" extrusionOk="0">
                  <a:moveTo>
                    <a:pt x="21456" y="3675"/>
                  </a:moveTo>
                  <a:cubicBezTo>
                    <a:pt x="21456" y="2467"/>
                    <a:pt x="21456" y="1258"/>
                    <a:pt x="20814" y="579"/>
                  </a:cubicBezTo>
                  <a:cubicBezTo>
                    <a:pt x="20173" y="-101"/>
                    <a:pt x="18890" y="-252"/>
                    <a:pt x="16751" y="503"/>
                  </a:cubicBezTo>
                  <a:cubicBezTo>
                    <a:pt x="14612" y="1258"/>
                    <a:pt x="11618" y="2920"/>
                    <a:pt x="8731" y="5714"/>
                  </a:cubicBezTo>
                  <a:cubicBezTo>
                    <a:pt x="5844" y="8509"/>
                    <a:pt x="3064" y="12436"/>
                    <a:pt x="1567" y="14928"/>
                  </a:cubicBezTo>
                  <a:cubicBezTo>
                    <a:pt x="70" y="17421"/>
                    <a:pt x="-144" y="18478"/>
                    <a:pt x="70" y="19309"/>
                  </a:cubicBezTo>
                  <a:cubicBezTo>
                    <a:pt x="284" y="20140"/>
                    <a:pt x="925" y="20744"/>
                    <a:pt x="2529" y="21046"/>
                  </a:cubicBezTo>
                  <a:cubicBezTo>
                    <a:pt x="4133" y="21348"/>
                    <a:pt x="6700" y="21348"/>
                    <a:pt x="9159" y="20895"/>
                  </a:cubicBezTo>
                  <a:cubicBezTo>
                    <a:pt x="11618" y="20442"/>
                    <a:pt x="13971" y="19535"/>
                    <a:pt x="16323" y="18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2952043" y="7417137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3358443" y="7366337"/>
              <a:ext cx="698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3294943" y="7467937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4285543" y="7194887"/>
              <a:ext cx="1" cy="2413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4088693" y="7506037"/>
              <a:ext cx="292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13" y="18720"/>
                    <a:pt x="7826" y="15840"/>
                    <a:pt x="11426" y="12240"/>
                  </a:cubicBezTo>
                  <a:cubicBezTo>
                    <a:pt x="15026" y="8640"/>
                    <a:pt x="18313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4114093" y="7622031"/>
              <a:ext cx="234951" cy="18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6431"/>
                  </a:moveTo>
                  <a:cubicBezTo>
                    <a:pt x="195" y="10359"/>
                    <a:pt x="389" y="14286"/>
                    <a:pt x="389" y="16986"/>
                  </a:cubicBezTo>
                  <a:cubicBezTo>
                    <a:pt x="389" y="19686"/>
                    <a:pt x="195" y="21159"/>
                    <a:pt x="97" y="21281"/>
                  </a:cubicBezTo>
                  <a:cubicBezTo>
                    <a:pt x="0" y="21404"/>
                    <a:pt x="0" y="20177"/>
                    <a:pt x="486" y="17231"/>
                  </a:cubicBezTo>
                  <a:cubicBezTo>
                    <a:pt x="973" y="14286"/>
                    <a:pt x="1946" y="9622"/>
                    <a:pt x="2627" y="6677"/>
                  </a:cubicBezTo>
                  <a:cubicBezTo>
                    <a:pt x="3308" y="3731"/>
                    <a:pt x="3697" y="2504"/>
                    <a:pt x="4378" y="1768"/>
                  </a:cubicBezTo>
                  <a:cubicBezTo>
                    <a:pt x="5059" y="1031"/>
                    <a:pt x="6032" y="786"/>
                    <a:pt x="6908" y="2136"/>
                  </a:cubicBezTo>
                  <a:cubicBezTo>
                    <a:pt x="7784" y="3486"/>
                    <a:pt x="8562" y="6431"/>
                    <a:pt x="8951" y="8640"/>
                  </a:cubicBezTo>
                  <a:cubicBezTo>
                    <a:pt x="9341" y="10849"/>
                    <a:pt x="9341" y="12322"/>
                    <a:pt x="9243" y="13672"/>
                  </a:cubicBezTo>
                  <a:cubicBezTo>
                    <a:pt x="9146" y="15022"/>
                    <a:pt x="8951" y="16249"/>
                    <a:pt x="8854" y="16249"/>
                  </a:cubicBezTo>
                  <a:cubicBezTo>
                    <a:pt x="8757" y="16249"/>
                    <a:pt x="8757" y="15022"/>
                    <a:pt x="9535" y="12445"/>
                  </a:cubicBezTo>
                  <a:cubicBezTo>
                    <a:pt x="10314" y="9868"/>
                    <a:pt x="11870" y="5940"/>
                    <a:pt x="13232" y="3609"/>
                  </a:cubicBezTo>
                  <a:cubicBezTo>
                    <a:pt x="14595" y="1277"/>
                    <a:pt x="15762" y="540"/>
                    <a:pt x="16832" y="172"/>
                  </a:cubicBezTo>
                  <a:cubicBezTo>
                    <a:pt x="17903" y="-196"/>
                    <a:pt x="18876" y="-196"/>
                    <a:pt x="19654" y="2504"/>
                  </a:cubicBezTo>
                  <a:cubicBezTo>
                    <a:pt x="20432" y="5204"/>
                    <a:pt x="21016" y="10604"/>
                    <a:pt x="21600" y="16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4856770" y="7321887"/>
              <a:ext cx="260624" cy="27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74" fill="norm" stroke="1" extrusionOk="0">
                  <a:moveTo>
                    <a:pt x="17267" y="0"/>
                  </a:moveTo>
                  <a:cubicBezTo>
                    <a:pt x="14480" y="1172"/>
                    <a:pt x="11693" y="2344"/>
                    <a:pt x="9429" y="3516"/>
                  </a:cubicBezTo>
                  <a:cubicBezTo>
                    <a:pt x="7164" y="4688"/>
                    <a:pt x="5422" y="5860"/>
                    <a:pt x="4464" y="6865"/>
                  </a:cubicBezTo>
                  <a:cubicBezTo>
                    <a:pt x="3506" y="7870"/>
                    <a:pt x="3332" y="8707"/>
                    <a:pt x="3680" y="9126"/>
                  </a:cubicBezTo>
                  <a:cubicBezTo>
                    <a:pt x="4029" y="9544"/>
                    <a:pt x="4900" y="9544"/>
                    <a:pt x="5771" y="9544"/>
                  </a:cubicBezTo>
                  <a:cubicBezTo>
                    <a:pt x="6642" y="9544"/>
                    <a:pt x="7513" y="9544"/>
                    <a:pt x="8819" y="9544"/>
                  </a:cubicBezTo>
                  <a:cubicBezTo>
                    <a:pt x="10125" y="9544"/>
                    <a:pt x="11867" y="9544"/>
                    <a:pt x="12390" y="9963"/>
                  </a:cubicBezTo>
                  <a:cubicBezTo>
                    <a:pt x="12913" y="10381"/>
                    <a:pt x="12216" y="11219"/>
                    <a:pt x="10648" y="12391"/>
                  </a:cubicBezTo>
                  <a:cubicBezTo>
                    <a:pt x="9080" y="13563"/>
                    <a:pt x="6642" y="15070"/>
                    <a:pt x="4987" y="16158"/>
                  </a:cubicBezTo>
                  <a:cubicBezTo>
                    <a:pt x="3332" y="17247"/>
                    <a:pt x="2461" y="17916"/>
                    <a:pt x="1590" y="18753"/>
                  </a:cubicBezTo>
                  <a:cubicBezTo>
                    <a:pt x="719" y="19591"/>
                    <a:pt x="-152" y="20595"/>
                    <a:pt x="22" y="21098"/>
                  </a:cubicBezTo>
                  <a:cubicBezTo>
                    <a:pt x="196" y="21600"/>
                    <a:pt x="1416" y="21600"/>
                    <a:pt x="4029" y="21098"/>
                  </a:cubicBezTo>
                  <a:cubicBezTo>
                    <a:pt x="6642" y="20595"/>
                    <a:pt x="10648" y="19591"/>
                    <a:pt x="13783" y="19088"/>
                  </a:cubicBezTo>
                  <a:cubicBezTo>
                    <a:pt x="16919" y="18586"/>
                    <a:pt x="19183" y="18586"/>
                    <a:pt x="21448" y="18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4844343" y="7747337"/>
              <a:ext cx="1569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600"/>
                    <a:pt x="21600" y="7200"/>
                    <a:pt x="18900" y="10800"/>
                  </a:cubicBezTo>
                  <a:cubicBezTo>
                    <a:pt x="16200" y="14400"/>
                    <a:pt x="81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4818943" y="7671137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4920543" y="7683837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4895143" y="7753687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5136443" y="7677487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4844343" y="7141094"/>
              <a:ext cx="192496" cy="11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584" fill="norm" stroke="1" extrusionOk="0">
                  <a:moveTo>
                    <a:pt x="0" y="555"/>
                  </a:moveTo>
                  <a:cubicBezTo>
                    <a:pt x="235" y="4875"/>
                    <a:pt x="470" y="9195"/>
                    <a:pt x="587" y="12926"/>
                  </a:cubicBezTo>
                  <a:cubicBezTo>
                    <a:pt x="704" y="16657"/>
                    <a:pt x="704" y="19799"/>
                    <a:pt x="704" y="20388"/>
                  </a:cubicBezTo>
                  <a:cubicBezTo>
                    <a:pt x="704" y="20977"/>
                    <a:pt x="704" y="19013"/>
                    <a:pt x="939" y="16853"/>
                  </a:cubicBezTo>
                  <a:cubicBezTo>
                    <a:pt x="1174" y="14693"/>
                    <a:pt x="1643" y="12337"/>
                    <a:pt x="2230" y="9981"/>
                  </a:cubicBezTo>
                  <a:cubicBezTo>
                    <a:pt x="2817" y="7624"/>
                    <a:pt x="3522" y="5268"/>
                    <a:pt x="4461" y="3893"/>
                  </a:cubicBezTo>
                  <a:cubicBezTo>
                    <a:pt x="5400" y="2519"/>
                    <a:pt x="6574" y="2126"/>
                    <a:pt x="7396" y="2912"/>
                  </a:cubicBezTo>
                  <a:cubicBezTo>
                    <a:pt x="8217" y="3697"/>
                    <a:pt x="8687" y="5661"/>
                    <a:pt x="9039" y="7624"/>
                  </a:cubicBezTo>
                  <a:cubicBezTo>
                    <a:pt x="9391" y="9588"/>
                    <a:pt x="9626" y="11552"/>
                    <a:pt x="9743" y="11552"/>
                  </a:cubicBezTo>
                  <a:cubicBezTo>
                    <a:pt x="9861" y="11552"/>
                    <a:pt x="9861" y="9588"/>
                    <a:pt x="10448" y="7624"/>
                  </a:cubicBezTo>
                  <a:cubicBezTo>
                    <a:pt x="11035" y="5661"/>
                    <a:pt x="12209" y="3697"/>
                    <a:pt x="13265" y="2126"/>
                  </a:cubicBezTo>
                  <a:cubicBezTo>
                    <a:pt x="14322" y="555"/>
                    <a:pt x="15261" y="-623"/>
                    <a:pt x="16670" y="359"/>
                  </a:cubicBezTo>
                  <a:cubicBezTo>
                    <a:pt x="18078" y="1341"/>
                    <a:pt x="19957" y="4482"/>
                    <a:pt x="20778" y="8213"/>
                  </a:cubicBezTo>
                  <a:cubicBezTo>
                    <a:pt x="21600" y="11944"/>
                    <a:pt x="21365" y="16264"/>
                    <a:pt x="21130" y="20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5504743" y="7080587"/>
              <a:ext cx="38101" cy="29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0"/>
                  </a:moveTo>
                  <a:cubicBezTo>
                    <a:pt x="1200" y="4973"/>
                    <a:pt x="2400" y="9945"/>
                    <a:pt x="3000" y="12898"/>
                  </a:cubicBezTo>
                  <a:cubicBezTo>
                    <a:pt x="3600" y="15850"/>
                    <a:pt x="3600" y="16783"/>
                    <a:pt x="4200" y="18104"/>
                  </a:cubicBezTo>
                  <a:cubicBezTo>
                    <a:pt x="4800" y="19424"/>
                    <a:pt x="6000" y="21134"/>
                    <a:pt x="9000" y="21367"/>
                  </a:cubicBezTo>
                  <a:cubicBezTo>
                    <a:pt x="12000" y="21600"/>
                    <a:pt x="16800" y="20357"/>
                    <a:pt x="21600" y="19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5632878" y="7140652"/>
              <a:ext cx="76416" cy="17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21247" fill="norm" stroke="1" extrusionOk="0">
                  <a:moveTo>
                    <a:pt x="17980" y="4274"/>
                  </a:moveTo>
                  <a:cubicBezTo>
                    <a:pt x="17980" y="2989"/>
                    <a:pt x="17980" y="1703"/>
                    <a:pt x="16595" y="932"/>
                  </a:cubicBezTo>
                  <a:cubicBezTo>
                    <a:pt x="15211" y="160"/>
                    <a:pt x="12441" y="-97"/>
                    <a:pt x="9672" y="32"/>
                  </a:cubicBezTo>
                  <a:cubicBezTo>
                    <a:pt x="6903" y="160"/>
                    <a:pt x="4134" y="674"/>
                    <a:pt x="2195" y="2346"/>
                  </a:cubicBezTo>
                  <a:cubicBezTo>
                    <a:pt x="257" y="4017"/>
                    <a:pt x="-851" y="6846"/>
                    <a:pt x="811" y="9160"/>
                  </a:cubicBezTo>
                  <a:cubicBezTo>
                    <a:pt x="2472" y="11474"/>
                    <a:pt x="6903" y="13274"/>
                    <a:pt x="10503" y="14432"/>
                  </a:cubicBezTo>
                  <a:cubicBezTo>
                    <a:pt x="14103" y="15589"/>
                    <a:pt x="16872" y="16103"/>
                    <a:pt x="18534" y="17003"/>
                  </a:cubicBezTo>
                  <a:cubicBezTo>
                    <a:pt x="20195" y="17903"/>
                    <a:pt x="20749" y="19189"/>
                    <a:pt x="18534" y="20089"/>
                  </a:cubicBezTo>
                  <a:cubicBezTo>
                    <a:pt x="16318" y="20989"/>
                    <a:pt x="11334" y="21503"/>
                    <a:pt x="9118" y="21117"/>
                  </a:cubicBezTo>
                  <a:cubicBezTo>
                    <a:pt x="6903" y="20732"/>
                    <a:pt x="7457" y="19446"/>
                    <a:pt x="9395" y="18289"/>
                  </a:cubicBezTo>
                  <a:cubicBezTo>
                    <a:pt x="11334" y="17132"/>
                    <a:pt x="14657" y="16103"/>
                    <a:pt x="17980" y="15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5759272" y="7187823"/>
              <a:ext cx="88372" cy="10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586" fill="norm" stroke="1" extrusionOk="0">
                  <a:moveTo>
                    <a:pt x="4500" y="1335"/>
                  </a:moveTo>
                  <a:cubicBezTo>
                    <a:pt x="3985" y="5735"/>
                    <a:pt x="3471" y="10135"/>
                    <a:pt x="2700" y="13735"/>
                  </a:cubicBezTo>
                  <a:cubicBezTo>
                    <a:pt x="1928" y="17335"/>
                    <a:pt x="900" y="20135"/>
                    <a:pt x="385" y="20535"/>
                  </a:cubicBezTo>
                  <a:cubicBezTo>
                    <a:pt x="-129" y="20935"/>
                    <a:pt x="-129" y="18935"/>
                    <a:pt x="385" y="15935"/>
                  </a:cubicBezTo>
                  <a:cubicBezTo>
                    <a:pt x="900" y="12935"/>
                    <a:pt x="1928" y="8935"/>
                    <a:pt x="3214" y="6135"/>
                  </a:cubicBezTo>
                  <a:cubicBezTo>
                    <a:pt x="4500" y="3335"/>
                    <a:pt x="6042" y="1735"/>
                    <a:pt x="8614" y="735"/>
                  </a:cubicBezTo>
                  <a:cubicBezTo>
                    <a:pt x="11185" y="-265"/>
                    <a:pt x="14785" y="-665"/>
                    <a:pt x="17100" y="2335"/>
                  </a:cubicBezTo>
                  <a:cubicBezTo>
                    <a:pt x="19414" y="5335"/>
                    <a:pt x="20442" y="11735"/>
                    <a:pt x="21471" y="18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5902422" y="7195343"/>
              <a:ext cx="58075" cy="9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0451" fill="norm" stroke="1" extrusionOk="0">
                  <a:moveTo>
                    <a:pt x="16476" y="1253"/>
                  </a:moveTo>
                  <a:cubicBezTo>
                    <a:pt x="12752" y="2603"/>
                    <a:pt x="9028" y="3953"/>
                    <a:pt x="6421" y="5753"/>
                  </a:cubicBezTo>
                  <a:cubicBezTo>
                    <a:pt x="3814" y="7553"/>
                    <a:pt x="2324" y="9803"/>
                    <a:pt x="1207" y="12503"/>
                  </a:cubicBezTo>
                  <a:cubicBezTo>
                    <a:pt x="90" y="15203"/>
                    <a:pt x="-655" y="18353"/>
                    <a:pt x="835" y="19703"/>
                  </a:cubicBezTo>
                  <a:cubicBezTo>
                    <a:pt x="2324" y="21053"/>
                    <a:pt x="6048" y="20603"/>
                    <a:pt x="9773" y="18128"/>
                  </a:cubicBezTo>
                  <a:cubicBezTo>
                    <a:pt x="13497" y="15653"/>
                    <a:pt x="17221" y="11153"/>
                    <a:pt x="19083" y="7553"/>
                  </a:cubicBezTo>
                  <a:cubicBezTo>
                    <a:pt x="20945" y="3953"/>
                    <a:pt x="20945" y="1253"/>
                    <a:pt x="18711" y="353"/>
                  </a:cubicBezTo>
                  <a:cubicBezTo>
                    <a:pt x="16476" y="-547"/>
                    <a:pt x="12007" y="353"/>
                    <a:pt x="10145" y="2153"/>
                  </a:cubicBezTo>
                  <a:cubicBezTo>
                    <a:pt x="8283" y="3953"/>
                    <a:pt x="9028" y="6653"/>
                    <a:pt x="9773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6006393" y="7188537"/>
              <a:ext cx="13634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0" y="6480"/>
                  </a:moveTo>
                  <a:cubicBezTo>
                    <a:pt x="332" y="10080"/>
                    <a:pt x="665" y="13680"/>
                    <a:pt x="2326" y="16560"/>
                  </a:cubicBezTo>
                  <a:cubicBezTo>
                    <a:pt x="3988" y="19440"/>
                    <a:pt x="6978" y="21600"/>
                    <a:pt x="9138" y="21600"/>
                  </a:cubicBezTo>
                  <a:cubicBezTo>
                    <a:pt x="11298" y="21600"/>
                    <a:pt x="12628" y="19440"/>
                    <a:pt x="14123" y="19080"/>
                  </a:cubicBezTo>
                  <a:cubicBezTo>
                    <a:pt x="15618" y="18720"/>
                    <a:pt x="17280" y="20160"/>
                    <a:pt x="18609" y="19080"/>
                  </a:cubicBezTo>
                  <a:cubicBezTo>
                    <a:pt x="19938" y="18000"/>
                    <a:pt x="20935" y="14400"/>
                    <a:pt x="21268" y="10800"/>
                  </a:cubicBezTo>
                  <a:cubicBezTo>
                    <a:pt x="21600" y="7200"/>
                    <a:pt x="21268" y="3600"/>
                    <a:pt x="209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6216413" y="7240260"/>
              <a:ext cx="69381" cy="8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667" fill="norm" stroke="1" extrusionOk="0">
                  <a:moveTo>
                    <a:pt x="5746" y="1259"/>
                  </a:moveTo>
                  <a:cubicBezTo>
                    <a:pt x="4437" y="6168"/>
                    <a:pt x="3128" y="11077"/>
                    <a:pt x="2146" y="14759"/>
                  </a:cubicBezTo>
                  <a:cubicBezTo>
                    <a:pt x="1164" y="18440"/>
                    <a:pt x="510" y="20895"/>
                    <a:pt x="182" y="20650"/>
                  </a:cubicBezTo>
                  <a:cubicBezTo>
                    <a:pt x="-145" y="20404"/>
                    <a:pt x="-145" y="17459"/>
                    <a:pt x="1164" y="13777"/>
                  </a:cubicBezTo>
                  <a:cubicBezTo>
                    <a:pt x="2473" y="10095"/>
                    <a:pt x="5091" y="5677"/>
                    <a:pt x="8037" y="2977"/>
                  </a:cubicBezTo>
                  <a:cubicBezTo>
                    <a:pt x="10982" y="277"/>
                    <a:pt x="14255" y="-705"/>
                    <a:pt x="16546" y="522"/>
                  </a:cubicBezTo>
                  <a:cubicBezTo>
                    <a:pt x="18837" y="1750"/>
                    <a:pt x="20146" y="5186"/>
                    <a:pt x="20800" y="8868"/>
                  </a:cubicBezTo>
                  <a:cubicBezTo>
                    <a:pt x="21455" y="12550"/>
                    <a:pt x="21455" y="16477"/>
                    <a:pt x="21455" y="20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6323893" y="7283787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6355643" y="7245687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6469943" y="7258387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6463542" y="7163137"/>
              <a:ext cx="16016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59" h="20914" fill="norm" stroke="1" extrusionOk="0">
                  <a:moveTo>
                    <a:pt x="7257" y="0"/>
                  </a:moveTo>
                  <a:cubicBezTo>
                    <a:pt x="2457" y="7200"/>
                    <a:pt x="-2343" y="14400"/>
                    <a:pt x="1257" y="18000"/>
                  </a:cubicBezTo>
                  <a:cubicBezTo>
                    <a:pt x="4857" y="21600"/>
                    <a:pt x="16857" y="21600"/>
                    <a:pt x="18057" y="19440"/>
                  </a:cubicBezTo>
                  <a:cubicBezTo>
                    <a:pt x="19257" y="17280"/>
                    <a:pt x="9657" y="12960"/>
                    <a:pt x="57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6812843" y="7213937"/>
              <a:ext cx="260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14400"/>
                    <a:pt x="8078" y="7200"/>
                    <a:pt x="11678" y="3600"/>
                  </a:cubicBezTo>
                  <a:cubicBezTo>
                    <a:pt x="15278" y="0"/>
                    <a:pt x="1843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7211834" y="7081595"/>
              <a:ext cx="76314" cy="19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1373" fill="norm" stroke="1" extrusionOk="0">
                  <a:moveTo>
                    <a:pt x="19042" y="3373"/>
                  </a:moveTo>
                  <a:cubicBezTo>
                    <a:pt x="18473" y="2212"/>
                    <a:pt x="17905" y="1050"/>
                    <a:pt x="16200" y="470"/>
                  </a:cubicBezTo>
                  <a:cubicBezTo>
                    <a:pt x="14494" y="-111"/>
                    <a:pt x="11652" y="-111"/>
                    <a:pt x="8810" y="237"/>
                  </a:cubicBezTo>
                  <a:cubicBezTo>
                    <a:pt x="5968" y="586"/>
                    <a:pt x="3126" y="1283"/>
                    <a:pt x="1421" y="2792"/>
                  </a:cubicBezTo>
                  <a:cubicBezTo>
                    <a:pt x="-285" y="4302"/>
                    <a:pt x="-853" y="6624"/>
                    <a:pt x="1989" y="8947"/>
                  </a:cubicBezTo>
                  <a:cubicBezTo>
                    <a:pt x="4831" y="11270"/>
                    <a:pt x="11084" y="13592"/>
                    <a:pt x="15063" y="15218"/>
                  </a:cubicBezTo>
                  <a:cubicBezTo>
                    <a:pt x="19042" y="16844"/>
                    <a:pt x="20747" y="17773"/>
                    <a:pt x="20463" y="18702"/>
                  </a:cubicBezTo>
                  <a:cubicBezTo>
                    <a:pt x="20179" y="19631"/>
                    <a:pt x="17905" y="20560"/>
                    <a:pt x="15063" y="21024"/>
                  </a:cubicBezTo>
                  <a:cubicBezTo>
                    <a:pt x="12221" y="21489"/>
                    <a:pt x="8810" y="21489"/>
                    <a:pt x="7958" y="21024"/>
                  </a:cubicBezTo>
                  <a:cubicBezTo>
                    <a:pt x="7105" y="20560"/>
                    <a:pt x="8810" y="19631"/>
                    <a:pt x="10515" y="18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7347402" y="7125037"/>
              <a:ext cx="100442" cy="13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39" fill="norm" stroke="1" extrusionOk="0">
                  <a:moveTo>
                    <a:pt x="5153" y="6171"/>
                  </a:moveTo>
                  <a:cubicBezTo>
                    <a:pt x="4703" y="9600"/>
                    <a:pt x="4253" y="13029"/>
                    <a:pt x="3353" y="15943"/>
                  </a:cubicBezTo>
                  <a:cubicBezTo>
                    <a:pt x="2453" y="18857"/>
                    <a:pt x="1103" y="21257"/>
                    <a:pt x="428" y="21429"/>
                  </a:cubicBezTo>
                  <a:cubicBezTo>
                    <a:pt x="-247" y="21600"/>
                    <a:pt x="-247" y="19543"/>
                    <a:pt x="1328" y="15943"/>
                  </a:cubicBezTo>
                  <a:cubicBezTo>
                    <a:pt x="2903" y="12343"/>
                    <a:pt x="6053" y="7200"/>
                    <a:pt x="8528" y="4114"/>
                  </a:cubicBezTo>
                  <a:cubicBezTo>
                    <a:pt x="11003" y="1029"/>
                    <a:pt x="12803" y="0"/>
                    <a:pt x="14603" y="0"/>
                  </a:cubicBezTo>
                  <a:cubicBezTo>
                    <a:pt x="16403" y="0"/>
                    <a:pt x="18203" y="1029"/>
                    <a:pt x="19103" y="3600"/>
                  </a:cubicBezTo>
                  <a:cubicBezTo>
                    <a:pt x="20003" y="6171"/>
                    <a:pt x="20003" y="10286"/>
                    <a:pt x="20228" y="13200"/>
                  </a:cubicBezTo>
                  <a:cubicBezTo>
                    <a:pt x="20453" y="16114"/>
                    <a:pt x="20903" y="17829"/>
                    <a:pt x="21353" y="19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7496661" y="7131387"/>
              <a:ext cx="71833" cy="1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126" fill="norm" stroke="1" extrusionOk="0">
                  <a:moveTo>
                    <a:pt x="20943" y="0"/>
                  </a:moveTo>
                  <a:cubicBezTo>
                    <a:pt x="14154" y="4877"/>
                    <a:pt x="7366" y="9755"/>
                    <a:pt x="3663" y="13413"/>
                  </a:cubicBezTo>
                  <a:cubicBezTo>
                    <a:pt x="-40" y="17071"/>
                    <a:pt x="-657" y="19510"/>
                    <a:pt x="577" y="20555"/>
                  </a:cubicBezTo>
                  <a:cubicBezTo>
                    <a:pt x="1812" y="21600"/>
                    <a:pt x="4897" y="21252"/>
                    <a:pt x="8292" y="19161"/>
                  </a:cubicBezTo>
                  <a:cubicBezTo>
                    <a:pt x="11686" y="17071"/>
                    <a:pt x="15389" y="13239"/>
                    <a:pt x="17240" y="10452"/>
                  </a:cubicBezTo>
                  <a:cubicBezTo>
                    <a:pt x="19092" y="7665"/>
                    <a:pt x="19092" y="5923"/>
                    <a:pt x="17549" y="5052"/>
                  </a:cubicBezTo>
                  <a:cubicBezTo>
                    <a:pt x="16006" y="4181"/>
                    <a:pt x="12920" y="4181"/>
                    <a:pt x="9834" y="4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7607814" y="7144087"/>
              <a:ext cx="143507" cy="7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634" fill="norm" stroke="1" extrusionOk="0">
                  <a:moveTo>
                    <a:pt x="2636" y="0"/>
                  </a:moveTo>
                  <a:cubicBezTo>
                    <a:pt x="1697" y="2215"/>
                    <a:pt x="758" y="4431"/>
                    <a:pt x="289" y="6923"/>
                  </a:cubicBezTo>
                  <a:cubicBezTo>
                    <a:pt x="-181" y="9415"/>
                    <a:pt x="-181" y="12185"/>
                    <a:pt x="1071" y="14123"/>
                  </a:cubicBezTo>
                  <a:cubicBezTo>
                    <a:pt x="2323" y="16062"/>
                    <a:pt x="4828" y="17169"/>
                    <a:pt x="7645" y="18554"/>
                  </a:cubicBezTo>
                  <a:cubicBezTo>
                    <a:pt x="10462" y="19938"/>
                    <a:pt x="13593" y="21600"/>
                    <a:pt x="15941" y="19938"/>
                  </a:cubicBezTo>
                  <a:cubicBezTo>
                    <a:pt x="18289" y="18277"/>
                    <a:pt x="19854" y="13292"/>
                    <a:pt x="20636" y="9138"/>
                  </a:cubicBezTo>
                  <a:cubicBezTo>
                    <a:pt x="21419" y="4985"/>
                    <a:pt x="21419" y="1662"/>
                    <a:pt x="20636" y="831"/>
                  </a:cubicBezTo>
                  <a:cubicBezTo>
                    <a:pt x="19854" y="0"/>
                    <a:pt x="18289" y="1662"/>
                    <a:pt x="16723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7765848" y="7239385"/>
              <a:ext cx="82609" cy="95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120" fill="norm" stroke="1" extrusionOk="0">
                  <a:moveTo>
                    <a:pt x="4731" y="8442"/>
                  </a:moveTo>
                  <a:cubicBezTo>
                    <a:pt x="3651" y="10790"/>
                    <a:pt x="2571" y="13137"/>
                    <a:pt x="1761" y="15485"/>
                  </a:cubicBezTo>
                  <a:cubicBezTo>
                    <a:pt x="951" y="17833"/>
                    <a:pt x="411" y="20181"/>
                    <a:pt x="141" y="20181"/>
                  </a:cubicBezTo>
                  <a:cubicBezTo>
                    <a:pt x="-129" y="20181"/>
                    <a:pt x="-129" y="17833"/>
                    <a:pt x="1221" y="14311"/>
                  </a:cubicBezTo>
                  <a:cubicBezTo>
                    <a:pt x="2571" y="10790"/>
                    <a:pt x="5271" y="6094"/>
                    <a:pt x="7971" y="3277"/>
                  </a:cubicBezTo>
                  <a:cubicBezTo>
                    <a:pt x="10671" y="459"/>
                    <a:pt x="13371" y="-480"/>
                    <a:pt x="15801" y="224"/>
                  </a:cubicBezTo>
                  <a:cubicBezTo>
                    <a:pt x="18231" y="929"/>
                    <a:pt x="20391" y="3277"/>
                    <a:pt x="20931" y="7033"/>
                  </a:cubicBezTo>
                  <a:cubicBezTo>
                    <a:pt x="21471" y="10790"/>
                    <a:pt x="20391" y="15955"/>
                    <a:pt x="19311" y="21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7898693" y="7296487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7936793" y="7258387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8019343" y="7296487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8006643" y="7194887"/>
              <a:ext cx="40995" cy="2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0894" fill="norm" stroke="1" extrusionOk="0">
                  <a:moveTo>
                    <a:pt x="12960" y="9257"/>
                  </a:moveTo>
                  <a:cubicBezTo>
                    <a:pt x="16200" y="15429"/>
                    <a:pt x="19440" y="21600"/>
                    <a:pt x="20520" y="20829"/>
                  </a:cubicBezTo>
                  <a:cubicBezTo>
                    <a:pt x="21600" y="20057"/>
                    <a:pt x="20520" y="12343"/>
                    <a:pt x="16740" y="7714"/>
                  </a:cubicBezTo>
                  <a:cubicBezTo>
                    <a:pt x="12960" y="3086"/>
                    <a:pt x="6480" y="1543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7474941" y="6902258"/>
              <a:ext cx="150703" cy="10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69" fill="norm" stroke="1" extrusionOk="0">
                  <a:moveTo>
                    <a:pt x="3359" y="2755"/>
                  </a:moveTo>
                  <a:cubicBezTo>
                    <a:pt x="2759" y="7163"/>
                    <a:pt x="2159" y="11571"/>
                    <a:pt x="1409" y="14657"/>
                  </a:cubicBezTo>
                  <a:cubicBezTo>
                    <a:pt x="659" y="17742"/>
                    <a:pt x="-241" y="19506"/>
                    <a:pt x="59" y="18845"/>
                  </a:cubicBezTo>
                  <a:cubicBezTo>
                    <a:pt x="359" y="18183"/>
                    <a:pt x="1859" y="15098"/>
                    <a:pt x="3659" y="11791"/>
                  </a:cubicBezTo>
                  <a:cubicBezTo>
                    <a:pt x="5459" y="8485"/>
                    <a:pt x="7559" y="4959"/>
                    <a:pt x="9359" y="2755"/>
                  </a:cubicBezTo>
                  <a:cubicBezTo>
                    <a:pt x="11159" y="551"/>
                    <a:pt x="12659" y="-331"/>
                    <a:pt x="13859" y="110"/>
                  </a:cubicBezTo>
                  <a:cubicBezTo>
                    <a:pt x="15059" y="551"/>
                    <a:pt x="15959" y="2314"/>
                    <a:pt x="17159" y="6061"/>
                  </a:cubicBezTo>
                  <a:cubicBezTo>
                    <a:pt x="18359" y="9808"/>
                    <a:pt x="19859" y="15538"/>
                    <a:pt x="21359" y="21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8241593" y="7042487"/>
              <a:ext cx="38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380"/>
                    <a:pt x="16800" y="6759"/>
                    <a:pt x="13200" y="10359"/>
                  </a:cubicBezTo>
                  <a:cubicBezTo>
                    <a:pt x="9600" y="13959"/>
                    <a:pt x="4800" y="177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5701593" y="7531702"/>
              <a:ext cx="2165351" cy="4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15300"/>
                  </a:moveTo>
                  <a:cubicBezTo>
                    <a:pt x="718" y="13242"/>
                    <a:pt x="1436" y="11185"/>
                    <a:pt x="2175" y="9128"/>
                  </a:cubicBezTo>
                  <a:cubicBezTo>
                    <a:pt x="2914" y="7071"/>
                    <a:pt x="3674" y="5014"/>
                    <a:pt x="4445" y="3471"/>
                  </a:cubicBezTo>
                  <a:cubicBezTo>
                    <a:pt x="5215" y="1928"/>
                    <a:pt x="5996" y="900"/>
                    <a:pt x="6841" y="385"/>
                  </a:cubicBezTo>
                  <a:cubicBezTo>
                    <a:pt x="7686" y="-129"/>
                    <a:pt x="8594" y="-129"/>
                    <a:pt x="9406" y="385"/>
                  </a:cubicBezTo>
                  <a:cubicBezTo>
                    <a:pt x="10219" y="900"/>
                    <a:pt x="10937" y="1928"/>
                    <a:pt x="11655" y="3471"/>
                  </a:cubicBezTo>
                  <a:cubicBezTo>
                    <a:pt x="12373" y="5014"/>
                    <a:pt x="13091" y="7071"/>
                    <a:pt x="13809" y="9128"/>
                  </a:cubicBezTo>
                  <a:cubicBezTo>
                    <a:pt x="14527" y="11185"/>
                    <a:pt x="15245" y="13242"/>
                    <a:pt x="16005" y="15300"/>
                  </a:cubicBezTo>
                  <a:cubicBezTo>
                    <a:pt x="16765" y="17357"/>
                    <a:pt x="17567" y="19414"/>
                    <a:pt x="18327" y="20442"/>
                  </a:cubicBezTo>
                  <a:cubicBezTo>
                    <a:pt x="19087" y="21471"/>
                    <a:pt x="19805" y="21471"/>
                    <a:pt x="20344" y="19928"/>
                  </a:cubicBezTo>
                  <a:cubicBezTo>
                    <a:pt x="20882" y="18385"/>
                    <a:pt x="21241" y="15300"/>
                    <a:pt x="21600" y="12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6331613" y="7769472"/>
              <a:ext cx="77282" cy="15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2" h="21188" fill="norm" stroke="1" extrusionOk="0">
                  <a:moveTo>
                    <a:pt x="17918" y="2232"/>
                  </a:moveTo>
                  <a:cubicBezTo>
                    <a:pt x="16256" y="1049"/>
                    <a:pt x="14595" y="-135"/>
                    <a:pt x="12379" y="13"/>
                  </a:cubicBezTo>
                  <a:cubicBezTo>
                    <a:pt x="10164" y="161"/>
                    <a:pt x="7395" y="1640"/>
                    <a:pt x="5179" y="2972"/>
                  </a:cubicBezTo>
                  <a:cubicBezTo>
                    <a:pt x="2964" y="4303"/>
                    <a:pt x="1303" y="5487"/>
                    <a:pt x="472" y="6818"/>
                  </a:cubicBezTo>
                  <a:cubicBezTo>
                    <a:pt x="-359" y="8150"/>
                    <a:pt x="-359" y="9629"/>
                    <a:pt x="2687" y="11405"/>
                  </a:cubicBezTo>
                  <a:cubicBezTo>
                    <a:pt x="5733" y="13180"/>
                    <a:pt x="11826" y="15251"/>
                    <a:pt x="15703" y="16879"/>
                  </a:cubicBezTo>
                  <a:cubicBezTo>
                    <a:pt x="19579" y="18506"/>
                    <a:pt x="21241" y="19690"/>
                    <a:pt x="19579" y="20429"/>
                  </a:cubicBezTo>
                  <a:cubicBezTo>
                    <a:pt x="17918" y="21169"/>
                    <a:pt x="12933" y="21465"/>
                    <a:pt x="10164" y="20873"/>
                  </a:cubicBezTo>
                  <a:cubicBezTo>
                    <a:pt x="7395" y="20281"/>
                    <a:pt x="6841" y="18802"/>
                    <a:pt x="6287" y="17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6477514" y="7793070"/>
              <a:ext cx="105935" cy="11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62" fill="norm" stroke="1" extrusionOk="0">
                  <a:moveTo>
                    <a:pt x="2297" y="5653"/>
                  </a:moveTo>
                  <a:cubicBezTo>
                    <a:pt x="2721" y="9580"/>
                    <a:pt x="3144" y="13507"/>
                    <a:pt x="2721" y="16453"/>
                  </a:cubicBezTo>
                  <a:cubicBezTo>
                    <a:pt x="2297" y="19398"/>
                    <a:pt x="1027" y="21362"/>
                    <a:pt x="391" y="21362"/>
                  </a:cubicBezTo>
                  <a:cubicBezTo>
                    <a:pt x="-244" y="21362"/>
                    <a:pt x="-244" y="19398"/>
                    <a:pt x="1450" y="16257"/>
                  </a:cubicBezTo>
                  <a:cubicBezTo>
                    <a:pt x="3144" y="13115"/>
                    <a:pt x="6532" y="8795"/>
                    <a:pt x="9074" y="5849"/>
                  </a:cubicBezTo>
                  <a:cubicBezTo>
                    <a:pt x="11615" y="2904"/>
                    <a:pt x="13309" y="1333"/>
                    <a:pt x="15215" y="547"/>
                  </a:cubicBezTo>
                  <a:cubicBezTo>
                    <a:pt x="17121" y="-238"/>
                    <a:pt x="19238" y="-238"/>
                    <a:pt x="20297" y="940"/>
                  </a:cubicBezTo>
                  <a:cubicBezTo>
                    <a:pt x="21356" y="2118"/>
                    <a:pt x="21356" y="4475"/>
                    <a:pt x="20932" y="7224"/>
                  </a:cubicBezTo>
                  <a:cubicBezTo>
                    <a:pt x="20509" y="9973"/>
                    <a:pt x="19662" y="13115"/>
                    <a:pt x="18815" y="16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6650662" y="7812539"/>
              <a:ext cx="78821" cy="8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0745" fill="norm" stroke="1" extrusionOk="0">
                  <a:moveTo>
                    <a:pt x="10867" y="1130"/>
                  </a:moveTo>
                  <a:cubicBezTo>
                    <a:pt x="8098" y="2673"/>
                    <a:pt x="5328" y="4216"/>
                    <a:pt x="3390" y="6273"/>
                  </a:cubicBezTo>
                  <a:cubicBezTo>
                    <a:pt x="1452" y="8330"/>
                    <a:pt x="344" y="10901"/>
                    <a:pt x="67" y="13473"/>
                  </a:cubicBezTo>
                  <a:cubicBezTo>
                    <a:pt x="-210" y="16044"/>
                    <a:pt x="344" y="18616"/>
                    <a:pt x="2282" y="19901"/>
                  </a:cubicBezTo>
                  <a:cubicBezTo>
                    <a:pt x="4221" y="21187"/>
                    <a:pt x="7544" y="21187"/>
                    <a:pt x="11144" y="18616"/>
                  </a:cubicBezTo>
                  <a:cubicBezTo>
                    <a:pt x="14744" y="16044"/>
                    <a:pt x="18621" y="10901"/>
                    <a:pt x="20005" y="7044"/>
                  </a:cubicBezTo>
                  <a:cubicBezTo>
                    <a:pt x="21390" y="3187"/>
                    <a:pt x="20282" y="616"/>
                    <a:pt x="18344" y="101"/>
                  </a:cubicBezTo>
                  <a:cubicBezTo>
                    <a:pt x="16405" y="-413"/>
                    <a:pt x="13636" y="1130"/>
                    <a:pt x="10867" y="2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6793793" y="7772737"/>
              <a:ext cx="133351" cy="10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10368"/>
                  </a:moveTo>
                  <a:cubicBezTo>
                    <a:pt x="0" y="12528"/>
                    <a:pt x="0" y="14688"/>
                    <a:pt x="857" y="15552"/>
                  </a:cubicBezTo>
                  <a:cubicBezTo>
                    <a:pt x="1714" y="16416"/>
                    <a:pt x="3429" y="15984"/>
                    <a:pt x="4971" y="16632"/>
                  </a:cubicBezTo>
                  <a:cubicBezTo>
                    <a:pt x="6514" y="17280"/>
                    <a:pt x="7886" y="19008"/>
                    <a:pt x="9429" y="20088"/>
                  </a:cubicBezTo>
                  <a:cubicBezTo>
                    <a:pt x="10971" y="21168"/>
                    <a:pt x="12686" y="21600"/>
                    <a:pt x="14571" y="20088"/>
                  </a:cubicBezTo>
                  <a:cubicBezTo>
                    <a:pt x="16457" y="18576"/>
                    <a:pt x="18514" y="15120"/>
                    <a:pt x="19714" y="11448"/>
                  </a:cubicBezTo>
                  <a:cubicBezTo>
                    <a:pt x="20914" y="7776"/>
                    <a:pt x="21257" y="38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7028743" y="7893387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7003343" y="7828804"/>
              <a:ext cx="127001" cy="1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0" y="11490"/>
                  </a:moveTo>
                  <a:cubicBezTo>
                    <a:pt x="360" y="9776"/>
                    <a:pt x="720" y="8061"/>
                    <a:pt x="1440" y="6519"/>
                  </a:cubicBezTo>
                  <a:cubicBezTo>
                    <a:pt x="2160" y="4976"/>
                    <a:pt x="3240" y="3604"/>
                    <a:pt x="3960" y="3776"/>
                  </a:cubicBezTo>
                  <a:cubicBezTo>
                    <a:pt x="4680" y="3947"/>
                    <a:pt x="5040" y="5661"/>
                    <a:pt x="5220" y="8233"/>
                  </a:cubicBezTo>
                  <a:cubicBezTo>
                    <a:pt x="5400" y="10804"/>
                    <a:pt x="5400" y="14233"/>
                    <a:pt x="5040" y="16804"/>
                  </a:cubicBezTo>
                  <a:cubicBezTo>
                    <a:pt x="4680" y="19376"/>
                    <a:pt x="3960" y="21090"/>
                    <a:pt x="3600" y="21090"/>
                  </a:cubicBezTo>
                  <a:cubicBezTo>
                    <a:pt x="3240" y="21090"/>
                    <a:pt x="3240" y="19376"/>
                    <a:pt x="3960" y="16633"/>
                  </a:cubicBezTo>
                  <a:cubicBezTo>
                    <a:pt x="4680" y="13890"/>
                    <a:pt x="6120" y="10119"/>
                    <a:pt x="7740" y="7204"/>
                  </a:cubicBezTo>
                  <a:cubicBezTo>
                    <a:pt x="9360" y="4290"/>
                    <a:pt x="11160" y="2233"/>
                    <a:pt x="12960" y="1033"/>
                  </a:cubicBezTo>
                  <a:cubicBezTo>
                    <a:pt x="14760" y="-167"/>
                    <a:pt x="16560" y="-510"/>
                    <a:pt x="18000" y="1033"/>
                  </a:cubicBezTo>
                  <a:cubicBezTo>
                    <a:pt x="19440" y="2576"/>
                    <a:pt x="20520" y="6004"/>
                    <a:pt x="21060" y="8404"/>
                  </a:cubicBezTo>
                  <a:cubicBezTo>
                    <a:pt x="21600" y="10804"/>
                    <a:pt x="21600" y="12176"/>
                    <a:pt x="21600" y="13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7162093" y="7893387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7238293" y="7836237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7365293" y="7848937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7378935" y="7766387"/>
              <a:ext cx="29105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21066" fill="norm" stroke="1" extrusionOk="0">
                  <a:moveTo>
                    <a:pt x="7999" y="0"/>
                  </a:moveTo>
                  <a:cubicBezTo>
                    <a:pt x="3679" y="4800"/>
                    <a:pt x="-641" y="9600"/>
                    <a:pt x="79" y="13800"/>
                  </a:cubicBezTo>
                  <a:cubicBezTo>
                    <a:pt x="799" y="18000"/>
                    <a:pt x="6559" y="21600"/>
                    <a:pt x="11599" y="21000"/>
                  </a:cubicBezTo>
                  <a:cubicBezTo>
                    <a:pt x="16639" y="20400"/>
                    <a:pt x="20959" y="15600"/>
                    <a:pt x="19519" y="12000"/>
                  </a:cubicBezTo>
                  <a:cubicBezTo>
                    <a:pt x="18079" y="8400"/>
                    <a:pt x="10879" y="6000"/>
                    <a:pt x="3679" y="3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8381293" y="7442537"/>
              <a:ext cx="2540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880"/>
                    <a:pt x="5760" y="5760"/>
                    <a:pt x="9360" y="9360"/>
                  </a:cubicBezTo>
                  <a:cubicBezTo>
                    <a:pt x="12960" y="12960"/>
                    <a:pt x="1728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8482893" y="7423487"/>
              <a:ext cx="133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342"/>
                    <a:pt x="9257" y="10684"/>
                    <a:pt x="5657" y="14284"/>
                  </a:cubicBezTo>
                  <a:cubicBezTo>
                    <a:pt x="2057" y="17884"/>
                    <a:pt x="1029" y="197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8819443" y="7277437"/>
              <a:ext cx="57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66"/>
                    <a:pt x="7200" y="9931"/>
                    <a:pt x="3600" y="13531"/>
                  </a:cubicBezTo>
                  <a:cubicBezTo>
                    <a:pt x="0" y="17131"/>
                    <a:pt x="0" y="193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8962577" y="7302837"/>
              <a:ext cx="132119" cy="12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196" fill="norm" stroke="1" extrusionOk="0">
                  <a:moveTo>
                    <a:pt x="11424" y="0"/>
                  </a:moveTo>
                  <a:cubicBezTo>
                    <a:pt x="8101" y="1080"/>
                    <a:pt x="4778" y="2160"/>
                    <a:pt x="2618" y="4860"/>
                  </a:cubicBezTo>
                  <a:cubicBezTo>
                    <a:pt x="458" y="7560"/>
                    <a:pt x="-539" y="11880"/>
                    <a:pt x="292" y="15120"/>
                  </a:cubicBezTo>
                  <a:cubicBezTo>
                    <a:pt x="1123" y="18360"/>
                    <a:pt x="3781" y="20520"/>
                    <a:pt x="6772" y="21060"/>
                  </a:cubicBezTo>
                  <a:cubicBezTo>
                    <a:pt x="9763" y="21600"/>
                    <a:pt x="13086" y="20520"/>
                    <a:pt x="15578" y="18000"/>
                  </a:cubicBezTo>
                  <a:cubicBezTo>
                    <a:pt x="18070" y="15480"/>
                    <a:pt x="19732" y="11520"/>
                    <a:pt x="20396" y="8460"/>
                  </a:cubicBezTo>
                  <a:cubicBezTo>
                    <a:pt x="21061" y="5400"/>
                    <a:pt x="20729" y="3240"/>
                    <a:pt x="19732" y="1980"/>
                  </a:cubicBezTo>
                  <a:cubicBezTo>
                    <a:pt x="18735" y="720"/>
                    <a:pt x="17073" y="360"/>
                    <a:pt x="15578" y="720"/>
                  </a:cubicBezTo>
                  <a:cubicBezTo>
                    <a:pt x="14083" y="1080"/>
                    <a:pt x="12753" y="2160"/>
                    <a:pt x="12255" y="2880"/>
                  </a:cubicBezTo>
                  <a:cubicBezTo>
                    <a:pt x="11756" y="3600"/>
                    <a:pt x="12089" y="3960"/>
                    <a:pt x="12421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9148512" y="7252037"/>
              <a:ext cx="168548" cy="191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247" fill="norm" stroke="1" extrusionOk="0">
                  <a:moveTo>
                    <a:pt x="16143" y="7748"/>
                  </a:moveTo>
                  <a:cubicBezTo>
                    <a:pt x="15076" y="6809"/>
                    <a:pt x="14009" y="5870"/>
                    <a:pt x="11876" y="5987"/>
                  </a:cubicBezTo>
                  <a:cubicBezTo>
                    <a:pt x="9743" y="6104"/>
                    <a:pt x="6543" y="7278"/>
                    <a:pt x="4143" y="9274"/>
                  </a:cubicBezTo>
                  <a:cubicBezTo>
                    <a:pt x="1743" y="11270"/>
                    <a:pt x="143" y="14087"/>
                    <a:pt x="9" y="16435"/>
                  </a:cubicBezTo>
                  <a:cubicBezTo>
                    <a:pt x="-124" y="18783"/>
                    <a:pt x="1209" y="20661"/>
                    <a:pt x="4409" y="21130"/>
                  </a:cubicBezTo>
                  <a:cubicBezTo>
                    <a:pt x="7609" y="21600"/>
                    <a:pt x="12676" y="20661"/>
                    <a:pt x="16143" y="18196"/>
                  </a:cubicBezTo>
                  <a:cubicBezTo>
                    <a:pt x="19609" y="15730"/>
                    <a:pt x="21476" y="11739"/>
                    <a:pt x="21209" y="8452"/>
                  </a:cubicBezTo>
                  <a:cubicBezTo>
                    <a:pt x="20943" y="5165"/>
                    <a:pt x="18543" y="2583"/>
                    <a:pt x="161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451393" y="3456358"/>
              <a:ext cx="294975" cy="653648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73693" y="3544634"/>
              <a:ext cx="76201" cy="354604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57517" y="3492837"/>
              <a:ext cx="590827" cy="177801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23063" y="3680256"/>
              <a:ext cx="237981" cy="240149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424649" y="3685746"/>
              <a:ext cx="163395" cy="171502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600743" y="3638887"/>
              <a:ext cx="44451" cy="188544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702876" y="3628591"/>
              <a:ext cx="158218" cy="207147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40393" y="4993248"/>
              <a:ext cx="279954" cy="2171697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56036" y="5804237"/>
              <a:ext cx="35208" cy="342901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585257" y="5791537"/>
              <a:ext cx="434587" cy="146051"/>
            </a:xfrm>
            <a:prstGeom prst="rect">
              <a:avLst/>
            </a:prstGeom>
            <a:effectLst/>
          </p:spPr>
        </p:pic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871291" y="5936111"/>
              <a:ext cx="135853" cy="236427"/>
            </a:xfrm>
            <a:prstGeom prst="rect">
              <a:avLst/>
            </a:prstGeom>
            <a:effectLst/>
          </p:spPr>
        </p:pic>
        <p:pic>
          <p:nvPicPr>
            <p:cNvPr id="262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048153" y="5951295"/>
              <a:ext cx="125923" cy="261893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244108" y="5721687"/>
              <a:ext cx="144036" cy="418158"/>
            </a:xfrm>
            <a:prstGeom prst="rect">
              <a:avLst/>
            </a:prstGeom>
            <a:effectLst/>
          </p:spPr>
        </p:pic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115093" y="5918537"/>
              <a:ext cx="355601" cy="57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5" name="Drawing"/>
          <p:cNvGrpSpPr/>
          <p:nvPr/>
        </p:nvGrpSpPr>
        <p:grpSpPr>
          <a:xfrm>
            <a:off x="520700" y="1504949"/>
            <a:ext cx="12192000" cy="7315201"/>
            <a:chOff x="0" y="0"/>
            <a:chExt cx="12191999" cy="7315200"/>
          </a:xfrm>
        </p:grpSpPr>
        <p:sp>
          <p:nvSpPr>
            <p:cNvPr id="2637" name="Line"/>
            <p:cNvSpPr/>
            <p:nvPr/>
          </p:nvSpPr>
          <p:spPr>
            <a:xfrm>
              <a:off x="1885950" y="374649"/>
              <a:ext cx="13926" cy="3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0726" fill="norm" stroke="1" extrusionOk="0">
                  <a:moveTo>
                    <a:pt x="0" y="0"/>
                  </a:moveTo>
                  <a:cubicBezTo>
                    <a:pt x="9257" y="3086"/>
                    <a:pt x="18514" y="6171"/>
                    <a:pt x="20057" y="9995"/>
                  </a:cubicBezTo>
                  <a:cubicBezTo>
                    <a:pt x="21600" y="13819"/>
                    <a:pt x="15429" y="18380"/>
                    <a:pt x="12343" y="19990"/>
                  </a:cubicBezTo>
                  <a:cubicBezTo>
                    <a:pt x="9257" y="21600"/>
                    <a:pt x="9257" y="20258"/>
                    <a:pt x="9257" y="18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1700135" y="304799"/>
              <a:ext cx="36996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1937" y="21600"/>
                  </a:moveTo>
                  <a:cubicBezTo>
                    <a:pt x="1078" y="21343"/>
                    <a:pt x="219" y="21086"/>
                    <a:pt x="35" y="20443"/>
                  </a:cubicBezTo>
                  <a:cubicBezTo>
                    <a:pt x="-149" y="19800"/>
                    <a:pt x="342" y="18771"/>
                    <a:pt x="2674" y="16071"/>
                  </a:cubicBezTo>
                  <a:cubicBezTo>
                    <a:pt x="5006" y="13371"/>
                    <a:pt x="9178" y="9000"/>
                    <a:pt x="12615" y="6043"/>
                  </a:cubicBezTo>
                  <a:cubicBezTo>
                    <a:pt x="16051" y="3086"/>
                    <a:pt x="18751" y="1543"/>
                    <a:pt x="214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1966237" y="501649"/>
              <a:ext cx="186413" cy="19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92" fill="norm" stroke="1" extrusionOk="0">
                  <a:moveTo>
                    <a:pt x="259" y="5697"/>
                  </a:moveTo>
                  <a:cubicBezTo>
                    <a:pt x="17" y="4273"/>
                    <a:pt x="-226" y="2848"/>
                    <a:pt x="381" y="2018"/>
                  </a:cubicBezTo>
                  <a:cubicBezTo>
                    <a:pt x="987" y="1187"/>
                    <a:pt x="2444" y="949"/>
                    <a:pt x="4021" y="831"/>
                  </a:cubicBezTo>
                  <a:cubicBezTo>
                    <a:pt x="5599" y="712"/>
                    <a:pt x="7298" y="712"/>
                    <a:pt x="8875" y="2848"/>
                  </a:cubicBezTo>
                  <a:cubicBezTo>
                    <a:pt x="10453" y="4985"/>
                    <a:pt x="11909" y="9257"/>
                    <a:pt x="12516" y="12105"/>
                  </a:cubicBezTo>
                  <a:cubicBezTo>
                    <a:pt x="13122" y="14954"/>
                    <a:pt x="12880" y="16378"/>
                    <a:pt x="12030" y="17921"/>
                  </a:cubicBezTo>
                  <a:cubicBezTo>
                    <a:pt x="11181" y="19464"/>
                    <a:pt x="9725" y="21125"/>
                    <a:pt x="8875" y="21363"/>
                  </a:cubicBezTo>
                  <a:cubicBezTo>
                    <a:pt x="8026" y="21600"/>
                    <a:pt x="7783" y="20413"/>
                    <a:pt x="8511" y="17327"/>
                  </a:cubicBezTo>
                  <a:cubicBezTo>
                    <a:pt x="9239" y="14242"/>
                    <a:pt x="10938" y="9257"/>
                    <a:pt x="13244" y="6053"/>
                  </a:cubicBezTo>
                  <a:cubicBezTo>
                    <a:pt x="15549" y="2848"/>
                    <a:pt x="18462" y="1424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2147622" y="470842"/>
              <a:ext cx="157428" cy="18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08" fill="norm" stroke="1" extrusionOk="0">
                  <a:moveTo>
                    <a:pt x="12780" y="5046"/>
                  </a:moveTo>
                  <a:cubicBezTo>
                    <a:pt x="11916" y="3818"/>
                    <a:pt x="11052" y="2591"/>
                    <a:pt x="10044" y="1609"/>
                  </a:cubicBezTo>
                  <a:cubicBezTo>
                    <a:pt x="9036" y="627"/>
                    <a:pt x="7884" y="-109"/>
                    <a:pt x="6876" y="14"/>
                  </a:cubicBezTo>
                  <a:cubicBezTo>
                    <a:pt x="5868" y="136"/>
                    <a:pt x="5004" y="1118"/>
                    <a:pt x="3852" y="4064"/>
                  </a:cubicBezTo>
                  <a:cubicBezTo>
                    <a:pt x="2700" y="7009"/>
                    <a:pt x="1260" y="11918"/>
                    <a:pt x="540" y="14986"/>
                  </a:cubicBezTo>
                  <a:cubicBezTo>
                    <a:pt x="-180" y="18055"/>
                    <a:pt x="-180" y="19282"/>
                    <a:pt x="540" y="20141"/>
                  </a:cubicBezTo>
                  <a:cubicBezTo>
                    <a:pt x="1260" y="21000"/>
                    <a:pt x="2700" y="21491"/>
                    <a:pt x="3996" y="21246"/>
                  </a:cubicBezTo>
                  <a:cubicBezTo>
                    <a:pt x="5292" y="21000"/>
                    <a:pt x="6444" y="20018"/>
                    <a:pt x="7740" y="18300"/>
                  </a:cubicBezTo>
                  <a:cubicBezTo>
                    <a:pt x="9036" y="16582"/>
                    <a:pt x="10476" y="14127"/>
                    <a:pt x="11340" y="12286"/>
                  </a:cubicBezTo>
                  <a:cubicBezTo>
                    <a:pt x="12204" y="10446"/>
                    <a:pt x="12492" y="9218"/>
                    <a:pt x="13356" y="8850"/>
                  </a:cubicBezTo>
                  <a:cubicBezTo>
                    <a:pt x="14220" y="8482"/>
                    <a:pt x="15660" y="8973"/>
                    <a:pt x="16812" y="8727"/>
                  </a:cubicBezTo>
                  <a:cubicBezTo>
                    <a:pt x="17964" y="8482"/>
                    <a:pt x="18828" y="7500"/>
                    <a:pt x="19404" y="7623"/>
                  </a:cubicBezTo>
                  <a:cubicBezTo>
                    <a:pt x="19980" y="7746"/>
                    <a:pt x="20268" y="8973"/>
                    <a:pt x="20556" y="10814"/>
                  </a:cubicBezTo>
                  <a:cubicBezTo>
                    <a:pt x="20844" y="12655"/>
                    <a:pt x="21132" y="15109"/>
                    <a:pt x="21420" y="17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2305049" y="438149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2359937" y="456561"/>
              <a:ext cx="112891" cy="18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192" fill="norm" stroke="1" extrusionOk="0">
                  <a:moveTo>
                    <a:pt x="1598" y="6552"/>
                  </a:moveTo>
                  <a:cubicBezTo>
                    <a:pt x="1598" y="10632"/>
                    <a:pt x="1598" y="14712"/>
                    <a:pt x="1401" y="17352"/>
                  </a:cubicBezTo>
                  <a:cubicBezTo>
                    <a:pt x="1205" y="19992"/>
                    <a:pt x="812" y="21192"/>
                    <a:pt x="419" y="21192"/>
                  </a:cubicBezTo>
                  <a:cubicBezTo>
                    <a:pt x="27" y="21192"/>
                    <a:pt x="-366" y="19992"/>
                    <a:pt x="616" y="16752"/>
                  </a:cubicBezTo>
                  <a:cubicBezTo>
                    <a:pt x="1598" y="13512"/>
                    <a:pt x="3954" y="8232"/>
                    <a:pt x="5721" y="5112"/>
                  </a:cubicBezTo>
                  <a:cubicBezTo>
                    <a:pt x="7489" y="1992"/>
                    <a:pt x="8667" y="1032"/>
                    <a:pt x="10434" y="432"/>
                  </a:cubicBezTo>
                  <a:cubicBezTo>
                    <a:pt x="12201" y="-168"/>
                    <a:pt x="14558" y="-408"/>
                    <a:pt x="16521" y="1512"/>
                  </a:cubicBezTo>
                  <a:cubicBezTo>
                    <a:pt x="18485" y="3432"/>
                    <a:pt x="20056" y="7512"/>
                    <a:pt x="20645" y="10872"/>
                  </a:cubicBezTo>
                  <a:cubicBezTo>
                    <a:pt x="21234" y="14232"/>
                    <a:pt x="20841" y="16872"/>
                    <a:pt x="20449" y="19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2667000" y="495299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2686049" y="600572"/>
              <a:ext cx="1714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600" y="12302"/>
                    <a:pt x="11200" y="4448"/>
                    <a:pt x="14800" y="1502"/>
                  </a:cubicBezTo>
                  <a:cubicBezTo>
                    <a:pt x="18400" y="-1443"/>
                    <a:pt x="200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3410042" y="176156"/>
              <a:ext cx="184058" cy="59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00" fill="norm" stroke="1" extrusionOk="0">
                  <a:moveTo>
                    <a:pt x="11771" y="1438"/>
                  </a:moveTo>
                  <a:cubicBezTo>
                    <a:pt x="12017" y="978"/>
                    <a:pt x="12262" y="519"/>
                    <a:pt x="11771" y="251"/>
                  </a:cubicBezTo>
                  <a:cubicBezTo>
                    <a:pt x="11280" y="-17"/>
                    <a:pt x="10053" y="-94"/>
                    <a:pt x="8458" y="136"/>
                  </a:cubicBezTo>
                  <a:cubicBezTo>
                    <a:pt x="6862" y="366"/>
                    <a:pt x="4899" y="902"/>
                    <a:pt x="3303" y="1515"/>
                  </a:cubicBezTo>
                  <a:cubicBezTo>
                    <a:pt x="1708" y="2127"/>
                    <a:pt x="480" y="2817"/>
                    <a:pt x="112" y="3506"/>
                  </a:cubicBezTo>
                  <a:cubicBezTo>
                    <a:pt x="-256" y="4195"/>
                    <a:pt x="235" y="4885"/>
                    <a:pt x="2321" y="5536"/>
                  </a:cubicBezTo>
                  <a:cubicBezTo>
                    <a:pt x="4408" y="6187"/>
                    <a:pt x="8089" y="6800"/>
                    <a:pt x="10299" y="7259"/>
                  </a:cubicBezTo>
                  <a:cubicBezTo>
                    <a:pt x="12508" y="7719"/>
                    <a:pt x="13244" y="8025"/>
                    <a:pt x="13367" y="8446"/>
                  </a:cubicBezTo>
                  <a:cubicBezTo>
                    <a:pt x="13489" y="8868"/>
                    <a:pt x="12999" y="9404"/>
                    <a:pt x="12262" y="9787"/>
                  </a:cubicBezTo>
                  <a:cubicBezTo>
                    <a:pt x="11526" y="10170"/>
                    <a:pt x="10544" y="10400"/>
                    <a:pt x="9439" y="10591"/>
                  </a:cubicBezTo>
                  <a:cubicBezTo>
                    <a:pt x="8335" y="10783"/>
                    <a:pt x="7108" y="10936"/>
                    <a:pt x="7108" y="11051"/>
                  </a:cubicBezTo>
                  <a:cubicBezTo>
                    <a:pt x="7108" y="11166"/>
                    <a:pt x="8335" y="11242"/>
                    <a:pt x="9071" y="11472"/>
                  </a:cubicBezTo>
                  <a:cubicBezTo>
                    <a:pt x="9808" y="11702"/>
                    <a:pt x="10053" y="12085"/>
                    <a:pt x="9930" y="12889"/>
                  </a:cubicBezTo>
                  <a:cubicBezTo>
                    <a:pt x="9808" y="13693"/>
                    <a:pt x="9317" y="14919"/>
                    <a:pt x="8458" y="16183"/>
                  </a:cubicBezTo>
                  <a:cubicBezTo>
                    <a:pt x="7599" y="17446"/>
                    <a:pt x="6371" y="18749"/>
                    <a:pt x="5635" y="19591"/>
                  </a:cubicBezTo>
                  <a:cubicBezTo>
                    <a:pt x="4899" y="20434"/>
                    <a:pt x="4653" y="20817"/>
                    <a:pt x="5144" y="21085"/>
                  </a:cubicBezTo>
                  <a:cubicBezTo>
                    <a:pt x="5635" y="21353"/>
                    <a:pt x="6862" y="21506"/>
                    <a:pt x="9685" y="21315"/>
                  </a:cubicBezTo>
                  <a:cubicBezTo>
                    <a:pt x="12508" y="21123"/>
                    <a:pt x="16926" y="20587"/>
                    <a:pt x="21344" y="20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3811013" y="287397"/>
              <a:ext cx="138687" cy="37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71" fill="norm" stroke="1" extrusionOk="0">
                  <a:moveTo>
                    <a:pt x="21123" y="1369"/>
                  </a:moveTo>
                  <a:cubicBezTo>
                    <a:pt x="19833" y="881"/>
                    <a:pt x="18544" y="393"/>
                    <a:pt x="17093" y="149"/>
                  </a:cubicBezTo>
                  <a:cubicBezTo>
                    <a:pt x="15642" y="-95"/>
                    <a:pt x="14030" y="-95"/>
                    <a:pt x="12096" y="576"/>
                  </a:cubicBezTo>
                  <a:cubicBezTo>
                    <a:pt x="10162" y="1247"/>
                    <a:pt x="7905" y="2590"/>
                    <a:pt x="5648" y="5091"/>
                  </a:cubicBezTo>
                  <a:cubicBezTo>
                    <a:pt x="3392" y="7593"/>
                    <a:pt x="1135" y="11254"/>
                    <a:pt x="329" y="13878"/>
                  </a:cubicBezTo>
                  <a:cubicBezTo>
                    <a:pt x="-477" y="16502"/>
                    <a:pt x="168" y="18088"/>
                    <a:pt x="2586" y="19247"/>
                  </a:cubicBezTo>
                  <a:cubicBezTo>
                    <a:pt x="5004" y="20407"/>
                    <a:pt x="9195" y="21139"/>
                    <a:pt x="12257" y="21322"/>
                  </a:cubicBezTo>
                  <a:cubicBezTo>
                    <a:pt x="15320" y="21505"/>
                    <a:pt x="17254" y="21139"/>
                    <a:pt x="19189" y="207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4083050" y="305437"/>
              <a:ext cx="132761" cy="31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86" fill="norm" stroke="1" extrusionOk="0">
                  <a:moveTo>
                    <a:pt x="0" y="2498"/>
                  </a:moveTo>
                  <a:cubicBezTo>
                    <a:pt x="337" y="1792"/>
                    <a:pt x="675" y="1086"/>
                    <a:pt x="1687" y="663"/>
                  </a:cubicBezTo>
                  <a:cubicBezTo>
                    <a:pt x="2700" y="239"/>
                    <a:pt x="4387" y="98"/>
                    <a:pt x="6075" y="28"/>
                  </a:cubicBezTo>
                  <a:cubicBezTo>
                    <a:pt x="7762" y="-43"/>
                    <a:pt x="9450" y="-43"/>
                    <a:pt x="10800" y="804"/>
                  </a:cubicBezTo>
                  <a:cubicBezTo>
                    <a:pt x="12150" y="1651"/>
                    <a:pt x="13162" y="3345"/>
                    <a:pt x="12656" y="4828"/>
                  </a:cubicBezTo>
                  <a:cubicBezTo>
                    <a:pt x="12150" y="6310"/>
                    <a:pt x="10125" y="7581"/>
                    <a:pt x="8437" y="8428"/>
                  </a:cubicBezTo>
                  <a:cubicBezTo>
                    <a:pt x="6750" y="9275"/>
                    <a:pt x="5400" y="9698"/>
                    <a:pt x="5569" y="9981"/>
                  </a:cubicBezTo>
                  <a:cubicBezTo>
                    <a:pt x="5737" y="10263"/>
                    <a:pt x="7425" y="10404"/>
                    <a:pt x="9450" y="10475"/>
                  </a:cubicBezTo>
                  <a:cubicBezTo>
                    <a:pt x="11475" y="10545"/>
                    <a:pt x="13838" y="10545"/>
                    <a:pt x="16031" y="10969"/>
                  </a:cubicBezTo>
                  <a:cubicBezTo>
                    <a:pt x="18225" y="11392"/>
                    <a:pt x="20250" y="12239"/>
                    <a:pt x="20925" y="13439"/>
                  </a:cubicBezTo>
                  <a:cubicBezTo>
                    <a:pt x="21600" y="14639"/>
                    <a:pt x="20925" y="16192"/>
                    <a:pt x="18225" y="17675"/>
                  </a:cubicBezTo>
                  <a:cubicBezTo>
                    <a:pt x="15525" y="19157"/>
                    <a:pt x="10800" y="20569"/>
                    <a:pt x="7594" y="21063"/>
                  </a:cubicBezTo>
                  <a:cubicBezTo>
                    <a:pt x="4387" y="21557"/>
                    <a:pt x="2700" y="21133"/>
                    <a:pt x="1012" y="20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4318000" y="584199"/>
              <a:ext cx="762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4493266" y="334032"/>
              <a:ext cx="205734" cy="27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83" fill="norm" stroke="1" extrusionOk="0">
                  <a:moveTo>
                    <a:pt x="2880" y="2669"/>
                  </a:moveTo>
                  <a:cubicBezTo>
                    <a:pt x="3316" y="1845"/>
                    <a:pt x="3752" y="1020"/>
                    <a:pt x="4625" y="526"/>
                  </a:cubicBezTo>
                  <a:cubicBezTo>
                    <a:pt x="5498" y="31"/>
                    <a:pt x="6807" y="-134"/>
                    <a:pt x="7789" y="113"/>
                  </a:cubicBezTo>
                  <a:cubicBezTo>
                    <a:pt x="8771" y="361"/>
                    <a:pt x="9425" y="1020"/>
                    <a:pt x="8989" y="3164"/>
                  </a:cubicBezTo>
                  <a:cubicBezTo>
                    <a:pt x="8552" y="5307"/>
                    <a:pt x="7025" y="8935"/>
                    <a:pt x="5498" y="11573"/>
                  </a:cubicBezTo>
                  <a:cubicBezTo>
                    <a:pt x="3971" y="14211"/>
                    <a:pt x="2443" y="15860"/>
                    <a:pt x="1352" y="17344"/>
                  </a:cubicBezTo>
                  <a:cubicBezTo>
                    <a:pt x="262" y="18828"/>
                    <a:pt x="-393" y="20147"/>
                    <a:pt x="262" y="20806"/>
                  </a:cubicBezTo>
                  <a:cubicBezTo>
                    <a:pt x="916" y="21466"/>
                    <a:pt x="2880" y="21466"/>
                    <a:pt x="6589" y="20642"/>
                  </a:cubicBezTo>
                  <a:cubicBezTo>
                    <a:pt x="10298" y="19817"/>
                    <a:pt x="15752" y="18168"/>
                    <a:pt x="21207" y="16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4781550" y="341299"/>
              <a:ext cx="97249" cy="3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420" fill="norm" stroke="1" extrusionOk="0">
                  <a:moveTo>
                    <a:pt x="0" y="110"/>
                  </a:moveTo>
                  <a:cubicBezTo>
                    <a:pt x="3150" y="-35"/>
                    <a:pt x="6300" y="-180"/>
                    <a:pt x="10125" y="690"/>
                  </a:cubicBezTo>
                  <a:cubicBezTo>
                    <a:pt x="13950" y="1560"/>
                    <a:pt x="18450" y="3444"/>
                    <a:pt x="20025" y="6271"/>
                  </a:cubicBezTo>
                  <a:cubicBezTo>
                    <a:pt x="21600" y="9098"/>
                    <a:pt x="20250" y="12867"/>
                    <a:pt x="16650" y="15549"/>
                  </a:cubicBezTo>
                  <a:cubicBezTo>
                    <a:pt x="13050" y="18231"/>
                    <a:pt x="7200" y="19825"/>
                    <a:pt x="1350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5080000" y="634999"/>
              <a:ext cx="952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5589792" y="273041"/>
              <a:ext cx="144259" cy="33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66" fill="norm" stroke="1" extrusionOk="0">
                  <a:moveTo>
                    <a:pt x="21030" y="2431"/>
                  </a:moveTo>
                  <a:cubicBezTo>
                    <a:pt x="21030" y="1756"/>
                    <a:pt x="21030" y="1081"/>
                    <a:pt x="20259" y="609"/>
                  </a:cubicBezTo>
                  <a:cubicBezTo>
                    <a:pt x="19487" y="136"/>
                    <a:pt x="17944" y="-134"/>
                    <a:pt x="15784" y="69"/>
                  </a:cubicBezTo>
                  <a:cubicBezTo>
                    <a:pt x="13624" y="271"/>
                    <a:pt x="10847" y="946"/>
                    <a:pt x="7916" y="2769"/>
                  </a:cubicBezTo>
                  <a:cubicBezTo>
                    <a:pt x="4984" y="4591"/>
                    <a:pt x="1899" y="7561"/>
                    <a:pt x="664" y="10261"/>
                  </a:cubicBezTo>
                  <a:cubicBezTo>
                    <a:pt x="-570" y="12961"/>
                    <a:pt x="47" y="15391"/>
                    <a:pt x="1436" y="17146"/>
                  </a:cubicBezTo>
                  <a:cubicBezTo>
                    <a:pt x="2824" y="18901"/>
                    <a:pt x="4984" y="19981"/>
                    <a:pt x="8379" y="20588"/>
                  </a:cubicBezTo>
                  <a:cubicBezTo>
                    <a:pt x="11773" y="21196"/>
                    <a:pt x="16401" y="21331"/>
                    <a:pt x="2103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5881984" y="341018"/>
              <a:ext cx="82783" cy="26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088" fill="norm" stroke="1" extrusionOk="0">
                  <a:moveTo>
                    <a:pt x="18959" y="3238"/>
                  </a:moveTo>
                  <a:cubicBezTo>
                    <a:pt x="17879" y="2381"/>
                    <a:pt x="16799" y="1524"/>
                    <a:pt x="14639" y="838"/>
                  </a:cubicBezTo>
                  <a:cubicBezTo>
                    <a:pt x="12479" y="152"/>
                    <a:pt x="9239" y="-362"/>
                    <a:pt x="5999" y="324"/>
                  </a:cubicBezTo>
                  <a:cubicBezTo>
                    <a:pt x="2759" y="1009"/>
                    <a:pt x="-481" y="2895"/>
                    <a:pt x="59" y="5638"/>
                  </a:cubicBezTo>
                  <a:cubicBezTo>
                    <a:pt x="599" y="8381"/>
                    <a:pt x="4919" y="11981"/>
                    <a:pt x="8159" y="14124"/>
                  </a:cubicBezTo>
                  <a:cubicBezTo>
                    <a:pt x="11399" y="16267"/>
                    <a:pt x="13559" y="16952"/>
                    <a:pt x="15989" y="17895"/>
                  </a:cubicBezTo>
                  <a:cubicBezTo>
                    <a:pt x="18419" y="18838"/>
                    <a:pt x="21119" y="20038"/>
                    <a:pt x="21119" y="20638"/>
                  </a:cubicBezTo>
                  <a:cubicBezTo>
                    <a:pt x="21119" y="21238"/>
                    <a:pt x="18419" y="21238"/>
                    <a:pt x="14909" y="20638"/>
                  </a:cubicBezTo>
                  <a:cubicBezTo>
                    <a:pt x="11399" y="20038"/>
                    <a:pt x="7079" y="18838"/>
                    <a:pt x="2759" y="17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5861050" y="323849"/>
              <a:ext cx="2413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4400"/>
                    <a:pt x="8716" y="7200"/>
                    <a:pt x="12316" y="3600"/>
                  </a:cubicBezTo>
                  <a:cubicBezTo>
                    <a:pt x="15916" y="0"/>
                    <a:pt x="1875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6134100" y="622299"/>
              <a:ext cx="317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6346567" y="345985"/>
              <a:ext cx="130433" cy="19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16" fill="norm" stroke="1" extrusionOk="0">
                  <a:moveTo>
                    <a:pt x="8784" y="1697"/>
                  </a:moveTo>
                  <a:cubicBezTo>
                    <a:pt x="9813" y="797"/>
                    <a:pt x="10841" y="-103"/>
                    <a:pt x="11013" y="10"/>
                  </a:cubicBezTo>
                  <a:cubicBezTo>
                    <a:pt x="11184" y="122"/>
                    <a:pt x="10498" y="1247"/>
                    <a:pt x="8784" y="4060"/>
                  </a:cubicBezTo>
                  <a:cubicBezTo>
                    <a:pt x="7070" y="6872"/>
                    <a:pt x="4327" y="11372"/>
                    <a:pt x="2441" y="14635"/>
                  </a:cubicBezTo>
                  <a:cubicBezTo>
                    <a:pt x="556" y="17897"/>
                    <a:pt x="-473" y="19922"/>
                    <a:pt x="213" y="20710"/>
                  </a:cubicBezTo>
                  <a:cubicBezTo>
                    <a:pt x="898" y="21497"/>
                    <a:pt x="3298" y="21047"/>
                    <a:pt x="7070" y="20147"/>
                  </a:cubicBezTo>
                  <a:cubicBezTo>
                    <a:pt x="10841" y="19247"/>
                    <a:pt x="15984" y="17897"/>
                    <a:pt x="21127" y="16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6470650" y="476249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6572250" y="291536"/>
              <a:ext cx="114300" cy="3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511" fill="norm" stroke="1" extrusionOk="0">
                  <a:moveTo>
                    <a:pt x="0" y="396"/>
                  </a:moveTo>
                  <a:cubicBezTo>
                    <a:pt x="1929" y="154"/>
                    <a:pt x="3857" y="-89"/>
                    <a:pt x="5593" y="32"/>
                  </a:cubicBezTo>
                  <a:cubicBezTo>
                    <a:pt x="7329" y="154"/>
                    <a:pt x="8871" y="639"/>
                    <a:pt x="11379" y="2277"/>
                  </a:cubicBezTo>
                  <a:cubicBezTo>
                    <a:pt x="13886" y="3915"/>
                    <a:pt x="17357" y="6707"/>
                    <a:pt x="19286" y="9315"/>
                  </a:cubicBezTo>
                  <a:cubicBezTo>
                    <a:pt x="21214" y="11924"/>
                    <a:pt x="21600" y="14351"/>
                    <a:pt x="18900" y="16354"/>
                  </a:cubicBezTo>
                  <a:cubicBezTo>
                    <a:pt x="16200" y="18356"/>
                    <a:pt x="10414" y="19933"/>
                    <a:pt x="4629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7029450" y="634999"/>
              <a:ext cx="698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6048"/>
                    <a:pt x="11127" y="12096"/>
                    <a:pt x="7527" y="15696"/>
                  </a:cubicBezTo>
                  <a:cubicBezTo>
                    <a:pt x="3927" y="19296"/>
                    <a:pt x="1964" y="204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7352792" y="323849"/>
              <a:ext cx="12115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20956" y="0"/>
                  </a:moveTo>
                  <a:cubicBezTo>
                    <a:pt x="19125" y="0"/>
                    <a:pt x="17295" y="0"/>
                    <a:pt x="14183" y="1019"/>
                  </a:cubicBezTo>
                  <a:cubicBezTo>
                    <a:pt x="11071" y="2038"/>
                    <a:pt x="6678" y="4075"/>
                    <a:pt x="3749" y="6725"/>
                  </a:cubicBezTo>
                  <a:cubicBezTo>
                    <a:pt x="820" y="9374"/>
                    <a:pt x="-644" y="12634"/>
                    <a:pt x="271" y="15147"/>
                  </a:cubicBezTo>
                  <a:cubicBezTo>
                    <a:pt x="1187" y="17660"/>
                    <a:pt x="4481" y="19426"/>
                    <a:pt x="7410" y="20377"/>
                  </a:cubicBezTo>
                  <a:cubicBezTo>
                    <a:pt x="10339" y="21328"/>
                    <a:pt x="12902" y="21464"/>
                    <a:pt x="154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7581900" y="332604"/>
              <a:ext cx="184150" cy="27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4724"/>
                  </a:moveTo>
                  <a:cubicBezTo>
                    <a:pt x="248" y="3251"/>
                    <a:pt x="497" y="1778"/>
                    <a:pt x="1862" y="878"/>
                  </a:cubicBezTo>
                  <a:cubicBezTo>
                    <a:pt x="3228" y="-22"/>
                    <a:pt x="5710" y="-349"/>
                    <a:pt x="8193" y="469"/>
                  </a:cubicBezTo>
                  <a:cubicBezTo>
                    <a:pt x="10676" y="1287"/>
                    <a:pt x="13159" y="3251"/>
                    <a:pt x="12910" y="6115"/>
                  </a:cubicBezTo>
                  <a:cubicBezTo>
                    <a:pt x="12662" y="8978"/>
                    <a:pt x="9683" y="12742"/>
                    <a:pt x="7572" y="15033"/>
                  </a:cubicBezTo>
                  <a:cubicBezTo>
                    <a:pt x="5462" y="17324"/>
                    <a:pt x="4221" y="18142"/>
                    <a:pt x="3352" y="18960"/>
                  </a:cubicBezTo>
                  <a:cubicBezTo>
                    <a:pt x="2483" y="19778"/>
                    <a:pt x="1986" y="20596"/>
                    <a:pt x="2607" y="20924"/>
                  </a:cubicBezTo>
                  <a:cubicBezTo>
                    <a:pt x="3228" y="21251"/>
                    <a:pt x="4966" y="21087"/>
                    <a:pt x="8317" y="20678"/>
                  </a:cubicBezTo>
                  <a:cubicBezTo>
                    <a:pt x="11669" y="20269"/>
                    <a:pt x="16634" y="19615"/>
                    <a:pt x="21600" y="18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7810500" y="660399"/>
              <a:ext cx="57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8008632" y="382824"/>
              <a:ext cx="147158" cy="20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762" fill="norm" stroke="1" extrusionOk="0">
                  <a:moveTo>
                    <a:pt x="12593" y="449"/>
                  </a:moveTo>
                  <a:cubicBezTo>
                    <a:pt x="10160" y="29"/>
                    <a:pt x="7726" y="-390"/>
                    <a:pt x="5596" y="659"/>
                  </a:cubicBezTo>
                  <a:cubicBezTo>
                    <a:pt x="3467" y="1707"/>
                    <a:pt x="1641" y="4224"/>
                    <a:pt x="729" y="7684"/>
                  </a:cubicBezTo>
                  <a:cubicBezTo>
                    <a:pt x="-184" y="11144"/>
                    <a:pt x="-184" y="15548"/>
                    <a:pt x="424" y="18064"/>
                  </a:cubicBezTo>
                  <a:cubicBezTo>
                    <a:pt x="1033" y="20581"/>
                    <a:pt x="2250" y="21210"/>
                    <a:pt x="5292" y="20476"/>
                  </a:cubicBezTo>
                  <a:cubicBezTo>
                    <a:pt x="8334" y="19742"/>
                    <a:pt x="13202" y="17645"/>
                    <a:pt x="16244" y="14604"/>
                  </a:cubicBezTo>
                  <a:cubicBezTo>
                    <a:pt x="19286" y="11563"/>
                    <a:pt x="20503" y="7579"/>
                    <a:pt x="20960" y="5062"/>
                  </a:cubicBezTo>
                  <a:cubicBezTo>
                    <a:pt x="21416" y="2546"/>
                    <a:pt x="21112" y="1497"/>
                    <a:pt x="19439" y="973"/>
                  </a:cubicBezTo>
                  <a:cubicBezTo>
                    <a:pt x="17765" y="449"/>
                    <a:pt x="14723" y="449"/>
                    <a:pt x="11681" y="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8210550" y="315700"/>
              <a:ext cx="124585" cy="33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446" fill="norm" stroke="1" extrusionOk="0">
                  <a:moveTo>
                    <a:pt x="0" y="1724"/>
                  </a:moveTo>
                  <a:cubicBezTo>
                    <a:pt x="1045" y="1188"/>
                    <a:pt x="2090" y="651"/>
                    <a:pt x="4006" y="316"/>
                  </a:cubicBezTo>
                  <a:cubicBezTo>
                    <a:pt x="5923" y="-20"/>
                    <a:pt x="8710" y="-154"/>
                    <a:pt x="11323" y="248"/>
                  </a:cubicBezTo>
                  <a:cubicBezTo>
                    <a:pt x="13935" y="651"/>
                    <a:pt x="16374" y="1590"/>
                    <a:pt x="18290" y="3535"/>
                  </a:cubicBezTo>
                  <a:cubicBezTo>
                    <a:pt x="20206" y="5481"/>
                    <a:pt x="21600" y="8432"/>
                    <a:pt x="19335" y="11585"/>
                  </a:cubicBezTo>
                  <a:cubicBezTo>
                    <a:pt x="17071" y="14738"/>
                    <a:pt x="11148" y="18092"/>
                    <a:pt x="5226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8477250" y="169333"/>
              <a:ext cx="143934" cy="53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38" fill="norm" stroke="1" extrusionOk="0">
                  <a:moveTo>
                    <a:pt x="3703" y="850"/>
                  </a:moveTo>
                  <a:cubicBezTo>
                    <a:pt x="6789" y="425"/>
                    <a:pt x="9874" y="0"/>
                    <a:pt x="12960" y="0"/>
                  </a:cubicBezTo>
                  <a:cubicBezTo>
                    <a:pt x="16046" y="0"/>
                    <a:pt x="19131" y="425"/>
                    <a:pt x="20366" y="1318"/>
                  </a:cubicBezTo>
                  <a:cubicBezTo>
                    <a:pt x="21600" y="2211"/>
                    <a:pt x="20983" y="3572"/>
                    <a:pt x="18514" y="5102"/>
                  </a:cubicBezTo>
                  <a:cubicBezTo>
                    <a:pt x="16046" y="6633"/>
                    <a:pt x="11726" y="8334"/>
                    <a:pt x="9103" y="9397"/>
                  </a:cubicBezTo>
                  <a:cubicBezTo>
                    <a:pt x="6480" y="10460"/>
                    <a:pt x="5554" y="10885"/>
                    <a:pt x="5400" y="11310"/>
                  </a:cubicBezTo>
                  <a:cubicBezTo>
                    <a:pt x="5246" y="11735"/>
                    <a:pt x="5863" y="12161"/>
                    <a:pt x="7406" y="12969"/>
                  </a:cubicBezTo>
                  <a:cubicBezTo>
                    <a:pt x="8949" y="13776"/>
                    <a:pt x="11417" y="14967"/>
                    <a:pt x="13114" y="16115"/>
                  </a:cubicBezTo>
                  <a:cubicBezTo>
                    <a:pt x="14811" y="17263"/>
                    <a:pt x="15737" y="18369"/>
                    <a:pt x="16200" y="19134"/>
                  </a:cubicBezTo>
                  <a:cubicBezTo>
                    <a:pt x="16663" y="19899"/>
                    <a:pt x="16663" y="20324"/>
                    <a:pt x="15429" y="20707"/>
                  </a:cubicBezTo>
                  <a:cubicBezTo>
                    <a:pt x="14194" y="21090"/>
                    <a:pt x="11726" y="21430"/>
                    <a:pt x="8949" y="21515"/>
                  </a:cubicBezTo>
                  <a:cubicBezTo>
                    <a:pt x="6171" y="21600"/>
                    <a:pt x="3086" y="21430"/>
                    <a:pt x="0" y="21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2152649" y="1347998"/>
              <a:ext cx="29635" cy="35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4876"/>
                  </a:moveTo>
                  <a:cubicBezTo>
                    <a:pt x="0" y="3598"/>
                    <a:pt x="0" y="2320"/>
                    <a:pt x="771" y="1362"/>
                  </a:cubicBezTo>
                  <a:cubicBezTo>
                    <a:pt x="1543" y="403"/>
                    <a:pt x="3086" y="-236"/>
                    <a:pt x="6171" y="84"/>
                  </a:cubicBezTo>
                  <a:cubicBezTo>
                    <a:pt x="9257" y="403"/>
                    <a:pt x="13886" y="1681"/>
                    <a:pt x="16971" y="4749"/>
                  </a:cubicBezTo>
                  <a:cubicBezTo>
                    <a:pt x="20057" y="7816"/>
                    <a:pt x="21600" y="12673"/>
                    <a:pt x="21600" y="15740"/>
                  </a:cubicBezTo>
                  <a:cubicBezTo>
                    <a:pt x="21600" y="18808"/>
                    <a:pt x="20057" y="20086"/>
                    <a:pt x="18514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992677" y="1346199"/>
              <a:ext cx="33777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483" y="21600"/>
                  </a:moveTo>
                  <a:cubicBezTo>
                    <a:pt x="213" y="19440"/>
                    <a:pt x="-57" y="17280"/>
                    <a:pt x="10" y="15480"/>
                  </a:cubicBezTo>
                  <a:cubicBezTo>
                    <a:pt x="78" y="13680"/>
                    <a:pt x="483" y="12240"/>
                    <a:pt x="2373" y="9900"/>
                  </a:cubicBezTo>
                  <a:cubicBezTo>
                    <a:pt x="4263" y="7560"/>
                    <a:pt x="7638" y="4320"/>
                    <a:pt x="11080" y="2520"/>
                  </a:cubicBezTo>
                  <a:cubicBezTo>
                    <a:pt x="14523" y="720"/>
                    <a:pt x="18033" y="360"/>
                    <a:pt x="2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2291468" y="1470830"/>
              <a:ext cx="121533" cy="164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234" fill="norm" stroke="1" extrusionOk="0">
                  <a:moveTo>
                    <a:pt x="2349" y="10149"/>
                  </a:moveTo>
                  <a:cubicBezTo>
                    <a:pt x="5644" y="7688"/>
                    <a:pt x="8939" y="5227"/>
                    <a:pt x="11135" y="3450"/>
                  </a:cubicBezTo>
                  <a:cubicBezTo>
                    <a:pt x="13332" y="1673"/>
                    <a:pt x="14430" y="579"/>
                    <a:pt x="13881" y="169"/>
                  </a:cubicBezTo>
                  <a:cubicBezTo>
                    <a:pt x="13332" y="-241"/>
                    <a:pt x="11135" y="32"/>
                    <a:pt x="8573" y="1673"/>
                  </a:cubicBezTo>
                  <a:cubicBezTo>
                    <a:pt x="6010" y="3313"/>
                    <a:pt x="3081" y="6321"/>
                    <a:pt x="1434" y="9329"/>
                  </a:cubicBezTo>
                  <a:cubicBezTo>
                    <a:pt x="-214" y="12336"/>
                    <a:pt x="-580" y="15344"/>
                    <a:pt x="1067" y="17531"/>
                  </a:cubicBezTo>
                  <a:cubicBezTo>
                    <a:pt x="2715" y="19718"/>
                    <a:pt x="6376" y="21086"/>
                    <a:pt x="10037" y="21222"/>
                  </a:cubicBezTo>
                  <a:cubicBezTo>
                    <a:pt x="13698" y="21359"/>
                    <a:pt x="17359" y="20265"/>
                    <a:pt x="21020" y="19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2440516" y="1466849"/>
              <a:ext cx="61385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1507"/>
                  </a:moveTo>
                  <a:cubicBezTo>
                    <a:pt x="16386" y="753"/>
                    <a:pt x="11172" y="0"/>
                    <a:pt x="7076" y="0"/>
                  </a:cubicBezTo>
                  <a:cubicBezTo>
                    <a:pt x="2979" y="0"/>
                    <a:pt x="0" y="753"/>
                    <a:pt x="0" y="2512"/>
                  </a:cubicBezTo>
                  <a:cubicBezTo>
                    <a:pt x="0" y="4270"/>
                    <a:pt x="2979" y="7033"/>
                    <a:pt x="6703" y="9419"/>
                  </a:cubicBezTo>
                  <a:cubicBezTo>
                    <a:pt x="10428" y="11805"/>
                    <a:pt x="14897" y="13814"/>
                    <a:pt x="17131" y="15698"/>
                  </a:cubicBezTo>
                  <a:cubicBezTo>
                    <a:pt x="19366" y="17581"/>
                    <a:pt x="19366" y="19340"/>
                    <a:pt x="17503" y="20344"/>
                  </a:cubicBezTo>
                  <a:cubicBezTo>
                    <a:pt x="15641" y="21349"/>
                    <a:pt x="11917" y="21600"/>
                    <a:pt x="9683" y="21098"/>
                  </a:cubicBezTo>
                  <a:cubicBezTo>
                    <a:pt x="7448" y="20595"/>
                    <a:pt x="6703" y="19340"/>
                    <a:pt x="6703" y="17581"/>
                  </a:cubicBezTo>
                  <a:cubicBezTo>
                    <a:pt x="6703" y="15823"/>
                    <a:pt x="7448" y="13563"/>
                    <a:pt x="8193" y="11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2609828" y="1282699"/>
              <a:ext cx="63522" cy="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06" fill="norm" stroke="1" extrusionOk="0">
                  <a:moveTo>
                    <a:pt x="8368" y="0"/>
                  </a:moveTo>
                  <a:cubicBezTo>
                    <a:pt x="4884" y="4729"/>
                    <a:pt x="1400" y="9458"/>
                    <a:pt x="355" y="12845"/>
                  </a:cubicBezTo>
                  <a:cubicBezTo>
                    <a:pt x="-690" y="16232"/>
                    <a:pt x="704" y="18277"/>
                    <a:pt x="2794" y="19555"/>
                  </a:cubicBezTo>
                  <a:cubicBezTo>
                    <a:pt x="4884" y="20833"/>
                    <a:pt x="7671" y="21344"/>
                    <a:pt x="10807" y="21472"/>
                  </a:cubicBezTo>
                  <a:cubicBezTo>
                    <a:pt x="13942" y="21600"/>
                    <a:pt x="17426" y="21344"/>
                    <a:pt x="20910" y="21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2597635" y="1447799"/>
              <a:ext cx="17096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310" y="21600"/>
                  </a:moveTo>
                  <a:cubicBezTo>
                    <a:pt x="993" y="21600"/>
                    <a:pt x="-324" y="21600"/>
                    <a:pt x="71" y="20057"/>
                  </a:cubicBezTo>
                  <a:cubicBezTo>
                    <a:pt x="466" y="18514"/>
                    <a:pt x="2574" y="15429"/>
                    <a:pt x="6393" y="11829"/>
                  </a:cubicBezTo>
                  <a:cubicBezTo>
                    <a:pt x="10213" y="8229"/>
                    <a:pt x="15744" y="4114"/>
                    <a:pt x="212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2857500" y="1484677"/>
              <a:ext cx="1016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800" y="11040"/>
                    <a:pt x="3600" y="1783"/>
                    <a:pt x="7200" y="240"/>
                  </a:cubicBezTo>
                  <a:cubicBezTo>
                    <a:pt x="10800" y="-1303"/>
                    <a:pt x="162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2833992" y="1600199"/>
              <a:ext cx="207659" cy="2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196" fill="norm" stroke="1" extrusionOk="0">
                  <a:moveTo>
                    <a:pt x="3732" y="0"/>
                  </a:moveTo>
                  <a:cubicBezTo>
                    <a:pt x="1987" y="7714"/>
                    <a:pt x="241" y="15429"/>
                    <a:pt x="23" y="18514"/>
                  </a:cubicBezTo>
                  <a:cubicBezTo>
                    <a:pt x="-195" y="21600"/>
                    <a:pt x="1114" y="20057"/>
                    <a:pt x="4605" y="16971"/>
                  </a:cubicBezTo>
                  <a:cubicBezTo>
                    <a:pt x="8096" y="13886"/>
                    <a:pt x="13769" y="9257"/>
                    <a:pt x="16932" y="6171"/>
                  </a:cubicBezTo>
                  <a:cubicBezTo>
                    <a:pt x="20096" y="3086"/>
                    <a:pt x="20750" y="1543"/>
                    <a:pt x="214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3584607" y="1199877"/>
              <a:ext cx="168244" cy="4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32" fill="norm" stroke="1" extrusionOk="0">
                  <a:moveTo>
                    <a:pt x="17196" y="2247"/>
                  </a:moveTo>
                  <a:cubicBezTo>
                    <a:pt x="16663" y="1781"/>
                    <a:pt x="16129" y="1316"/>
                    <a:pt x="14529" y="850"/>
                  </a:cubicBezTo>
                  <a:cubicBezTo>
                    <a:pt x="12929" y="385"/>
                    <a:pt x="10263" y="-81"/>
                    <a:pt x="7596" y="12"/>
                  </a:cubicBezTo>
                  <a:cubicBezTo>
                    <a:pt x="4929" y="105"/>
                    <a:pt x="2263" y="757"/>
                    <a:pt x="929" y="1548"/>
                  </a:cubicBezTo>
                  <a:cubicBezTo>
                    <a:pt x="-404" y="2340"/>
                    <a:pt x="-404" y="3271"/>
                    <a:pt x="1596" y="4155"/>
                  </a:cubicBezTo>
                  <a:cubicBezTo>
                    <a:pt x="3596" y="5040"/>
                    <a:pt x="7596" y="5878"/>
                    <a:pt x="9996" y="6762"/>
                  </a:cubicBezTo>
                  <a:cubicBezTo>
                    <a:pt x="12396" y="7647"/>
                    <a:pt x="13196" y="8578"/>
                    <a:pt x="12396" y="9462"/>
                  </a:cubicBezTo>
                  <a:cubicBezTo>
                    <a:pt x="11596" y="10347"/>
                    <a:pt x="9196" y="11185"/>
                    <a:pt x="7463" y="11743"/>
                  </a:cubicBezTo>
                  <a:cubicBezTo>
                    <a:pt x="5729" y="12302"/>
                    <a:pt x="4663" y="12581"/>
                    <a:pt x="4796" y="12907"/>
                  </a:cubicBezTo>
                  <a:cubicBezTo>
                    <a:pt x="4929" y="13233"/>
                    <a:pt x="6263" y="13605"/>
                    <a:pt x="7063" y="14257"/>
                  </a:cubicBezTo>
                  <a:cubicBezTo>
                    <a:pt x="7863" y="14909"/>
                    <a:pt x="8129" y="15840"/>
                    <a:pt x="7596" y="16771"/>
                  </a:cubicBezTo>
                  <a:cubicBezTo>
                    <a:pt x="7063" y="17702"/>
                    <a:pt x="5729" y="18633"/>
                    <a:pt x="4796" y="19424"/>
                  </a:cubicBezTo>
                  <a:cubicBezTo>
                    <a:pt x="3863" y="20216"/>
                    <a:pt x="3329" y="20867"/>
                    <a:pt x="4129" y="21193"/>
                  </a:cubicBezTo>
                  <a:cubicBezTo>
                    <a:pt x="4929" y="21519"/>
                    <a:pt x="7063" y="21519"/>
                    <a:pt x="10129" y="21147"/>
                  </a:cubicBezTo>
                  <a:cubicBezTo>
                    <a:pt x="13196" y="20774"/>
                    <a:pt x="17196" y="20029"/>
                    <a:pt x="21196" y="19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3844686" y="1284689"/>
              <a:ext cx="130415" cy="32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226" fill="norm" stroke="1" extrusionOk="0">
                  <a:moveTo>
                    <a:pt x="21124" y="1522"/>
                  </a:moveTo>
                  <a:cubicBezTo>
                    <a:pt x="19753" y="972"/>
                    <a:pt x="18381" y="421"/>
                    <a:pt x="16838" y="146"/>
                  </a:cubicBezTo>
                  <a:cubicBezTo>
                    <a:pt x="15295" y="-129"/>
                    <a:pt x="13581" y="-129"/>
                    <a:pt x="11010" y="1178"/>
                  </a:cubicBezTo>
                  <a:cubicBezTo>
                    <a:pt x="8438" y="2485"/>
                    <a:pt x="5010" y="5099"/>
                    <a:pt x="2781" y="7988"/>
                  </a:cubicBezTo>
                  <a:cubicBezTo>
                    <a:pt x="553" y="10877"/>
                    <a:pt x="-476" y="14042"/>
                    <a:pt x="210" y="16381"/>
                  </a:cubicBezTo>
                  <a:cubicBezTo>
                    <a:pt x="895" y="18719"/>
                    <a:pt x="3295" y="20233"/>
                    <a:pt x="6553" y="20852"/>
                  </a:cubicBezTo>
                  <a:cubicBezTo>
                    <a:pt x="9810" y="21471"/>
                    <a:pt x="13924" y="21196"/>
                    <a:pt x="18038" y="20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4063203" y="1303866"/>
              <a:ext cx="154773" cy="31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65" fill="norm" stroke="1" extrusionOk="0">
                  <a:moveTo>
                    <a:pt x="17159" y="1160"/>
                  </a:moveTo>
                  <a:cubicBezTo>
                    <a:pt x="12612" y="580"/>
                    <a:pt x="8064" y="0"/>
                    <a:pt x="5222" y="0"/>
                  </a:cubicBezTo>
                  <a:cubicBezTo>
                    <a:pt x="2380" y="0"/>
                    <a:pt x="1243" y="580"/>
                    <a:pt x="533" y="1667"/>
                  </a:cubicBezTo>
                  <a:cubicBezTo>
                    <a:pt x="-178" y="2754"/>
                    <a:pt x="-462" y="4349"/>
                    <a:pt x="1527" y="6596"/>
                  </a:cubicBezTo>
                  <a:cubicBezTo>
                    <a:pt x="3517" y="8843"/>
                    <a:pt x="7780" y="11742"/>
                    <a:pt x="10480" y="13989"/>
                  </a:cubicBezTo>
                  <a:cubicBezTo>
                    <a:pt x="13180" y="16236"/>
                    <a:pt x="14317" y="17831"/>
                    <a:pt x="14459" y="18918"/>
                  </a:cubicBezTo>
                  <a:cubicBezTo>
                    <a:pt x="14601" y="20005"/>
                    <a:pt x="13749" y="20585"/>
                    <a:pt x="12612" y="20948"/>
                  </a:cubicBezTo>
                  <a:cubicBezTo>
                    <a:pt x="11475" y="21310"/>
                    <a:pt x="10054" y="21455"/>
                    <a:pt x="8491" y="21528"/>
                  </a:cubicBezTo>
                  <a:cubicBezTo>
                    <a:pt x="6927" y="21600"/>
                    <a:pt x="5222" y="21600"/>
                    <a:pt x="3801" y="21238"/>
                  </a:cubicBezTo>
                  <a:cubicBezTo>
                    <a:pt x="2380" y="20875"/>
                    <a:pt x="1243" y="20150"/>
                    <a:pt x="1243" y="18628"/>
                  </a:cubicBezTo>
                  <a:cubicBezTo>
                    <a:pt x="1243" y="17106"/>
                    <a:pt x="2380" y="14787"/>
                    <a:pt x="4938" y="12830"/>
                  </a:cubicBezTo>
                  <a:cubicBezTo>
                    <a:pt x="7496" y="10872"/>
                    <a:pt x="11475" y="9278"/>
                    <a:pt x="14459" y="7828"/>
                  </a:cubicBezTo>
                  <a:cubicBezTo>
                    <a:pt x="17443" y="6379"/>
                    <a:pt x="19433" y="5074"/>
                    <a:pt x="20285" y="4059"/>
                  </a:cubicBezTo>
                  <a:cubicBezTo>
                    <a:pt x="21138" y="3044"/>
                    <a:pt x="20854" y="2319"/>
                    <a:pt x="19717" y="1957"/>
                  </a:cubicBezTo>
                  <a:cubicBezTo>
                    <a:pt x="18580" y="1595"/>
                    <a:pt x="16591" y="1595"/>
                    <a:pt x="14885" y="2392"/>
                  </a:cubicBezTo>
                  <a:cubicBezTo>
                    <a:pt x="13180" y="3189"/>
                    <a:pt x="11759" y="4784"/>
                    <a:pt x="10338" y="6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4292600" y="1587499"/>
              <a:ext cx="698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4557654" y="1300377"/>
              <a:ext cx="147696" cy="31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177" fill="norm" stroke="1" extrusionOk="0">
                  <a:moveTo>
                    <a:pt x="20933" y="4355"/>
                  </a:moveTo>
                  <a:cubicBezTo>
                    <a:pt x="17933" y="2650"/>
                    <a:pt x="14933" y="945"/>
                    <a:pt x="11633" y="305"/>
                  </a:cubicBezTo>
                  <a:cubicBezTo>
                    <a:pt x="8333" y="-334"/>
                    <a:pt x="4733" y="92"/>
                    <a:pt x="2483" y="1016"/>
                  </a:cubicBezTo>
                  <a:cubicBezTo>
                    <a:pt x="233" y="1940"/>
                    <a:pt x="-667" y="3361"/>
                    <a:pt x="533" y="5279"/>
                  </a:cubicBezTo>
                  <a:cubicBezTo>
                    <a:pt x="1733" y="7198"/>
                    <a:pt x="5033" y="9613"/>
                    <a:pt x="8033" y="11816"/>
                  </a:cubicBezTo>
                  <a:cubicBezTo>
                    <a:pt x="11033" y="14019"/>
                    <a:pt x="13733" y="16008"/>
                    <a:pt x="15083" y="17358"/>
                  </a:cubicBezTo>
                  <a:cubicBezTo>
                    <a:pt x="16433" y="18708"/>
                    <a:pt x="16433" y="19419"/>
                    <a:pt x="15683" y="19987"/>
                  </a:cubicBezTo>
                  <a:cubicBezTo>
                    <a:pt x="14933" y="20555"/>
                    <a:pt x="13433" y="20982"/>
                    <a:pt x="11933" y="21124"/>
                  </a:cubicBezTo>
                  <a:cubicBezTo>
                    <a:pt x="10433" y="21266"/>
                    <a:pt x="8933" y="21124"/>
                    <a:pt x="7733" y="20698"/>
                  </a:cubicBezTo>
                  <a:cubicBezTo>
                    <a:pt x="6533" y="20271"/>
                    <a:pt x="5633" y="19561"/>
                    <a:pt x="5633" y="17927"/>
                  </a:cubicBezTo>
                  <a:cubicBezTo>
                    <a:pt x="5633" y="16292"/>
                    <a:pt x="6533" y="13734"/>
                    <a:pt x="8483" y="11461"/>
                  </a:cubicBezTo>
                  <a:cubicBezTo>
                    <a:pt x="10433" y="9187"/>
                    <a:pt x="13433" y="7198"/>
                    <a:pt x="15233" y="5848"/>
                  </a:cubicBezTo>
                  <a:cubicBezTo>
                    <a:pt x="17033" y="4498"/>
                    <a:pt x="17633" y="3787"/>
                    <a:pt x="17183" y="3503"/>
                  </a:cubicBezTo>
                  <a:cubicBezTo>
                    <a:pt x="16733" y="3219"/>
                    <a:pt x="15233" y="3361"/>
                    <a:pt x="14033" y="3716"/>
                  </a:cubicBezTo>
                  <a:cubicBezTo>
                    <a:pt x="12833" y="4071"/>
                    <a:pt x="11933" y="4640"/>
                    <a:pt x="11033" y="5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4800600" y="1293739"/>
              <a:ext cx="97431" cy="32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31" fill="norm" stroke="1" extrusionOk="0">
                  <a:moveTo>
                    <a:pt x="0" y="110"/>
                  </a:moveTo>
                  <a:cubicBezTo>
                    <a:pt x="3150" y="-30"/>
                    <a:pt x="6300" y="-169"/>
                    <a:pt x="10125" y="597"/>
                  </a:cubicBezTo>
                  <a:cubicBezTo>
                    <a:pt x="13950" y="1364"/>
                    <a:pt x="18450" y="3036"/>
                    <a:pt x="20025" y="5893"/>
                  </a:cubicBezTo>
                  <a:cubicBezTo>
                    <a:pt x="21600" y="8750"/>
                    <a:pt x="20250" y="12791"/>
                    <a:pt x="18225" y="15439"/>
                  </a:cubicBezTo>
                  <a:cubicBezTo>
                    <a:pt x="16200" y="18086"/>
                    <a:pt x="13500" y="19341"/>
                    <a:pt x="11025" y="20107"/>
                  </a:cubicBezTo>
                  <a:cubicBezTo>
                    <a:pt x="8550" y="20874"/>
                    <a:pt x="6300" y="21152"/>
                    <a:pt x="405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4933950" y="1107342"/>
              <a:ext cx="176518" cy="58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53" fill="norm" stroke="1" extrusionOk="0">
                  <a:moveTo>
                    <a:pt x="6171" y="1314"/>
                  </a:moveTo>
                  <a:cubicBezTo>
                    <a:pt x="6686" y="846"/>
                    <a:pt x="7200" y="378"/>
                    <a:pt x="8486" y="144"/>
                  </a:cubicBezTo>
                  <a:cubicBezTo>
                    <a:pt x="9771" y="-90"/>
                    <a:pt x="11829" y="-90"/>
                    <a:pt x="14014" y="534"/>
                  </a:cubicBezTo>
                  <a:cubicBezTo>
                    <a:pt x="16200" y="1158"/>
                    <a:pt x="18514" y="2405"/>
                    <a:pt x="19029" y="3614"/>
                  </a:cubicBezTo>
                  <a:cubicBezTo>
                    <a:pt x="19543" y="4823"/>
                    <a:pt x="18257" y="5992"/>
                    <a:pt x="16457" y="7162"/>
                  </a:cubicBezTo>
                  <a:cubicBezTo>
                    <a:pt x="14657" y="8332"/>
                    <a:pt x="12343" y="9501"/>
                    <a:pt x="11186" y="10281"/>
                  </a:cubicBezTo>
                  <a:cubicBezTo>
                    <a:pt x="10029" y="11061"/>
                    <a:pt x="10029" y="11451"/>
                    <a:pt x="11186" y="12153"/>
                  </a:cubicBezTo>
                  <a:cubicBezTo>
                    <a:pt x="12343" y="12854"/>
                    <a:pt x="14657" y="13868"/>
                    <a:pt x="16586" y="14999"/>
                  </a:cubicBezTo>
                  <a:cubicBezTo>
                    <a:pt x="18514" y="16129"/>
                    <a:pt x="20057" y="17377"/>
                    <a:pt x="20829" y="18352"/>
                  </a:cubicBezTo>
                  <a:cubicBezTo>
                    <a:pt x="21600" y="19327"/>
                    <a:pt x="21600" y="20028"/>
                    <a:pt x="21086" y="20535"/>
                  </a:cubicBezTo>
                  <a:cubicBezTo>
                    <a:pt x="20571" y="21042"/>
                    <a:pt x="19543" y="21354"/>
                    <a:pt x="15943" y="21432"/>
                  </a:cubicBezTo>
                  <a:cubicBezTo>
                    <a:pt x="12343" y="21510"/>
                    <a:pt x="6171" y="21354"/>
                    <a:pt x="0" y="21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8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11600" y="781049"/>
              <a:ext cx="165100" cy="139701"/>
            </a:xfrm>
            <a:prstGeom prst="rect">
              <a:avLst/>
            </a:prstGeom>
            <a:effectLst/>
          </p:spPr>
        </p:pic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07939" y="774699"/>
              <a:ext cx="119562" cy="275496"/>
            </a:xfrm>
            <a:prstGeom prst="rect">
              <a:avLst/>
            </a:prstGeom>
            <a:effectLst/>
          </p:spPr>
        </p:pic>
        <p:pic>
          <p:nvPicPr>
            <p:cNvPr id="268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32627" y="965199"/>
              <a:ext cx="39323" cy="133351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29206" y="880204"/>
              <a:ext cx="64102" cy="51964"/>
            </a:xfrm>
            <a:prstGeom prst="rect">
              <a:avLst/>
            </a:prstGeom>
            <a:effectLst/>
          </p:spPr>
        </p:pic>
        <p:pic>
          <p:nvPicPr>
            <p:cNvPr id="2689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67200" y="1028699"/>
              <a:ext cx="101600" cy="120651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76749" y="831849"/>
              <a:ext cx="165101" cy="196851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32256" y="804766"/>
              <a:ext cx="150688" cy="290699"/>
            </a:xfrm>
            <a:prstGeom prst="rect">
              <a:avLst/>
            </a:prstGeom>
            <a:effectLst/>
          </p:spPr>
        </p:pic>
        <p:pic>
          <p:nvPicPr>
            <p:cNvPr id="2695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86299" y="971549"/>
              <a:ext cx="38101" cy="114301"/>
            </a:xfrm>
            <a:prstGeom prst="rect">
              <a:avLst/>
            </a:prstGeom>
            <a:effectLst/>
          </p:spPr>
        </p:pic>
        <p:pic>
          <p:nvPicPr>
            <p:cNvPr id="269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705350" y="892085"/>
              <a:ext cx="55449" cy="43810"/>
            </a:xfrm>
            <a:prstGeom prst="rect">
              <a:avLst/>
            </a:prstGeom>
            <a:effectLst/>
          </p:spPr>
        </p:pic>
        <p:pic>
          <p:nvPicPr>
            <p:cNvPr id="269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81549" y="799536"/>
              <a:ext cx="112693" cy="311714"/>
            </a:xfrm>
            <a:prstGeom prst="rect">
              <a:avLst/>
            </a:prstGeom>
            <a:effectLst/>
          </p:spPr>
        </p:pic>
        <p:pic>
          <p:nvPicPr>
            <p:cNvPr id="270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51030" y="793749"/>
              <a:ext cx="173270" cy="292101"/>
            </a:xfrm>
            <a:prstGeom prst="rect">
              <a:avLst/>
            </a:prstGeom>
            <a:effectLst/>
          </p:spPr>
        </p:pic>
        <p:sp>
          <p:nvSpPr>
            <p:cNvPr id="2703" name="Line"/>
            <p:cNvSpPr/>
            <p:nvPr/>
          </p:nvSpPr>
          <p:spPr>
            <a:xfrm>
              <a:off x="0" y="2057400"/>
              <a:ext cx="114617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850"/>
                  </a:moveTo>
                  <a:cubicBezTo>
                    <a:pt x="148" y="14175"/>
                    <a:pt x="295" y="13500"/>
                    <a:pt x="443" y="12937"/>
                  </a:cubicBezTo>
                  <a:cubicBezTo>
                    <a:pt x="590" y="12375"/>
                    <a:pt x="738" y="11925"/>
                    <a:pt x="888" y="11363"/>
                  </a:cubicBezTo>
                  <a:cubicBezTo>
                    <a:pt x="1037" y="10800"/>
                    <a:pt x="1189" y="10125"/>
                    <a:pt x="1340" y="9450"/>
                  </a:cubicBezTo>
                  <a:cubicBezTo>
                    <a:pt x="1492" y="8775"/>
                    <a:pt x="1643" y="8100"/>
                    <a:pt x="1795" y="7538"/>
                  </a:cubicBezTo>
                  <a:cubicBezTo>
                    <a:pt x="1947" y="6975"/>
                    <a:pt x="2098" y="6525"/>
                    <a:pt x="2256" y="6075"/>
                  </a:cubicBezTo>
                  <a:cubicBezTo>
                    <a:pt x="2413" y="5625"/>
                    <a:pt x="2577" y="5175"/>
                    <a:pt x="2744" y="4837"/>
                  </a:cubicBezTo>
                  <a:cubicBezTo>
                    <a:pt x="2912" y="4500"/>
                    <a:pt x="3083" y="4275"/>
                    <a:pt x="3239" y="4162"/>
                  </a:cubicBezTo>
                  <a:cubicBezTo>
                    <a:pt x="3395" y="4050"/>
                    <a:pt x="3534" y="4050"/>
                    <a:pt x="3674" y="4050"/>
                  </a:cubicBezTo>
                  <a:cubicBezTo>
                    <a:pt x="3813" y="4050"/>
                    <a:pt x="3953" y="4050"/>
                    <a:pt x="4095" y="4050"/>
                  </a:cubicBezTo>
                  <a:cubicBezTo>
                    <a:pt x="4236" y="4050"/>
                    <a:pt x="4380" y="4050"/>
                    <a:pt x="4527" y="3938"/>
                  </a:cubicBezTo>
                  <a:cubicBezTo>
                    <a:pt x="4675" y="3825"/>
                    <a:pt x="4827" y="3600"/>
                    <a:pt x="4982" y="3487"/>
                  </a:cubicBezTo>
                  <a:cubicBezTo>
                    <a:pt x="5138" y="3375"/>
                    <a:pt x="5297" y="3375"/>
                    <a:pt x="5459" y="3263"/>
                  </a:cubicBezTo>
                  <a:cubicBezTo>
                    <a:pt x="5620" y="3150"/>
                    <a:pt x="5784" y="2925"/>
                    <a:pt x="5949" y="2812"/>
                  </a:cubicBezTo>
                  <a:cubicBezTo>
                    <a:pt x="6115" y="2700"/>
                    <a:pt x="6283" y="2700"/>
                    <a:pt x="6452" y="2700"/>
                  </a:cubicBezTo>
                  <a:cubicBezTo>
                    <a:pt x="6622" y="2700"/>
                    <a:pt x="6793" y="2700"/>
                    <a:pt x="6969" y="2700"/>
                  </a:cubicBezTo>
                  <a:cubicBezTo>
                    <a:pt x="7144" y="2700"/>
                    <a:pt x="7324" y="2700"/>
                    <a:pt x="7473" y="2700"/>
                  </a:cubicBezTo>
                  <a:cubicBezTo>
                    <a:pt x="7623" y="2700"/>
                    <a:pt x="7742" y="2700"/>
                    <a:pt x="7864" y="2700"/>
                  </a:cubicBezTo>
                  <a:cubicBezTo>
                    <a:pt x="7986" y="2700"/>
                    <a:pt x="8109" y="2700"/>
                    <a:pt x="8235" y="2700"/>
                  </a:cubicBezTo>
                  <a:cubicBezTo>
                    <a:pt x="8361" y="2700"/>
                    <a:pt x="8488" y="2700"/>
                    <a:pt x="8620" y="2700"/>
                  </a:cubicBezTo>
                  <a:cubicBezTo>
                    <a:pt x="8752" y="2700"/>
                    <a:pt x="8887" y="2700"/>
                    <a:pt x="9019" y="2700"/>
                  </a:cubicBezTo>
                  <a:cubicBezTo>
                    <a:pt x="9151" y="2700"/>
                    <a:pt x="9278" y="2700"/>
                    <a:pt x="9406" y="2700"/>
                  </a:cubicBezTo>
                  <a:cubicBezTo>
                    <a:pt x="9534" y="2700"/>
                    <a:pt x="9661" y="2700"/>
                    <a:pt x="9789" y="2587"/>
                  </a:cubicBezTo>
                  <a:cubicBezTo>
                    <a:pt x="9916" y="2475"/>
                    <a:pt x="10044" y="2250"/>
                    <a:pt x="10180" y="2025"/>
                  </a:cubicBezTo>
                  <a:cubicBezTo>
                    <a:pt x="10315" y="1800"/>
                    <a:pt x="10459" y="1575"/>
                    <a:pt x="10593" y="1463"/>
                  </a:cubicBezTo>
                  <a:cubicBezTo>
                    <a:pt x="10726" y="1350"/>
                    <a:pt x="10850" y="1350"/>
                    <a:pt x="10985" y="1238"/>
                  </a:cubicBezTo>
                  <a:cubicBezTo>
                    <a:pt x="11121" y="1125"/>
                    <a:pt x="11269" y="900"/>
                    <a:pt x="11412" y="787"/>
                  </a:cubicBezTo>
                  <a:cubicBezTo>
                    <a:pt x="11556" y="675"/>
                    <a:pt x="11696" y="675"/>
                    <a:pt x="11835" y="675"/>
                  </a:cubicBezTo>
                  <a:cubicBezTo>
                    <a:pt x="11975" y="675"/>
                    <a:pt x="12114" y="675"/>
                    <a:pt x="12256" y="562"/>
                  </a:cubicBezTo>
                  <a:cubicBezTo>
                    <a:pt x="12398" y="450"/>
                    <a:pt x="12541" y="225"/>
                    <a:pt x="12693" y="113"/>
                  </a:cubicBezTo>
                  <a:cubicBezTo>
                    <a:pt x="12844" y="0"/>
                    <a:pt x="13004" y="0"/>
                    <a:pt x="13151" y="0"/>
                  </a:cubicBezTo>
                  <a:cubicBezTo>
                    <a:pt x="13299" y="0"/>
                    <a:pt x="13435" y="0"/>
                    <a:pt x="13580" y="0"/>
                  </a:cubicBezTo>
                  <a:cubicBezTo>
                    <a:pt x="13726" y="0"/>
                    <a:pt x="13881" y="0"/>
                    <a:pt x="14033" y="0"/>
                  </a:cubicBezTo>
                  <a:cubicBezTo>
                    <a:pt x="14185" y="0"/>
                    <a:pt x="14332" y="0"/>
                    <a:pt x="14478" y="0"/>
                  </a:cubicBezTo>
                  <a:cubicBezTo>
                    <a:pt x="14623" y="0"/>
                    <a:pt x="14767" y="0"/>
                    <a:pt x="14917" y="0"/>
                  </a:cubicBezTo>
                  <a:cubicBezTo>
                    <a:pt x="15066" y="0"/>
                    <a:pt x="15222" y="0"/>
                    <a:pt x="15377" y="0"/>
                  </a:cubicBezTo>
                  <a:cubicBezTo>
                    <a:pt x="15533" y="0"/>
                    <a:pt x="15688" y="0"/>
                    <a:pt x="15844" y="113"/>
                  </a:cubicBezTo>
                  <a:cubicBezTo>
                    <a:pt x="16000" y="225"/>
                    <a:pt x="16155" y="450"/>
                    <a:pt x="16313" y="675"/>
                  </a:cubicBezTo>
                  <a:cubicBezTo>
                    <a:pt x="16470" y="900"/>
                    <a:pt x="16630" y="1125"/>
                    <a:pt x="16789" y="1463"/>
                  </a:cubicBezTo>
                  <a:cubicBezTo>
                    <a:pt x="16949" y="1800"/>
                    <a:pt x="17108" y="2250"/>
                    <a:pt x="17264" y="2700"/>
                  </a:cubicBezTo>
                  <a:cubicBezTo>
                    <a:pt x="17420" y="3150"/>
                    <a:pt x="17571" y="3600"/>
                    <a:pt x="17729" y="4162"/>
                  </a:cubicBezTo>
                  <a:cubicBezTo>
                    <a:pt x="17886" y="4725"/>
                    <a:pt x="18050" y="5400"/>
                    <a:pt x="18207" y="5962"/>
                  </a:cubicBezTo>
                  <a:cubicBezTo>
                    <a:pt x="18365" y="6525"/>
                    <a:pt x="18517" y="6975"/>
                    <a:pt x="18662" y="7538"/>
                  </a:cubicBezTo>
                  <a:cubicBezTo>
                    <a:pt x="18808" y="8100"/>
                    <a:pt x="18947" y="8775"/>
                    <a:pt x="19095" y="9337"/>
                  </a:cubicBezTo>
                  <a:cubicBezTo>
                    <a:pt x="19243" y="9900"/>
                    <a:pt x="19398" y="10350"/>
                    <a:pt x="19548" y="10912"/>
                  </a:cubicBezTo>
                  <a:cubicBezTo>
                    <a:pt x="19697" y="11475"/>
                    <a:pt x="19841" y="12150"/>
                    <a:pt x="20014" y="12937"/>
                  </a:cubicBezTo>
                  <a:cubicBezTo>
                    <a:pt x="20188" y="13725"/>
                    <a:pt x="20391" y="14625"/>
                    <a:pt x="20597" y="15637"/>
                  </a:cubicBezTo>
                  <a:cubicBezTo>
                    <a:pt x="20802" y="16650"/>
                    <a:pt x="21010" y="17775"/>
                    <a:pt x="21177" y="18788"/>
                  </a:cubicBezTo>
                  <a:cubicBezTo>
                    <a:pt x="21345" y="19800"/>
                    <a:pt x="21472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533834" y="2509196"/>
              <a:ext cx="159668" cy="54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458" fill="norm" stroke="1" extrusionOk="0">
                  <a:moveTo>
                    <a:pt x="4928" y="9646"/>
                  </a:moveTo>
                  <a:cubicBezTo>
                    <a:pt x="5481" y="12046"/>
                    <a:pt x="6035" y="14446"/>
                    <a:pt x="6312" y="16266"/>
                  </a:cubicBezTo>
                  <a:cubicBezTo>
                    <a:pt x="6589" y="18087"/>
                    <a:pt x="6589" y="19329"/>
                    <a:pt x="6451" y="20197"/>
                  </a:cubicBezTo>
                  <a:cubicBezTo>
                    <a:pt x="6312" y="21066"/>
                    <a:pt x="6035" y="21563"/>
                    <a:pt x="5620" y="21439"/>
                  </a:cubicBezTo>
                  <a:cubicBezTo>
                    <a:pt x="5204" y="21315"/>
                    <a:pt x="4651" y="20570"/>
                    <a:pt x="3543" y="18708"/>
                  </a:cubicBezTo>
                  <a:cubicBezTo>
                    <a:pt x="2435" y="16846"/>
                    <a:pt x="774" y="13866"/>
                    <a:pt x="220" y="11177"/>
                  </a:cubicBezTo>
                  <a:cubicBezTo>
                    <a:pt x="-334" y="8487"/>
                    <a:pt x="220" y="6087"/>
                    <a:pt x="1189" y="4391"/>
                  </a:cubicBezTo>
                  <a:cubicBezTo>
                    <a:pt x="2158" y="2694"/>
                    <a:pt x="3543" y="1701"/>
                    <a:pt x="4789" y="1039"/>
                  </a:cubicBezTo>
                  <a:cubicBezTo>
                    <a:pt x="6035" y="377"/>
                    <a:pt x="7143" y="46"/>
                    <a:pt x="9081" y="4"/>
                  </a:cubicBezTo>
                  <a:cubicBezTo>
                    <a:pt x="11020" y="-37"/>
                    <a:pt x="13789" y="211"/>
                    <a:pt x="15728" y="873"/>
                  </a:cubicBezTo>
                  <a:cubicBezTo>
                    <a:pt x="17666" y="1535"/>
                    <a:pt x="18774" y="2611"/>
                    <a:pt x="19051" y="3397"/>
                  </a:cubicBezTo>
                  <a:cubicBezTo>
                    <a:pt x="19328" y="4184"/>
                    <a:pt x="18774" y="4680"/>
                    <a:pt x="17943" y="5135"/>
                  </a:cubicBezTo>
                  <a:cubicBezTo>
                    <a:pt x="17112" y="5591"/>
                    <a:pt x="16004" y="6004"/>
                    <a:pt x="16004" y="6087"/>
                  </a:cubicBezTo>
                  <a:cubicBezTo>
                    <a:pt x="16004" y="6170"/>
                    <a:pt x="17112" y="5922"/>
                    <a:pt x="18081" y="6004"/>
                  </a:cubicBezTo>
                  <a:cubicBezTo>
                    <a:pt x="19051" y="6087"/>
                    <a:pt x="19881" y="6501"/>
                    <a:pt x="20435" y="7122"/>
                  </a:cubicBezTo>
                  <a:cubicBezTo>
                    <a:pt x="20989" y="7742"/>
                    <a:pt x="21266" y="8570"/>
                    <a:pt x="19881" y="9315"/>
                  </a:cubicBezTo>
                  <a:cubicBezTo>
                    <a:pt x="18497" y="10060"/>
                    <a:pt x="15451" y="10722"/>
                    <a:pt x="12958" y="11053"/>
                  </a:cubicBezTo>
                  <a:cubicBezTo>
                    <a:pt x="10466" y="11384"/>
                    <a:pt x="8528" y="11384"/>
                    <a:pt x="7974" y="11218"/>
                  </a:cubicBezTo>
                  <a:cubicBezTo>
                    <a:pt x="7420" y="11053"/>
                    <a:pt x="8251" y="10722"/>
                    <a:pt x="9081" y="10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800100" y="2673350"/>
              <a:ext cx="63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579966" y="2291219"/>
              <a:ext cx="143934" cy="12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2541" y="3376"/>
                  </a:moveTo>
                  <a:cubicBezTo>
                    <a:pt x="1906" y="7271"/>
                    <a:pt x="1271" y="11166"/>
                    <a:pt x="794" y="14353"/>
                  </a:cubicBezTo>
                  <a:cubicBezTo>
                    <a:pt x="318" y="17540"/>
                    <a:pt x="0" y="20019"/>
                    <a:pt x="0" y="20019"/>
                  </a:cubicBezTo>
                  <a:cubicBezTo>
                    <a:pt x="0" y="20019"/>
                    <a:pt x="318" y="17540"/>
                    <a:pt x="1271" y="14353"/>
                  </a:cubicBezTo>
                  <a:cubicBezTo>
                    <a:pt x="2224" y="11166"/>
                    <a:pt x="3812" y="7271"/>
                    <a:pt x="5400" y="4438"/>
                  </a:cubicBezTo>
                  <a:cubicBezTo>
                    <a:pt x="6988" y="1605"/>
                    <a:pt x="8576" y="-165"/>
                    <a:pt x="9847" y="12"/>
                  </a:cubicBezTo>
                  <a:cubicBezTo>
                    <a:pt x="11118" y="189"/>
                    <a:pt x="12071" y="2314"/>
                    <a:pt x="13976" y="6209"/>
                  </a:cubicBezTo>
                  <a:cubicBezTo>
                    <a:pt x="15882" y="10104"/>
                    <a:pt x="18741" y="15769"/>
                    <a:pt x="21600" y="2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1009650" y="2590800"/>
              <a:ext cx="1016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1028700" y="2686050"/>
              <a:ext cx="1460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1413612" y="0"/>
              <a:ext cx="7625960" cy="112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92" fill="norm" stroke="1" extrusionOk="0">
                  <a:moveTo>
                    <a:pt x="2002" y="976"/>
                  </a:moveTo>
                  <a:cubicBezTo>
                    <a:pt x="1870" y="773"/>
                    <a:pt x="1739" y="569"/>
                    <a:pt x="1601" y="427"/>
                  </a:cubicBezTo>
                  <a:cubicBezTo>
                    <a:pt x="1463" y="285"/>
                    <a:pt x="1319" y="203"/>
                    <a:pt x="1157" y="447"/>
                  </a:cubicBezTo>
                  <a:cubicBezTo>
                    <a:pt x="996" y="692"/>
                    <a:pt x="816" y="1261"/>
                    <a:pt x="660" y="2075"/>
                  </a:cubicBezTo>
                  <a:cubicBezTo>
                    <a:pt x="504" y="2888"/>
                    <a:pt x="372" y="3946"/>
                    <a:pt x="274" y="5024"/>
                  </a:cubicBezTo>
                  <a:cubicBezTo>
                    <a:pt x="175" y="6102"/>
                    <a:pt x="109" y="7200"/>
                    <a:pt x="64" y="8278"/>
                  </a:cubicBezTo>
                  <a:cubicBezTo>
                    <a:pt x="19" y="9356"/>
                    <a:pt x="-5" y="10414"/>
                    <a:pt x="1" y="11329"/>
                  </a:cubicBezTo>
                  <a:cubicBezTo>
                    <a:pt x="7" y="12244"/>
                    <a:pt x="43" y="13017"/>
                    <a:pt x="112" y="13647"/>
                  </a:cubicBezTo>
                  <a:cubicBezTo>
                    <a:pt x="181" y="14278"/>
                    <a:pt x="283" y="14766"/>
                    <a:pt x="423" y="15153"/>
                  </a:cubicBezTo>
                  <a:cubicBezTo>
                    <a:pt x="564" y="15539"/>
                    <a:pt x="744" y="15824"/>
                    <a:pt x="939" y="16068"/>
                  </a:cubicBezTo>
                  <a:cubicBezTo>
                    <a:pt x="1133" y="16312"/>
                    <a:pt x="1343" y="16515"/>
                    <a:pt x="1538" y="16658"/>
                  </a:cubicBezTo>
                  <a:cubicBezTo>
                    <a:pt x="1733" y="16800"/>
                    <a:pt x="1912" y="16881"/>
                    <a:pt x="2092" y="16983"/>
                  </a:cubicBezTo>
                  <a:cubicBezTo>
                    <a:pt x="2272" y="17085"/>
                    <a:pt x="2452" y="17207"/>
                    <a:pt x="2634" y="17308"/>
                  </a:cubicBezTo>
                  <a:cubicBezTo>
                    <a:pt x="2817" y="17410"/>
                    <a:pt x="3003" y="17492"/>
                    <a:pt x="3195" y="17614"/>
                  </a:cubicBezTo>
                  <a:cubicBezTo>
                    <a:pt x="3386" y="17736"/>
                    <a:pt x="3584" y="17898"/>
                    <a:pt x="3767" y="18020"/>
                  </a:cubicBezTo>
                  <a:cubicBezTo>
                    <a:pt x="3950" y="18142"/>
                    <a:pt x="4117" y="18224"/>
                    <a:pt x="4294" y="18325"/>
                  </a:cubicBezTo>
                  <a:cubicBezTo>
                    <a:pt x="4471" y="18427"/>
                    <a:pt x="4657" y="18549"/>
                    <a:pt x="4833" y="18651"/>
                  </a:cubicBezTo>
                  <a:cubicBezTo>
                    <a:pt x="5010" y="18753"/>
                    <a:pt x="5178" y="18834"/>
                    <a:pt x="5373" y="18895"/>
                  </a:cubicBezTo>
                  <a:cubicBezTo>
                    <a:pt x="5567" y="18956"/>
                    <a:pt x="5789" y="18997"/>
                    <a:pt x="6008" y="19078"/>
                  </a:cubicBezTo>
                  <a:cubicBezTo>
                    <a:pt x="6226" y="19159"/>
                    <a:pt x="6442" y="19281"/>
                    <a:pt x="6652" y="19383"/>
                  </a:cubicBezTo>
                  <a:cubicBezTo>
                    <a:pt x="6861" y="19485"/>
                    <a:pt x="7065" y="19566"/>
                    <a:pt x="7263" y="19729"/>
                  </a:cubicBezTo>
                  <a:cubicBezTo>
                    <a:pt x="7461" y="19892"/>
                    <a:pt x="7652" y="20136"/>
                    <a:pt x="7832" y="20298"/>
                  </a:cubicBezTo>
                  <a:cubicBezTo>
                    <a:pt x="8012" y="20461"/>
                    <a:pt x="8180" y="20542"/>
                    <a:pt x="8359" y="20664"/>
                  </a:cubicBezTo>
                  <a:cubicBezTo>
                    <a:pt x="8539" y="20786"/>
                    <a:pt x="8731" y="20949"/>
                    <a:pt x="8917" y="21092"/>
                  </a:cubicBezTo>
                  <a:cubicBezTo>
                    <a:pt x="9102" y="21234"/>
                    <a:pt x="9282" y="21356"/>
                    <a:pt x="9480" y="21437"/>
                  </a:cubicBezTo>
                  <a:cubicBezTo>
                    <a:pt x="9678" y="21519"/>
                    <a:pt x="9893" y="21559"/>
                    <a:pt x="10109" y="21580"/>
                  </a:cubicBezTo>
                  <a:cubicBezTo>
                    <a:pt x="10325" y="21600"/>
                    <a:pt x="10540" y="21600"/>
                    <a:pt x="10759" y="21539"/>
                  </a:cubicBezTo>
                  <a:cubicBezTo>
                    <a:pt x="10978" y="21478"/>
                    <a:pt x="11199" y="21356"/>
                    <a:pt x="11412" y="21254"/>
                  </a:cubicBezTo>
                  <a:cubicBezTo>
                    <a:pt x="11625" y="21153"/>
                    <a:pt x="11829" y="21071"/>
                    <a:pt x="12023" y="20990"/>
                  </a:cubicBezTo>
                  <a:cubicBezTo>
                    <a:pt x="12218" y="20908"/>
                    <a:pt x="12404" y="20827"/>
                    <a:pt x="12607" y="20746"/>
                  </a:cubicBezTo>
                  <a:cubicBezTo>
                    <a:pt x="12811" y="20664"/>
                    <a:pt x="13033" y="20583"/>
                    <a:pt x="13240" y="20502"/>
                  </a:cubicBezTo>
                  <a:cubicBezTo>
                    <a:pt x="13446" y="20420"/>
                    <a:pt x="13638" y="20339"/>
                    <a:pt x="13845" y="20258"/>
                  </a:cubicBezTo>
                  <a:cubicBezTo>
                    <a:pt x="14051" y="20176"/>
                    <a:pt x="14273" y="20095"/>
                    <a:pt x="14480" y="20014"/>
                  </a:cubicBezTo>
                  <a:cubicBezTo>
                    <a:pt x="14687" y="19932"/>
                    <a:pt x="14878" y="19851"/>
                    <a:pt x="15070" y="19769"/>
                  </a:cubicBezTo>
                  <a:cubicBezTo>
                    <a:pt x="15262" y="19688"/>
                    <a:pt x="15454" y="19607"/>
                    <a:pt x="15645" y="19525"/>
                  </a:cubicBezTo>
                  <a:cubicBezTo>
                    <a:pt x="15837" y="19444"/>
                    <a:pt x="16029" y="19363"/>
                    <a:pt x="16235" y="19261"/>
                  </a:cubicBezTo>
                  <a:cubicBezTo>
                    <a:pt x="16442" y="19159"/>
                    <a:pt x="16664" y="19037"/>
                    <a:pt x="16877" y="18895"/>
                  </a:cubicBezTo>
                  <a:cubicBezTo>
                    <a:pt x="17089" y="18753"/>
                    <a:pt x="17293" y="18590"/>
                    <a:pt x="17494" y="18468"/>
                  </a:cubicBezTo>
                  <a:cubicBezTo>
                    <a:pt x="17694" y="18346"/>
                    <a:pt x="17892" y="18264"/>
                    <a:pt x="18087" y="18163"/>
                  </a:cubicBezTo>
                  <a:cubicBezTo>
                    <a:pt x="18282" y="18061"/>
                    <a:pt x="18473" y="17939"/>
                    <a:pt x="18677" y="17817"/>
                  </a:cubicBezTo>
                  <a:cubicBezTo>
                    <a:pt x="18881" y="17695"/>
                    <a:pt x="19096" y="17573"/>
                    <a:pt x="19303" y="17410"/>
                  </a:cubicBezTo>
                  <a:cubicBezTo>
                    <a:pt x="19510" y="17247"/>
                    <a:pt x="19708" y="17044"/>
                    <a:pt x="19914" y="16841"/>
                  </a:cubicBezTo>
                  <a:cubicBezTo>
                    <a:pt x="20121" y="16637"/>
                    <a:pt x="20337" y="16434"/>
                    <a:pt x="20546" y="16108"/>
                  </a:cubicBezTo>
                  <a:cubicBezTo>
                    <a:pt x="20756" y="15783"/>
                    <a:pt x="20960" y="15336"/>
                    <a:pt x="21110" y="14786"/>
                  </a:cubicBezTo>
                  <a:cubicBezTo>
                    <a:pt x="21259" y="14237"/>
                    <a:pt x="21355" y="13586"/>
                    <a:pt x="21427" y="12834"/>
                  </a:cubicBezTo>
                  <a:cubicBezTo>
                    <a:pt x="21499" y="12081"/>
                    <a:pt x="21547" y="11227"/>
                    <a:pt x="21571" y="10332"/>
                  </a:cubicBezTo>
                  <a:cubicBezTo>
                    <a:pt x="21595" y="9437"/>
                    <a:pt x="21595" y="8502"/>
                    <a:pt x="21550" y="7647"/>
                  </a:cubicBezTo>
                  <a:cubicBezTo>
                    <a:pt x="21505" y="6793"/>
                    <a:pt x="21415" y="6020"/>
                    <a:pt x="21283" y="5349"/>
                  </a:cubicBezTo>
                  <a:cubicBezTo>
                    <a:pt x="21152" y="4678"/>
                    <a:pt x="20978" y="4108"/>
                    <a:pt x="20789" y="3681"/>
                  </a:cubicBezTo>
                  <a:cubicBezTo>
                    <a:pt x="20600" y="3254"/>
                    <a:pt x="20397" y="2969"/>
                    <a:pt x="20187" y="2746"/>
                  </a:cubicBezTo>
                  <a:cubicBezTo>
                    <a:pt x="19977" y="2522"/>
                    <a:pt x="19762" y="2359"/>
                    <a:pt x="19549" y="2217"/>
                  </a:cubicBezTo>
                  <a:cubicBezTo>
                    <a:pt x="19336" y="2075"/>
                    <a:pt x="19126" y="1953"/>
                    <a:pt x="18902" y="1790"/>
                  </a:cubicBezTo>
                  <a:cubicBezTo>
                    <a:pt x="18677" y="1627"/>
                    <a:pt x="18437" y="1424"/>
                    <a:pt x="18207" y="1261"/>
                  </a:cubicBezTo>
                  <a:cubicBezTo>
                    <a:pt x="17976" y="1098"/>
                    <a:pt x="17754" y="976"/>
                    <a:pt x="17530" y="895"/>
                  </a:cubicBezTo>
                  <a:cubicBezTo>
                    <a:pt x="17305" y="814"/>
                    <a:pt x="17077" y="773"/>
                    <a:pt x="16838" y="732"/>
                  </a:cubicBezTo>
                  <a:cubicBezTo>
                    <a:pt x="16598" y="692"/>
                    <a:pt x="16346" y="651"/>
                    <a:pt x="16089" y="610"/>
                  </a:cubicBezTo>
                  <a:cubicBezTo>
                    <a:pt x="15831" y="569"/>
                    <a:pt x="15567" y="529"/>
                    <a:pt x="15325" y="488"/>
                  </a:cubicBezTo>
                  <a:cubicBezTo>
                    <a:pt x="15082" y="447"/>
                    <a:pt x="14860" y="407"/>
                    <a:pt x="14636" y="386"/>
                  </a:cubicBezTo>
                  <a:cubicBezTo>
                    <a:pt x="14411" y="366"/>
                    <a:pt x="14183" y="366"/>
                    <a:pt x="13947" y="346"/>
                  </a:cubicBezTo>
                  <a:cubicBezTo>
                    <a:pt x="13710" y="325"/>
                    <a:pt x="13464" y="285"/>
                    <a:pt x="13240" y="244"/>
                  </a:cubicBezTo>
                  <a:cubicBezTo>
                    <a:pt x="13015" y="203"/>
                    <a:pt x="12811" y="163"/>
                    <a:pt x="12607" y="142"/>
                  </a:cubicBezTo>
                  <a:cubicBezTo>
                    <a:pt x="12404" y="122"/>
                    <a:pt x="12200" y="122"/>
                    <a:pt x="11990" y="122"/>
                  </a:cubicBezTo>
                  <a:cubicBezTo>
                    <a:pt x="11781" y="122"/>
                    <a:pt x="11565" y="122"/>
                    <a:pt x="11355" y="102"/>
                  </a:cubicBezTo>
                  <a:cubicBezTo>
                    <a:pt x="11146" y="81"/>
                    <a:pt x="10942" y="41"/>
                    <a:pt x="10708" y="20"/>
                  </a:cubicBezTo>
                  <a:cubicBezTo>
                    <a:pt x="10474" y="0"/>
                    <a:pt x="10211" y="0"/>
                    <a:pt x="9953" y="0"/>
                  </a:cubicBezTo>
                  <a:cubicBezTo>
                    <a:pt x="9696" y="0"/>
                    <a:pt x="9444" y="0"/>
                    <a:pt x="9201" y="0"/>
                  </a:cubicBezTo>
                  <a:cubicBezTo>
                    <a:pt x="8959" y="0"/>
                    <a:pt x="8725" y="0"/>
                    <a:pt x="8494" y="0"/>
                  </a:cubicBezTo>
                  <a:cubicBezTo>
                    <a:pt x="8264" y="0"/>
                    <a:pt x="8036" y="0"/>
                    <a:pt x="7805" y="0"/>
                  </a:cubicBezTo>
                  <a:cubicBezTo>
                    <a:pt x="7574" y="0"/>
                    <a:pt x="7341" y="0"/>
                    <a:pt x="7110" y="0"/>
                  </a:cubicBezTo>
                  <a:cubicBezTo>
                    <a:pt x="6879" y="0"/>
                    <a:pt x="6652" y="0"/>
                    <a:pt x="6427" y="41"/>
                  </a:cubicBezTo>
                  <a:cubicBezTo>
                    <a:pt x="6202" y="81"/>
                    <a:pt x="5981" y="163"/>
                    <a:pt x="5747" y="285"/>
                  </a:cubicBezTo>
                  <a:cubicBezTo>
                    <a:pt x="5513" y="407"/>
                    <a:pt x="5268" y="569"/>
                    <a:pt x="5034" y="692"/>
                  </a:cubicBezTo>
                  <a:cubicBezTo>
                    <a:pt x="4800" y="814"/>
                    <a:pt x="4579" y="895"/>
                    <a:pt x="4348" y="936"/>
                  </a:cubicBezTo>
                  <a:cubicBezTo>
                    <a:pt x="4117" y="976"/>
                    <a:pt x="3878" y="976"/>
                    <a:pt x="3653" y="956"/>
                  </a:cubicBezTo>
                  <a:cubicBezTo>
                    <a:pt x="3428" y="936"/>
                    <a:pt x="3219" y="895"/>
                    <a:pt x="3003" y="854"/>
                  </a:cubicBezTo>
                  <a:cubicBezTo>
                    <a:pt x="2787" y="814"/>
                    <a:pt x="2565" y="773"/>
                    <a:pt x="2347" y="915"/>
                  </a:cubicBezTo>
                  <a:cubicBezTo>
                    <a:pt x="2128" y="1058"/>
                    <a:pt x="1912" y="1383"/>
                    <a:pt x="1754" y="1668"/>
                  </a:cubicBezTo>
                  <a:cubicBezTo>
                    <a:pt x="1595" y="1953"/>
                    <a:pt x="1493" y="2197"/>
                    <a:pt x="1391" y="2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7064581" y="2471887"/>
              <a:ext cx="149019" cy="20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17" fill="norm" stroke="1" extrusionOk="0">
                  <a:moveTo>
                    <a:pt x="4077" y="3825"/>
                  </a:moveTo>
                  <a:cubicBezTo>
                    <a:pt x="3469" y="8947"/>
                    <a:pt x="2860" y="14069"/>
                    <a:pt x="2252" y="17186"/>
                  </a:cubicBezTo>
                  <a:cubicBezTo>
                    <a:pt x="1643" y="20304"/>
                    <a:pt x="1035" y="21417"/>
                    <a:pt x="579" y="21417"/>
                  </a:cubicBezTo>
                  <a:cubicBezTo>
                    <a:pt x="122" y="21417"/>
                    <a:pt x="-182" y="20304"/>
                    <a:pt x="122" y="17075"/>
                  </a:cubicBezTo>
                  <a:cubicBezTo>
                    <a:pt x="426" y="13846"/>
                    <a:pt x="1339" y="8502"/>
                    <a:pt x="2404" y="5273"/>
                  </a:cubicBezTo>
                  <a:cubicBezTo>
                    <a:pt x="3469" y="2044"/>
                    <a:pt x="4686" y="930"/>
                    <a:pt x="6815" y="374"/>
                  </a:cubicBezTo>
                  <a:cubicBezTo>
                    <a:pt x="8945" y="-183"/>
                    <a:pt x="11987" y="-183"/>
                    <a:pt x="14269" y="819"/>
                  </a:cubicBezTo>
                  <a:cubicBezTo>
                    <a:pt x="16550" y="1821"/>
                    <a:pt x="18072" y="3825"/>
                    <a:pt x="19136" y="6943"/>
                  </a:cubicBezTo>
                  <a:cubicBezTo>
                    <a:pt x="20201" y="10060"/>
                    <a:pt x="20810" y="14291"/>
                    <a:pt x="21418" y="18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7308850" y="2540000"/>
              <a:ext cx="762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7340599" y="2590800"/>
              <a:ext cx="133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7566206" y="2373702"/>
              <a:ext cx="173915" cy="30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388" fill="norm" stroke="1" extrusionOk="0">
                  <a:moveTo>
                    <a:pt x="359" y="4078"/>
                  </a:moveTo>
                  <a:cubicBezTo>
                    <a:pt x="105" y="3339"/>
                    <a:pt x="-149" y="2599"/>
                    <a:pt x="105" y="1933"/>
                  </a:cubicBezTo>
                  <a:cubicBezTo>
                    <a:pt x="359" y="1267"/>
                    <a:pt x="1122" y="676"/>
                    <a:pt x="3155" y="306"/>
                  </a:cubicBezTo>
                  <a:cubicBezTo>
                    <a:pt x="5187" y="-64"/>
                    <a:pt x="8491" y="-212"/>
                    <a:pt x="10524" y="528"/>
                  </a:cubicBezTo>
                  <a:cubicBezTo>
                    <a:pt x="12557" y="1267"/>
                    <a:pt x="13319" y="2895"/>
                    <a:pt x="13192" y="4004"/>
                  </a:cubicBezTo>
                  <a:cubicBezTo>
                    <a:pt x="13065" y="5114"/>
                    <a:pt x="12049" y="5706"/>
                    <a:pt x="11032" y="6372"/>
                  </a:cubicBezTo>
                  <a:cubicBezTo>
                    <a:pt x="10016" y="7037"/>
                    <a:pt x="8999" y="7777"/>
                    <a:pt x="9253" y="8221"/>
                  </a:cubicBezTo>
                  <a:cubicBezTo>
                    <a:pt x="9507" y="8665"/>
                    <a:pt x="11032" y="8813"/>
                    <a:pt x="13192" y="9404"/>
                  </a:cubicBezTo>
                  <a:cubicBezTo>
                    <a:pt x="15352" y="9996"/>
                    <a:pt x="18147" y="11032"/>
                    <a:pt x="19672" y="12363"/>
                  </a:cubicBezTo>
                  <a:cubicBezTo>
                    <a:pt x="21197" y="13695"/>
                    <a:pt x="21451" y="15322"/>
                    <a:pt x="19418" y="16876"/>
                  </a:cubicBezTo>
                  <a:cubicBezTo>
                    <a:pt x="17385" y="18429"/>
                    <a:pt x="13065" y="19909"/>
                    <a:pt x="8745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8667750" y="2470150"/>
              <a:ext cx="1968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87" y="1620"/>
                    <a:pt x="5574" y="3240"/>
                    <a:pt x="8361" y="6300"/>
                  </a:cubicBezTo>
                  <a:cubicBezTo>
                    <a:pt x="11148" y="9360"/>
                    <a:pt x="13935" y="13860"/>
                    <a:pt x="16142" y="16650"/>
                  </a:cubicBezTo>
                  <a:cubicBezTo>
                    <a:pt x="18348" y="19440"/>
                    <a:pt x="19974" y="205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8712200" y="2456886"/>
              <a:ext cx="184150" cy="30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487"/>
                  </a:moveTo>
                  <a:cubicBezTo>
                    <a:pt x="20359" y="189"/>
                    <a:pt x="19117" y="-109"/>
                    <a:pt x="18124" y="40"/>
                  </a:cubicBezTo>
                  <a:cubicBezTo>
                    <a:pt x="17131" y="189"/>
                    <a:pt x="16386" y="785"/>
                    <a:pt x="14400" y="3466"/>
                  </a:cubicBezTo>
                  <a:cubicBezTo>
                    <a:pt x="12414" y="6148"/>
                    <a:pt x="9186" y="10914"/>
                    <a:pt x="6579" y="14266"/>
                  </a:cubicBezTo>
                  <a:cubicBezTo>
                    <a:pt x="3972" y="17618"/>
                    <a:pt x="1986" y="19554"/>
                    <a:pt x="0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8591550" y="2349500"/>
              <a:ext cx="2984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0" y="15429"/>
                    <a:pt x="6740" y="9257"/>
                    <a:pt x="10340" y="5657"/>
                  </a:cubicBezTo>
                  <a:cubicBezTo>
                    <a:pt x="13940" y="2057"/>
                    <a:pt x="1777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8985250" y="2552700"/>
              <a:ext cx="1143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9029700" y="2660650"/>
              <a:ext cx="1206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9451885" y="2439408"/>
              <a:ext cx="123915" cy="23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68" fill="norm" stroke="1" extrusionOk="0">
                  <a:moveTo>
                    <a:pt x="2761" y="4457"/>
                  </a:moveTo>
                  <a:cubicBezTo>
                    <a:pt x="2395" y="3510"/>
                    <a:pt x="2029" y="2563"/>
                    <a:pt x="2761" y="1805"/>
                  </a:cubicBezTo>
                  <a:cubicBezTo>
                    <a:pt x="3493" y="1047"/>
                    <a:pt x="5324" y="478"/>
                    <a:pt x="7520" y="194"/>
                  </a:cubicBezTo>
                  <a:cubicBezTo>
                    <a:pt x="9717" y="-90"/>
                    <a:pt x="12279" y="-90"/>
                    <a:pt x="13927" y="384"/>
                  </a:cubicBezTo>
                  <a:cubicBezTo>
                    <a:pt x="15574" y="857"/>
                    <a:pt x="16307" y="1805"/>
                    <a:pt x="15391" y="4268"/>
                  </a:cubicBezTo>
                  <a:cubicBezTo>
                    <a:pt x="14476" y="6731"/>
                    <a:pt x="11913" y="10710"/>
                    <a:pt x="9534" y="13457"/>
                  </a:cubicBezTo>
                  <a:cubicBezTo>
                    <a:pt x="7154" y="16205"/>
                    <a:pt x="4957" y="17721"/>
                    <a:pt x="3127" y="18857"/>
                  </a:cubicBezTo>
                  <a:cubicBezTo>
                    <a:pt x="1296" y="19994"/>
                    <a:pt x="-168" y="20752"/>
                    <a:pt x="15" y="21131"/>
                  </a:cubicBezTo>
                  <a:cubicBezTo>
                    <a:pt x="198" y="21510"/>
                    <a:pt x="2029" y="21510"/>
                    <a:pt x="5873" y="21415"/>
                  </a:cubicBezTo>
                  <a:cubicBezTo>
                    <a:pt x="9717" y="21321"/>
                    <a:pt x="15574" y="21131"/>
                    <a:pt x="21432" y="20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9639299" y="2565400"/>
              <a:ext cx="165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9721850" y="2508250"/>
              <a:ext cx="127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757"/>
                    <a:pt x="21600" y="7513"/>
                    <a:pt x="18000" y="11113"/>
                  </a:cubicBezTo>
                  <a:cubicBezTo>
                    <a:pt x="14400" y="14713"/>
                    <a:pt x="7200" y="18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9872205" y="2432050"/>
              <a:ext cx="103645" cy="18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07" fill="norm" stroke="1" extrusionOk="0">
                  <a:moveTo>
                    <a:pt x="12081" y="0"/>
                  </a:moveTo>
                  <a:cubicBezTo>
                    <a:pt x="8193" y="5959"/>
                    <a:pt x="4305" y="11917"/>
                    <a:pt x="2145" y="15517"/>
                  </a:cubicBezTo>
                  <a:cubicBezTo>
                    <a:pt x="-15" y="19117"/>
                    <a:pt x="-447" y="20359"/>
                    <a:pt x="417" y="20979"/>
                  </a:cubicBezTo>
                  <a:cubicBezTo>
                    <a:pt x="1281" y="21600"/>
                    <a:pt x="3441" y="21600"/>
                    <a:pt x="7113" y="21352"/>
                  </a:cubicBezTo>
                  <a:cubicBezTo>
                    <a:pt x="10785" y="21103"/>
                    <a:pt x="15969" y="20607"/>
                    <a:pt x="21153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9956800" y="2552700"/>
              <a:ext cx="127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10052050" y="2571750"/>
              <a:ext cx="1206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10109200" y="2508250"/>
              <a:ext cx="190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15"/>
                    <a:pt x="0" y="11631"/>
                    <a:pt x="3600" y="15231"/>
                  </a:cubicBezTo>
                  <a:cubicBezTo>
                    <a:pt x="7200" y="18831"/>
                    <a:pt x="14400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10228132" y="2511606"/>
              <a:ext cx="127539" cy="14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0882" fill="norm" stroke="1" extrusionOk="0">
                  <a:moveTo>
                    <a:pt x="11780" y="437"/>
                  </a:moveTo>
                  <a:cubicBezTo>
                    <a:pt x="10038" y="745"/>
                    <a:pt x="8296" y="1054"/>
                    <a:pt x="6205" y="3522"/>
                  </a:cubicBezTo>
                  <a:cubicBezTo>
                    <a:pt x="4115" y="5991"/>
                    <a:pt x="1676" y="10620"/>
                    <a:pt x="631" y="13705"/>
                  </a:cubicBezTo>
                  <a:cubicBezTo>
                    <a:pt x="-414" y="16791"/>
                    <a:pt x="-66" y="18334"/>
                    <a:pt x="980" y="19414"/>
                  </a:cubicBezTo>
                  <a:cubicBezTo>
                    <a:pt x="2025" y="20494"/>
                    <a:pt x="3767" y="21111"/>
                    <a:pt x="6380" y="20802"/>
                  </a:cubicBezTo>
                  <a:cubicBezTo>
                    <a:pt x="8992" y="20494"/>
                    <a:pt x="12476" y="19260"/>
                    <a:pt x="15089" y="16637"/>
                  </a:cubicBezTo>
                  <a:cubicBezTo>
                    <a:pt x="17702" y="14014"/>
                    <a:pt x="19444" y="10002"/>
                    <a:pt x="20315" y="7225"/>
                  </a:cubicBezTo>
                  <a:cubicBezTo>
                    <a:pt x="21186" y="4448"/>
                    <a:pt x="21186" y="2905"/>
                    <a:pt x="20489" y="1671"/>
                  </a:cubicBezTo>
                  <a:cubicBezTo>
                    <a:pt x="19792" y="437"/>
                    <a:pt x="18399" y="-489"/>
                    <a:pt x="16134" y="282"/>
                  </a:cubicBezTo>
                  <a:cubicBezTo>
                    <a:pt x="13870" y="1054"/>
                    <a:pt x="10734" y="3522"/>
                    <a:pt x="7599" y="5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9499599" y="2788013"/>
              <a:ext cx="698773" cy="4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24" fill="norm" stroke="1" extrusionOk="0">
                  <a:moveTo>
                    <a:pt x="0" y="21424"/>
                  </a:moveTo>
                  <a:cubicBezTo>
                    <a:pt x="1892" y="20395"/>
                    <a:pt x="3785" y="19367"/>
                    <a:pt x="5840" y="16795"/>
                  </a:cubicBezTo>
                  <a:cubicBezTo>
                    <a:pt x="7896" y="14224"/>
                    <a:pt x="10115" y="10110"/>
                    <a:pt x="12431" y="7024"/>
                  </a:cubicBezTo>
                  <a:cubicBezTo>
                    <a:pt x="14748" y="3938"/>
                    <a:pt x="17163" y="1881"/>
                    <a:pt x="18598" y="853"/>
                  </a:cubicBezTo>
                  <a:cubicBezTo>
                    <a:pt x="20034" y="-176"/>
                    <a:pt x="20491" y="-176"/>
                    <a:pt x="20882" y="338"/>
                  </a:cubicBezTo>
                  <a:cubicBezTo>
                    <a:pt x="21274" y="853"/>
                    <a:pt x="21600" y="1881"/>
                    <a:pt x="21535" y="5481"/>
                  </a:cubicBezTo>
                  <a:cubicBezTo>
                    <a:pt x="21469" y="9081"/>
                    <a:pt x="21013" y="15253"/>
                    <a:pt x="20556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9791699" y="2959099"/>
              <a:ext cx="130441" cy="19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500" fill="norm" stroke="1" extrusionOk="0">
                  <a:moveTo>
                    <a:pt x="1029" y="2136"/>
                  </a:moveTo>
                  <a:cubicBezTo>
                    <a:pt x="2400" y="1424"/>
                    <a:pt x="3771" y="712"/>
                    <a:pt x="5314" y="356"/>
                  </a:cubicBezTo>
                  <a:cubicBezTo>
                    <a:pt x="6857" y="0"/>
                    <a:pt x="8571" y="0"/>
                    <a:pt x="10286" y="0"/>
                  </a:cubicBezTo>
                  <a:cubicBezTo>
                    <a:pt x="12000" y="0"/>
                    <a:pt x="13714" y="0"/>
                    <a:pt x="14571" y="593"/>
                  </a:cubicBezTo>
                  <a:cubicBezTo>
                    <a:pt x="15429" y="1187"/>
                    <a:pt x="15429" y="2374"/>
                    <a:pt x="14743" y="3442"/>
                  </a:cubicBezTo>
                  <a:cubicBezTo>
                    <a:pt x="14057" y="4510"/>
                    <a:pt x="12686" y="5459"/>
                    <a:pt x="10971" y="6290"/>
                  </a:cubicBezTo>
                  <a:cubicBezTo>
                    <a:pt x="9257" y="7121"/>
                    <a:pt x="7200" y="7833"/>
                    <a:pt x="7029" y="8189"/>
                  </a:cubicBezTo>
                  <a:cubicBezTo>
                    <a:pt x="6857" y="8545"/>
                    <a:pt x="8571" y="8545"/>
                    <a:pt x="11314" y="9613"/>
                  </a:cubicBezTo>
                  <a:cubicBezTo>
                    <a:pt x="14057" y="10681"/>
                    <a:pt x="17829" y="12818"/>
                    <a:pt x="19714" y="14716"/>
                  </a:cubicBezTo>
                  <a:cubicBezTo>
                    <a:pt x="21600" y="16615"/>
                    <a:pt x="21600" y="18277"/>
                    <a:pt x="19714" y="19464"/>
                  </a:cubicBezTo>
                  <a:cubicBezTo>
                    <a:pt x="17829" y="20651"/>
                    <a:pt x="14057" y="21363"/>
                    <a:pt x="10457" y="21481"/>
                  </a:cubicBezTo>
                  <a:cubicBezTo>
                    <a:pt x="6857" y="21600"/>
                    <a:pt x="3429" y="21125"/>
                    <a:pt x="0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10693400" y="2733393"/>
              <a:ext cx="1905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00" y="11375"/>
                    <a:pt x="12000" y="2735"/>
                    <a:pt x="15600" y="575"/>
                  </a:cubicBezTo>
                  <a:cubicBezTo>
                    <a:pt x="19200" y="-1585"/>
                    <a:pt x="204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10737850" y="2851150"/>
              <a:ext cx="146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1250083" y="2632997"/>
              <a:ext cx="218017" cy="25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1468" y="4968"/>
                  </a:moveTo>
                  <a:cubicBezTo>
                    <a:pt x="1678" y="4083"/>
                    <a:pt x="1887" y="3198"/>
                    <a:pt x="2936" y="2401"/>
                  </a:cubicBezTo>
                  <a:cubicBezTo>
                    <a:pt x="3984" y="1604"/>
                    <a:pt x="5872" y="896"/>
                    <a:pt x="7340" y="454"/>
                  </a:cubicBezTo>
                  <a:cubicBezTo>
                    <a:pt x="8808" y="11"/>
                    <a:pt x="9856" y="-166"/>
                    <a:pt x="10695" y="188"/>
                  </a:cubicBezTo>
                  <a:cubicBezTo>
                    <a:pt x="11534" y="542"/>
                    <a:pt x="12163" y="1427"/>
                    <a:pt x="11115" y="3906"/>
                  </a:cubicBezTo>
                  <a:cubicBezTo>
                    <a:pt x="10066" y="6385"/>
                    <a:pt x="7340" y="10457"/>
                    <a:pt x="5557" y="12847"/>
                  </a:cubicBezTo>
                  <a:cubicBezTo>
                    <a:pt x="3775" y="15237"/>
                    <a:pt x="2936" y="15945"/>
                    <a:pt x="1992" y="16919"/>
                  </a:cubicBezTo>
                  <a:cubicBezTo>
                    <a:pt x="1049" y="17893"/>
                    <a:pt x="0" y="19132"/>
                    <a:pt x="0" y="19929"/>
                  </a:cubicBezTo>
                  <a:cubicBezTo>
                    <a:pt x="0" y="20726"/>
                    <a:pt x="1049" y="21080"/>
                    <a:pt x="4823" y="21257"/>
                  </a:cubicBezTo>
                  <a:cubicBezTo>
                    <a:pt x="8598" y="21434"/>
                    <a:pt x="15099" y="21434"/>
                    <a:pt x="21600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8439150" y="3422649"/>
              <a:ext cx="1587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057"/>
                    <a:pt x="5760" y="4114"/>
                    <a:pt x="8640" y="7714"/>
                  </a:cubicBezTo>
                  <a:cubicBezTo>
                    <a:pt x="11520" y="11314"/>
                    <a:pt x="14400" y="16457"/>
                    <a:pt x="16560" y="19029"/>
                  </a:cubicBezTo>
                  <a:cubicBezTo>
                    <a:pt x="18720" y="21600"/>
                    <a:pt x="201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8547100" y="3435349"/>
              <a:ext cx="139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409"/>
                    <a:pt x="16364" y="2817"/>
                    <a:pt x="13255" y="5713"/>
                  </a:cubicBezTo>
                  <a:cubicBezTo>
                    <a:pt x="10145" y="8609"/>
                    <a:pt x="6545" y="12991"/>
                    <a:pt x="4255" y="15887"/>
                  </a:cubicBezTo>
                  <a:cubicBezTo>
                    <a:pt x="1964" y="18783"/>
                    <a:pt x="982" y="201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8458200" y="3270250"/>
              <a:ext cx="2222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8991600" y="3555999"/>
              <a:ext cx="1079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8997950" y="3663950"/>
              <a:ext cx="1206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9436100" y="3435350"/>
              <a:ext cx="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9494774" y="3477355"/>
              <a:ext cx="132356" cy="12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0583" fill="norm" stroke="1" extrusionOk="0">
                  <a:moveTo>
                    <a:pt x="12721" y="390"/>
                  </a:moveTo>
                  <a:cubicBezTo>
                    <a:pt x="10727" y="52"/>
                    <a:pt x="8733" y="-285"/>
                    <a:pt x="7238" y="390"/>
                  </a:cubicBezTo>
                  <a:cubicBezTo>
                    <a:pt x="5743" y="1065"/>
                    <a:pt x="4746" y="2752"/>
                    <a:pt x="3583" y="5115"/>
                  </a:cubicBezTo>
                  <a:cubicBezTo>
                    <a:pt x="2419" y="7477"/>
                    <a:pt x="1090" y="10515"/>
                    <a:pt x="426" y="12877"/>
                  </a:cubicBezTo>
                  <a:cubicBezTo>
                    <a:pt x="-239" y="15240"/>
                    <a:pt x="-239" y="16927"/>
                    <a:pt x="1256" y="18446"/>
                  </a:cubicBezTo>
                  <a:cubicBezTo>
                    <a:pt x="2752" y="19965"/>
                    <a:pt x="5743" y="21315"/>
                    <a:pt x="9398" y="20134"/>
                  </a:cubicBezTo>
                  <a:cubicBezTo>
                    <a:pt x="13053" y="18952"/>
                    <a:pt x="17373" y="15240"/>
                    <a:pt x="19367" y="12203"/>
                  </a:cubicBezTo>
                  <a:cubicBezTo>
                    <a:pt x="21361" y="9165"/>
                    <a:pt x="21029" y="6802"/>
                    <a:pt x="19699" y="5284"/>
                  </a:cubicBezTo>
                  <a:cubicBezTo>
                    <a:pt x="18370" y="3765"/>
                    <a:pt x="16044" y="3090"/>
                    <a:pt x="13718" y="2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9639300" y="3409950"/>
              <a:ext cx="12065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3323"/>
                    <a:pt x="13263" y="6646"/>
                    <a:pt x="9663" y="10246"/>
                  </a:cubicBezTo>
                  <a:cubicBezTo>
                    <a:pt x="6063" y="13846"/>
                    <a:pt x="3032" y="177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9747250" y="3563675"/>
              <a:ext cx="108302" cy="19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455" fill="norm" stroke="1" extrusionOk="0">
                  <a:moveTo>
                    <a:pt x="2445" y="5429"/>
                  </a:moveTo>
                  <a:cubicBezTo>
                    <a:pt x="2853" y="4268"/>
                    <a:pt x="3260" y="3107"/>
                    <a:pt x="4891" y="2178"/>
                  </a:cubicBezTo>
                  <a:cubicBezTo>
                    <a:pt x="6521" y="1249"/>
                    <a:pt x="9374" y="552"/>
                    <a:pt x="11819" y="203"/>
                  </a:cubicBezTo>
                  <a:cubicBezTo>
                    <a:pt x="14264" y="-145"/>
                    <a:pt x="16302" y="-145"/>
                    <a:pt x="17321" y="1016"/>
                  </a:cubicBezTo>
                  <a:cubicBezTo>
                    <a:pt x="18340" y="2178"/>
                    <a:pt x="18340" y="4500"/>
                    <a:pt x="17525" y="6010"/>
                  </a:cubicBezTo>
                  <a:cubicBezTo>
                    <a:pt x="16709" y="7520"/>
                    <a:pt x="15079" y="8216"/>
                    <a:pt x="13449" y="8913"/>
                  </a:cubicBezTo>
                  <a:cubicBezTo>
                    <a:pt x="11819" y="9610"/>
                    <a:pt x="10189" y="10307"/>
                    <a:pt x="10392" y="10771"/>
                  </a:cubicBezTo>
                  <a:cubicBezTo>
                    <a:pt x="10596" y="11236"/>
                    <a:pt x="12634" y="11468"/>
                    <a:pt x="14672" y="11932"/>
                  </a:cubicBezTo>
                  <a:cubicBezTo>
                    <a:pt x="16709" y="12397"/>
                    <a:pt x="18747" y="13094"/>
                    <a:pt x="19970" y="14255"/>
                  </a:cubicBezTo>
                  <a:cubicBezTo>
                    <a:pt x="21192" y="15416"/>
                    <a:pt x="21600" y="17042"/>
                    <a:pt x="18136" y="18320"/>
                  </a:cubicBezTo>
                  <a:cubicBezTo>
                    <a:pt x="14672" y="19597"/>
                    <a:pt x="7336" y="20526"/>
                    <a:pt x="0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8227483" y="4121150"/>
              <a:ext cx="198968" cy="28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0"/>
                  </a:moveTo>
                  <a:cubicBezTo>
                    <a:pt x="18153" y="1120"/>
                    <a:pt x="14706" y="2240"/>
                    <a:pt x="11834" y="3280"/>
                  </a:cubicBezTo>
                  <a:cubicBezTo>
                    <a:pt x="8962" y="4320"/>
                    <a:pt x="6664" y="5280"/>
                    <a:pt x="5515" y="6240"/>
                  </a:cubicBezTo>
                  <a:cubicBezTo>
                    <a:pt x="4366" y="7200"/>
                    <a:pt x="4366" y="8160"/>
                    <a:pt x="5055" y="8720"/>
                  </a:cubicBezTo>
                  <a:cubicBezTo>
                    <a:pt x="5745" y="9280"/>
                    <a:pt x="7123" y="9440"/>
                    <a:pt x="8502" y="9520"/>
                  </a:cubicBezTo>
                  <a:cubicBezTo>
                    <a:pt x="9881" y="9600"/>
                    <a:pt x="11260" y="9600"/>
                    <a:pt x="12523" y="9760"/>
                  </a:cubicBezTo>
                  <a:cubicBezTo>
                    <a:pt x="13787" y="9920"/>
                    <a:pt x="14936" y="10240"/>
                    <a:pt x="15396" y="10800"/>
                  </a:cubicBezTo>
                  <a:cubicBezTo>
                    <a:pt x="15855" y="11360"/>
                    <a:pt x="15626" y="12160"/>
                    <a:pt x="13902" y="13280"/>
                  </a:cubicBezTo>
                  <a:cubicBezTo>
                    <a:pt x="12179" y="14400"/>
                    <a:pt x="8962" y="15840"/>
                    <a:pt x="6779" y="16800"/>
                  </a:cubicBezTo>
                  <a:cubicBezTo>
                    <a:pt x="4596" y="17760"/>
                    <a:pt x="3447" y="18240"/>
                    <a:pt x="2298" y="18960"/>
                  </a:cubicBezTo>
                  <a:cubicBezTo>
                    <a:pt x="1149" y="19680"/>
                    <a:pt x="0" y="20640"/>
                    <a:pt x="0" y="21120"/>
                  </a:cubicBezTo>
                  <a:cubicBezTo>
                    <a:pt x="0" y="21600"/>
                    <a:pt x="1149" y="21600"/>
                    <a:pt x="4021" y="21440"/>
                  </a:cubicBezTo>
                  <a:cubicBezTo>
                    <a:pt x="6894" y="21280"/>
                    <a:pt x="11489" y="20960"/>
                    <a:pt x="16085" y="20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8623300" y="4152900"/>
              <a:ext cx="1778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4000"/>
                    <a:pt x="8743" y="8000"/>
                    <a:pt x="12343" y="11600"/>
                  </a:cubicBezTo>
                  <a:cubicBezTo>
                    <a:pt x="15943" y="15200"/>
                    <a:pt x="18771" y="18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8661400" y="4159250"/>
              <a:ext cx="15875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7568" y="514"/>
                  </a:cubicBezTo>
                  <a:cubicBezTo>
                    <a:pt x="16416" y="1029"/>
                    <a:pt x="15552" y="2057"/>
                    <a:pt x="12960" y="5229"/>
                  </a:cubicBezTo>
                  <a:cubicBezTo>
                    <a:pt x="10368" y="8400"/>
                    <a:pt x="6048" y="13714"/>
                    <a:pt x="3600" y="16800"/>
                  </a:cubicBezTo>
                  <a:cubicBezTo>
                    <a:pt x="1152" y="19886"/>
                    <a:pt x="576" y="207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8851900" y="4349750"/>
              <a:ext cx="1" cy="889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8864600" y="42544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8997949" y="4178299"/>
              <a:ext cx="1143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927"/>
                    <a:pt x="9600" y="7855"/>
                    <a:pt x="13200" y="11455"/>
                  </a:cubicBezTo>
                  <a:cubicBezTo>
                    <a:pt x="16800" y="15055"/>
                    <a:pt x="19200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9080500" y="4184649"/>
              <a:ext cx="825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3877"/>
                    <a:pt x="13846" y="7754"/>
                    <a:pt x="10523" y="10892"/>
                  </a:cubicBezTo>
                  <a:cubicBezTo>
                    <a:pt x="7200" y="14031"/>
                    <a:pt x="4431" y="16431"/>
                    <a:pt x="2769" y="18092"/>
                  </a:cubicBezTo>
                  <a:cubicBezTo>
                    <a:pt x="1108" y="19754"/>
                    <a:pt x="554" y="20677"/>
                    <a:pt x="277" y="21138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9194800" y="4368799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9226550" y="426085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9302750" y="4184650"/>
              <a:ext cx="64952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5" h="21600" fill="norm" stroke="1" extrusionOk="0">
                  <a:moveTo>
                    <a:pt x="1964" y="0"/>
                  </a:moveTo>
                  <a:cubicBezTo>
                    <a:pt x="7200" y="1096"/>
                    <a:pt x="12436" y="2191"/>
                    <a:pt x="16036" y="4696"/>
                  </a:cubicBezTo>
                  <a:cubicBezTo>
                    <a:pt x="19636" y="7200"/>
                    <a:pt x="21600" y="11113"/>
                    <a:pt x="18655" y="14165"/>
                  </a:cubicBezTo>
                  <a:cubicBezTo>
                    <a:pt x="15709" y="17217"/>
                    <a:pt x="7855" y="194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8535166" y="4102100"/>
              <a:ext cx="132584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8852" y="0"/>
                  </a:moveTo>
                  <a:cubicBezTo>
                    <a:pt x="5861" y="1920"/>
                    <a:pt x="2870" y="3840"/>
                    <a:pt x="1209" y="6300"/>
                  </a:cubicBezTo>
                  <a:cubicBezTo>
                    <a:pt x="-453" y="8760"/>
                    <a:pt x="-785" y="11760"/>
                    <a:pt x="2704" y="14400"/>
                  </a:cubicBezTo>
                  <a:cubicBezTo>
                    <a:pt x="6193" y="17040"/>
                    <a:pt x="13504" y="19320"/>
                    <a:pt x="208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9607550" y="431800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9594850" y="4425950"/>
              <a:ext cx="1460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9996623" y="4206730"/>
              <a:ext cx="119478" cy="32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69" fill="norm" stroke="1" extrusionOk="0">
                  <a:moveTo>
                    <a:pt x="17573" y="2339"/>
                  </a:moveTo>
                  <a:cubicBezTo>
                    <a:pt x="18690" y="1351"/>
                    <a:pt x="19807" y="363"/>
                    <a:pt x="19621" y="80"/>
                  </a:cubicBezTo>
                  <a:cubicBezTo>
                    <a:pt x="19435" y="-202"/>
                    <a:pt x="17945" y="222"/>
                    <a:pt x="14780" y="1986"/>
                  </a:cubicBezTo>
                  <a:cubicBezTo>
                    <a:pt x="11614" y="3751"/>
                    <a:pt x="6773" y="6857"/>
                    <a:pt x="3794" y="9751"/>
                  </a:cubicBezTo>
                  <a:cubicBezTo>
                    <a:pt x="814" y="12645"/>
                    <a:pt x="-303" y="15327"/>
                    <a:pt x="69" y="17163"/>
                  </a:cubicBezTo>
                  <a:cubicBezTo>
                    <a:pt x="442" y="18998"/>
                    <a:pt x="2304" y="19986"/>
                    <a:pt x="4166" y="20551"/>
                  </a:cubicBezTo>
                  <a:cubicBezTo>
                    <a:pt x="6028" y="21116"/>
                    <a:pt x="7890" y="21257"/>
                    <a:pt x="9752" y="21327"/>
                  </a:cubicBezTo>
                  <a:cubicBezTo>
                    <a:pt x="11614" y="21398"/>
                    <a:pt x="13476" y="21398"/>
                    <a:pt x="15152" y="21186"/>
                  </a:cubicBezTo>
                  <a:cubicBezTo>
                    <a:pt x="16828" y="20974"/>
                    <a:pt x="18318" y="20551"/>
                    <a:pt x="19435" y="19986"/>
                  </a:cubicBezTo>
                  <a:cubicBezTo>
                    <a:pt x="20552" y="19422"/>
                    <a:pt x="21297" y="18716"/>
                    <a:pt x="20925" y="17727"/>
                  </a:cubicBezTo>
                  <a:cubicBezTo>
                    <a:pt x="20552" y="16739"/>
                    <a:pt x="19063" y="15469"/>
                    <a:pt x="17014" y="14763"/>
                  </a:cubicBezTo>
                  <a:cubicBezTo>
                    <a:pt x="14966" y="14057"/>
                    <a:pt x="12359" y="13916"/>
                    <a:pt x="10125" y="13916"/>
                  </a:cubicBezTo>
                  <a:cubicBezTo>
                    <a:pt x="7890" y="13916"/>
                    <a:pt x="6028" y="14057"/>
                    <a:pt x="5097" y="14551"/>
                  </a:cubicBezTo>
                  <a:cubicBezTo>
                    <a:pt x="4166" y="15045"/>
                    <a:pt x="4166" y="15892"/>
                    <a:pt x="4166" y="16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10242550" y="4375149"/>
              <a:ext cx="184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7" y="19800"/>
                    <a:pt x="12414" y="18000"/>
                    <a:pt x="16014" y="14400"/>
                  </a:cubicBezTo>
                  <a:cubicBezTo>
                    <a:pt x="19614" y="10800"/>
                    <a:pt x="20607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10350500" y="4318000"/>
              <a:ext cx="254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336"/>
                    <a:pt x="0" y="12672"/>
                    <a:pt x="3600" y="16272"/>
                  </a:cubicBezTo>
                  <a:cubicBezTo>
                    <a:pt x="7200" y="19872"/>
                    <a:pt x="14400" y="207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10528300" y="4243511"/>
              <a:ext cx="196850" cy="23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5006"/>
                  </a:moveTo>
                  <a:cubicBezTo>
                    <a:pt x="1626" y="3668"/>
                    <a:pt x="3252" y="2330"/>
                    <a:pt x="5458" y="1374"/>
                  </a:cubicBezTo>
                  <a:cubicBezTo>
                    <a:pt x="7665" y="418"/>
                    <a:pt x="10452" y="-155"/>
                    <a:pt x="12194" y="36"/>
                  </a:cubicBezTo>
                  <a:cubicBezTo>
                    <a:pt x="13935" y="227"/>
                    <a:pt x="14632" y="1183"/>
                    <a:pt x="14284" y="3859"/>
                  </a:cubicBezTo>
                  <a:cubicBezTo>
                    <a:pt x="13935" y="6535"/>
                    <a:pt x="12542" y="10932"/>
                    <a:pt x="11381" y="13512"/>
                  </a:cubicBezTo>
                  <a:cubicBezTo>
                    <a:pt x="10219" y="16093"/>
                    <a:pt x="9290" y="16857"/>
                    <a:pt x="8013" y="17813"/>
                  </a:cubicBezTo>
                  <a:cubicBezTo>
                    <a:pt x="6735" y="18769"/>
                    <a:pt x="5110" y="19916"/>
                    <a:pt x="4877" y="20585"/>
                  </a:cubicBezTo>
                  <a:cubicBezTo>
                    <a:pt x="4645" y="21254"/>
                    <a:pt x="5806" y="21445"/>
                    <a:pt x="8826" y="21445"/>
                  </a:cubicBezTo>
                  <a:cubicBezTo>
                    <a:pt x="11845" y="21445"/>
                    <a:pt x="16723" y="21254"/>
                    <a:pt x="21600" y="21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10810634" y="4279899"/>
              <a:ext cx="124066" cy="194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56" fill="norm" stroke="1" extrusionOk="0">
                  <a:moveTo>
                    <a:pt x="17066" y="0"/>
                  </a:moveTo>
                  <a:cubicBezTo>
                    <a:pt x="15235" y="0"/>
                    <a:pt x="13405" y="0"/>
                    <a:pt x="10659" y="2206"/>
                  </a:cubicBezTo>
                  <a:cubicBezTo>
                    <a:pt x="7913" y="4413"/>
                    <a:pt x="4252" y="8826"/>
                    <a:pt x="2239" y="11845"/>
                  </a:cubicBezTo>
                  <a:cubicBezTo>
                    <a:pt x="225" y="14865"/>
                    <a:pt x="-141" y="16490"/>
                    <a:pt x="42" y="17884"/>
                  </a:cubicBezTo>
                  <a:cubicBezTo>
                    <a:pt x="225" y="19277"/>
                    <a:pt x="957" y="20439"/>
                    <a:pt x="3154" y="21019"/>
                  </a:cubicBezTo>
                  <a:cubicBezTo>
                    <a:pt x="5351" y="21600"/>
                    <a:pt x="9012" y="21600"/>
                    <a:pt x="12306" y="19626"/>
                  </a:cubicBezTo>
                  <a:cubicBezTo>
                    <a:pt x="15601" y="17652"/>
                    <a:pt x="18530" y="13703"/>
                    <a:pt x="19995" y="11032"/>
                  </a:cubicBezTo>
                  <a:cubicBezTo>
                    <a:pt x="21459" y="8361"/>
                    <a:pt x="21459" y="6968"/>
                    <a:pt x="21459" y="5690"/>
                  </a:cubicBezTo>
                  <a:cubicBezTo>
                    <a:pt x="21459" y="4413"/>
                    <a:pt x="21459" y="3252"/>
                    <a:pt x="19812" y="2555"/>
                  </a:cubicBezTo>
                  <a:cubicBezTo>
                    <a:pt x="18164" y="1858"/>
                    <a:pt x="14869" y="1626"/>
                    <a:pt x="11574" y="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11048999" y="4381500"/>
              <a:ext cx="171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600"/>
                    <a:pt x="4800" y="9600"/>
                    <a:pt x="8400" y="6000"/>
                  </a:cubicBezTo>
                  <a:cubicBezTo>
                    <a:pt x="12000" y="2400"/>
                    <a:pt x="168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11150600" y="4305300"/>
              <a:ext cx="190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33"/>
                    <a:pt x="9600" y="9067"/>
                    <a:pt x="13200" y="12667"/>
                  </a:cubicBezTo>
                  <a:cubicBezTo>
                    <a:pt x="16800" y="16267"/>
                    <a:pt x="19200" y="18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11343992" y="4273550"/>
              <a:ext cx="148565" cy="20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18" fill="norm" stroke="1" extrusionOk="0">
                  <a:moveTo>
                    <a:pt x="16690" y="0"/>
                  </a:moveTo>
                  <a:cubicBezTo>
                    <a:pt x="13990" y="900"/>
                    <a:pt x="11290" y="1800"/>
                    <a:pt x="8440" y="4275"/>
                  </a:cubicBezTo>
                  <a:cubicBezTo>
                    <a:pt x="5590" y="6750"/>
                    <a:pt x="2590" y="10800"/>
                    <a:pt x="1090" y="13725"/>
                  </a:cubicBezTo>
                  <a:cubicBezTo>
                    <a:pt x="-410" y="16650"/>
                    <a:pt x="-410" y="18450"/>
                    <a:pt x="1390" y="19687"/>
                  </a:cubicBezTo>
                  <a:cubicBezTo>
                    <a:pt x="3190" y="20925"/>
                    <a:pt x="6790" y="21600"/>
                    <a:pt x="9940" y="21375"/>
                  </a:cubicBezTo>
                  <a:cubicBezTo>
                    <a:pt x="13090" y="21150"/>
                    <a:pt x="15790" y="20025"/>
                    <a:pt x="17740" y="17438"/>
                  </a:cubicBezTo>
                  <a:cubicBezTo>
                    <a:pt x="19690" y="14850"/>
                    <a:pt x="20890" y="10800"/>
                    <a:pt x="21040" y="7875"/>
                  </a:cubicBezTo>
                  <a:cubicBezTo>
                    <a:pt x="21190" y="4950"/>
                    <a:pt x="20290" y="3150"/>
                    <a:pt x="18940" y="2138"/>
                  </a:cubicBezTo>
                  <a:cubicBezTo>
                    <a:pt x="17590" y="1125"/>
                    <a:pt x="15790" y="900"/>
                    <a:pt x="14740" y="1350"/>
                  </a:cubicBezTo>
                  <a:cubicBezTo>
                    <a:pt x="13690" y="1800"/>
                    <a:pt x="13390" y="2925"/>
                    <a:pt x="13090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1658599" y="434975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11683999" y="4432299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11864885" y="4229570"/>
              <a:ext cx="149315" cy="20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51" fill="norm" stroke="1" extrusionOk="0">
                  <a:moveTo>
                    <a:pt x="2295" y="3918"/>
                  </a:moveTo>
                  <a:cubicBezTo>
                    <a:pt x="1991" y="2816"/>
                    <a:pt x="1686" y="1714"/>
                    <a:pt x="2295" y="1053"/>
                  </a:cubicBezTo>
                  <a:cubicBezTo>
                    <a:pt x="2903" y="392"/>
                    <a:pt x="4424" y="171"/>
                    <a:pt x="5946" y="61"/>
                  </a:cubicBezTo>
                  <a:cubicBezTo>
                    <a:pt x="7467" y="-49"/>
                    <a:pt x="8988" y="-49"/>
                    <a:pt x="10205" y="392"/>
                  </a:cubicBezTo>
                  <a:cubicBezTo>
                    <a:pt x="11422" y="833"/>
                    <a:pt x="12334" y="1714"/>
                    <a:pt x="12182" y="3808"/>
                  </a:cubicBezTo>
                  <a:cubicBezTo>
                    <a:pt x="12030" y="5902"/>
                    <a:pt x="10813" y="9208"/>
                    <a:pt x="8988" y="11633"/>
                  </a:cubicBezTo>
                  <a:cubicBezTo>
                    <a:pt x="7162" y="14057"/>
                    <a:pt x="4729" y="15600"/>
                    <a:pt x="2903" y="17033"/>
                  </a:cubicBezTo>
                  <a:cubicBezTo>
                    <a:pt x="1078" y="18465"/>
                    <a:pt x="-139" y="19788"/>
                    <a:pt x="13" y="20559"/>
                  </a:cubicBezTo>
                  <a:cubicBezTo>
                    <a:pt x="165" y="21331"/>
                    <a:pt x="1686" y="21551"/>
                    <a:pt x="5489" y="21551"/>
                  </a:cubicBezTo>
                  <a:cubicBezTo>
                    <a:pt x="9292" y="21551"/>
                    <a:pt x="15376" y="21331"/>
                    <a:pt x="21461" y="21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12014199" y="4229100"/>
              <a:ext cx="177801" cy="24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0"/>
                  </a:moveTo>
                  <a:cubicBezTo>
                    <a:pt x="18771" y="1108"/>
                    <a:pt x="15943" y="2215"/>
                    <a:pt x="12986" y="4523"/>
                  </a:cubicBezTo>
                  <a:cubicBezTo>
                    <a:pt x="10029" y="6831"/>
                    <a:pt x="6943" y="10338"/>
                    <a:pt x="5271" y="12554"/>
                  </a:cubicBezTo>
                  <a:cubicBezTo>
                    <a:pt x="3600" y="14769"/>
                    <a:pt x="3343" y="15692"/>
                    <a:pt x="3086" y="16615"/>
                  </a:cubicBezTo>
                  <a:cubicBezTo>
                    <a:pt x="2829" y="17538"/>
                    <a:pt x="2571" y="18462"/>
                    <a:pt x="2957" y="19292"/>
                  </a:cubicBezTo>
                  <a:cubicBezTo>
                    <a:pt x="3343" y="20123"/>
                    <a:pt x="4371" y="20862"/>
                    <a:pt x="5529" y="21231"/>
                  </a:cubicBezTo>
                  <a:cubicBezTo>
                    <a:pt x="6686" y="21600"/>
                    <a:pt x="7971" y="21600"/>
                    <a:pt x="9257" y="21415"/>
                  </a:cubicBezTo>
                  <a:cubicBezTo>
                    <a:pt x="10543" y="21231"/>
                    <a:pt x="11829" y="20862"/>
                    <a:pt x="12600" y="20215"/>
                  </a:cubicBezTo>
                  <a:cubicBezTo>
                    <a:pt x="13371" y="19569"/>
                    <a:pt x="13629" y="18646"/>
                    <a:pt x="13114" y="17815"/>
                  </a:cubicBezTo>
                  <a:cubicBezTo>
                    <a:pt x="12600" y="16985"/>
                    <a:pt x="11314" y="16246"/>
                    <a:pt x="9000" y="15785"/>
                  </a:cubicBezTo>
                  <a:cubicBezTo>
                    <a:pt x="6686" y="15323"/>
                    <a:pt x="3343" y="15138"/>
                    <a:pt x="0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8507868" y="4773987"/>
              <a:ext cx="191633" cy="25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11" fill="norm" stroke="1" extrusionOk="0">
                  <a:moveTo>
                    <a:pt x="12945" y="2263"/>
                  </a:moveTo>
                  <a:cubicBezTo>
                    <a:pt x="14132" y="1903"/>
                    <a:pt x="15319" y="1543"/>
                    <a:pt x="16505" y="1093"/>
                  </a:cubicBezTo>
                  <a:cubicBezTo>
                    <a:pt x="17692" y="643"/>
                    <a:pt x="18879" y="103"/>
                    <a:pt x="18879" y="13"/>
                  </a:cubicBezTo>
                  <a:cubicBezTo>
                    <a:pt x="18879" y="-77"/>
                    <a:pt x="17692" y="283"/>
                    <a:pt x="14963" y="1543"/>
                  </a:cubicBezTo>
                  <a:cubicBezTo>
                    <a:pt x="12233" y="2803"/>
                    <a:pt x="7960" y="4963"/>
                    <a:pt x="5349" y="6403"/>
                  </a:cubicBezTo>
                  <a:cubicBezTo>
                    <a:pt x="2738" y="7843"/>
                    <a:pt x="1789" y="8563"/>
                    <a:pt x="1670" y="9283"/>
                  </a:cubicBezTo>
                  <a:cubicBezTo>
                    <a:pt x="1552" y="10003"/>
                    <a:pt x="2264" y="10723"/>
                    <a:pt x="3332" y="11173"/>
                  </a:cubicBezTo>
                  <a:cubicBezTo>
                    <a:pt x="4400" y="11623"/>
                    <a:pt x="5824" y="11803"/>
                    <a:pt x="7130" y="11983"/>
                  </a:cubicBezTo>
                  <a:cubicBezTo>
                    <a:pt x="8435" y="12163"/>
                    <a:pt x="9622" y="12343"/>
                    <a:pt x="10097" y="12883"/>
                  </a:cubicBezTo>
                  <a:cubicBezTo>
                    <a:pt x="10571" y="13423"/>
                    <a:pt x="10334" y="14323"/>
                    <a:pt x="9503" y="15133"/>
                  </a:cubicBezTo>
                  <a:cubicBezTo>
                    <a:pt x="8672" y="15943"/>
                    <a:pt x="7248" y="16663"/>
                    <a:pt x="5943" y="17203"/>
                  </a:cubicBezTo>
                  <a:cubicBezTo>
                    <a:pt x="4637" y="17743"/>
                    <a:pt x="3450" y="18103"/>
                    <a:pt x="2264" y="18733"/>
                  </a:cubicBezTo>
                  <a:cubicBezTo>
                    <a:pt x="1077" y="19363"/>
                    <a:pt x="-110" y="20263"/>
                    <a:pt x="9" y="20803"/>
                  </a:cubicBezTo>
                  <a:cubicBezTo>
                    <a:pt x="127" y="21343"/>
                    <a:pt x="1552" y="21523"/>
                    <a:pt x="5349" y="21343"/>
                  </a:cubicBezTo>
                  <a:cubicBezTo>
                    <a:pt x="9147" y="21163"/>
                    <a:pt x="15319" y="20623"/>
                    <a:pt x="21490" y="20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8832850" y="4824547"/>
              <a:ext cx="177800" cy="20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151"/>
                  </a:moveTo>
                  <a:cubicBezTo>
                    <a:pt x="1286" y="-70"/>
                    <a:pt x="2571" y="-290"/>
                    <a:pt x="4757" y="1363"/>
                  </a:cubicBezTo>
                  <a:cubicBezTo>
                    <a:pt x="6943" y="3016"/>
                    <a:pt x="10029" y="6543"/>
                    <a:pt x="12857" y="10069"/>
                  </a:cubicBezTo>
                  <a:cubicBezTo>
                    <a:pt x="15686" y="13596"/>
                    <a:pt x="18257" y="17122"/>
                    <a:pt x="19671" y="18996"/>
                  </a:cubicBezTo>
                  <a:cubicBezTo>
                    <a:pt x="21086" y="20869"/>
                    <a:pt x="21343" y="21090"/>
                    <a:pt x="21600" y="21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8909994" y="4800600"/>
              <a:ext cx="151457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19966" y="171"/>
                    <a:pt x="18466" y="343"/>
                    <a:pt x="16366" y="1886"/>
                  </a:cubicBezTo>
                  <a:cubicBezTo>
                    <a:pt x="14266" y="3429"/>
                    <a:pt x="11566" y="6343"/>
                    <a:pt x="9016" y="9000"/>
                  </a:cubicBezTo>
                  <a:cubicBezTo>
                    <a:pt x="6466" y="11657"/>
                    <a:pt x="4066" y="14057"/>
                    <a:pt x="2416" y="15857"/>
                  </a:cubicBezTo>
                  <a:cubicBezTo>
                    <a:pt x="766" y="17657"/>
                    <a:pt x="-134" y="18857"/>
                    <a:pt x="16" y="19714"/>
                  </a:cubicBezTo>
                  <a:cubicBezTo>
                    <a:pt x="166" y="20571"/>
                    <a:pt x="1366" y="21086"/>
                    <a:pt x="25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9093200" y="5003800"/>
              <a:ext cx="63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9112250" y="490855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9182100" y="4738279"/>
              <a:ext cx="120650" cy="11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4414"/>
                  </a:moveTo>
                  <a:cubicBezTo>
                    <a:pt x="1137" y="2871"/>
                    <a:pt x="2274" y="1328"/>
                    <a:pt x="3789" y="556"/>
                  </a:cubicBezTo>
                  <a:cubicBezTo>
                    <a:pt x="5305" y="-215"/>
                    <a:pt x="7200" y="-215"/>
                    <a:pt x="8526" y="749"/>
                  </a:cubicBezTo>
                  <a:cubicBezTo>
                    <a:pt x="9853" y="1714"/>
                    <a:pt x="10611" y="3642"/>
                    <a:pt x="10421" y="5571"/>
                  </a:cubicBezTo>
                  <a:cubicBezTo>
                    <a:pt x="10232" y="7499"/>
                    <a:pt x="9095" y="9428"/>
                    <a:pt x="7958" y="11164"/>
                  </a:cubicBezTo>
                  <a:cubicBezTo>
                    <a:pt x="6821" y="12899"/>
                    <a:pt x="5684" y="14442"/>
                    <a:pt x="4926" y="16178"/>
                  </a:cubicBezTo>
                  <a:cubicBezTo>
                    <a:pt x="4168" y="17914"/>
                    <a:pt x="3789" y="19842"/>
                    <a:pt x="4547" y="20614"/>
                  </a:cubicBezTo>
                  <a:cubicBezTo>
                    <a:pt x="5305" y="21385"/>
                    <a:pt x="7200" y="20999"/>
                    <a:pt x="10232" y="20421"/>
                  </a:cubicBezTo>
                  <a:cubicBezTo>
                    <a:pt x="13263" y="19842"/>
                    <a:pt x="17432" y="19071"/>
                    <a:pt x="21600" y="18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9328149" y="4768850"/>
              <a:ext cx="9430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0080" y="0"/>
                  </a:moveTo>
                  <a:cubicBezTo>
                    <a:pt x="12480" y="0"/>
                    <a:pt x="14880" y="0"/>
                    <a:pt x="17040" y="502"/>
                  </a:cubicBezTo>
                  <a:cubicBezTo>
                    <a:pt x="19200" y="1005"/>
                    <a:pt x="21120" y="2009"/>
                    <a:pt x="21360" y="4437"/>
                  </a:cubicBezTo>
                  <a:cubicBezTo>
                    <a:pt x="21600" y="6865"/>
                    <a:pt x="20160" y="10716"/>
                    <a:pt x="16320" y="13814"/>
                  </a:cubicBezTo>
                  <a:cubicBezTo>
                    <a:pt x="12480" y="16912"/>
                    <a:pt x="6240" y="1925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8762863" y="4787900"/>
              <a:ext cx="146187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8234" y="0"/>
                  </a:moveTo>
                  <a:cubicBezTo>
                    <a:pt x="5496" y="1008"/>
                    <a:pt x="2757" y="2016"/>
                    <a:pt x="1236" y="4176"/>
                  </a:cubicBezTo>
                  <a:cubicBezTo>
                    <a:pt x="-285" y="6336"/>
                    <a:pt x="-589" y="9648"/>
                    <a:pt x="1388" y="12744"/>
                  </a:cubicBezTo>
                  <a:cubicBezTo>
                    <a:pt x="3366" y="15840"/>
                    <a:pt x="7625" y="18720"/>
                    <a:pt x="11276" y="20160"/>
                  </a:cubicBezTo>
                  <a:cubicBezTo>
                    <a:pt x="14926" y="21600"/>
                    <a:pt x="17969" y="21600"/>
                    <a:pt x="210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9696449" y="4914899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9696449" y="501015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10013950" y="4871397"/>
              <a:ext cx="209550" cy="22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4800"/>
                  </a:moveTo>
                  <a:cubicBezTo>
                    <a:pt x="218" y="3781"/>
                    <a:pt x="436" y="2762"/>
                    <a:pt x="1636" y="1845"/>
                  </a:cubicBezTo>
                  <a:cubicBezTo>
                    <a:pt x="2836" y="928"/>
                    <a:pt x="5018" y="113"/>
                    <a:pt x="7309" y="11"/>
                  </a:cubicBezTo>
                  <a:cubicBezTo>
                    <a:pt x="9600" y="-91"/>
                    <a:pt x="12000" y="520"/>
                    <a:pt x="12764" y="2456"/>
                  </a:cubicBezTo>
                  <a:cubicBezTo>
                    <a:pt x="13527" y="4392"/>
                    <a:pt x="12655" y="7652"/>
                    <a:pt x="11236" y="10403"/>
                  </a:cubicBezTo>
                  <a:cubicBezTo>
                    <a:pt x="9818" y="13154"/>
                    <a:pt x="7855" y="15396"/>
                    <a:pt x="6655" y="17026"/>
                  </a:cubicBezTo>
                  <a:cubicBezTo>
                    <a:pt x="5455" y="18656"/>
                    <a:pt x="5018" y="19675"/>
                    <a:pt x="5345" y="20388"/>
                  </a:cubicBezTo>
                  <a:cubicBezTo>
                    <a:pt x="5673" y="21101"/>
                    <a:pt x="6764" y="21509"/>
                    <a:pt x="9164" y="21509"/>
                  </a:cubicBezTo>
                  <a:cubicBezTo>
                    <a:pt x="11564" y="21509"/>
                    <a:pt x="15273" y="21101"/>
                    <a:pt x="17564" y="20592"/>
                  </a:cubicBezTo>
                  <a:cubicBezTo>
                    <a:pt x="19855" y="20083"/>
                    <a:pt x="20727" y="19471"/>
                    <a:pt x="21600" y="18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10153650" y="4731255"/>
              <a:ext cx="165100" cy="7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8" fill="norm" stroke="1" extrusionOk="0">
                  <a:moveTo>
                    <a:pt x="0" y="9110"/>
                  </a:moveTo>
                  <a:cubicBezTo>
                    <a:pt x="554" y="6024"/>
                    <a:pt x="1108" y="2939"/>
                    <a:pt x="2077" y="1396"/>
                  </a:cubicBezTo>
                  <a:cubicBezTo>
                    <a:pt x="3046" y="-147"/>
                    <a:pt x="4431" y="-147"/>
                    <a:pt x="5815" y="162"/>
                  </a:cubicBezTo>
                  <a:cubicBezTo>
                    <a:pt x="7200" y="470"/>
                    <a:pt x="8585" y="1087"/>
                    <a:pt x="9415" y="2939"/>
                  </a:cubicBezTo>
                  <a:cubicBezTo>
                    <a:pt x="10246" y="4790"/>
                    <a:pt x="10523" y="7876"/>
                    <a:pt x="9831" y="11270"/>
                  </a:cubicBezTo>
                  <a:cubicBezTo>
                    <a:pt x="9138" y="14664"/>
                    <a:pt x="7477" y="18367"/>
                    <a:pt x="7477" y="19910"/>
                  </a:cubicBezTo>
                  <a:cubicBezTo>
                    <a:pt x="7477" y="21453"/>
                    <a:pt x="9138" y="20836"/>
                    <a:pt x="11769" y="20219"/>
                  </a:cubicBezTo>
                  <a:cubicBezTo>
                    <a:pt x="14400" y="19602"/>
                    <a:pt x="18000" y="18984"/>
                    <a:pt x="21600" y="18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10325099" y="4978400"/>
              <a:ext cx="165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10394950" y="4902200"/>
              <a:ext cx="190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10584229" y="4800600"/>
              <a:ext cx="77421" cy="20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00" fill="norm" stroke="1" extrusionOk="0">
                  <a:moveTo>
                    <a:pt x="9094" y="0"/>
                  </a:moveTo>
                  <a:cubicBezTo>
                    <a:pt x="6758" y="5175"/>
                    <a:pt x="4423" y="10350"/>
                    <a:pt x="2672" y="13612"/>
                  </a:cubicBezTo>
                  <a:cubicBezTo>
                    <a:pt x="921" y="16875"/>
                    <a:pt x="-247" y="18225"/>
                    <a:pt x="45" y="19350"/>
                  </a:cubicBezTo>
                  <a:cubicBezTo>
                    <a:pt x="337" y="20475"/>
                    <a:pt x="2088" y="21375"/>
                    <a:pt x="5007" y="21488"/>
                  </a:cubicBezTo>
                  <a:cubicBezTo>
                    <a:pt x="7926" y="21600"/>
                    <a:pt x="12012" y="20925"/>
                    <a:pt x="14931" y="20138"/>
                  </a:cubicBezTo>
                  <a:cubicBezTo>
                    <a:pt x="17850" y="19350"/>
                    <a:pt x="19602" y="18450"/>
                    <a:pt x="21353" y="17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0636250" y="4946649"/>
              <a:ext cx="317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10706100" y="4742230"/>
              <a:ext cx="127000" cy="9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3088"/>
                  </a:moveTo>
                  <a:cubicBezTo>
                    <a:pt x="1440" y="1679"/>
                    <a:pt x="2880" y="271"/>
                    <a:pt x="4500" y="36"/>
                  </a:cubicBezTo>
                  <a:cubicBezTo>
                    <a:pt x="6120" y="-199"/>
                    <a:pt x="7920" y="740"/>
                    <a:pt x="9000" y="2384"/>
                  </a:cubicBezTo>
                  <a:cubicBezTo>
                    <a:pt x="10080" y="4027"/>
                    <a:pt x="10440" y="6375"/>
                    <a:pt x="10440" y="8723"/>
                  </a:cubicBezTo>
                  <a:cubicBezTo>
                    <a:pt x="10440" y="11071"/>
                    <a:pt x="10080" y="13418"/>
                    <a:pt x="8820" y="15531"/>
                  </a:cubicBezTo>
                  <a:cubicBezTo>
                    <a:pt x="7560" y="17644"/>
                    <a:pt x="5400" y="19523"/>
                    <a:pt x="5580" y="20227"/>
                  </a:cubicBezTo>
                  <a:cubicBezTo>
                    <a:pt x="5760" y="20931"/>
                    <a:pt x="8280" y="20462"/>
                    <a:pt x="11340" y="20462"/>
                  </a:cubicBezTo>
                  <a:cubicBezTo>
                    <a:pt x="14400" y="20462"/>
                    <a:pt x="18000" y="20931"/>
                    <a:pt x="21600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10788650" y="498475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10859679" y="4908549"/>
              <a:ext cx="3057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16478" y="0"/>
                  </a:moveTo>
                  <a:cubicBezTo>
                    <a:pt x="10718" y="5184"/>
                    <a:pt x="4958" y="10368"/>
                    <a:pt x="2078" y="13680"/>
                  </a:cubicBezTo>
                  <a:cubicBezTo>
                    <a:pt x="-802" y="16992"/>
                    <a:pt x="-802" y="18432"/>
                    <a:pt x="2798" y="19440"/>
                  </a:cubicBezTo>
                  <a:cubicBezTo>
                    <a:pt x="6398" y="20448"/>
                    <a:pt x="13598" y="21024"/>
                    <a:pt x="207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11005493" y="4857750"/>
              <a:ext cx="108738" cy="23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340" fill="norm" stroke="1" extrusionOk="0">
                  <a:moveTo>
                    <a:pt x="20603" y="0"/>
                  </a:moveTo>
                  <a:cubicBezTo>
                    <a:pt x="14897" y="2485"/>
                    <a:pt x="9192" y="4970"/>
                    <a:pt x="5524" y="8028"/>
                  </a:cubicBezTo>
                  <a:cubicBezTo>
                    <a:pt x="1856" y="11087"/>
                    <a:pt x="226" y="14719"/>
                    <a:pt x="22" y="17012"/>
                  </a:cubicBezTo>
                  <a:cubicBezTo>
                    <a:pt x="-182" y="19306"/>
                    <a:pt x="1041" y="20262"/>
                    <a:pt x="2875" y="20835"/>
                  </a:cubicBezTo>
                  <a:cubicBezTo>
                    <a:pt x="4709" y="21409"/>
                    <a:pt x="7154" y="21600"/>
                    <a:pt x="10210" y="20835"/>
                  </a:cubicBezTo>
                  <a:cubicBezTo>
                    <a:pt x="13267" y="20071"/>
                    <a:pt x="16935" y="18350"/>
                    <a:pt x="18973" y="16248"/>
                  </a:cubicBezTo>
                  <a:cubicBezTo>
                    <a:pt x="21010" y="14145"/>
                    <a:pt x="21418" y="11660"/>
                    <a:pt x="20399" y="9462"/>
                  </a:cubicBezTo>
                  <a:cubicBezTo>
                    <a:pt x="19380" y="7264"/>
                    <a:pt x="16935" y="5352"/>
                    <a:pt x="14490" y="3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11118849" y="4723177"/>
              <a:ext cx="139701" cy="8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797"/>
                  </a:moveTo>
                  <a:cubicBezTo>
                    <a:pt x="1636" y="793"/>
                    <a:pt x="3273" y="-212"/>
                    <a:pt x="4909" y="39"/>
                  </a:cubicBezTo>
                  <a:cubicBezTo>
                    <a:pt x="6545" y="290"/>
                    <a:pt x="8182" y="1797"/>
                    <a:pt x="9000" y="3807"/>
                  </a:cubicBezTo>
                  <a:cubicBezTo>
                    <a:pt x="9818" y="5816"/>
                    <a:pt x="9818" y="8328"/>
                    <a:pt x="9164" y="11341"/>
                  </a:cubicBezTo>
                  <a:cubicBezTo>
                    <a:pt x="8509" y="14355"/>
                    <a:pt x="7200" y="17872"/>
                    <a:pt x="7364" y="19630"/>
                  </a:cubicBezTo>
                  <a:cubicBezTo>
                    <a:pt x="7527" y="21388"/>
                    <a:pt x="9164" y="21388"/>
                    <a:pt x="11782" y="20886"/>
                  </a:cubicBezTo>
                  <a:cubicBezTo>
                    <a:pt x="14400" y="20383"/>
                    <a:pt x="18000" y="19379"/>
                    <a:pt x="21600" y="18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1328400" y="4981756"/>
              <a:ext cx="1333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371" y="11918"/>
                    <a:pt x="2743" y="3818"/>
                    <a:pt x="6343" y="1118"/>
                  </a:cubicBezTo>
                  <a:cubicBezTo>
                    <a:pt x="9943" y="-1582"/>
                    <a:pt x="15771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11347450" y="5054600"/>
              <a:ext cx="1714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11686697" y="4884329"/>
              <a:ext cx="149703" cy="23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40" fill="norm" stroke="1" extrusionOk="0">
                  <a:moveTo>
                    <a:pt x="5918" y="5146"/>
                  </a:moveTo>
                  <a:cubicBezTo>
                    <a:pt x="5918" y="4173"/>
                    <a:pt x="5918" y="3200"/>
                    <a:pt x="6818" y="2324"/>
                  </a:cubicBezTo>
                  <a:cubicBezTo>
                    <a:pt x="7718" y="1449"/>
                    <a:pt x="9518" y="670"/>
                    <a:pt x="11168" y="281"/>
                  </a:cubicBezTo>
                  <a:cubicBezTo>
                    <a:pt x="12818" y="-108"/>
                    <a:pt x="14318" y="-108"/>
                    <a:pt x="15218" y="378"/>
                  </a:cubicBezTo>
                  <a:cubicBezTo>
                    <a:pt x="16118" y="865"/>
                    <a:pt x="16418" y="1838"/>
                    <a:pt x="15218" y="3784"/>
                  </a:cubicBezTo>
                  <a:cubicBezTo>
                    <a:pt x="14018" y="5730"/>
                    <a:pt x="11318" y="8649"/>
                    <a:pt x="9518" y="10692"/>
                  </a:cubicBezTo>
                  <a:cubicBezTo>
                    <a:pt x="7718" y="12735"/>
                    <a:pt x="6818" y="13903"/>
                    <a:pt x="5018" y="15557"/>
                  </a:cubicBezTo>
                  <a:cubicBezTo>
                    <a:pt x="3218" y="17211"/>
                    <a:pt x="518" y="19351"/>
                    <a:pt x="68" y="20422"/>
                  </a:cubicBezTo>
                  <a:cubicBezTo>
                    <a:pt x="-382" y="21492"/>
                    <a:pt x="1418" y="21492"/>
                    <a:pt x="5318" y="21103"/>
                  </a:cubicBezTo>
                  <a:cubicBezTo>
                    <a:pt x="9218" y="20714"/>
                    <a:pt x="15218" y="19935"/>
                    <a:pt x="21218" y="19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11880343" y="4908550"/>
              <a:ext cx="125623" cy="19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501" fill="norm" stroke="1" extrusionOk="0">
                  <a:moveTo>
                    <a:pt x="20269" y="2068"/>
                  </a:moveTo>
                  <a:cubicBezTo>
                    <a:pt x="18498" y="1609"/>
                    <a:pt x="16728" y="1149"/>
                    <a:pt x="13541" y="2643"/>
                  </a:cubicBezTo>
                  <a:cubicBezTo>
                    <a:pt x="10354" y="4136"/>
                    <a:pt x="5751" y="7583"/>
                    <a:pt x="3095" y="10800"/>
                  </a:cubicBezTo>
                  <a:cubicBezTo>
                    <a:pt x="439" y="14017"/>
                    <a:pt x="-269" y="17004"/>
                    <a:pt x="85" y="18843"/>
                  </a:cubicBezTo>
                  <a:cubicBezTo>
                    <a:pt x="439" y="20681"/>
                    <a:pt x="1856" y="21370"/>
                    <a:pt x="4511" y="21485"/>
                  </a:cubicBezTo>
                  <a:cubicBezTo>
                    <a:pt x="7167" y="21600"/>
                    <a:pt x="11062" y="21140"/>
                    <a:pt x="14426" y="18613"/>
                  </a:cubicBezTo>
                  <a:cubicBezTo>
                    <a:pt x="17790" y="16085"/>
                    <a:pt x="20623" y="11489"/>
                    <a:pt x="20977" y="8043"/>
                  </a:cubicBezTo>
                  <a:cubicBezTo>
                    <a:pt x="21331" y="4596"/>
                    <a:pt x="19206" y="2298"/>
                    <a:pt x="170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1898650" y="4790793"/>
              <a:ext cx="2667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971" y="2735"/>
                    <a:pt x="9943" y="-1585"/>
                    <a:pt x="13543" y="575"/>
                  </a:cubicBezTo>
                  <a:cubicBezTo>
                    <a:pt x="17143" y="2735"/>
                    <a:pt x="19371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1962150" y="4953000"/>
              <a:ext cx="2540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0" y="10800"/>
                    <a:pt x="5040" y="21600"/>
                    <a:pt x="8640" y="21600"/>
                  </a:cubicBezTo>
                  <a:cubicBezTo>
                    <a:pt x="12240" y="21600"/>
                    <a:pt x="1692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2755900" y="4559857"/>
              <a:ext cx="125113" cy="24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02" fill="norm" stroke="1" extrusionOk="0">
                  <a:moveTo>
                    <a:pt x="0" y="3828"/>
                  </a:moveTo>
                  <a:cubicBezTo>
                    <a:pt x="3240" y="2536"/>
                    <a:pt x="6480" y="1243"/>
                    <a:pt x="9180" y="597"/>
                  </a:cubicBezTo>
                  <a:cubicBezTo>
                    <a:pt x="11880" y="-49"/>
                    <a:pt x="14040" y="-49"/>
                    <a:pt x="16020" y="43"/>
                  </a:cubicBezTo>
                  <a:cubicBezTo>
                    <a:pt x="18000" y="136"/>
                    <a:pt x="19800" y="320"/>
                    <a:pt x="20700" y="874"/>
                  </a:cubicBezTo>
                  <a:cubicBezTo>
                    <a:pt x="21600" y="1428"/>
                    <a:pt x="21600" y="2351"/>
                    <a:pt x="19620" y="4105"/>
                  </a:cubicBezTo>
                  <a:cubicBezTo>
                    <a:pt x="17640" y="5859"/>
                    <a:pt x="13680" y="8443"/>
                    <a:pt x="10980" y="10013"/>
                  </a:cubicBezTo>
                  <a:cubicBezTo>
                    <a:pt x="8280" y="11582"/>
                    <a:pt x="6840" y="12136"/>
                    <a:pt x="7200" y="12413"/>
                  </a:cubicBezTo>
                  <a:cubicBezTo>
                    <a:pt x="7560" y="12689"/>
                    <a:pt x="9720" y="12689"/>
                    <a:pt x="12240" y="12874"/>
                  </a:cubicBezTo>
                  <a:cubicBezTo>
                    <a:pt x="14760" y="13059"/>
                    <a:pt x="17640" y="13428"/>
                    <a:pt x="19260" y="14074"/>
                  </a:cubicBezTo>
                  <a:cubicBezTo>
                    <a:pt x="20880" y="14720"/>
                    <a:pt x="21240" y="15643"/>
                    <a:pt x="20160" y="16751"/>
                  </a:cubicBezTo>
                  <a:cubicBezTo>
                    <a:pt x="19080" y="17859"/>
                    <a:pt x="16560" y="19151"/>
                    <a:pt x="13140" y="20074"/>
                  </a:cubicBezTo>
                  <a:cubicBezTo>
                    <a:pt x="9720" y="20997"/>
                    <a:pt x="5400" y="21551"/>
                    <a:pt x="3780" y="21366"/>
                  </a:cubicBezTo>
                  <a:cubicBezTo>
                    <a:pt x="2160" y="21182"/>
                    <a:pt x="3240" y="20259"/>
                    <a:pt x="4320" y="19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2952749" y="4546600"/>
              <a:ext cx="2095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869"/>
                    <a:pt x="17673" y="1738"/>
                    <a:pt x="15273" y="3848"/>
                  </a:cubicBezTo>
                  <a:cubicBezTo>
                    <a:pt x="12873" y="5959"/>
                    <a:pt x="10036" y="9310"/>
                    <a:pt x="7418" y="12166"/>
                  </a:cubicBezTo>
                  <a:cubicBezTo>
                    <a:pt x="4800" y="15021"/>
                    <a:pt x="2400" y="17379"/>
                    <a:pt x="1200" y="18869"/>
                  </a:cubicBezTo>
                  <a:cubicBezTo>
                    <a:pt x="0" y="20359"/>
                    <a:pt x="0" y="209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3147520" y="4648200"/>
              <a:ext cx="141780" cy="27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98" fill="norm" stroke="1" extrusionOk="0">
                  <a:moveTo>
                    <a:pt x="21277" y="0"/>
                  </a:moveTo>
                  <a:cubicBezTo>
                    <a:pt x="16830" y="3927"/>
                    <a:pt x="12383" y="7855"/>
                    <a:pt x="8889" y="11045"/>
                  </a:cubicBezTo>
                  <a:cubicBezTo>
                    <a:pt x="5395" y="14236"/>
                    <a:pt x="2853" y="16691"/>
                    <a:pt x="1424" y="18327"/>
                  </a:cubicBezTo>
                  <a:cubicBezTo>
                    <a:pt x="-5" y="19964"/>
                    <a:pt x="-323" y="20782"/>
                    <a:pt x="312" y="21191"/>
                  </a:cubicBezTo>
                  <a:cubicBezTo>
                    <a:pt x="948" y="21600"/>
                    <a:pt x="2536" y="21600"/>
                    <a:pt x="5871" y="21191"/>
                  </a:cubicBezTo>
                  <a:cubicBezTo>
                    <a:pt x="9206" y="20782"/>
                    <a:pt x="14289" y="19964"/>
                    <a:pt x="19371" y="19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3251200" y="4819650"/>
              <a:ext cx="3175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552450" y="5621765"/>
              <a:ext cx="246800" cy="53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79" fill="norm" stroke="1" extrusionOk="0">
                  <a:moveTo>
                    <a:pt x="0" y="8813"/>
                  </a:moveTo>
                  <a:cubicBezTo>
                    <a:pt x="1292" y="11608"/>
                    <a:pt x="2585" y="14404"/>
                    <a:pt x="3323" y="16310"/>
                  </a:cubicBezTo>
                  <a:cubicBezTo>
                    <a:pt x="4062" y="18215"/>
                    <a:pt x="4246" y="19232"/>
                    <a:pt x="4338" y="20037"/>
                  </a:cubicBezTo>
                  <a:cubicBezTo>
                    <a:pt x="4431" y="20841"/>
                    <a:pt x="4431" y="21434"/>
                    <a:pt x="4246" y="21477"/>
                  </a:cubicBezTo>
                  <a:cubicBezTo>
                    <a:pt x="4062" y="21519"/>
                    <a:pt x="3692" y="21011"/>
                    <a:pt x="3231" y="19655"/>
                  </a:cubicBezTo>
                  <a:cubicBezTo>
                    <a:pt x="2769" y="18300"/>
                    <a:pt x="2215" y="16098"/>
                    <a:pt x="2123" y="13430"/>
                  </a:cubicBezTo>
                  <a:cubicBezTo>
                    <a:pt x="2031" y="10761"/>
                    <a:pt x="2400" y="7627"/>
                    <a:pt x="2954" y="5510"/>
                  </a:cubicBezTo>
                  <a:cubicBezTo>
                    <a:pt x="3508" y="3392"/>
                    <a:pt x="4246" y="2291"/>
                    <a:pt x="5169" y="1528"/>
                  </a:cubicBezTo>
                  <a:cubicBezTo>
                    <a:pt x="6092" y="766"/>
                    <a:pt x="7200" y="343"/>
                    <a:pt x="8308" y="131"/>
                  </a:cubicBezTo>
                  <a:cubicBezTo>
                    <a:pt x="9415" y="-81"/>
                    <a:pt x="10523" y="-81"/>
                    <a:pt x="11908" y="470"/>
                  </a:cubicBezTo>
                  <a:cubicBezTo>
                    <a:pt x="13292" y="1020"/>
                    <a:pt x="14954" y="2121"/>
                    <a:pt x="15785" y="3265"/>
                  </a:cubicBezTo>
                  <a:cubicBezTo>
                    <a:pt x="16615" y="4408"/>
                    <a:pt x="16615" y="5594"/>
                    <a:pt x="16338" y="6357"/>
                  </a:cubicBezTo>
                  <a:cubicBezTo>
                    <a:pt x="16062" y="7119"/>
                    <a:pt x="15508" y="7458"/>
                    <a:pt x="14954" y="7797"/>
                  </a:cubicBezTo>
                  <a:cubicBezTo>
                    <a:pt x="14400" y="8135"/>
                    <a:pt x="13846" y="8474"/>
                    <a:pt x="13846" y="8474"/>
                  </a:cubicBezTo>
                  <a:cubicBezTo>
                    <a:pt x="13846" y="8474"/>
                    <a:pt x="14400" y="8135"/>
                    <a:pt x="15231" y="8008"/>
                  </a:cubicBezTo>
                  <a:cubicBezTo>
                    <a:pt x="16062" y="7881"/>
                    <a:pt x="17169" y="7966"/>
                    <a:pt x="18277" y="8305"/>
                  </a:cubicBezTo>
                  <a:cubicBezTo>
                    <a:pt x="19385" y="8644"/>
                    <a:pt x="20492" y="9237"/>
                    <a:pt x="21046" y="9745"/>
                  </a:cubicBezTo>
                  <a:cubicBezTo>
                    <a:pt x="21600" y="10253"/>
                    <a:pt x="21600" y="10677"/>
                    <a:pt x="21415" y="11100"/>
                  </a:cubicBezTo>
                  <a:cubicBezTo>
                    <a:pt x="21231" y="11524"/>
                    <a:pt x="20862" y="11947"/>
                    <a:pt x="20308" y="12286"/>
                  </a:cubicBezTo>
                  <a:cubicBezTo>
                    <a:pt x="19754" y="12625"/>
                    <a:pt x="19015" y="12879"/>
                    <a:pt x="17631" y="13091"/>
                  </a:cubicBezTo>
                  <a:cubicBezTo>
                    <a:pt x="16246" y="13303"/>
                    <a:pt x="14215" y="13472"/>
                    <a:pt x="13015" y="13345"/>
                  </a:cubicBezTo>
                  <a:cubicBezTo>
                    <a:pt x="11815" y="13218"/>
                    <a:pt x="11446" y="12794"/>
                    <a:pt x="11077" y="12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867747" y="5848350"/>
              <a:ext cx="71111" cy="62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353" fill="norm" stroke="1" extrusionOk="0">
                  <a:moveTo>
                    <a:pt x="19157" y="4320"/>
                  </a:moveTo>
                  <a:cubicBezTo>
                    <a:pt x="16071" y="3600"/>
                    <a:pt x="12985" y="2880"/>
                    <a:pt x="9899" y="3240"/>
                  </a:cubicBezTo>
                  <a:cubicBezTo>
                    <a:pt x="6814" y="3600"/>
                    <a:pt x="3728" y="5040"/>
                    <a:pt x="1877" y="7560"/>
                  </a:cubicBezTo>
                  <a:cubicBezTo>
                    <a:pt x="25" y="10080"/>
                    <a:pt x="-592" y="13680"/>
                    <a:pt x="642" y="16200"/>
                  </a:cubicBezTo>
                  <a:cubicBezTo>
                    <a:pt x="1877" y="18720"/>
                    <a:pt x="4962" y="20160"/>
                    <a:pt x="8048" y="20880"/>
                  </a:cubicBezTo>
                  <a:cubicBezTo>
                    <a:pt x="11134" y="21600"/>
                    <a:pt x="14219" y="21600"/>
                    <a:pt x="16688" y="20160"/>
                  </a:cubicBezTo>
                  <a:cubicBezTo>
                    <a:pt x="19157" y="18720"/>
                    <a:pt x="21008" y="15840"/>
                    <a:pt x="20699" y="13320"/>
                  </a:cubicBezTo>
                  <a:cubicBezTo>
                    <a:pt x="20391" y="10800"/>
                    <a:pt x="17922" y="8640"/>
                    <a:pt x="15454" y="6480"/>
                  </a:cubicBezTo>
                  <a:cubicBezTo>
                    <a:pt x="12985" y="4320"/>
                    <a:pt x="10517" y="2160"/>
                    <a:pt x="80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623998" y="5348246"/>
              <a:ext cx="138003" cy="11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987" fill="norm" stroke="1" extrusionOk="0">
                  <a:moveTo>
                    <a:pt x="3664" y="9783"/>
                  </a:moveTo>
                  <a:cubicBezTo>
                    <a:pt x="3010" y="11645"/>
                    <a:pt x="2355" y="13507"/>
                    <a:pt x="1537" y="15928"/>
                  </a:cubicBezTo>
                  <a:cubicBezTo>
                    <a:pt x="719" y="18349"/>
                    <a:pt x="-263" y="21328"/>
                    <a:pt x="64" y="20956"/>
                  </a:cubicBezTo>
                  <a:cubicBezTo>
                    <a:pt x="392" y="20583"/>
                    <a:pt x="2028" y="16859"/>
                    <a:pt x="3992" y="13321"/>
                  </a:cubicBezTo>
                  <a:cubicBezTo>
                    <a:pt x="5955" y="9783"/>
                    <a:pt x="8246" y="6431"/>
                    <a:pt x="10046" y="4197"/>
                  </a:cubicBezTo>
                  <a:cubicBezTo>
                    <a:pt x="11846" y="1962"/>
                    <a:pt x="13155" y="845"/>
                    <a:pt x="14628" y="287"/>
                  </a:cubicBezTo>
                  <a:cubicBezTo>
                    <a:pt x="16101" y="-272"/>
                    <a:pt x="17737" y="-272"/>
                    <a:pt x="18882" y="2707"/>
                  </a:cubicBezTo>
                  <a:cubicBezTo>
                    <a:pt x="20028" y="5687"/>
                    <a:pt x="20682" y="11645"/>
                    <a:pt x="21337" y="176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1454149" y="5772150"/>
              <a:ext cx="133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1498600" y="5873750"/>
              <a:ext cx="127000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440" y="14400"/>
                    <a:pt x="2880" y="21600"/>
                    <a:pt x="6480" y="20400"/>
                  </a:cubicBezTo>
                  <a:cubicBezTo>
                    <a:pt x="10080" y="19200"/>
                    <a:pt x="15840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2139950" y="5676900"/>
              <a:ext cx="203200" cy="19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0"/>
                  </a:moveTo>
                  <a:cubicBezTo>
                    <a:pt x="1125" y="0"/>
                    <a:pt x="2250" y="0"/>
                    <a:pt x="3712" y="704"/>
                  </a:cubicBezTo>
                  <a:cubicBezTo>
                    <a:pt x="5175" y="1409"/>
                    <a:pt x="6975" y="2817"/>
                    <a:pt x="9112" y="5752"/>
                  </a:cubicBezTo>
                  <a:cubicBezTo>
                    <a:pt x="11250" y="8687"/>
                    <a:pt x="13725" y="13148"/>
                    <a:pt x="15300" y="16083"/>
                  </a:cubicBezTo>
                  <a:cubicBezTo>
                    <a:pt x="16875" y="19017"/>
                    <a:pt x="17550" y="20426"/>
                    <a:pt x="18450" y="21013"/>
                  </a:cubicBezTo>
                  <a:cubicBezTo>
                    <a:pt x="19350" y="21600"/>
                    <a:pt x="20475" y="21365"/>
                    <a:pt x="21600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2295670" y="5702300"/>
              <a:ext cx="11733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21006" y="0"/>
                  </a:moveTo>
                  <a:cubicBezTo>
                    <a:pt x="16459" y="2853"/>
                    <a:pt x="11911" y="5706"/>
                    <a:pt x="8122" y="8966"/>
                  </a:cubicBezTo>
                  <a:cubicBezTo>
                    <a:pt x="4332" y="12226"/>
                    <a:pt x="1301" y="15894"/>
                    <a:pt x="353" y="18068"/>
                  </a:cubicBezTo>
                  <a:cubicBezTo>
                    <a:pt x="-594" y="20242"/>
                    <a:pt x="543" y="20921"/>
                    <a:pt x="16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2178050" y="5600700"/>
              <a:ext cx="2984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62" y="14400"/>
                    <a:pt x="10723" y="7200"/>
                    <a:pt x="14323" y="3600"/>
                  </a:cubicBezTo>
                  <a:cubicBezTo>
                    <a:pt x="17923" y="0"/>
                    <a:pt x="1976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2774950" y="5880100"/>
              <a:ext cx="2159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6800"/>
                    <a:pt x="12282" y="12000"/>
                    <a:pt x="15882" y="8400"/>
                  </a:cubicBezTo>
                  <a:cubicBezTo>
                    <a:pt x="19482" y="4800"/>
                    <a:pt x="2054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3289300" y="5702300"/>
              <a:ext cx="1841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4480"/>
                    <a:pt x="8441" y="8960"/>
                    <a:pt x="12041" y="12560"/>
                  </a:cubicBezTo>
                  <a:cubicBezTo>
                    <a:pt x="15641" y="16160"/>
                    <a:pt x="18621" y="18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3340100" y="5740400"/>
              <a:ext cx="1841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21" y="2530"/>
                    <a:pt x="15641" y="5059"/>
                    <a:pt x="12662" y="8076"/>
                  </a:cubicBezTo>
                  <a:cubicBezTo>
                    <a:pt x="9683" y="11092"/>
                    <a:pt x="6703" y="14595"/>
                    <a:pt x="4841" y="16930"/>
                  </a:cubicBezTo>
                  <a:cubicBezTo>
                    <a:pt x="2979" y="19265"/>
                    <a:pt x="2234" y="20432"/>
                    <a:pt x="1614" y="21016"/>
                  </a:cubicBezTo>
                  <a:cubicBezTo>
                    <a:pt x="993" y="21600"/>
                    <a:pt x="497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3136900" y="5585006"/>
              <a:ext cx="3683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24" y="11918"/>
                    <a:pt x="7448" y="3818"/>
                    <a:pt x="11048" y="1118"/>
                  </a:cubicBezTo>
                  <a:cubicBezTo>
                    <a:pt x="14648" y="-1582"/>
                    <a:pt x="18124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3740150" y="594360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3899263" y="5661422"/>
              <a:ext cx="189343" cy="48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92" fill="norm" stroke="1" extrusionOk="0">
                  <a:moveTo>
                    <a:pt x="4279" y="6294"/>
                  </a:moveTo>
                  <a:cubicBezTo>
                    <a:pt x="3799" y="9287"/>
                    <a:pt x="3319" y="12279"/>
                    <a:pt x="2719" y="14663"/>
                  </a:cubicBezTo>
                  <a:cubicBezTo>
                    <a:pt x="2119" y="17048"/>
                    <a:pt x="1399" y="18824"/>
                    <a:pt x="919" y="19946"/>
                  </a:cubicBezTo>
                  <a:cubicBezTo>
                    <a:pt x="439" y="21068"/>
                    <a:pt x="199" y="21536"/>
                    <a:pt x="79" y="21489"/>
                  </a:cubicBezTo>
                  <a:cubicBezTo>
                    <a:pt x="-41" y="21442"/>
                    <a:pt x="-41" y="20881"/>
                    <a:pt x="199" y="19011"/>
                  </a:cubicBezTo>
                  <a:cubicBezTo>
                    <a:pt x="439" y="17141"/>
                    <a:pt x="919" y="13962"/>
                    <a:pt x="2119" y="10876"/>
                  </a:cubicBezTo>
                  <a:cubicBezTo>
                    <a:pt x="3319" y="7791"/>
                    <a:pt x="5239" y="4798"/>
                    <a:pt x="6559" y="3115"/>
                  </a:cubicBezTo>
                  <a:cubicBezTo>
                    <a:pt x="7879" y="1432"/>
                    <a:pt x="8599" y="1058"/>
                    <a:pt x="9439" y="731"/>
                  </a:cubicBezTo>
                  <a:cubicBezTo>
                    <a:pt x="10279" y="404"/>
                    <a:pt x="11239" y="123"/>
                    <a:pt x="12319" y="30"/>
                  </a:cubicBezTo>
                  <a:cubicBezTo>
                    <a:pt x="13399" y="-64"/>
                    <a:pt x="14599" y="30"/>
                    <a:pt x="15319" y="871"/>
                  </a:cubicBezTo>
                  <a:cubicBezTo>
                    <a:pt x="16039" y="1713"/>
                    <a:pt x="16279" y="3302"/>
                    <a:pt x="16159" y="4331"/>
                  </a:cubicBezTo>
                  <a:cubicBezTo>
                    <a:pt x="16039" y="5359"/>
                    <a:pt x="15559" y="5827"/>
                    <a:pt x="14839" y="6248"/>
                  </a:cubicBezTo>
                  <a:cubicBezTo>
                    <a:pt x="14119" y="6668"/>
                    <a:pt x="13159" y="7042"/>
                    <a:pt x="13279" y="7183"/>
                  </a:cubicBezTo>
                  <a:cubicBezTo>
                    <a:pt x="13399" y="7323"/>
                    <a:pt x="14599" y="7230"/>
                    <a:pt x="15919" y="7463"/>
                  </a:cubicBezTo>
                  <a:cubicBezTo>
                    <a:pt x="17239" y="7697"/>
                    <a:pt x="18679" y="8258"/>
                    <a:pt x="19639" y="8772"/>
                  </a:cubicBezTo>
                  <a:cubicBezTo>
                    <a:pt x="20599" y="9287"/>
                    <a:pt x="21079" y="9754"/>
                    <a:pt x="21319" y="10315"/>
                  </a:cubicBezTo>
                  <a:cubicBezTo>
                    <a:pt x="21559" y="10876"/>
                    <a:pt x="21559" y="11531"/>
                    <a:pt x="20959" y="12045"/>
                  </a:cubicBezTo>
                  <a:cubicBezTo>
                    <a:pt x="20359" y="12559"/>
                    <a:pt x="19159" y="12933"/>
                    <a:pt x="17959" y="13167"/>
                  </a:cubicBezTo>
                  <a:cubicBezTo>
                    <a:pt x="16759" y="13401"/>
                    <a:pt x="15559" y="13494"/>
                    <a:pt x="14359" y="13588"/>
                  </a:cubicBezTo>
                  <a:cubicBezTo>
                    <a:pt x="13159" y="13681"/>
                    <a:pt x="11959" y="13775"/>
                    <a:pt x="11119" y="13494"/>
                  </a:cubicBezTo>
                  <a:cubicBezTo>
                    <a:pt x="10279" y="13214"/>
                    <a:pt x="9799" y="12559"/>
                    <a:pt x="9319" y="11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4178300" y="5861050"/>
              <a:ext cx="34268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7624" y="0"/>
                  </a:moveTo>
                  <a:cubicBezTo>
                    <a:pt x="12706" y="1200"/>
                    <a:pt x="17788" y="2400"/>
                    <a:pt x="19694" y="4000"/>
                  </a:cubicBezTo>
                  <a:cubicBezTo>
                    <a:pt x="21600" y="5600"/>
                    <a:pt x="20329" y="7600"/>
                    <a:pt x="16518" y="10600"/>
                  </a:cubicBezTo>
                  <a:cubicBezTo>
                    <a:pt x="12706" y="13600"/>
                    <a:pt x="6353" y="17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3992929" y="5439962"/>
              <a:ext cx="172671" cy="13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747" fill="norm" stroke="1" extrusionOk="0">
                  <a:moveTo>
                    <a:pt x="4103" y="7404"/>
                  </a:moveTo>
                  <a:cubicBezTo>
                    <a:pt x="3049" y="10779"/>
                    <a:pt x="1995" y="14154"/>
                    <a:pt x="1205" y="16685"/>
                  </a:cubicBezTo>
                  <a:cubicBezTo>
                    <a:pt x="415" y="19217"/>
                    <a:pt x="-112" y="20904"/>
                    <a:pt x="20" y="20735"/>
                  </a:cubicBezTo>
                  <a:cubicBezTo>
                    <a:pt x="151" y="20566"/>
                    <a:pt x="942" y="18541"/>
                    <a:pt x="3312" y="14660"/>
                  </a:cubicBezTo>
                  <a:cubicBezTo>
                    <a:pt x="5683" y="10779"/>
                    <a:pt x="9634" y="5041"/>
                    <a:pt x="12664" y="2173"/>
                  </a:cubicBezTo>
                  <a:cubicBezTo>
                    <a:pt x="15693" y="-696"/>
                    <a:pt x="17800" y="-696"/>
                    <a:pt x="19117" y="2004"/>
                  </a:cubicBezTo>
                  <a:cubicBezTo>
                    <a:pt x="20434" y="4704"/>
                    <a:pt x="20961" y="10104"/>
                    <a:pt x="21225" y="13648"/>
                  </a:cubicBezTo>
                  <a:cubicBezTo>
                    <a:pt x="21488" y="17192"/>
                    <a:pt x="21488" y="18879"/>
                    <a:pt x="21488" y="20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4781549" y="5727700"/>
              <a:ext cx="152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4806950" y="5856816"/>
              <a:ext cx="1778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0800"/>
                    <a:pt x="5657" y="0"/>
                    <a:pt x="9257" y="0"/>
                  </a:cubicBezTo>
                  <a:cubicBezTo>
                    <a:pt x="12857" y="0"/>
                    <a:pt x="1722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5582155" y="5543550"/>
              <a:ext cx="31246" cy="17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81" fill="norm" stroke="1" extrusionOk="0">
                  <a:moveTo>
                    <a:pt x="3976" y="0"/>
                  </a:moveTo>
                  <a:cubicBezTo>
                    <a:pt x="2536" y="6246"/>
                    <a:pt x="1096" y="12492"/>
                    <a:pt x="376" y="16265"/>
                  </a:cubicBezTo>
                  <a:cubicBezTo>
                    <a:pt x="-344" y="20039"/>
                    <a:pt x="-344" y="21340"/>
                    <a:pt x="3256" y="21470"/>
                  </a:cubicBezTo>
                  <a:cubicBezTo>
                    <a:pt x="6856" y="21600"/>
                    <a:pt x="14056" y="20559"/>
                    <a:pt x="21256" y="19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5662677" y="5568950"/>
              <a:ext cx="132757" cy="16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57" fill="norm" stroke="1" extrusionOk="0">
                  <a:moveTo>
                    <a:pt x="12393" y="0"/>
                  </a:moveTo>
                  <a:cubicBezTo>
                    <a:pt x="10705" y="0"/>
                    <a:pt x="9018" y="0"/>
                    <a:pt x="6824" y="2665"/>
                  </a:cubicBezTo>
                  <a:cubicBezTo>
                    <a:pt x="4631" y="5330"/>
                    <a:pt x="1930" y="10660"/>
                    <a:pt x="749" y="14166"/>
                  </a:cubicBezTo>
                  <a:cubicBezTo>
                    <a:pt x="-432" y="17673"/>
                    <a:pt x="-95" y="19356"/>
                    <a:pt x="918" y="20338"/>
                  </a:cubicBezTo>
                  <a:cubicBezTo>
                    <a:pt x="1930" y="21319"/>
                    <a:pt x="3618" y="21600"/>
                    <a:pt x="6656" y="20758"/>
                  </a:cubicBezTo>
                  <a:cubicBezTo>
                    <a:pt x="9693" y="19917"/>
                    <a:pt x="14081" y="17953"/>
                    <a:pt x="16949" y="14727"/>
                  </a:cubicBezTo>
                  <a:cubicBezTo>
                    <a:pt x="19818" y="11501"/>
                    <a:pt x="21168" y="7013"/>
                    <a:pt x="21168" y="4208"/>
                  </a:cubicBezTo>
                  <a:cubicBezTo>
                    <a:pt x="21168" y="1403"/>
                    <a:pt x="19818" y="281"/>
                    <a:pt x="16780" y="561"/>
                  </a:cubicBezTo>
                  <a:cubicBezTo>
                    <a:pt x="13743" y="842"/>
                    <a:pt x="9018" y="2525"/>
                    <a:pt x="4293" y="4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5416550" y="5794872"/>
              <a:ext cx="3111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143" y="12302"/>
                    <a:pt x="10286" y="4448"/>
                    <a:pt x="13886" y="1502"/>
                  </a:cubicBezTo>
                  <a:cubicBezTo>
                    <a:pt x="17486" y="-1443"/>
                    <a:pt x="19543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5575299" y="5846233"/>
              <a:ext cx="123041" cy="19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70" fill="norm" stroke="1" extrusionOk="0">
                  <a:moveTo>
                    <a:pt x="0" y="949"/>
                  </a:moveTo>
                  <a:cubicBezTo>
                    <a:pt x="3661" y="475"/>
                    <a:pt x="7322" y="0"/>
                    <a:pt x="10068" y="0"/>
                  </a:cubicBezTo>
                  <a:cubicBezTo>
                    <a:pt x="12814" y="0"/>
                    <a:pt x="14644" y="475"/>
                    <a:pt x="15559" y="1305"/>
                  </a:cubicBezTo>
                  <a:cubicBezTo>
                    <a:pt x="16475" y="2136"/>
                    <a:pt x="16475" y="3323"/>
                    <a:pt x="15193" y="4391"/>
                  </a:cubicBezTo>
                  <a:cubicBezTo>
                    <a:pt x="13912" y="5459"/>
                    <a:pt x="11349" y="6409"/>
                    <a:pt x="9336" y="7240"/>
                  </a:cubicBezTo>
                  <a:cubicBezTo>
                    <a:pt x="7322" y="8070"/>
                    <a:pt x="5858" y="8782"/>
                    <a:pt x="6041" y="9138"/>
                  </a:cubicBezTo>
                  <a:cubicBezTo>
                    <a:pt x="6224" y="9495"/>
                    <a:pt x="8054" y="9495"/>
                    <a:pt x="10800" y="10088"/>
                  </a:cubicBezTo>
                  <a:cubicBezTo>
                    <a:pt x="13546" y="10681"/>
                    <a:pt x="17207" y="11868"/>
                    <a:pt x="19220" y="13055"/>
                  </a:cubicBezTo>
                  <a:cubicBezTo>
                    <a:pt x="21234" y="14242"/>
                    <a:pt x="21600" y="15429"/>
                    <a:pt x="21051" y="16497"/>
                  </a:cubicBezTo>
                  <a:cubicBezTo>
                    <a:pt x="20502" y="17565"/>
                    <a:pt x="19037" y="18514"/>
                    <a:pt x="17024" y="19345"/>
                  </a:cubicBezTo>
                  <a:cubicBezTo>
                    <a:pt x="15010" y="20176"/>
                    <a:pt x="12447" y="20888"/>
                    <a:pt x="10251" y="21244"/>
                  </a:cubicBezTo>
                  <a:cubicBezTo>
                    <a:pt x="8054" y="21600"/>
                    <a:pt x="6224" y="21600"/>
                    <a:pt x="6041" y="20769"/>
                  </a:cubicBezTo>
                  <a:cubicBezTo>
                    <a:pt x="5858" y="19938"/>
                    <a:pt x="7322" y="18277"/>
                    <a:pt x="8786" y="16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6076950" y="5772150"/>
              <a:ext cx="1206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6438900" y="5579132"/>
              <a:ext cx="120650" cy="21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179"/>
                  </a:moveTo>
                  <a:cubicBezTo>
                    <a:pt x="4547" y="1324"/>
                    <a:pt x="9095" y="469"/>
                    <a:pt x="12505" y="148"/>
                  </a:cubicBezTo>
                  <a:cubicBezTo>
                    <a:pt x="15916" y="-173"/>
                    <a:pt x="18189" y="41"/>
                    <a:pt x="19516" y="682"/>
                  </a:cubicBezTo>
                  <a:cubicBezTo>
                    <a:pt x="20842" y="1324"/>
                    <a:pt x="21221" y="2393"/>
                    <a:pt x="19895" y="4532"/>
                  </a:cubicBezTo>
                  <a:cubicBezTo>
                    <a:pt x="18568" y="6671"/>
                    <a:pt x="15537" y="9878"/>
                    <a:pt x="12695" y="12231"/>
                  </a:cubicBezTo>
                  <a:cubicBezTo>
                    <a:pt x="9853" y="14583"/>
                    <a:pt x="7200" y="16080"/>
                    <a:pt x="5116" y="17364"/>
                  </a:cubicBezTo>
                  <a:cubicBezTo>
                    <a:pt x="3032" y="18647"/>
                    <a:pt x="1516" y="19716"/>
                    <a:pt x="1705" y="20251"/>
                  </a:cubicBezTo>
                  <a:cubicBezTo>
                    <a:pt x="1895" y="20785"/>
                    <a:pt x="3789" y="20785"/>
                    <a:pt x="7389" y="20892"/>
                  </a:cubicBezTo>
                  <a:cubicBezTo>
                    <a:pt x="10989" y="20999"/>
                    <a:pt x="16295" y="21213"/>
                    <a:pt x="21600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6705600" y="5784850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6889750" y="5591085"/>
              <a:ext cx="143552" cy="19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33" fill="norm" stroke="1" extrusionOk="0">
                  <a:moveTo>
                    <a:pt x="0" y="1697"/>
                  </a:moveTo>
                  <a:cubicBezTo>
                    <a:pt x="3443" y="797"/>
                    <a:pt x="6887" y="-103"/>
                    <a:pt x="10017" y="10"/>
                  </a:cubicBezTo>
                  <a:cubicBezTo>
                    <a:pt x="13148" y="122"/>
                    <a:pt x="15965" y="1247"/>
                    <a:pt x="17530" y="2372"/>
                  </a:cubicBezTo>
                  <a:cubicBezTo>
                    <a:pt x="19096" y="3497"/>
                    <a:pt x="19409" y="4622"/>
                    <a:pt x="18783" y="5522"/>
                  </a:cubicBezTo>
                  <a:cubicBezTo>
                    <a:pt x="18157" y="6422"/>
                    <a:pt x="16591" y="7097"/>
                    <a:pt x="15183" y="7772"/>
                  </a:cubicBezTo>
                  <a:cubicBezTo>
                    <a:pt x="13774" y="8447"/>
                    <a:pt x="12522" y="9122"/>
                    <a:pt x="12678" y="9460"/>
                  </a:cubicBezTo>
                  <a:cubicBezTo>
                    <a:pt x="12835" y="9797"/>
                    <a:pt x="14400" y="9797"/>
                    <a:pt x="16122" y="10472"/>
                  </a:cubicBezTo>
                  <a:cubicBezTo>
                    <a:pt x="17843" y="11147"/>
                    <a:pt x="19722" y="12497"/>
                    <a:pt x="20661" y="13847"/>
                  </a:cubicBezTo>
                  <a:cubicBezTo>
                    <a:pt x="21600" y="15197"/>
                    <a:pt x="21600" y="16547"/>
                    <a:pt x="18939" y="17897"/>
                  </a:cubicBezTo>
                  <a:cubicBezTo>
                    <a:pt x="16278" y="19247"/>
                    <a:pt x="10957" y="20597"/>
                    <a:pt x="7826" y="21047"/>
                  </a:cubicBezTo>
                  <a:cubicBezTo>
                    <a:pt x="4696" y="21497"/>
                    <a:pt x="3757" y="21047"/>
                    <a:pt x="2817" y="205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6794500" y="5873699"/>
              <a:ext cx="26670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314" y="11670"/>
                    <a:pt x="10629" y="3363"/>
                    <a:pt x="14229" y="870"/>
                  </a:cubicBezTo>
                  <a:cubicBezTo>
                    <a:pt x="17829" y="-1622"/>
                    <a:pt x="19714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6856223" y="5937250"/>
              <a:ext cx="135128" cy="12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54" fill="norm" stroke="1" extrusionOk="0">
                  <a:moveTo>
                    <a:pt x="8254" y="0"/>
                  </a:moveTo>
                  <a:cubicBezTo>
                    <a:pt x="5596" y="5040"/>
                    <a:pt x="2937" y="10080"/>
                    <a:pt x="1442" y="13680"/>
                  </a:cubicBezTo>
                  <a:cubicBezTo>
                    <a:pt x="-54" y="17280"/>
                    <a:pt x="-386" y="19440"/>
                    <a:pt x="445" y="20520"/>
                  </a:cubicBezTo>
                  <a:cubicBezTo>
                    <a:pt x="1276" y="21600"/>
                    <a:pt x="3269" y="21600"/>
                    <a:pt x="6925" y="20700"/>
                  </a:cubicBezTo>
                  <a:cubicBezTo>
                    <a:pt x="10580" y="19800"/>
                    <a:pt x="15897" y="18000"/>
                    <a:pt x="21214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6946336" y="6013450"/>
              <a:ext cx="19615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700"/>
                    <a:pt x="2735" y="11400"/>
                    <a:pt x="575" y="15000"/>
                  </a:cubicBezTo>
                  <a:cubicBezTo>
                    <a:pt x="-1585" y="18600"/>
                    <a:pt x="2735" y="201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7454899" y="586105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7486650" y="5956300"/>
              <a:ext cx="1016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8058150" y="5718904"/>
              <a:ext cx="25400" cy="19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1680"/>
                  </a:moveTo>
                  <a:cubicBezTo>
                    <a:pt x="5400" y="741"/>
                    <a:pt x="10800" y="-198"/>
                    <a:pt x="13500" y="37"/>
                  </a:cubicBezTo>
                  <a:cubicBezTo>
                    <a:pt x="16200" y="272"/>
                    <a:pt x="16200" y="1680"/>
                    <a:pt x="15300" y="4850"/>
                  </a:cubicBezTo>
                  <a:cubicBezTo>
                    <a:pt x="14400" y="8019"/>
                    <a:pt x="12600" y="12950"/>
                    <a:pt x="13500" y="16002"/>
                  </a:cubicBezTo>
                  <a:cubicBezTo>
                    <a:pt x="14400" y="19054"/>
                    <a:pt x="18000" y="20228"/>
                    <a:pt x="21600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8171235" y="5746749"/>
              <a:ext cx="110567" cy="14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255" fill="norm" stroke="1" extrusionOk="0">
                  <a:moveTo>
                    <a:pt x="11029" y="0"/>
                  </a:moveTo>
                  <a:cubicBezTo>
                    <a:pt x="8229" y="2738"/>
                    <a:pt x="5429" y="5476"/>
                    <a:pt x="3429" y="8366"/>
                  </a:cubicBezTo>
                  <a:cubicBezTo>
                    <a:pt x="1429" y="11256"/>
                    <a:pt x="229" y="14299"/>
                    <a:pt x="29" y="16580"/>
                  </a:cubicBezTo>
                  <a:cubicBezTo>
                    <a:pt x="-171" y="18862"/>
                    <a:pt x="629" y="20383"/>
                    <a:pt x="3029" y="20992"/>
                  </a:cubicBezTo>
                  <a:cubicBezTo>
                    <a:pt x="5429" y="21600"/>
                    <a:pt x="9429" y="21296"/>
                    <a:pt x="12829" y="18558"/>
                  </a:cubicBezTo>
                  <a:cubicBezTo>
                    <a:pt x="16229" y="15820"/>
                    <a:pt x="19029" y="10648"/>
                    <a:pt x="20229" y="7301"/>
                  </a:cubicBezTo>
                  <a:cubicBezTo>
                    <a:pt x="21429" y="3955"/>
                    <a:pt x="21029" y="2434"/>
                    <a:pt x="18829" y="1521"/>
                  </a:cubicBezTo>
                  <a:cubicBezTo>
                    <a:pt x="16629" y="608"/>
                    <a:pt x="12629" y="304"/>
                    <a:pt x="9629" y="1065"/>
                  </a:cubicBezTo>
                  <a:cubicBezTo>
                    <a:pt x="6629" y="1825"/>
                    <a:pt x="4629" y="3651"/>
                    <a:pt x="2629" y="5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7950200" y="5962650"/>
              <a:ext cx="2159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5840"/>
                    <a:pt x="1271" y="10080"/>
                    <a:pt x="4871" y="6480"/>
                  </a:cubicBezTo>
                  <a:cubicBezTo>
                    <a:pt x="8471" y="2880"/>
                    <a:pt x="1503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8089900" y="6026150"/>
              <a:ext cx="6985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888"/>
                    <a:pt x="5236" y="1775"/>
                    <a:pt x="5564" y="2811"/>
                  </a:cubicBezTo>
                  <a:cubicBezTo>
                    <a:pt x="5891" y="3847"/>
                    <a:pt x="3927" y="5030"/>
                    <a:pt x="5236" y="5770"/>
                  </a:cubicBezTo>
                  <a:cubicBezTo>
                    <a:pt x="6545" y="6510"/>
                    <a:pt x="11127" y="6805"/>
                    <a:pt x="14400" y="7693"/>
                  </a:cubicBezTo>
                  <a:cubicBezTo>
                    <a:pt x="17673" y="8581"/>
                    <a:pt x="19636" y="10060"/>
                    <a:pt x="20618" y="11540"/>
                  </a:cubicBezTo>
                  <a:cubicBezTo>
                    <a:pt x="21600" y="13019"/>
                    <a:pt x="21600" y="14499"/>
                    <a:pt x="21600" y="15978"/>
                  </a:cubicBezTo>
                  <a:cubicBezTo>
                    <a:pt x="21600" y="17458"/>
                    <a:pt x="21600" y="18937"/>
                    <a:pt x="19309" y="19973"/>
                  </a:cubicBezTo>
                  <a:cubicBezTo>
                    <a:pt x="17018" y="21008"/>
                    <a:pt x="12436" y="21600"/>
                    <a:pt x="8509" y="21600"/>
                  </a:cubicBezTo>
                  <a:cubicBezTo>
                    <a:pt x="4582" y="21600"/>
                    <a:pt x="1309" y="21008"/>
                    <a:pt x="655" y="20121"/>
                  </a:cubicBezTo>
                  <a:cubicBezTo>
                    <a:pt x="0" y="19233"/>
                    <a:pt x="1964" y="18049"/>
                    <a:pt x="3927" y="16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7956550" y="6013450"/>
              <a:ext cx="133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3" y="15429"/>
                    <a:pt x="5486" y="9257"/>
                    <a:pt x="9086" y="5657"/>
                  </a:cubicBezTo>
                  <a:cubicBezTo>
                    <a:pt x="12686" y="2057"/>
                    <a:pt x="17143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8515350" y="5930900"/>
              <a:ext cx="133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8883650" y="5759450"/>
              <a:ext cx="115756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5786" y="1394"/>
                  </a:moveTo>
                  <a:cubicBezTo>
                    <a:pt x="7329" y="697"/>
                    <a:pt x="8871" y="0"/>
                    <a:pt x="11379" y="0"/>
                  </a:cubicBezTo>
                  <a:cubicBezTo>
                    <a:pt x="13886" y="0"/>
                    <a:pt x="17357" y="697"/>
                    <a:pt x="19286" y="1626"/>
                  </a:cubicBezTo>
                  <a:cubicBezTo>
                    <a:pt x="21214" y="2555"/>
                    <a:pt x="21600" y="3716"/>
                    <a:pt x="20443" y="5110"/>
                  </a:cubicBezTo>
                  <a:cubicBezTo>
                    <a:pt x="19286" y="6503"/>
                    <a:pt x="16586" y="8129"/>
                    <a:pt x="14464" y="9290"/>
                  </a:cubicBezTo>
                  <a:cubicBezTo>
                    <a:pt x="12343" y="10452"/>
                    <a:pt x="10800" y="11148"/>
                    <a:pt x="10993" y="11381"/>
                  </a:cubicBezTo>
                  <a:cubicBezTo>
                    <a:pt x="11186" y="11613"/>
                    <a:pt x="13114" y="11381"/>
                    <a:pt x="15043" y="11381"/>
                  </a:cubicBezTo>
                  <a:cubicBezTo>
                    <a:pt x="16971" y="11381"/>
                    <a:pt x="18900" y="11613"/>
                    <a:pt x="19671" y="12426"/>
                  </a:cubicBezTo>
                  <a:cubicBezTo>
                    <a:pt x="20443" y="13239"/>
                    <a:pt x="20057" y="14632"/>
                    <a:pt x="17936" y="16026"/>
                  </a:cubicBezTo>
                  <a:cubicBezTo>
                    <a:pt x="15814" y="17419"/>
                    <a:pt x="11957" y="18813"/>
                    <a:pt x="8679" y="19742"/>
                  </a:cubicBezTo>
                  <a:cubicBezTo>
                    <a:pt x="5400" y="20671"/>
                    <a:pt x="2700" y="211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8756650" y="6030504"/>
              <a:ext cx="24130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032" y="13094"/>
                    <a:pt x="6063" y="5581"/>
                    <a:pt x="9663" y="2294"/>
                  </a:cubicBezTo>
                  <a:cubicBezTo>
                    <a:pt x="13263" y="-993"/>
                    <a:pt x="17432" y="-54"/>
                    <a:pt x="21600" y="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8851900" y="6097058"/>
              <a:ext cx="203200" cy="14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3653"/>
                  </a:moveTo>
                  <a:cubicBezTo>
                    <a:pt x="2025" y="2382"/>
                    <a:pt x="4050" y="1112"/>
                    <a:pt x="5625" y="476"/>
                  </a:cubicBezTo>
                  <a:cubicBezTo>
                    <a:pt x="7200" y="-159"/>
                    <a:pt x="8325" y="-159"/>
                    <a:pt x="9225" y="476"/>
                  </a:cubicBezTo>
                  <a:cubicBezTo>
                    <a:pt x="10125" y="1112"/>
                    <a:pt x="10800" y="2382"/>
                    <a:pt x="10238" y="4447"/>
                  </a:cubicBezTo>
                  <a:cubicBezTo>
                    <a:pt x="9675" y="6512"/>
                    <a:pt x="7875" y="9370"/>
                    <a:pt x="6412" y="11276"/>
                  </a:cubicBezTo>
                  <a:cubicBezTo>
                    <a:pt x="4950" y="13182"/>
                    <a:pt x="3825" y="14135"/>
                    <a:pt x="2700" y="15565"/>
                  </a:cubicBezTo>
                  <a:cubicBezTo>
                    <a:pt x="1575" y="16994"/>
                    <a:pt x="450" y="18900"/>
                    <a:pt x="450" y="20012"/>
                  </a:cubicBezTo>
                  <a:cubicBezTo>
                    <a:pt x="450" y="21123"/>
                    <a:pt x="1575" y="21441"/>
                    <a:pt x="5288" y="20965"/>
                  </a:cubicBezTo>
                  <a:cubicBezTo>
                    <a:pt x="9000" y="20488"/>
                    <a:pt x="15300" y="19217"/>
                    <a:pt x="21600" y="17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9417049" y="5969000"/>
              <a:ext cx="952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9417050" y="6057900"/>
              <a:ext cx="1460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9925050" y="5765799"/>
              <a:ext cx="63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9994900" y="5799886"/>
              <a:ext cx="44450" cy="16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4679"/>
                  </a:moveTo>
                  <a:cubicBezTo>
                    <a:pt x="3086" y="3571"/>
                    <a:pt x="6171" y="2463"/>
                    <a:pt x="9771" y="1494"/>
                  </a:cubicBezTo>
                  <a:cubicBezTo>
                    <a:pt x="13371" y="525"/>
                    <a:pt x="17486" y="-306"/>
                    <a:pt x="19543" y="109"/>
                  </a:cubicBezTo>
                  <a:cubicBezTo>
                    <a:pt x="21600" y="525"/>
                    <a:pt x="21600" y="2186"/>
                    <a:pt x="21600" y="5925"/>
                  </a:cubicBezTo>
                  <a:cubicBezTo>
                    <a:pt x="21600" y="9663"/>
                    <a:pt x="21600" y="15479"/>
                    <a:pt x="21600" y="21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10042337" y="5797550"/>
              <a:ext cx="244663" cy="40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47" fill="norm" stroke="1" extrusionOk="0">
                  <a:moveTo>
                    <a:pt x="21339" y="0"/>
                  </a:moveTo>
                  <a:cubicBezTo>
                    <a:pt x="19862" y="779"/>
                    <a:pt x="18385" y="1559"/>
                    <a:pt x="16447" y="3396"/>
                  </a:cubicBezTo>
                  <a:cubicBezTo>
                    <a:pt x="14508" y="5233"/>
                    <a:pt x="12108" y="8128"/>
                    <a:pt x="9431" y="11023"/>
                  </a:cubicBezTo>
                  <a:cubicBezTo>
                    <a:pt x="6754" y="13918"/>
                    <a:pt x="3801" y="16812"/>
                    <a:pt x="2047" y="18705"/>
                  </a:cubicBezTo>
                  <a:cubicBezTo>
                    <a:pt x="293" y="20598"/>
                    <a:pt x="-261" y="21489"/>
                    <a:pt x="108" y="21544"/>
                  </a:cubicBezTo>
                  <a:cubicBezTo>
                    <a:pt x="477" y="21600"/>
                    <a:pt x="1770" y="20821"/>
                    <a:pt x="3062" y="200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10185400" y="5964388"/>
              <a:ext cx="174128" cy="2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09" fill="norm" stroke="1" extrusionOk="0">
                  <a:moveTo>
                    <a:pt x="21080" y="1789"/>
                  </a:moveTo>
                  <a:cubicBezTo>
                    <a:pt x="21340" y="989"/>
                    <a:pt x="21600" y="189"/>
                    <a:pt x="21210" y="29"/>
                  </a:cubicBezTo>
                  <a:cubicBezTo>
                    <a:pt x="20819" y="-131"/>
                    <a:pt x="19778" y="349"/>
                    <a:pt x="17046" y="2269"/>
                  </a:cubicBezTo>
                  <a:cubicBezTo>
                    <a:pt x="14313" y="4189"/>
                    <a:pt x="9889" y="7549"/>
                    <a:pt x="7287" y="10189"/>
                  </a:cubicBezTo>
                  <a:cubicBezTo>
                    <a:pt x="4684" y="12829"/>
                    <a:pt x="3904" y="14749"/>
                    <a:pt x="3383" y="16269"/>
                  </a:cubicBezTo>
                  <a:cubicBezTo>
                    <a:pt x="2863" y="17789"/>
                    <a:pt x="2602" y="18909"/>
                    <a:pt x="2993" y="19709"/>
                  </a:cubicBezTo>
                  <a:cubicBezTo>
                    <a:pt x="3383" y="20509"/>
                    <a:pt x="4424" y="20989"/>
                    <a:pt x="5725" y="21229"/>
                  </a:cubicBezTo>
                  <a:cubicBezTo>
                    <a:pt x="7027" y="21469"/>
                    <a:pt x="8588" y="21469"/>
                    <a:pt x="9889" y="21229"/>
                  </a:cubicBezTo>
                  <a:cubicBezTo>
                    <a:pt x="11190" y="20989"/>
                    <a:pt x="12231" y="20509"/>
                    <a:pt x="13012" y="19869"/>
                  </a:cubicBezTo>
                  <a:cubicBezTo>
                    <a:pt x="13793" y="19229"/>
                    <a:pt x="14313" y="18429"/>
                    <a:pt x="14443" y="17629"/>
                  </a:cubicBezTo>
                  <a:cubicBezTo>
                    <a:pt x="14573" y="16829"/>
                    <a:pt x="14313" y="16029"/>
                    <a:pt x="11841" y="15389"/>
                  </a:cubicBezTo>
                  <a:cubicBezTo>
                    <a:pt x="9369" y="14749"/>
                    <a:pt x="4684" y="14269"/>
                    <a:pt x="0" y="13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1993899" y="6737350"/>
              <a:ext cx="158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464" y="1490"/>
                  </a:cubicBezTo>
                  <a:cubicBezTo>
                    <a:pt x="6048" y="2979"/>
                    <a:pt x="7776" y="5959"/>
                    <a:pt x="9792" y="9310"/>
                  </a:cubicBezTo>
                  <a:cubicBezTo>
                    <a:pt x="11808" y="12662"/>
                    <a:pt x="14112" y="16386"/>
                    <a:pt x="16128" y="18497"/>
                  </a:cubicBezTo>
                  <a:cubicBezTo>
                    <a:pt x="18144" y="20607"/>
                    <a:pt x="19872" y="2110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2108199" y="6731000"/>
              <a:ext cx="1143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1994"/>
                    <a:pt x="16000" y="3988"/>
                    <a:pt x="12600" y="6868"/>
                  </a:cubicBezTo>
                  <a:cubicBezTo>
                    <a:pt x="9200" y="9748"/>
                    <a:pt x="5200" y="13514"/>
                    <a:pt x="3000" y="16117"/>
                  </a:cubicBezTo>
                  <a:cubicBezTo>
                    <a:pt x="800" y="18720"/>
                    <a:pt x="4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2203450" y="7080250"/>
              <a:ext cx="127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2203441" y="6965950"/>
              <a:ext cx="38109" cy="5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714" fill="norm" stroke="1" extrusionOk="0">
                  <a:moveTo>
                    <a:pt x="20468" y="2400"/>
                  </a:moveTo>
                  <a:cubicBezTo>
                    <a:pt x="14784" y="3200"/>
                    <a:pt x="9100" y="4000"/>
                    <a:pt x="5121" y="6400"/>
                  </a:cubicBezTo>
                  <a:cubicBezTo>
                    <a:pt x="1142" y="8800"/>
                    <a:pt x="-1132" y="12800"/>
                    <a:pt x="573" y="16000"/>
                  </a:cubicBezTo>
                  <a:cubicBezTo>
                    <a:pt x="2279" y="19200"/>
                    <a:pt x="7963" y="21600"/>
                    <a:pt x="11942" y="20400"/>
                  </a:cubicBezTo>
                  <a:cubicBezTo>
                    <a:pt x="15921" y="19200"/>
                    <a:pt x="18194" y="14400"/>
                    <a:pt x="17626" y="10400"/>
                  </a:cubicBezTo>
                  <a:cubicBezTo>
                    <a:pt x="17057" y="6400"/>
                    <a:pt x="13647" y="3200"/>
                    <a:pt x="102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2067189" y="6489700"/>
              <a:ext cx="142612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2" fill="norm" stroke="1" extrusionOk="0">
                  <a:moveTo>
                    <a:pt x="5201" y="4438"/>
                  </a:moveTo>
                  <a:cubicBezTo>
                    <a:pt x="3613" y="9173"/>
                    <a:pt x="2025" y="13907"/>
                    <a:pt x="1072" y="17014"/>
                  </a:cubicBezTo>
                  <a:cubicBezTo>
                    <a:pt x="119" y="20121"/>
                    <a:pt x="-199" y="21600"/>
                    <a:pt x="119" y="21452"/>
                  </a:cubicBezTo>
                  <a:cubicBezTo>
                    <a:pt x="436" y="21304"/>
                    <a:pt x="1389" y="19529"/>
                    <a:pt x="3136" y="16274"/>
                  </a:cubicBezTo>
                  <a:cubicBezTo>
                    <a:pt x="4883" y="13019"/>
                    <a:pt x="7425" y="8285"/>
                    <a:pt x="9648" y="5030"/>
                  </a:cubicBezTo>
                  <a:cubicBezTo>
                    <a:pt x="11872" y="1775"/>
                    <a:pt x="13777" y="0"/>
                    <a:pt x="15048" y="0"/>
                  </a:cubicBezTo>
                  <a:cubicBezTo>
                    <a:pt x="16319" y="0"/>
                    <a:pt x="16954" y="1775"/>
                    <a:pt x="17907" y="5474"/>
                  </a:cubicBezTo>
                  <a:cubicBezTo>
                    <a:pt x="18860" y="9173"/>
                    <a:pt x="20130" y="14795"/>
                    <a:pt x="21401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2584450" y="6940550"/>
              <a:ext cx="1714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590800" y="7042150"/>
              <a:ext cx="1778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3228693" y="6673850"/>
              <a:ext cx="9808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221"/>
                    <a:pt x="2735" y="8441"/>
                    <a:pt x="575" y="12041"/>
                  </a:cubicBezTo>
                  <a:cubicBezTo>
                    <a:pt x="-1585" y="15641"/>
                    <a:pt x="2735" y="18621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3295649" y="6680200"/>
              <a:ext cx="19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3117850" y="6929966"/>
              <a:ext cx="2286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0800"/>
                    <a:pt x="12400" y="0"/>
                    <a:pt x="16000" y="0"/>
                  </a:cubicBezTo>
                  <a:cubicBezTo>
                    <a:pt x="19600" y="0"/>
                    <a:pt x="206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3181350" y="7029450"/>
              <a:ext cx="88900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662"/>
                    <a:pt x="14400" y="3323"/>
                    <a:pt x="10543" y="6646"/>
                  </a:cubicBezTo>
                  <a:cubicBezTo>
                    <a:pt x="6686" y="9969"/>
                    <a:pt x="2571" y="14954"/>
                    <a:pt x="1286" y="17862"/>
                  </a:cubicBezTo>
                  <a:cubicBezTo>
                    <a:pt x="0" y="20769"/>
                    <a:pt x="1543" y="21600"/>
                    <a:pt x="4371" y="21600"/>
                  </a:cubicBezTo>
                  <a:cubicBezTo>
                    <a:pt x="7200" y="21600"/>
                    <a:pt x="11314" y="20769"/>
                    <a:pt x="13114" y="19835"/>
                  </a:cubicBezTo>
                  <a:cubicBezTo>
                    <a:pt x="14914" y="18900"/>
                    <a:pt x="14400" y="17862"/>
                    <a:pt x="11829" y="17238"/>
                  </a:cubicBezTo>
                  <a:cubicBezTo>
                    <a:pt x="9257" y="16615"/>
                    <a:pt x="4629" y="16408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3721100" y="6899456"/>
              <a:ext cx="1968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090" y="11918"/>
                    <a:pt x="4181" y="3818"/>
                    <a:pt x="7781" y="1118"/>
                  </a:cubicBezTo>
                  <a:cubicBezTo>
                    <a:pt x="11381" y="-1582"/>
                    <a:pt x="1649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3832406" y="6819900"/>
              <a:ext cx="15695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629"/>
                    <a:pt x="-1582" y="9257"/>
                    <a:pt x="1118" y="12857"/>
                  </a:cubicBezTo>
                  <a:cubicBezTo>
                    <a:pt x="3818" y="16457"/>
                    <a:pt x="11918" y="19029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4248149" y="6712313"/>
              <a:ext cx="152941" cy="24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68" fill="norm" stroke="1" extrusionOk="0">
                  <a:moveTo>
                    <a:pt x="4438" y="3291"/>
                  </a:moveTo>
                  <a:cubicBezTo>
                    <a:pt x="4142" y="2368"/>
                    <a:pt x="3847" y="1445"/>
                    <a:pt x="4438" y="891"/>
                  </a:cubicBezTo>
                  <a:cubicBezTo>
                    <a:pt x="5030" y="337"/>
                    <a:pt x="6510" y="153"/>
                    <a:pt x="8285" y="60"/>
                  </a:cubicBezTo>
                  <a:cubicBezTo>
                    <a:pt x="10060" y="-32"/>
                    <a:pt x="12132" y="-32"/>
                    <a:pt x="13907" y="153"/>
                  </a:cubicBezTo>
                  <a:cubicBezTo>
                    <a:pt x="15682" y="337"/>
                    <a:pt x="17162" y="706"/>
                    <a:pt x="16718" y="2183"/>
                  </a:cubicBezTo>
                  <a:cubicBezTo>
                    <a:pt x="16274" y="3660"/>
                    <a:pt x="13907" y="6245"/>
                    <a:pt x="12132" y="7814"/>
                  </a:cubicBezTo>
                  <a:cubicBezTo>
                    <a:pt x="10356" y="9383"/>
                    <a:pt x="9173" y="9937"/>
                    <a:pt x="9764" y="10399"/>
                  </a:cubicBezTo>
                  <a:cubicBezTo>
                    <a:pt x="10356" y="10860"/>
                    <a:pt x="12723" y="11230"/>
                    <a:pt x="14795" y="11599"/>
                  </a:cubicBezTo>
                  <a:cubicBezTo>
                    <a:pt x="16866" y="11968"/>
                    <a:pt x="18641" y="12337"/>
                    <a:pt x="19825" y="13076"/>
                  </a:cubicBezTo>
                  <a:cubicBezTo>
                    <a:pt x="21008" y="13814"/>
                    <a:pt x="21600" y="14922"/>
                    <a:pt x="21304" y="15753"/>
                  </a:cubicBezTo>
                  <a:cubicBezTo>
                    <a:pt x="21008" y="16583"/>
                    <a:pt x="19825" y="17137"/>
                    <a:pt x="16126" y="18060"/>
                  </a:cubicBezTo>
                  <a:cubicBezTo>
                    <a:pt x="12427" y="18983"/>
                    <a:pt x="6214" y="20276"/>
                    <a:pt x="0" y="2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4184650" y="7016750"/>
              <a:ext cx="2413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8000"/>
                    <a:pt x="8337" y="14400"/>
                    <a:pt x="11937" y="10800"/>
                  </a:cubicBezTo>
                  <a:cubicBezTo>
                    <a:pt x="15537" y="7200"/>
                    <a:pt x="18568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4251234" y="7105650"/>
              <a:ext cx="111216" cy="13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60" fill="norm" stroke="1" extrusionOk="0">
                  <a:moveTo>
                    <a:pt x="6742" y="0"/>
                  </a:moveTo>
                  <a:cubicBezTo>
                    <a:pt x="6742" y="3600"/>
                    <a:pt x="6742" y="7200"/>
                    <a:pt x="6131" y="9655"/>
                  </a:cubicBezTo>
                  <a:cubicBezTo>
                    <a:pt x="5520" y="12109"/>
                    <a:pt x="4297" y="13418"/>
                    <a:pt x="2871" y="15218"/>
                  </a:cubicBezTo>
                  <a:cubicBezTo>
                    <a:pt x="1444" y="17018"/>
                    <a:pt x="-186" y="19309"/>
                    <a:pt x="18" y="20455"/>
                  </a:cubicBezTo>
                  <a:cubicBezTo>
                    <a:pt x="222" y="21600"/>
                    <a:pt x="2259" y="21600"/>
                    <a:pt x="6131" y="20782"/>
                  </a:cubicBezTo>
                  <a:cubicBezTo>
                    <a:pt x="10003" y="19964"/>
                    <a:pt x="15708" y="18327"/>
                    <a:pt x="21414" y="1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4320330" y="7200900"/>
              <a:ext cx="2942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00"/>
                    <a:pt x="2735" y="11200"/>
                    <a:pt x="575" y="14800"/>
                  </a:cubicBezTo>
                  <a:cubicBezTo>
                    <a:pt x="-1585" y="18400"/>
                    <a:pt x="2735" y="200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4654550" y="70040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4838699" y="6731000"/>
              <a:ext cx="1778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1137"/>
                    <a:pt x="4629" y="2274"/>
                    <a:pt x="8100" y="5400"/>
                  </a:cubicBezTo>
                  <a:cubicBezTo>
                    <a:pt x="11571" y="8526"/>
                    <a:pt x="16200" y="13642"/>
                    <a:pt x="18643" y="16674"/>
                  </a:cubicBezTo>
                  <a:cubicBezTo>
                    <a:pt x="21086" y="19705"/>
                    <a:pt x="21343" y="206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4870450" y="6731000"/>
              <a:ext cx="14605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3600"/>
                    <a:pt x="12835" y="7200"/>
                    <a:pt x="9391" y="9861"/>
                  </a:cubicBezTo>
                  <a:cubicBezTo>
                    <a:pt x="5948" y="12522"/>
                    <a:pt x="3443" y="14243"/>
                    <a:pt x="2035" y="16043"/>
                  </a:cubicBezTo>
                  <a:cubicBezTo>
                    <a:pt x="626" y="17843"/>
                    <a:pt x="313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5080000" y="6972300"/>
              <a:ext cx="190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5086077" y="6889749"/>
              <a:ext cx="41334" cy="2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2" h="20158" fill="norm" stroke="1" extrusionOk="0">
                  <a:moveTo>
                    <a:pt x="8963" y="5400"/>
                  </a:moveTo>
                  <a:cubicBezTo>
                    <a:pt x="4054" y="7200"/>
                    <a:pt x="-855" y="9000"/>
                    <a:pt x="127" y="12600"/>
                  </a:cubicBezTo>
                  <a:cubicBezTo>
                    <a:pt x="1109" y="16200"/>
                    <a:pt x="7981" y="21600"/>
                    <a:pt x="12890" y="19800"/>
                  </a:cubicBezTo>
                  <a:cubicBezTo>
                    <a:pt x="17800" y="18000"/>
                    <a:pt x="20745" y="9000"/>
                    <a:pt x="18290" y="4500"/>
                  </a:cubicBezTo>
                  <a:cubicBezTo>
                    <a:pt x="15836" y="0"/>
                    <a:pt x="7981" y="0"/>
                    <a:pt x="1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904" name="Drawing"/>
          <p:cNvGrpSpPr/>
          <p:nvPr/>
        </p:nvGrpSpPr>
        <p:grpSpPr>
          <a:xfrm>
            <a:off x="2104054" y="3694080"/>
            <a:ext cx="3989742" cy="1740696"/>
            <a:chOff x="0" y="0"/>
            <a:chExt cx="3989740" cy="1740694"/>
          </a:xfrm>
        </p:grpSpPr>
        <p:sp>
          <p:nvSpPr>
            <p:cNvPr id="2866" name="Line"/>
            <p:cNvSpPr/>
            <p:nvPr/>
          </p:nvSpPr>
          <p:spPr>
            <a:xfrm>
              <a:off x="-1" y="319944"/>
              <a:ext cx="262292" cy="34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4" fill="norm" stroke="1" extrusionOk="0">
                  <a:moveTo>
                    <a:pt x="21413" y="0"/>
                  </a:moveTo>
                  <a:cubicBezTo>
                    <a:pt x="17957" y="922"/>
                    <a:pt x="14501" y="1844"/>
                    <a:pt x="11218" y="3095"/>
                  </a:cubicBezTo>
                  <a:cubicBezTo>
                    <a:pt x="7935" y="4346"/>
                    <a:pt x="4824" y="5927"/>
                    <a:pt x="3010" y="6980"/>
                  </a:cubicBezTo>
                  <a:cubicBezTo>
                    <a:pt x="1195" y="8034"/>
                    <a:pt x="677" y="8561"/>
                    <a:pt x="763" y="9022"/>
                  </a:cubicBezTo>
                  <a:cubicBezTo>
                    <a:pt x="850" y="9483"/>
                    <a:pt x="1541" y="9878"/>
                    <a:pt x="2751" y="10076"/>
                  </a:cubicBezTo>
                  <a:cubicBezTo>
                    <a:pt x="3960" y="10273"/>
                    <a:pt x="5688" y="10273"/>
                    <a:pt x="6984" y="10405"/>
                  </a:cubicBezTo>
                  <a:cubicBezTo>
                    <a:pt x="8280" y="10537"/>
                    <a:pt x="9144" y="10800"/>
                    <a:pt x="9403" y="11261"/>
                  </a:cubicBezTo>
                  <a:cubicBezTo>
                    <a:pt x="9663" y="11722"/>
                    <a:pt x="9317" y="12380"/>
                    <a:pt x="8107" y="13368"/>
                  </a:cubicBezTo>
                  <a:cubicBezTo>
                    <a:pt x="6898" y="14356"/>
                    <a:pt x="4824" y="15673"/>
                    <a:pt x="3355" y="16661"/>
                  </a:cubicBezTo>
                  <a:cubicBezTo>
                    <a:pt x="1887" y="17649"/>
                    <a:pt x="1023" y="18307"/>
                    <a:pt x="504" y="19032"/>
                  </a:cubicBezTo>
                  <a:cubicBezTo>
                    <a:pt x="-14" y="19756"/>
                    <a:pt x="-187" y="20546"/>
                    <a:pt x="245" y="21007"/>
                  </a:cubicBezTo>
                  <a:cubicBezTo>
                    <a:pt x="677" y="21468"/>
                    <a:pt x="1714" y="21600"/>
                    <a:pt x="4997" y="21271"/>
                  </a:cubicBezTo>
                  <a:cubicBezTo>
                    <a:pt x="8280" y="20941"/>
                    <a:pt x="13810" y="20151"/>
                    <a:pt x="19339" y="19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454437" y="292427"/>
              <a:ext cx="157105" cy="34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16" fill="norm" stroke="1" extrusionOk="0">
                  <a:moveTo>
                    <a:pt x="21095" y="130"/>
                  </a:moveTo>
                  <a:cubicBezTo>
                    <a:pt x="19674" y="0"/>
                    <a:pt x="18253" y="-130"/>
                    <a:pt x="16263" y="260"/>
                  </a:cubicBezTo>
                  <a:cubicBezTo>
                    <a:pt x="14274" y="651"/>
                    <a:pt x="11716" y="1562"/>
                    <a:pt x="9016" y="3058"/>
                  </a:cubicBezTo>
                  <a:cubicBezTo>
                    <a:pt x="6316" y="4554"/>
                    <a:pt x="3474" y="6636"/>
                    <a:pt x="1769" y="9109"/>
                  </a:cubicBezTo>
                  <a:cubicBezTo>
                    <a:pt x="63" y="11581"/>
                    <a:pt x="-505" y="14443"/>
                    <a:pt x="490" y="16590"/>
                  </a:cubicBezTo>
                  <a:cubicBezTo>
                    <a:pt x="1484" y="18737"/>
                    <a:pt x="4042" y="20169"/>
                    <a:pt x="7595" y="20819"/>
                  </a:cubicBezTo>
                  <a:cubicBezTo>
                    <a:pt x="11148" y="21470"/>
                    <a:pt x="15695" y="21340"/>
                    <a:pt x="20242" y="21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713140" y="319944"/>
              <a:ext cx="1968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3240"/>
                    <a:pt x="5110" y="6480"/>
                    <a:pt x="8710" y="10080"/>
                  </a:cubicBezTo>
                  <a:cubicBezTo>
                    <a:pt x="12310" y="13680"/>
                    <a:pt x="16955" y="17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774524" y="273050"/>
              <a:ext cx="160868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91" fill="norm" stroke="1" extrusionOk="0">
                  <a:moveTo>
                    <a:pt x="21319" y="150"/>
                  </a:moveTo>
                  <a:cubicBezTo>
                    <a:pt x="19916" y="20"/>
                    <a:pt x="18514" y="-109"/>
                    <a:pt x="17251" y="150"/>
                  </a:cubicBezTo>
                  <a:cubicBezTo>
                    <a:pt x="15989" y="408"/>
                    <a:pt x="14867" y="1055"/>
                    <a:pt x="12903" y="2866"/>
                  </a:cubicBezTo>
                  <a:cubicBezTo>
                    <a:pt x="10940" y="4677"/>
                    <a:pt x="8135" y="7651"/>
                    <a:pt x="5750" y="10109"/>
                  </a:cubicBezTo>
                  <a:cubicBezTo>
                    <a:pt x="3366" y="12566"/>
                    <a:pt x="1402" y="14507"/>
                    <a:pt x="561" y="16317"/>
                  </a:cubicBezTo>
                  <a:cubicBezTo>
                    <a:pt x="-281" y="18128"/>
                    <a:pt x="0" y="19810"/>
                    <a:pt x="280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973490" y="529494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986190" y="370744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1151290" y="269144"/>
              <a:ext cx="146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4080"/>
                    <a:pt x="10017" y="8160"/>
                    <a:pt x="13617" y="11760"/>
                  </a:cubicBezTo>
                  <a:cubicBezTo>
                    <a:pt x="17217" y="15360"/>
                    <a:pt x="19409" y="18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1258678" y="275494"/>
              <a:ext cx="102164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1276" y="0"/>
                  </a:moveTo>
                  <a:cubicBezTo>
                    <a:pt x="15545" y="2667"/>
                    <a:pt x="9815" y="5333"/>
                    <a:pt x="6068" y="8133"/>
                  </a:cubicBezTo>
                  <a:cubicBezTo>
                    <a:pt x="2321" y="10933"/>
                    <a:pt x="558" y="13867"/>
                    <a:pt x="117" y="16133"/>
                  </a:cubicBezTo>
                  <a:cubicBezTo>
                    <a:pt x="-324" y="18400"/>
                    <a:pt x="558" y="20000"/>
                    <a:pt x="14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1379890" y="58664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1386240" y="389794"/>
              <a:ext cx="25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525940" y="243744"/>
              <a:ext cx="8600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0" y="0"/>
                  </a:moveTo>
                  <a:cubicBezTo>
                    <a:pt x="6530" y="2991"/>
                    <a:pt x="13060" y="5982"/>
                    <a:pt x="16828" y="8751"/>
                  </a:cubicBezTo>
                  <a:cubicBezTo>
                    <a:pt x="20595" y="11520"/>
                    <a:pt x="21600" y="14068"/>
                    <a:pt x="18837" y="16172"/>
                  </a:cubicBezTo>
                  <a:cubicBezTo>
                    <a:pt x="16074" y="18277"/>
                    <a:pt x="9544" y="19938"/>
                    <a:pt x="30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1837090" y="478694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18720"/>
                    <a:pt x="8280" y="15840"/>
                    <a:pt x="11880" y="12240"/>
                  </a:cubicBezTo>
                  <a:cubicBezTo>
                    <a:pt x="15480" y="8640"/>
                    <a:pt x="1854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2525807" y="256795"/>
              <a:ext cx="162286" cy="305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213" fill="norm" stroke="1" extrusionOk="0">
                  <a:moveTo>
                    <a:pt x="2905" y="7029"/>
                  </a:moveTo>
                  <a:cubicBezTo>
                    <a:pt x="2358" y="10409"/>
                    <a:pt x="1811" y="13788"/>
                    <a:pt x="1538" y="15919"/>
                  </a:cubicBezTo>
                  <a:cubicBezTo>
                    <a:pt x="1264" y="18049"/>
                    <a:pt x="1264" y="18931"/>
                    <a:pt x="1264" y="19739"/>
                  </a:cubicBezTo>
                  <a:cubicBezTo>
                    <a:pt x="1264" y="20547"/>
                    <a:pt x="1264" y="21282"/>
                    <a:pt x="991" y="21209"/>
                  </a:cubicBezTo>
                  <a:cubicBezTo>
                    <a:pt x="717" y="21135"/>
                    <a:pt x="170" y="20253"/>
                    <a:pt x="34" y="17315"/>
                  </a:cubicBezTo>
                  <a:cubicBezTo>
                    <a:pt x="-103" y="14376"/>
                    <a:pt x="170" y="9380"/>
                    <a:pt x="991" y="6074"/>
                  </a:cubicBezTo>
                  <a:cubicBezTo>
                    <a:pt x="1811" y="2768"/>
                    <a:pt x="3178" y="1151"/>
                    <a:pt x="5502" y="417"/>
                  </a:cubicBezTo>
                  <a:cubicBezTo>
                    <a:pt x="7826" y="-318"/>
                    <a:pt x="11107" y="-171"/>
                    <a:pt x="14115" y="1592"/>
                  </a:cubicBezTo>
                  <a:cubicBezTo>
                    <a:pt x="17122" y="3355"/>
                    <a:pt x="19856" y="6735"/>
                    <a:pt x="20677" y="9747"/>
                  </a:cubicBezTo>
                  <a:cubicBezTo>
                    <a:pt x="21497" y="12760"/>
                    <a:pt x="20403" y="15404"/>
                    <a:pt x="19310" y="18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2783240" y="42154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3043590" y="165281"/>
              <a:ext cx="196851" cy="29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165"/>
                  </a:moveTo>
                  <a:cubicBezTo>
                    <a:pt x="1161" y="10"/>
                    <a:pt x="2323" y="-144"/>
                    <a:pt x="3135" y="242"/>
                  </a:cubicBezTo>
                  <a:cubicBezTo>
                    <a:pt x="3948" y="627"/>
                    <a:pt x="4413" y="1553"/>
                    <a:pt x="5690" y="3559"/>
                  </a:cubicBezTo>
                  <a:cubicBezTo>
                    <a:pt x="6968" y="5565"/>
                    <a:pt x="9058" y="8650"/>
                    <a:pt x="11845" y="11813"/>
                  </a:cubicBezTo>
                  <a:cubicBezTo>
                    <a:pt x="14632" y="14976"/>
                    <a:pt x="18116" y="18216"/>
                    <a:pt x="21600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3056290" y="178643"/>
              <a:ext cx="215901" cy="3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110"/>
                  </a:moveTo>
                  <a:cubicBezTo>
                    <a:pt x="20541" y="-35"/>
                    <a:pt x="19482" y="-180"/>
                    <a:pt x="18212" y="690"/>
                  </a:cubicBezTo>
                  <a:cubicBezTo>
                    <a:pt x="16941" y="1560"/>
                    <a:pt x="15459" y="3444"/>
                    <a:pt x="12918" y="6416"/>
                  </a:cubicBezTo>
                  <a:cubicBezTo>
                    <a:pt x="10376" y="9388"/>
                    <a:pt x="6776" y="13447"/>
                    <a:pt x="4447" y="16129"/>
                  </a:cubicBezTo>
                  <a:cubicBezTo>
                    <a:pt x="2118" y="18811"/>
                    <a:pt x="1059" y="20115"/>
                    <a:pt x="0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2961040" y="60300"/>
              <a:ext cx="2984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370" y="12126"/>
                    <a:pt x="6740" y="4168"/>
                    <a:pt x="10340" y="1326"/>
                  </a:cubicBezTo>
                  <a:cubicBezTo>
                    <a:pt x="13940" y="-1516"/>
                    <a:pt x="17770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3570640" y="148494"/>
              <a:ext cx="146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626"/>
                    <a:pt x="5635" y="3252"/>
                    <a:pt x="8765" y="6387"/>
                  </a:cubicBezTo>
                  <a:cubicBezTo>
                    <a:pt x="11896" y="9523"/>
                    <a:pt x="15339" y="14168"/>
                    <a:pt x="17530" y="16955"/>
                  </a:cubicBezTo>
                  <a:cubicBezTo>
                    <a:pt x="19722" y="19742"/>
                    <a:pt x="20661" y="206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3674358" y="180244"/>
              <a:ext cx="112184" cy="35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09" y="4527"/>
                    <a:pt x="11819" y="9054"/>
                    <a:pt x="8355" y="12352"/>
                  </a:cubicBezTo>
                  <a:cubicBezTo>
                    <a:pt x="4891" y="15650"/>
                    <a:pt x="2853" y="17720"/>
                    <a:pt x="1630" y="19207"/>
                  </a:cubicBezTo>
                  <a:cubicBezTo>
                    <a:pt x="408" y="20695"/>
                    <a:pt x="0" y="21600"/>
                    <a:pt x="0" y="21600"/>
                  </a:cubicBezTo>
                  <a:cubicBezTo>
                    <a:pt x="0" y="21600"/>
                    <a:pt x="408" y="20695"/>
                    <a:pt x="815" y="19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3583340" y="0"/>
              <a:ext cx="2857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600" y="12582"/>
                    <a:pt x="11200" y="4867"/>
                    <a:pt x="14800" y="1782"/>
                  </a:cubicBezTo>
                  <a:cubicBezTo>
                    <a:pt x="18400" y="-1304"/>
                    <a:pt x="200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186090" y="948594"/>
              <a:ext cx="3321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" y="21600"/>
                    <a:pt x="936" y="21600"/>
                    <a:pt x="1432" y="21600"/>
                  </a:cubicBezTo>
                  <a:cubicBezTo>
                    <a:pt x="1927" y="21600"/>
                    <a:pt x="2450" y="21600"/>
                    <a:pt x="2953" y="21060"/>
                  </a:cubicBezTo>
                  <a:cubicBezTo>
                    <a:pt x="3455" y="20520"/>
                    <a:pt x="3937" y="19440"/>
                    <a:pt x="4426" y="18360"/>
                  </a:cubicBezTo>
                  <a:cubicBezTo>
                    <a:pt x="4915" y="17280"/>
                    <a:pt x="5410" y="16200"/>
                    <a:pt x="5913" y="14940"/>
                  </a:cubicBezTo>
                  <a:cubicBezTo>
                    <a:pt x="6415" y="13680"/>
                    <a:pt x="6925" y="12240"/>
                    <a:pt x="7468" y="10980"/>
                  </a:cubicBezTo>
                  <a:cubicBezTo>
                    <a:pt x="8012" y="9720"/>
                    <a:pt x="8590" y="8640"/>
                    <a:pt x="9176" y="7560"/>
                  </a:cubicBezTo>
                  <a:cubicBezTo>
                    <a:pt x="9761" y="6480"/>
                    <a:pt x="10353" y="5400"/>
                    <a:pt x="10889" y="4500"/>
                  </a:cubicBezTo>
                  <a:cubicBezTo>
                    <a:pt x="11426" y="3600"/>
                    <a:pt x="11908" y="2880"/>
                    <a:pt x="12376" y="2520"/>
                  </a:cubicBezTo>
                  <a:cubicBezTo>
                    <a:pt x="12844" y="2160"/>
                    <a:pt x="13299" y="2160"/>
                    <a:pt x="13767" y="1800"/>
                  </a:cubicBezTo>
                  <a:cubicBezTo>
                    <a:pt x="14235" y="1440"/>
                    <a:pt x="14717" y="720"/>
                    <a:pt x="15240" y="360"/>
                  </a:cubicBezTo>
                  <a:cubicBezTo>
                    <a:pt x="15763" y="0"/>
                    <a:pt x="16327" y="0"/>
                    <a:pt x="16871" y="0"/>
                  </a:cubicBezTo>
                  <a:cubicBezTo>
                    <a:pt x="17415" y="0"/>
                    <a:pt x="17938" y="0"/>
                    <a:pt x="18475" y="180"/>
                  </a:cubicBezTo>
                  <a:cubicBezTo>
                    <a:pt x="19012" y="360"/>
                    <a:pt x="19563" y="720"/>
                    <a:pt x="20086" y="1440"/>
                  </a:cubicBezTo>
                  <a:cubicBezTo>
                    <a:pt x="20609" y="2160"/>
                    <a:pt x="21104" y="3240"/>
                    <a:pt x="21600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493008" y="1410191"/>
              <a:ext cx="272064" cy="32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67" fill="norm" stroke="1" extrusionOk="0">
                  <a:moveTo>
                    <a:pt x="19423" y="1767"/>
                  </a:moveTo>
                  <a:cubicBezTo>
                    <a:pt x="20428" y="1083"/>
                    <a:pt x="21433" y="400"/>
                    <a:pt x="21516" y="126"/>
                  </a:cubicBezTo>
                  <a:cubicBezTo>
                    <a:pt x="21600" y="-147"/>
                    <a:pt x="20763" y="-10"/>
                    <a:pt x="18335" y="878"/>
                  </a:cubicBezTo>
                  <a:cubicBezTo>
                    <a:pt x="15907" y="1767"/>
                    <a:pt x="11888" y="3407"/>
                    <a:pt x="9042" y="4638"/>
                  </a:cubicBezTo>
                  <a:cubicBezTo>
                    <a:pt x="6195" y="5868"/>
                    <a:pt x="4521" y="6688"/>
                    <a:pt x="3181" y="7509"/>
                  </a:cubicBezTo>
                  <a:cubicBezTo>
                    <a:pt x="1842" y="8329"/>
                    <a:pt x="837" y="9149"/>
                    <a:pt x="837" y="9628"/>
                  </a:cubicBezTo>
                  <a:cubicBezTo>
                    <a:pt x="837" y="10106"/>
                    <a:pt x="1842" y="10243"/>
                    <a:pt x="3851" y="10380"/>
                  </a:cubicBezTo>
                  <a:cubicBezTo>
                    <a:pt x="5860" y="10516"/>
                    <a:pt x="8874" y="10653"/>
                    <a:pt x="10716" y="10926"/>
                  </a:cubicBezTo>
                  <a:cubicBezTo>
                    <a:pt x="12558" y="11200"/>
                    <a:pt x="13228" y="11610"/>
                    <a:pt x="13228" y="12020"/>
                  </a:cubicBezTo>
                  <a:cubicBezTo>
                    <a:pt x="13228" y="12430"/>
                    <a:pt x="12558" y="12840"/>
                    <a:pt x="10465" y="14002"/>
                  </a:cubicBezTo>
                  <a:cubicBezTo>
                    <a:pt x="8372" y="15164"/>
                    <a:pt x="4856" y="17078"/>
                    <a:pt x="2763" y="18309"/>
                  </a:cubicBezTo>
                  <a:cubicBezTo>
                    <a:pt x="670" y="19539"/>
                    <a:pt x="0" y="20086"/>
                    <a:pt x="0" y="20564"/>
                  </a:cubicBezTo>
                  <a:cubicBezTo>
                    <a:pt x="0" y="21043"/>
                    <a:pt x="670" y="21453"/>
                    <a:pt x="2847" y="21180"/>
                  </a:cubicBezTo>
                  <a:cubicBezTo>
                    <a:pt x="5023" y="20906"/>
                    <a:pt x="8707" y="19949"/>
                    <a:pt x="11972" y="19129"/>
                  </a:cubicBezTo>
                  <a:cubicBezTo>
                    <a:pt x="15237" y="18309"/>
                    <a:pt x="18084" y="17625"/>
                    <a:pt x="20930" y="16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906620" y="1386744"/>
              <a:ext cx="155771" cy="35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500" fill="norm" stroke="1" extrusionOk="0">
                  <a:moveTo>
                    <a:pt x="21195" y="771"/>
                  </a:moveTo>
                  <a:cubicBezTo>
                    <a:pt x="20043" y="386"/>
                    <a:pt x="18891" y="0"/>
                    <a:pt x="17739" y="0"/>
                  </a:cubicBezTo>
                  <a:cubicBezTo>
                    <a:pt x="16587" y="0"/>
                    <a:pt x="15435" y="386"/>
                    <a:pt x="12699" y="2121"/>
                  </a:cubicBezTo>
                  <a:cubicBezTo>
                    <a:pt x="9963" y="3857"/>
                    <a:pt x="5643" y="6943"/>
                    <a:pt x="3051" y="9900"/>
                  </a:cubicBezTo>
                  <a:cubicBezTo>
                    <a:pt x="459" y="12857"/>
                    <a:pt x="-405" y="15686"/>
                    <a:pt x="171" y="17614"/>
                  </a:cubicBezTo>
                  <a:cubicBezTo>
                    <a:pt x="747" y="19543"/>
                    <a:pt x="2763" y="20571"/>
                    <a:pt x="5499" y="21086"/>
                  </a:cubicBezTo>
                  <a:cubicBezTo>
                    <a:pt x="8235" y="21600"/>
                    <a:pt x="11691" y="21600"/>
                    <a:pt x="14283" y="21279"/>
                  </a:cubicBezTo>
                  <a:cubicBezTo>
                    <a:pt x="16875" y="20957"/>
                    <a:pt x="18603" y="20314"/>
                    <a:pt x="20331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1157640" y="1405794"/>
              <a:ext cx="2222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6" y="4688"/>
                    <a:pt x="9051" y="9377"/>
                    <a:pt x="12651" y="12977"/>
                  </a:cubicBezTo>
                  <a:cubicBezTo>
                    <a:pt x="16251" y="16577"/>
                    <a:pt x="18926" y="190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1230999" y="1375593"/>
              <a:ext cx="161593" cy="3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79" fill="norm" stroke="1" extrusionOk="0">
                  <a:moveTo>
                    <a:pt x="21416" y="2591"/>
                  </a:moveTo>
                  <a:cubicBezTo>
                    <a:pt x="21416" y="1568"/>
                    <a:pt x="21416" y="546"/>
                    <a:pt x="20715" y="162"/>
                  </a:cubicBezTo>
                  <a:cubicBezTo>
                    <a:pt x="20013" y="-221"/>
                    <a:pt x="18611" y="35"/>
                    <a:pt x="16507" y="1377"/>
                  </a:cubicBezTo>
                  <a:cubicBezTo>
                    <a:pt x="14403" y="2719"/>
                    <a:pt x="11598" y="5147"/>
                    <a:pt x="8793" y="8023"/>
                  </a:cubicBezTo>
                  <a:cubicBezTo>
                    <a:pt x="5987" y="10899"/>
                    <a:pt x="3182" y="14222"/>
                    <a:pt x="1639" y="16267"/>
                  </a:cubicBezTo>
                  <a:cubicBezTo>
                    <a:pt x="97" y="18312"/>
                    <a:pt x="-184" y="19078"/>
                    <a:pt x="97" y="19717"/>
                  </a:cubicBezTo>
                  <a:cubicBezTo>
                    <a:pt x="377" y="20357"/>
                    <a:pt x="1219" y="20868"/>
                    <a:pt x="2060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1437040" y="1653444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1449740" y="1475644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1487840" y="1228906"/>
              <a:ext cx="139701" cy="1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2571"/>
                  </a:moveTo>
                  <a:cubicBezTo>
                    <a:pt x="1309" y="1671"/>
                    <a:pt x="2618" y="771"/>
                    <a:pt x="4909" y="321"/>
                  </a:cubicBezTo>
                  <a:cubicBezTo>
                    <a:pt x="7200" y="-129"/>
                    <a:pt x="10473" y="-129"/>
                    <a:pt x="12927" y="471"/>
                  </a:cubicBezTo>
                  <a:cubicBezTo>
                    <a:pt x="15382" y="1071"/>
                    <a:pt x="17018" y="2271"/>
                    <a:pt x="16691" y="4971"/>
                  </a:cubicBezTo>
                  <a:cubicBezTo>
                    <a:pt x="16364" y="7671"/>
                    <a:pt x="14073" y="11871"/>
                    <a:pt x="12273" y="14871"/>
                  </a:cubicBezTo>
                  <a:cubicBezTo>
                    <a:pt x="10473" y="17871"/>
                    <a:pt x="9164" y="19671"/>
                    <a:pt x="9327" y="20571"/>
                  </a:cubicBezTo>
                  <a:cubicBezTo>
                    <a:pt x="9491" y="21471"/>
                    <a:pt x="11127" y="21471"/>
                    <a:pt x="13418" y="21021"/>
                  </a:cubicBezTo>
                  <a:cubicBezTo>
                    <a:pt x="15709" y="20571"/>
                    <a:pt x="18655" y="19671"/>
                    <a:pt x="21600" y="18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1659290" y="1247044"/>
              <a:ext cx="9475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0" y="0"/>
                  </a:moveTo>
                  <a:cubicBezTo>
                    <a:pt x="5974" y="2747"/>
                    <a:pt x="11949" y="5495"/>
                    <a:pt x="15855" y="8384"/>
                  </a:cubicBezTo>
                  <a:cubicBezTo>
                    <a:pt x="19762" y="11274"/>
                    <a:pt x="21600" y="14305"/>
                    <a:pt x="19991" y="16484"/>
                  </a:cubicBezTo>
                  <a:cubicBezTo>
                    <a:pt x="18383" y="18663"/>
                    <a:pt x="13328" y="19989"/>
                    <a:pt x="9421" y="20700"/>
                  </a:cubicBezTo>
                  <a:cubicBezTo>
                    <a:pt x="5515" y="21411"/>
                    <a:pt x="2757" y="21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2091090" y="1469294"/>
              <a:ext cx="1651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815" y="17280"/>
                    <a:pt x="11631" y="21600"/>
                    <a:pt x="15231" y="19440"/>
                  </a:cubicBezTo>
                  <a:cubicBezTo>
                    <a:pt x="18831" y="17280"/>
                    <a:pt x="20215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2522890" y="1332707"/>
              <a:ext cx="171451" cy="26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8424"/>
                  </a:moveTo>
                  <a:cubicBezTo>
                    <a:pt x="800" y="12166"/>
                    <a:pt x="1600" y="15907"/>
                    <a:pt x="1867" y="18204"/>
                  </a:cubicBezTo>
                  <a:cubicBezTo>
                    <a:pt x="2133" y="20500"/>
                    <a:pt x="1867" y="21350"/>
                    <a:pt x="1467" y="21095"/>
                  </a:cubicBezTo>
                  <a:cubicBezTo>
                    <a:pt x="1067" y="20840"/>
                    <a:pt x="533" y="19479"/>
                    <a:pt x="800" y="16418"/>
                  </a:cubicBezTo>
                  <a:cubicBezTo>
                    <a:pt x="1067" y="13356"/>
                    <a:pt x="2133" y="8594"/>
                    <a:pt x="3600" y="5533"/>
                  </a:cubicBezTo>
                  <a:cubicBezTo>
                    <a:pt x="5067" y="2471"/>
                    <a:pt x="6933" y="1111"/>
                    <a:pt x="8533" y="430"/>
                  </a:cubicBezTo>
                  <a:cubicBezTo>
                    <a:pt x="10133" y="-250"/>
                    <a:pt x="11467" y="-250"/>
                    <a:pt x="13600" y="1366"/>
                  </a:cubicBezTo>
                  <a:cubicBezTo>
                    <a:pt x="15733" y="2981"/>
                    <a:pt x="18667" y="6213"/>
                    <a:pt x="20133" y="8934"/>
                  </a:cubicBezTo>
                  <a:cubicBezTo>
                    <a:pt x="21600" y="11656"/>
                    <a:pt x="21600" y="13867"/>
                    <a:pt x="21600" y="16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2808640" y="148199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3039358" y="1223395"/>
              <a:ext cx="143934" cy="40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18741" y="1257"/>
                  </a:moveTo>
                  <a:cubicBezTo>
                    <a:pt x="17471" y="807"/>
                    <a:pt x="16200" y="357"/>
                    <a:pt x="14612" y="132"/>
                  </a:cubicBezTo>
                  <a:cubicBezTo>
                    <a:pt x="13024" y="-93"/>
                    <a:pt x="11118" y="-93"/>
                    <a:pt x="9053" y="638"/>
                  </a:cubicBezTo>
                  <a:cubicBezTo>
                    <a:pt x="6988" y="1370"/>
                    <a:pt x="4765" y="2832"/>
                    <a:pt x="3018" y="5138"/>
                  </a:cubicBezTo>
                  <a:cubicBezTo>
                    <a:pt x="1271" y="7445"/>
                    <a:pt x="0" y="10595"/>
                    <a:pt x="0" y="13126"/>
                  </a:cubicBezTo>
                  <a:cubicBezTo>
                    <a:pt x="0" y="15657"/>
                    <a:pt x="1271" y="17569"/>
                    <a:pt x="3653" y="18919"/>
                  </a:cubicBezTo>
                  <a:cubicBezTo>
                    <a:pt x="6035" y="20269"/>
                    <a:pt x="9529" y="21057"/>
                    <a:pt x="12706" y="21282"/>
                  </a:cubicBezTo>
                  <a:cubicBezTo>
                    <a:pt x="15882" y="21507"/>
                    <a:pt x="18741" y="21169"/>
                    <a:pt x="21600" y="20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3259490" y="1304194"/>
              <a:ext cx="2286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2400"/>
                    <a:pt x="5600" y="4800"/>
                    <a:pt x="8300" y="7457"/>
                  </a:cubicBezTo>
                  <a:cubicBezTo>
                    <a:pt x="11000" y="10114"/>
                    <a:pt x="13600" y="13029"/>
                    <a:pt x="15800" y="15429"/>
                  </a:cubicBezTo>
                  <a:cubicBezTo>
                    <a:pt x="18000" y="17829"/>
                    <a:pt x="19800" y="197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3318758" y="1342294"/>
              <a:ext cx="150284" cy="24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0"/>
                  </a:moveTo>
                  <a:cubicBezTo>
                    <a:pt x="18558" y="2842"/>
                    <a:pt x="15515" y="5684"/>
                    <a:pt x="12321" y="8811"/>
                  </a:cubicBezTo>
                  <a:cubicBezTo>
                    <a:pt x="9127" y="11937"/>
                    <a:pt x="5780" y="15347"/>
                    <a:pt x="3499" y="17716"/>
                  </a:cubicBezTo>
                  <a:cubicBezTo>
                    <a:pt x="1217" y="20084"/>
                    <a:pt x="0" y="21411"/>
                    <a:pt x="0" y="21505"/>
                  </a:cubicBezTo>
                  <a:cubicBezTo>
                    <a:pt x="0" y="21600"/>
                    <a:pt x="1217" y="20463"/>
                    <a:pt x="2434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3272190" y="1208944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3640490" y="1227994"/>
              <a:ext cx="93727" cy="39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37" fill="norm" stroke="1" extrusionOk="0">
                  <a:moveTo>
                    <a:pt x="0" y="0"/>
                  </a:moveTo>
                  <a:cubicBezTo>
                    <a:pt x="2880" y="1040"/>
                    <a:pt x="5760" y="2079"/>
                    <a:pt x="9360" y="4389"/>
                  </a:cubicBezTo>
                  <a:cubicBezTo>
                    <a:pt x="12960" y="6699"/>
                    <a:pt x="17280" y="10280"/>
                    <a:pt x="19440" y="12879"/>
                  </a:cubicBezTo>
                  <a:cubicBezTo>
                    <a:pt x="21600" y="15478"/>
                    <a:pt x="21600" y="17095"/>
                    <a:pt x="20640" y="18308"/>
                  </a:cubicBezTo>
                  <a:cubicBezTo>
                    <a:pt x="19680" y="19521"/>
                    <a:pt x="17760" y="20329"/>
                    <a:pt x="15600" y="20849"/>
                  </a:cubicBezTo>
                  <a:cubicBezTo>
                    <a:pt x="13440" y="21369"/>
                    <a:pt x="11040" y="21600"/>
                    <a:pt x="8640" y="21311"/>
                  </a:cubicBezTo>
                  <a:cubicBezTo>
                    <a:pt x="6240" y="21022"/>
                    <a:pt x="3840" y="20214"/>
                    <a:pt x="1440" y="19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3754790" y="1073077"/>
              <a:ext cx="234951" cy="14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5142"/>
                  </a:moveTo>
                  <a:cubicBezTo>
                    <a:pt x="195" y="3554"/>
                    <a:pt x="389" y="1966"/>
                    <a:pt x="973" y="1013"/>
                  </a:cubicBezTo>
                  <a:cubicBezTo>
                    <a:pt x="1557" y="60"/>
                    <a:pt x="2530" y="-258"/>
                    <a:pt x="3989" y="218"/>
                  </a:cubicBezTo>
                  <a:cubicBezTo>
                    <a:pt x="5449" y="695"/>
                    <a:pt x="7395" y="1966"/>
                    <a:pt x="8562" y="3554"/>
                  </a:cubicBezTo>
                  <a:cubicBezTo>
                    <a:pt x="9730" y="5142"/>
                    <a:pt x="10119" y="7048"/>
                    <a:pt x="9827" y="9430"/>
                  </a:cubicBezTo>
                  <a:cubicBezTo>
                    <a:pt x="9535" y="11813"/>
                    <a:pt x="8562" y="14671"/>
                    <a:pt x="7686" y="16736"/>
                  </a:cubicBezTo>
                  <a:cubicBezTo>
                    <a:pt x="6811" y="18801"/>
                    <a:pt x="6032" y="20071"/>
                    <a:pt x="6519" y="20707"/>
                  </a:cubicBezTo>
                  <a:cubicBezTo>
                    <a:pt x="7005" y="21342"/>
                    <a:pt x="8757" y="21342"/>
                    <a:pt x="11481" y="20866"/>
                  </a:cubicBezTo>
                  <a:cubicBezTo>
                    <a:pt x="14205" y="20389"/>
                    <a:pt x="17903" y="19436"/>
                    <a:pt x="21600" y="18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1" name="Drawing"/>
          <p:cNvGrpSpPr/>
          <p:nvPr/>
        </p:nvGrpSpPr>
        <p:grpSpPr>
          <a:xfrm>
            <a:off x="520700" y="1504949"/>
            <a:ext cx="12238702" cy="8394701"/>
            <a:chOff x="0" y="0"/>
            <a:chExt cx="12238702" cy="8394700"/>
          </a:xfrm>
        </p:grpSpPr>
        <p:sp>
          <p:nvSpPr>
            <p:cNvPr id="2906" name="Line"/>
            <p:cNvSpPr/>
            <p:nvPr/>
          </p:nvSpPr>
          <p:spPr>
            <a:xfrm>
              <a:off x="1885949" y="374650"/>
              <a:ext cx="13927" cy="326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0726" fill="norm" stroke="1" extrusionOk="0">
                  <a:moveTo>
                    <a:pt x="0" y="0"/>
                  </a:moveTo>
                  <a:cubicBezTo>
                    <a:pt x="9257" y="3086"/>
                    <a:pt x="18514" y="6171"/>
                    <a:pt x="20057" y="9995"/>
                  </a:cubicBezTo>
                  <a:cubicBezTo>
                    <a:pt x="21600" y="13819"/>
                    <a:pt x="15429" y="18380"/>
                    <a:pt x="12343" y="19990"/>
                  </a:cubicBezTo>
                  <a:cubicBezTo>
                    <a:pt x="9257" y="21600"/>
                    <a:pt x="9257" y="20258"/>
                    <a:pt x="9257" y="18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1700135" y="304800"/>
              <a:ext cx="369965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1937" y="21600"/>
                  </a:moveTo>
                  <a:cubicBezTo>
                    <a:pt x="1078" y="21343"/>
                    <a:pt x="219" y="21086"/>
                    <a:pt x="35" y="20443"/>
                  </a:cubicBezTo>
                  <a:cubicBezTo>
                    <a:pt x="-149" y="19800"/>
                    <a:pt x="342" y="18771"/>
                    <a:pt x="2674" y="16071"/>
                  </a:cubicBezTo>
                  <a:cubicBezTo>
                    <a:pt x="5006" y="13371"/>
                    <a:pt x="9178" y="9000"/>
                    <a:pt x="12615" y="6043"/>
                  </a:cubicBezTo>
                  <a:cubicBezTo>
                    <a:pt x="16051" y="3086"/>
                    <a:pt x="18751" y="1543"/>
                    <a:pt x="214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1966237" y="501650"/>
              <a:ext cx="186413" cy="19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92" fill="norm" stroke="1" extrusionOk="0">
                  <a:moveTo>
                    <a:pt x="259" y="5697"/>
                  </a:moveTo>
                  <a:cubicBezTo>
                    <a:pt x="17" y="4273"/>
                    <a:pt x="-226" y="2848"/>
                    <a:pt x="381" y="2018"/>
                  </a:cubicBezTo>
                  <a:cubicBezTo>
                    <a:pt x="987" y="1187"/>
                    <a:pt x="2444" y="949"/>
                    <a:pt x="4021" y="831"/>
                  </a:cubicBezTo>
                  <a:cubicBezTo>
                    <a:pt x="5599" y="712"/>
                    <a:pt x="7298" y="712"/>
                    <a:pt x="8875" y="2848"/>
                  </a:cubicBezTo>
                  <a:cubicBezTo>
                    <a:pt x="10453" y="4985"/>
                    <a:pt x="11909" y="9257"/>
                    <a:pt x="12516" y="12105"/>
                  </a:cubicBezTo>
                  <a:cubicBezTo>
                    <a:pt x="13122" y="14954"/>
                    <a:pt x="12880" y="16378"/>
                    <a:pt x="12030" y="17921"/>
                  </a:cubicBezTo>
                  <a:cubicBezTo>
                    <a:pt x="11181" y="19464"/>
                    <a:pt x="9725" y="21125"/>
                    <a:pt x="8875" y="21363"/>
                  </a:cubicBezTo>
                  <a:cubicBezTo>
                    <a:pt x="8026" y="21600"/>
                    <a:pt x="7783" y="20413"/>
                    <a:pt x="8511" y="17327"/>
                  </a:cubicBezTo>
                  <a:cubicBezTo>
                    <a:pt x="9239" y="14242"/>
                    <a:pt x="10938" y="9257"/>
                    <a:pt x="13244" y="6053"/>
                  </a:cubicBezTo>
                  <a:cubicBezTo>
                    <a:pt x="15549" y="2848"/>
                    <a:pt x="18462" y="1424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2147622" y="470842"/>
              <a:ext cx="157428" cy="18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08" fill="norm" stroke="1" extrusionOk="0">
                  <a:moveTo>
                    <a:pt x="12780" y="5046"/>
                  </a:moveTo>
                  <a:cubicBezTo>
                    <a:pt x="11916" y="3818"/>
                    <a:pt x="11052" y="2591"/>
                    <a:pt x="10044" y="1609"/>
                  </a:cubicBezTo>
                  <a:cubicBezTo>
                    <a:pt x="9036" y="627"/>
                    <a:pt x="7884" y="-109"/>
                    <a:pt x="6876" y="14"/>
                  </a:cubicBezTo>
                  <a:cubicBezTo>
                    <a:pt x="5868" y="136"/>
                    <a:pt x="5004" y="1118"/>
                    <a:pt x="3852" y="4064"/>
                  </a:cubicBezTo>
                  <a:cubicBezTo>
                    <a:pt x="2700" y="7009"/>
                    <a:pt x="1260" y="11918"/>
                    <a:pt x="540" y="14986"/>
                  </a:cubicBezTo>
                  <a:cubicBezTo>
                    <a:pt x="-180" y="18055"/>
                    <a:pt x="-180" y="19282"/>
                    <a:pt x="540" y="20141"/>
                  </a:cubicBezTo>
                  <a:cubicBezTo>
                    <a:pt x="1260" y="21000"/>
                    <a:pt x="2700" y="21491"/>
                    <a:pt x="3996" y="21246"/>
                  </a:cubicBezTo>
                  <a:cubicBezTo>
                    <a:pt x="5292" y="21000"/>
                    <a:pt x="6444" y="20018"/>
                    <a:pt x="7740" y="18300"/>
                  </a:cubicBezTo>
                  <a:cubicBezTo>
                    <a:pt x="9036" y="16582"/>
                    <a:pt x="10476" y="14127"/>
                    <a:pt x="11340" y="12286"/>
                  </a:cubicBezTo>
                  <a:cubicBezTo>
                    <a:pt x="12204" y="10446"/>
                    <a:pt x="12492" y="9218"/>
                    <a:pt x="13356" y="8850"/>
                  </a:cubicBezTo>
                  <a:cubicBezTo>
                    <a:pt x="14220" y="8482"/>
                    <a:pt x="15660" y="8973"/>
                    <a:pt x="16812" y="8727"/>
                  </a:cubicBezTo>
                  <a:cubicBezTo>
                    <a:pt x="17964" y="8482"/>
                    <a:pt x="18828" y="7500"/>
                    <a:pt x="19404" y="7623"/>
                  </a:cubicBezTo>
                  <a:cubicBezTo>
                    <a:pt x="19980" y="7746"/>
                    <a:pt x="20268" y="8973"/>
                    <a:pt x="20556" y="10814"/>
                  </a:cubicBezTo>
                  <a:cubicBezTo>
                    <a:pt x="20844" y="12655"/>
                    <a:pt x="21132" y="15109"/>
                    <a:pt x="21420" y="17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2305049" y="4381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2359937" y="456561"/>
              <a:ext cx="112891" cy="18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192" fill="norm" stroke="1" extrusionOk="0">
                  <a:moveTo>
                    <a:pt x="1598" y="6552"/>
                  </a:moveTo>
                  <a:cubicBezTo>
                    <a:pt x="1598" y="10632"/>
                    <a:pt x="1598" y="14712"/>
                    <a:pt x="1401" y="17352"/>
                  </a:cubicBezTo>
                  <a:cubicBezTo>
                    <a:pt x="1205" y="19992"/>
                    <a:pt x="812" y="21192"/>
                    <a:pt x="419" y="21192"/>
                  </a:cubicBezTo>
                  <a:cubicBezTo>
                    <a:pt x="27" y="21192"/>
                    <a:pt x="-366" y="19992"/>
                    <a:pt x="616" y="16752"/>
                  </a:cubicBezTo>
                  <a:cubicBezTo>
                    <a:pt x="1598" y="13512"/>
                    <a:pt x="3954" y="8232"/>
                    <a:pt x="5721" y="5112"/>
                  </a:cubicBezTo>
                  <a:cubicBezTo>
                    <a:pt x="7489" y="1992"/>
                    <a:pt x="8667" y="1032"/>
                    <a:pt x="10434" y="432"/>
                  </a:cubicBezTo>
                  <a:cubicBezTo>
                    <a:pt x="12201" y="-168"/>
                    <a:pt x="14558" y="-408"/>
                    <a:pt x="16521" y="1512"/>
                  </a:cubicBezTo>
                  <a:cubicBezTo>
                    <a:pt x="18485" y="3432"/>
                    <a:pt x="20056" y="7512"/>
                    <a:pt x="20645" y="10872"/>
                  </a:cubicBezTo>
                  <a:cubicBezTo>
                    <a:pt x="21234" y="14232"/>
                    <a:pt x="20841" y="16872"/>
                    <a:pt x="20449" y="19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2666999" y="495300"/>
              <a:ext cx="825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2686049" y="600572"/>
              <a:ext cx="1714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600" y="12302"/>
                    <a:pt x="11200" y="4448"/>
                    <a:pt x="14800" y="1502"/>
                  </a:cubicBezTo>
                  <a:cubicBezTo>
                    <a:pt x="18400" y="-1443"/>
                    <a:pt x="200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3410042" y="176156"/>
              <a:ext cx="184058" cy="59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00" fill="norm" stroke="1" extrusionOk="0">
                  <a:moveTo>
                    <a:pt x="11771" y="1438"/>
                  </a:moveTo>
                  <a:cubicBezTo>
                    <a:pt x="12017" y="978"/>
                    <a:pt x="12262" y="519"/>
                    <a:pt x="11771" y="251"/>
                  </a:cubicBezTo>
                  <a:cubicBezTo>
                    <a:pt x="11280" y="-17"/>
                    <a:pt x="10053" y="-94"/>
                    <a:pt x="8458" y="136"/>
                  </a:cubicBezTo>
                  <a:cubicBezTo>
                    <a:pt x="6862" y="366"/>
                    <a:pt x="4899" y="902"/>
                    <a:pt x="3303" y="1515"/>
                  </a:cubicBezTo>
                  <a:cubicBezTo>
                    <a:pt x="1708" y="2127"/>
                    <a:pt x="480" y="2817"/>
                    <a:pt x="112" y="3506"/>
                  </a:cubicBezTo>
                  <a:cubicBezTo>
                    <a:pt x="-256" y="4195"/>
                    <a:pt x="235" y="4885"/>
                    <a:pt x="2321" y="5536"/>
                  </a:cubicBezTo>
                  <a:cubicBezTo>
                    <a:pt x="4408" y="6187"/>
                    <a:pt x="8089" y="6800"/>
                    <a:pt x="10299" y="7259"/>
                  </a:cubicBezTo>
                  <a:cubicBezTo>
                    <a:pt x="12508" y="7719"/>
                    <a:pt x="13244" y="8025"/>
                    <a:pt x="13367" y="8446"/>
                  </a:cubicBezTo>
                  <a:cubicBezTo>
                    <a:pt x="13489" y="8868"/>
                    <a:pt x="12999" y="9404"/>
                    <a:pt x="12262" y="9787"/>
                  </a:cubicBezTo>
                  <a:cubicBezTo>
                    <a:pt x="11526" y="10170"/>
                    <a:pt x="10544" y="10400"/>
                    <a:pt x="9439" y="10591"/>
                  </a:cubicBezTo>
                  <a:cubicBezTo>
                    <a:pt x="8335" y="10783"/>
                    <a:pt x="7108" y="10936"/>
                    <a:pt x="7108" y="11051"/>
                  </a:cubicBezTo>
                  <a:cubicBezTo>
                    <a:pt x="7108" y="11166"/>
                    <a:pt x="8335" y="11242"/>
                    <a:pt x="9071" y="11472"/>
                  </a:cubicBezTo>
                  <a:cubicBezTo>
                    <a:pt x="9808" y="11702"/>
                    <a:pt x="10053" y="12085"/>
                    <a:pt x="9930" y="12889"/>
                  </a:cubicBezTo>
                  <a:cubicBezTo>
                    <a:pt x="9808" y="13693"/>
                    <a:pt x="9317" y="14919"/>
                    <a:pt x="8458" y="16183"/>
                  </a:cubicBezTo>
                  <a:cubicBezTo>
                    <a:pt x="7599" y="17446"/>
                    <a:pt x="6371" y="18749"/>
                    <a:pt x="5635" y="19591"/>
                  </a:cubicBezTo>
                  <a:cubicBezTo>
                    <a:pt x="4899" y="20434"/>
                    <a:pt x="4653" y="20817"/>
                    <a:pt x="5144" y="21085"/>
                  </a:cubicBezTo>
                  <a:cubicBezTo>
                    <a:pt x="5635" y="21353"/>
                    <a:pt x="6862" y="21506"/>
                    <a:pt x="9685" y="21315"/>
                  </a:cubicBezTo>
                  <a:cubicBezTo>
                    <a:pt x="12508" y="21123"/>
                    <a:pt x="16926" y="20587"/>
                    <a:pt x="21344" y="20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3811013" y="287397"/>
              <a:ext cx="138687" cy="37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71" fill="norm" stroke="1" extrusionOk="0">
                  <a:moveTo>
                    <a:pt x="21123" y="1369"/>
                  </a:moveTo>
                  <a:cubicBezTo>
                    <a:pt x="19833" y="881"/>
                    <a:pt x="18544" y="393"/>
                    <a:pt x="17093" y="149"/>
                  </a:cubicBezTo>
                  <a:cubicBezTo>
                    <a:pt x="15642" y="-95"/>
                    <a:pt x="14030" y="-95"/>
                    <a:pt x="12096" y="576"/>
                  </a:cubicBezTo>
                  <a:cubicBezTo>
                    <a:pt x="10162" y="1247"/>
                    <a:pt x="7905" y="2590"/>
                    <a:pt x="5648" y="5091"/>
                  </a:cubicBezTo>
                  <a:cubicBezTo>
                    <a:pt x="3392" y="7593"/>
                    <a:pt x="1135" y="11254"/>
                    <a:pt x="329" y="13878"/>
                  </a:cubicBezTo>
                  <a:cubicBezTo>
                    <a:pt x="-477" y="16502"/>
                    <a:pt x="168" y="18088"/>
                    <a:pt x="2586" y="19247"/>
                  </a:cubicBezTo>
                  <a:cubicBezTo>
                    <a:pt x="5004" y="20407"/>
                    <a:pt x="9195" y="21139"/>
                    <a:pt x="12257" y="21322"/>
                  </a:cubicBezTo>
                  <a:cubicBezTo>
                    <a:pt x="15320" y="21505"/>
                    <a:pt x="17254" y="21139"/>
                    <a:pt x="19189" y="207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4083050" y="305437"/>
              <a:ext cx="132761" cy="31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86" fill="norm" stroke="1" extrusionOk="0">
                  <a:moveTo>
                    <a:pt x="0" y="2498"/>
                  </a:moveTo>
                  <a:cubicBezTo>
                    <a:pt x="337" y="1792"/>
                    <a:pt x="675" y="1086"/>
                    <a:pt x="1687" y="663"/>
                  </a:cubicBezTo>
                  <a:cubicBezTo>
                    <a:pt x="2700" y="239"/>
                    <a:pt x="4387" y="98"/>
                    <a:pt x="6075" y="28"/>
                  </a:cubicBezTo>
                  <a:cubicBezTo>
                    <a:pt x="7762" y="-43"/>
                    <a:pt x="9450" y="-43"/>
                    <a:pt x="10800" y="804"/>
                  </a:cubicBezTo>
                  <a:cubicBezTo>
                    <a:pt x="12150" y="1651"/>
                    <a:pt x="13162" y="3345"/>
                    <a:pt x="12656" y="4828"/>
                  </a:cubicBezTo>
                  <a:cubicBezTo>
                    <a:pt x="12150" y="6310"/>
                    <a:pt x="10125" y="7581"/>
                    <a:pt x="8437" y="8428"/>
                  </a:cubicBezTo>
                  <a:cubicBezTo>
                    <a:pt x="6750" y="9275"/>
                    <a:pt x="5400" y="9698"/>
                    <a:pt x="5569" y="9981"/>
                  </a:cubicBezTo>
                  <a:cubicBezTo>
                    <a:pt x="5737" y="10263"/>
                    <a:pt x="7425" y="10404"/>
                    <a:pt x="9450" y="10475"/>
                  </a:cubicBezTo>
                  <a:cubicBezTo>
                    <a:pt x="11475" y="10545"/>
                    <a:pt x="13838" y="10545"/>
                    <a:pt x="16031" y="10969"/>
                  </a:cubicBezTo>
                  <a:cubicBezTo>
                    <a:pt x="18225" y="11392"/>
                    <a:pt x="20250" y="12239"/>
                    <a:pt x="20925" y="13439"/>
                  </a:cubicBezTo>
                  <a:cubicBezTo>
                    <a:pt x="21600" y="14639"/>
                    <a:pt x="20925" y="16192"/>
                    <a:pt x="18225" y="17675"/>
                  </a:cubicBezTo>
                  <a:cubicBezTo>
                    <a:pt x="15525" y="19157"/>
                    <a:pt x="10800" y="20569"/>
                    <a:pt x="7594" y="21063"/>
                  </a:cubicBezTo>
                  <a:cubicBezTo>
                    <a:pt x="4387" y="21557"/>
                    <a:pt x="2700" y="21133"/>
                    <a:pt x="1012" y="20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4318000" y="584200"/>
              <a:ext cx="762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4493266" y="334032"/>
              <a:ext cx="205734" cy="27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83" fill="norm" stroke="1" extrusionOk="0">
                  <a:moveTo>
                    <a:pt x="2880" y="2669"/>
                  </a:moveTo>
                  <a:cubicBezTo>
                    <a:pt x="3316" y="1845"/>
                    <a:pt x="3752" y="1020"/>
                    <a:pt x="4625" y="526"/>
                  </a:cubicBezTo>
                  <a:cubicBezTo>
                    <a:pt x="5498" y="31"/>
                    <a:pt x="6807" y="-134"/>
                    <a:pt x="7789" y="113"/>
                  </a:cubicBezTo>
                  <a:cubicBezTo>
                    <a:pt x="8771" y="361"/>
                    <a:pt x="9425" y="1020"/>
                    <a:pt x="8989" y="3164"/>
                  </a:cubicBezTo>
                  <a:cubicBezTo>
                    <a:pt x="8552" y="5307"/>
                    <a:pt x="7025" y="8935"/>
                    <a:pt x="5498" y="11573"/>
                  </a:cubicBezTo>
                  <a:cubicBezTo>
                    <a:pt x="3971" y="14211"/>
                    <a:pt x="2443" y="15860"/>
                    <a:pt x="1352" y="17344"/>
                  </a:cubicBezTo>
                  <a:cubicBezTo>
                    <a:pt x="262" y="18828"/>
                    <a:pt x="-393" y="20147"/>
                    <a:pt x="262" y="20806"/>
                  </a:cubicBezTo>
                  <a:cubicBezTo>
                    <a:pt x="916" y="21466"/>
                    <a:pt x="2880" y="21466"/>
                    <a:pt x="6589" y="20642"/>
                  </a:cubicBezTo>
                  <a:cubicBezTo>
                    <a:pt x="10298" y="19817"/>
                    <a:pt x="15752" y="18168"/>
                    <a:pt x="21207" y="16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4781550" y="341299"/>
              <a:ext cx="97249" cy="3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420" fill="norm" stroke="1" extrusionOk="0">
                  <a:moveTo>
                    <a:pt x="0" y="110"/>
                  </a:moveTo>
                  <a:cubicBezTo>
                    <a:pt x="3150" y="-35"/>
                    <a:pt x="6300" y="-180"/>
                    <a:pt x="10125" y="690"/>
                  </a:cubicBezTo>
                  <a:cubicBezTo>
                    <a:pt x="13950" y="1560"/>
                    <a:pt x="18450" y="3444"/>
                    <a:pt x="20025" y="6271"/>
                  </a:cubicBezTo>
                  <a:cubicBezTo>
                    <a:pt x="21600" y="9098"/>
                    <a:pt x="20250" y="12867"/>
                    <a:pt x="16650" y="15549"/>
                  </a:cubicBezTo>
                  <a:cubicBezTo>
                    <a:pt x="13050" y="18231"/>
                    <a:pt x="7200" y="19825"/>
                    <a:pt x="1350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5080000" y="635000"/>
              <a:ext cx="952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5589791" y="273041"/>
              <a:ext cx="144259" cy="33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66" fill="norm" stroke="1" extrusionOk="0">
                  <a:moveTo>
                    <a:pt x="21030" y="2431"/>
                  </a:moveTo>
                  <a:cubicBezTo>
                    <a:pt x="21030" y="1756"/>
                    <a:pt x="21030" y="1081"/>
                    <a:pt x="20259" y="609"/>
                  </a:cubicBezTo>
                  <a:cubicBezTo>
                    <a:pt x="19487" y="136"/>
                    <a:pt x="17944" y="-134"/>
                    <a:pt x="15784" y="69"/>
                  </a:cubicBezTo>
                  <a:cubicBezTo>
                    <a:pt x="13624" y="271"/>
                    <a:pt x="10847" y="946"/>
                    <a:pt x="7916" y="2769"/>
                  </a:cubicBezTo>
                  <a:cubicBezTo>
                    <a:pt x="4984" y="4591"/>
                    <a:pt x="1899" y="7561"/>
                    <a:pt x="664" y="10261"/>
                  </a:cubicBezTo>
                  <a:cubicBezTo>
                    <a:pt x="-570" y="12961"/>
                    <a:pt x="47" y="15391"/>
                    <a:pt x="1436" y="17146"/>
                  </a:cubicBezTo>
                  <a:cubicBezTo>
                    <a:pt x="2824" y="18901"/>
                    <a:pt x="4984" y="19981"/>
                    <a:pt x="8379" y="20588"/>
                  </a:cubicBezTo>
                  <a:cubicBezTo>
                    <a:pt x="11773" y="21196"/>
                    <a:pt x="16401" y="21331"/>
                    <a:pt x="2103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5881984" y="341018"/>
              <a:ext cx="82783" cy="26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088" fill="norm" stroke="1" extrusionOk="0">
                  <a:moveTo>
                    <a:pt x="18959" y="3238"/>
                  </a:moveTo>
                  <a:cubicBezTo>
                    <a:pt x="17879" y="2381"/>
                    <a:pt x="16799" y="1524"/>
                    <a:pt x="14639" y="838"/>
                  </a:cubicBezTo>
                  <a:cubicBezTo>
                    <a:pt x="12479" y="152"/>
                    <a:pt x="9239" y="-362"/>
                    <a:pt x="5999" y="324"/>
                  </a:cubicBezTo>
                  <a:cubicBezTo>
                    <a:pt x="2759" y="1009"/>
                    <a:pt x="-481" y="2895"/>
                    <a:pt x="59" y="5638"/>
                  </a:cubicBezTo>
                  <a:cubicBezTo>
                    <a:pt x="599" y="8381"/>
                    <a:pt x="4919" y="11981"/>
                    <a:pt x="8159" y="14124"/>
                  </a:cubicBezTo>
                  <a:cubicBezTo>
                    <a:pt x="11399" y="16267"/>
                    <a:pt x="13559" y="16952"/>
                    <a:pt x="15989" y="17895"/>
                  </a:cubicBezTo>
                  <a:cubicBezTo>
                    <a:pt x="18419" y="18838"/>
                    <a:pt x="21119" y="20038"/>
                    <a:pt x="21119" y="20638"/>
                  </a:cubicBezTo>
                  <a:cubicBezTo>
                    <a:pt x="21119" y="21238"/>
                    <a:pt x="18419" y="21238"/>
                    <a:pt x="14909" y="20638"/>
                  </a:cubicBezTo>
                  <a:cubicBezTo>
                    <a:pt x="11399" y="20038"/>
                    <a:pt x="7079" y="18838"/>
                    <a:pt x="2759" y="17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5861049" y="323850"/>
              <a:ext cx="2413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4400"/>
                    <a:pt x="8716" y="7200"/>
                    <a:pt x="12316" y="3600"/>
                  </a:cubicBezTo>
                  <a:cubicBezTo>
                    <a:pt x="15916" y="0"/>
                    <a:pt x="1875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6134099" y="622300"/>
              <a:ext cx="31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6346567" y="345985"/>
              <a:ext cx="130433" cy="19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16" fill="norm" stroke="1" extrusionOk="0">
                  <a:moveTo>
                    <a:pt x="8784" y="1697"/>
                  </a:moveTo>
                  <a:cubicBezTo>
                    <a:pt x="9813" y="797"/>
                    <a:pt x="10841" y="-103"/>
                    <a:pt x="11013" y="10"/>
                  </a:cubicBezTo>
                  <a:cubicBezTo>
                    <a:pt x="11184" y="122"/>
                    <a:pt x="10498" y="1247"/>
                    <a:pt x="8784" y="4060"/>
                  </a:cubicBezTo>
                  <a:cubicBezTo>
                    <a:pt x="7070" y="6872"/>
                    <a:pt x="4327" y="11372"/>
                    <a:pt x="2441" y="14635"/>
                  </a:cubicBezTo>
                  <a:cubicBezTo>
                    <a:pt x="556" y="17897"/>
                    <a:pt x="-473" y="19922"/>
                    <a:pt x="213" y="20710"/>
                  </a:cubicBezTo>
                  <a:cubicBezTo>
                    <a:pt x="898" y="21497"/>
                    <a:pt x="3298" y="21047"/>
                    <a:pt x="7070" y="20147"/>
                  </a:cubicBezTo>
                  <a:cubicBezTo>
                    <a:pt x="10841" y="19247"/>
                    <a:pt x="15984" y="17897"/>
                    <a:pt x="21127" y="16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6470649" y="47625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6572249" y="291536"/>
              <a:ext cx="114301" cy="3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511" fill="norm" stroke="1" extrusionOk="0">
                  <a:moveTo>
                    <a:pt x="0" y="396"/>
                  </a:moveTo>
                  <a:cubicBezTo>
                    <a:pt x="1929" y="154"/>
                    <a:pt x="3857" y="-89"/>
                    <a:pt x="5593" y="32"/>
                  </a:cubicBezTo>
                  <a:cubicBezTo>
                    <a:pt x="7329" y="154"/>
                    <a:pt x="8871" y="639"/>
                    <a:pt x="11379" y="2277"/>
                  </a:cubicBezTo>
                  <a:cubicBezTo>
                    <a:pt x="13886" y="3915"/>
                    <a:pt x="17357" y="6707"/>
                    <a:pt x="19286" y="9315"/>
                  </a:cubicBezTo>
                  <a:cubicBezTo>
                    <a:pt x="21214" y="11924"/>
                    <a:pt x="21600" y="14351"/>
                    <a:pt x="18900" y="16354"/>
                  </a:cubicBezTo>
                  <a:cubicBezTo>
                    <a:pt x="16200" y="18356"/>
                    <a:pt x="10414" y="19933"/>
                    <a:pt x="4629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7029449" y="635000"/>
              <a:ext cx="698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6048"/>
                    <a:pt x="11127" y="12096"/>
                    <a:pt x="7527" y="15696"/>
                  </a:cubicBezTo>
                  <a:cubicBezTo>
                    <a:pt x="3927" y="19296"/>
                    <a:pt x="1964" y="204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7352792" y="323850"/>
              <a:ext cx="121159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20956" y="0"/>
                  </a:moveTo>
                  <a:cubicBezTo>
                    <a:pt x="19125" y="0"/>
                    <a:pt x="17295" y="0"/>
                    <a:pt x="14183" y="1019"/>
                  </a:cubicBezTo>
                  <a:cubicBezTo>
                    <a:pt x="11071" y="2038"/>
                    <a:pt x="6678" y="4075"/>
                    <a:pt x="3749" y="6725"/>
                  </a:cubicBezTo>
                  <a:cubicBezTo>
                    <a:pt x="820" y="9374"/>
                    <a:pt x="-644" y="12634"/>
                    <a:pt x="271" y="15147"/>
                  </a:cubicBezTo>
                  <a:cubicBezTo>
                    <a:pt x="1187" y="17660"/>
                    <a:pt x="4481" y="19426"/>
                    <a:pt x="7410" y="20377"/>
                  </a:cubicBezTo>
                  <a:cubicBezTo>
                    <a:pt x="10339" y="21328"/>
                    <a:pt x="12902" y="21464"/>
                    <a:pt x="154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7581899" y="332604"/>
              <a:ext cx="184151" cy="27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4724"/>
                  </a:moveTo>
                  <a:cubicBezTo>
                    <a:pt x="248" y="3251"/>
                    <a:pt x="497" y="1778"/>
                    <a:pt x="1862" y="878"/>
                  </a:cubicBezTo>
                  <a:cubicBezTo>
                    <a:pt x="3228" y="-22"/>
                    <a:pt x="5710" y="-349"/>
                    <a:pt x="8193" y="469"/>
                  </a:cubicBezTo>
                  <a:cubicBezTo>
                    <a:pt x="10676" y="1287"/>
                    <a:pt x="13159" y="3251"/>
                    <a:pt x="12910" y="6115"/>
                  </a:cubicBezTo>
                  <a:cubicBezTo>
                    <a:pt x="12662" y="8978"/>
                    <a:pt x="9683" y="12742"/>
                    <a:pt x="7572" y="15033"/>
                  </a:cubicBezTo>
                  <a:cubicBezTo>
                    <a:pt x="5462" y="17324"/>
                    <a:pt x="4221" y="18142"/>
                    <a:pt x="3352" y="18960"/>
                  </a:cubicBezTo>
                  <a:cubicBezTo>
                    <a:pt x="2483" y="19778"/>
                    <a:pt x="1986" y="20596"/>
                    <a:pt x="2607" y="20924"/>
                  </a:cubicBezTo>
                  <a:cubicBezTo>
                    <a:pt x="3228" y="21251"/>
                    <a:pt x="4966" y="21087"/>
                    <a:pt x="8317" y="20678"/>
                  </a:cubicBezTo>
                  <a:cubicBezTo>
                    <a:pt x="11669" y="20269"/>
                    <a:pt x="16634" y="19615"/>
                    <a:pt x="21600" y="18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7810499" y="660400"/>
              <a:ext cx="57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8008633" y="382824"/>
              <a:ext cx="147157" cy="20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762" fill="norm" stroke="1" extrusionOk="0">
                  <a:moveTo>
                    <a:pt x="12593" y="449"/>
                  </a:moveTo>
                  <a:cubicBezTo>
                    <a:pt x="10160" y="29"/>
                    <a:pt x="7726" y="-390"/>
                    <a:pt x="5596" y="659"/>
                  </a:cubicBezTo>
                  <a:cubicBezTo>
                    <a:pt x="3467" y="1707"/>
                    <a:pt x="1641" y="4224"/>
                    <a:pt x="729" y="7684"/>
                  </a:cubicBezTo>
                  <a:cubicBezTo>
                    <a:pt x="-184" y="11144"/>
                    <a:pt x="-184" y="15548"/>
                    <a:pt x="424" y="18064"/>
                  </a:cubicBezTo>
                  <a:cubicBezTo>
                    <a:pt x="1033" y="20581"/>
                    <a:pt x="2250" y="21210"/>
                    <a:pt x="5292" y="20476"/>
                  </a:cubicBezTo>
                  <a:cubicBezTo>
                    <a:pt x="8334" y="19742"/>
                    <a:pt x="13202" y="17645"/>
                    <a:pt x="16244" y="14604"/>
                  </a:cubicBezTo>
                  <a:cubicBezTo>
                    <a:pt x="19286" y="11563"/>
                    <a:pt x="20503" y="7579"/>
                    <a:pt x="20960" y="5062"/>
                  </a:cubicBezTo>
                  <a:cubicBezTo>
                    <a:pt x="21416" y="2546"/>
                    <a:pt x="21112" y="1497"/>
                    <a:pt x="19439" y="973"/>
                  </a:cubicBezTo>
                  <a:cubicBezTo>
                    <a:pt x="17765" y="449"/>
                    <a:pt x="14723" y="449"/>
                    <a:pt x="11681" y="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8210549" y="315700"/>
              <a:ext cx="124586" cy="33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446" fill="norm" stroke="1" extrusionOk="0">
                  <a:moveTo>
                    <a:pt x="0" y="1724"/>
                  </a:moveTo>
                  <a:cubicBezTo>
                    <a:pt x="1045" y="1188"/>
                    <a:pt x="2090" y="651"/>
                    <a:pt x="4006" y="316"/>
                  </a:cubicBezTo>
                  <a:cubicBezTo>
                    <a:pt x="5923" y="-20"/>
                    <a:pt x="8710" y="-154"/>
                    <a:pt x="11323" y="248"/>
                  </a:cubicBezTo>
                  <a:cubicBezTo>
                    <a:pt x="13935" y="651"/>
                    <a:pt x="16374" y="1590"/>
                    <a:pt x="18290" y="3535"/>
                  </a:cubicBezTo>
                  <a:cubicBezTo>
                    <a:pt x="20206" y="5481"/>
                    <a:pt x="21600" y="8432"/>
                    <a:pt x="19335" y="11585"/>
                  </a:cubicBezTo>
                  <a:cubicBezTo>
                    <a:pt x="17071" y="14738"/>
                    <a:pt x="11148" y="18092"/>
                    <a:pt x="5226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8477249" y="169333"/>
              <a:ext cx="143935" cy="53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38" fill="norm" stroke="1" extrusionOk="0">
                  <a:moveTo>
                    <a:pt x="3703" y="850"/>
                  </a:moveTo>
                  <a:cubicBezTo>
                    <a:pt x="6789" y="425"/>
                    <a:pt x="9874" y="0"/>
                    <a:pt x="12960" y="0"/>
                  </a:cubicBezTo>
                  <a:cubicBezTo>
                    <a:pt x="16046" y="0"/>
                    <a:pt x="19131" y="425"/>
                    <a:pt x="20366" y="1318"/>
                  </a:cubicBezTo>
                  <a:cubicBezTo>
                    <a:pt x="21600" y="2211"/>
                    <a:pt x="20983" y="3572"/>
                    <a:pt x="18514" y="5102"/>
                  </a:cubicBezTo>
                  <a:cubicBezTo>
                    <a:pt x="16046" y="6633"/>
                    <a:pt x="11726" y="8334"/>
                    <a:pt x="9103" y="9397"/>
                  </a:cubicBezTo>
                  <a:cubicBezTo>
                    <a:pt x="6480" y="10460"/>
                    <a:pt x="5554" y="10885"/>
                    <a:pt x="5400" y="11310"/>
                  </a:cubicBezTo>
                  <a:cubicBezTo>
                    <a:pt x="5246" y="11735"/>
                    <a:pt x="5863" y="12161"/>
                    <a:pt x="7406" y="12969"/>
                  </a:cubicBezTo>
                  <a:cubicBezTo>
                    <a:pt x="8949" y="13776"/>
                    <a:pt x="11417" y="14967"/>
                    <a:pt x="13114" y="16115"/>
                  </a:cubicBezTo>
                  <a:cubicBezTo>
                    <a:pt x="14811" y="17263"/>
                    <a:pt x="15737" y="18369"/>
                    <a:pt x="16200" y="19134"/>
                  </a:cubicBezTo>
                  <a:cubicBezTo>
                    <a:pt x="16663" y="19899"/>
                    <a:pt x="16663" y="20324"/>
                    <a:pt x="15429" y="20707"/>
                  </a:cubicBezTo>
                  <a:cubicBezTo>
                    <a:pt x="14194" y="21090"/>
                    <a:pt x="11726" y="21430"/>
                    <a:pt x="8949" y="21515"/>
                  </a:cubicBezTo>
                  <a:cubicBezTo>
                    <a:pt x="6171" y="21600"/>
                    <a:pt x="3086" y="21430"/>
                    <a:pt x="0" y="21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3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11600" y="781050"/>
              <a:ext cx="165100" cy="139700"/>
            </a:xfrm>
            <a:prstGeom prst="rect">
              <a:avLst/>
            </a:prstGeom>
            <a:effectLst/>
          </p:spPr>
        </p:pic>
        <p:pic>
          <p:nvPicPr>
            <p:cNvPr id="293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07939" y="774700"/>
              <a:ext cx="119561" cy="275495"/>
            </a:xfrm>
            <a:prstGeom prst="rect">
              <a:avLst/>
            </a:prstGeom>
            <a:effectLst/>
          </p:spPr>
        </p:pic>
        <p:pic>
          <p:nvPicPr>
            <p:cNvPr id="293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32627" y="965200"/>
              <a:ext cx="39324" cy="133350"/>
            </a:xfrm>
            <a:prstGeom prst="rect">
              <a:avLst/>
            </a:prstGeom>
            <a:effectLst/>
          </p:spPr>
        </p:pic>
        <p:pic>
          <p:nvPicPr>
            <p:cNvPr id="294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29206" y="880204"/>
              <a:ext cx="64102" cy="51964"/>
            </a:xfrm>
            <a:prstGeom prst="rect">
              <a:avLst/>
            </a:prstGeom>
            <a:effectLst/>
          </p:spPr>
        </p:pic>
        <p:pic>
          <p:nvPicPr>
            <p:cNvPr id="294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67200" y="1028700"/>
              <a:ext cx="101600" cy="120650"/>
            </a:xfrm>
            <a:prstGeom prst="rect">
              <a:avLst/>
            </a:prstGeom>
            <a:effectLst/>
          </p:spPr>
        </p:pic>
        <p:pic>
          <p:nvPicPr>
            <p:cNvPr id="294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76750" y="831850"/>
              <a:ext cx="165100" cy="196850"/>
            </a:xfrm>
            <a:prstGeom prst="rect">
              <a:avLst/>
            </a:prstGeom>
            <a:effectLst/>
          </p:spPr>
        </p:pic>
        <p:pic>
          <p:nvPicPr>
            <p:cNvPr id="294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32256" y="804766"/>
              <a:ext cx="150688" cy="290699"/>
            </a:xfrm>
            <a:prstGeom prst="rect">
              <a:avLst/>
            </a:prstGeom>
            <a:effectLst/>
          </p:spPr>
        </p:pic>
        <p:pic>
          <p:nvPicPr>
            <p:cNvPr id="2949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86300" y="971550"/>
              <a:ext cx="38100" cy="114300"/>
            </a:xfrm>
            <a:prstGeom prst="rect">
              <a:avLst/>
            </a:prstGeom>
            <a:effectLst/>
          </p:spPr>
        </p:pic>
        <p:pic>
          <p:nvPicPr>
            <p:cNvPr id="295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705350" y="892085"/>
              <a:ext cx="55449" cy="43810"/>
            </a:xfrm>
            <a:prstGeom prst="rect">
              <a:avLst/>
            </a:prstGeom>
            <a:effectLst/>
          </p:spPr>
        </p:pic>
        <p:pic>
          <p:nvPicPr>
            <p:cNvPr id="295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81550" y="799537"/>
              <a:ext cx="112692" cy="311713"/>
            </a:xfrm>
            <a:prstGeom prst="rect">
              <a:avLst/>
            </a:prstGeom>
            <a:effectLst/>
          </p:spPr>
        </p:pic>
        <p:pic>
          <p:nvPicPr>
            <p:cNvPr id="295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51030" y="793750"/>
              <a:ext cx="173271" cy="292100"/>
            </a:xfrm>
            <a:prstGeom prst="rect">
              <a:avLst/>
            </a:prstGeom>
            <a:effectLst/>
          </p:spPr>
        </p:pic>
        <p:sp>
          <p:nvSpPr>
            <p:cNvPr id="2957" name="Line"/>
            <p:cNvSpPr/>
            <p:nvPr/>
          </p:nvSpPr>
          <p:spPr>
            <a:xfrm>
              <a:off x="0" y="2057400"/>
              <a:ext cx="114617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850"/>
                  </a:moveTo>
                  <a:cubicBezTo>
                    <a:pt x="148" y="14175"/>
                    <a:pt x="295" y="13500"/>
                    <a:pt x="443" y="12937"/>
                  </a:cubicBezTo>
                  <a:cubicBezTo>
                    <a:pt x="590" y="12375"/>
                    <a:pt x="738" y="11925"/>
                    <a:pt x="888" y="11363"/>
                  </a:cubicBezTo>
                  <a:cubicBezTo>
                    <a:pt x="1037" y="10800"/>
                    <a:pt x="1189" y="10125"/>
                    <a:pt x="1340" y="9450"/>
                  </a:cubicBezTo>
                  <a:cubicBezTo>
                    <a:pt x="1492" y="8775"/>
                    <a:pt x="1643" y="8100"/>
                    <a:pt x="1795" y="7538"/>
                  </a:cubicBezTo>
                  <a:cubicBezTo>
                    <a:pt x="1947" y="6975"/>
                    <a:pt x="2098" y="6525"/>
                    <a:pt x="2256" y="6075"/>
                  </a:cubicBezTo>
                  <a:cubicBezTo>
                    <a:pt x="2413" y="5625"/>
                    <a:pt x="2577" y="5175"/>
                    <a:pt x="2744" y="4837"/>
                  </a:cubicBezTo>
                  <a:cubicBezTo>
                    <a:pt x="2912" y="4500"/>
                    <a:pt x="3083" y="4275"/>
                    <a:pt x="3239" y="4162"/>
                  </a:cubicBezTo>
                  <a:cubicBezTo>
                    <a:pt x="3395" y="4050"/>
                    <a:pt x="3534" y="4050"/>
                    <a:pt x="3674" y="4050"/>
                  </a:cubicBezTo>
                  <a:cubicBezTo>
                    <a:pt x="3813" y="4050"/>
                    <a:pt x="3953" y="4050"/>
                    <a:pt x="4095" y="4050"/>
                  </a:cubicBezTo>
                  <a:cubicBezTo>
                    <a:pt x="4236" y="4050"/>
                    <a:pt x="4380" y="4050"/>
                    <a:pt x="4527" y="3938"/>
                  </a:cubicBezTo>
                  <a:cubicBezTo>
                    <a:pt x="4675" y="3825"/>
                    <a:pt x="4827" y="3600"/>
                    <a:pt x="4982" y="3487"/>
                  </a:cubicBezTo>
                  <a:cubicBezTo>
                    <a:pt x="5138" y="3375"/>
                    <a:pt x="5297" y="3375"/>
                    <a:pt x="5459" y="3263"/>
                  </a:cubicBezTo>
                  <a:cubicBezTo>
                    <a:pt x="5620" y="3150"/>
                    <a:pt x="5784" y="2925"/>
                    <a:pt x="5949" y="2812"/>
                  </a:cubicBezTo>
                  <a:cubicBezTo>
                    <a:pt x="6115" y="2700"/>
                    <a:pt x="6283" y="2700"/>
                    <a:pt x="6452" y="2700"/>
                  </a:cubicBezTo>
                  <a:cubicBezTo>
                    <a:pt x="6622" y="2700"/>
                    <a:pt x="6793" y="2700"/>
                    <a:pt x="6969" y="2700"/>
                  </a:cubicBezTo>
                  <a:cubicBezTo>
                    <a:pt x="7144" y="2700"/>
                    <a:pt x="7324" y="2700"/>
                    <a:pt x="7473" y="2700"/>
                  </a:cubicBezTo>
                  <a:cubicBezTo>
                    <a:pt x="7623" y="2700"/>
                    <a:pt x="7742" y="2700"/>
                    <a:pt x="7864" y="2700"/>
                  </a:cubicBezTo>
                  <a:cubicBezTo>
                    <a:pt x="7986" y="2700"/>
                    <a:pt x="8109" y="2700"/>
                    <a:pt x="8235" y="2700"/>
                  </a:cubicBezTo>
                  <a:cubicBezTo>
                    <a:pt x="8361" y="2700"/>
                    <a:pt x="8488" y="2700"/>
                    <a:pt x="8620" y="2700"/>
                  </a:cubicBezTo>
                  <a:cubicBezTo>
                    <a:pt x="8752" y="2700"/>
                    <a:pt x="8887" y="2700"/>
                    <a:pt x="9019" y="2700"/>
                  </a:cubicBezTo>
                  <a:cubicBezTo>
                    <a:pt x="9151" y="2700"/>
                    <a:pt x="9278" y="2700"/>
                    <a:pt x="9406" y="2700"/>
                  </a:cubicBezTo>
                  <a:cubicBezTo>
                    <a:pt x="9534" y="2700"/>
                    <a:pt x="9661" y="2700"/>
                    <a:pt x="9789" y="2587"/>
                  </a:cubicBezTo>
                  <a:cubicBezTo>
                    <a:pt x="9916" y="2475"/>
                    <a:pt x="10044" y="2250"/>
                    <a:pt x="10180" y="2025"/>
                  </a:cubicBezTo>
                  <a:cubicBezTo>
                    <a:pt x="10315" y="1800"/>
                    <a:pt x="10459" y="1575"/>
                    <a:pt x="10593" y="1463"/>
                  </a:cubicBezTo>
                  <a:cubicBezTo>
                    <a:pt x="10726" y="1350"/>
                    <a:pt x="10850" y="1350"/>
                    <a:pt x="10985" y="1238"/>
                  </a:cubicBezTo>
                  <a:cubicBezTo>
                    <a:pt x="11121" y="1125"/>
                    <a:pt x="11269" y="900"/>
                    <a:pt x="11412" y="787"/>
                  </a:cubicBezTo>
                  <a:cubicBezTo>
                    <a:pt x="11556" y="675"/>
                    <a:pt x="11696" y="675"/>
                    <a:pt x="11835" y="675"/>
                  </a:cubicBezTo>
                  <a:cubicBezTo>
                    <a:pt x="11975" y="675"/>
                    <a:pt x="12114" y="675"/>
                    <a:pt x="12256" y="562"/>
                  </a:cubicBezTo>
                  <a:cubicBezTo>
                    <a:pt x="12398" y="450"/>
                    <a:pt x="12541" y="225"/>
                    <a:pt x="12693" y="113"/>
                  </a:cubicBezTo>
                  <a:cubicBezTo>
                    <a:pt x="12844" y="0"/>
                    <a:pt x="13004" y="0"/>
                    <a:pt x="13151" y="0"/>
                  </a:cubicBezTo>
                  <a:cubicBezTo>
                    <a:pt x="13299" y="0"/>
                    <a:pt x="13435" y="0"/>
                    <a:pt x="13580" y="0"/>
                  </a:cubicBezTo>
                  <a:cubicBezTo>
                    <a:pt x="13726" y="0"/>
                    <a:pt x="13881" y="0"/>
                    <a:pt x="14033" y="0"/>
                  </a:cubicBezTo>
                  <a:cubicBezTo>
                    <a:pt x="14185" y="0"/>
                    <a:pt x="14332" y="0"/>
                    <a:pt x="14478" y="0"/>
                  </a:cubicBezTo>
                  <a:cubicBezTo>
                    <a:pt x="14623" y="0"/>
                    <a:pt x="14767" y="0"/>
                    <a:pt x="14917" y="0"/>
                  </a:cubicBezTo>
                  <a:cubicBezTo>
                    <a:pt x="15066" y="0"/>
                    <a:pt x="15222" y="0"/>
                    <a:pt x="15377" y="0"/>
                  </a:cubicBezTo>
                  <a:cubicBezTo>
                    <a:pt x="15533" y="0"/>
                    <a:pt x="15688" y="0"/>
                    <a:pt x="15844" y="113"/>
                  </a:cubicBezTo>
                  <a:cubicBezTo>
                    <a:pt x="16000" y="225"/>
                    <a:pt x="16155" y="450"/>
                    <a:pt x="16313" y="675"/>
                  </a:cubicBezTo>
                  <a:cubicBezTo>
                    <a:pt x="16470" y="900"/>
                    <a:pt x="16630" y="1125"/>
                    <a:pt x="16789" y="1463"/>
                  </a:cubicBezTo>
                  <a:cubicBezTo>
                    <a:pt x="16949" y="1800"/>
                    <a:pt x="17108" y="2250"/>
                    <a:pt x="17264" y="2700"/>
                  </a:cubicBezTo>
                  <a:cubicBezTo>
                    <a:pt x="17420" y="3150"/>
                    <a:pt x="17571" y="3600"/>
                    <a:pt x="17729" y="4162"/>
                  </a:cubicBezTo>
                  <a:cubicBezTo>
                    <a:pt x="17886" y="4725"/>
                    <a:pt x="18050" y="5400"/>
                    <a:pt x="18207" y="5962"/>
                  </a:cubicBezTo>
                  <a:cubicBezTo>
                    <a:pt x="18365" y="6525"/>
                    <a:pt x="18517" y="6975"/>
                    <a:pt x="18662" y="7538"/>
                  </a:cubicBezTo>
                  <a:cubicBezTo>
                    <a:pt x="18808" y="8100"/>
                    <a:pt x="18947" y="8775"/>
                    <a:pt x="19095" y="9337"/>
                  </a:cubicBezTo>
                  <a:cubicBezTo>
                    <a:pt x="19243" y="9900"/>
                    <a:pt x="19398" y="10350"/>
                    <a:pt x="19548" y="10912"/>
                  </a:cubicBezTo>
                  <a:cubicBezTo>
                    <a:pt x="19697" y="11475"/>
                    <a:pt x="19841" y="12150"/>
                    <a:pt x="20014" y="12937"/>
                  </a:cubicBezTo>
                  <a:cubicBezTo>
                    <a:pt x="20188" y="13725"/>
                    <a:pt x="20391" y="14625"/>
                    <a:pt x="20597" y="15637"/>
                  </a:cubicBezTo>
                  <a:cubicBezTo>
                    <a:pt x="20802" y="16650"/>
                    <a:pt x="21010" y="17775"/>
                    <a:pt x="21177" y="18788"/>
                  </a:cubicBezTo>
                  <a:cubicBezTo>
                    <a:pt x="21345" y="19800"/>
                    <a:pt x="21472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413612" y="0"/>
              <a:ext cx="7625960" cy="112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92" fill="norm" stroke="1" extrusionOk="0">
                  <a:moveTo>
                    <a:pt x="2002" y="976"/>
                  </a:moveTo>
                  <a:cubicBezTo>
                    <a:pt x="1870" y="773"/>
                    <a:pt x="1739" y="569"/>
                    <a:pt x="1601" y="427"/>
                  </a:cubicBezTo>
                  <a:cubicBezTo>
                    <a:pt x="1463" y="285"/>
                    <a:pt x="1319" y="203"/>
                    <a:pt x="1157" y="447"/>
                  </a:cubicBezTo>
                  <a:cubicBezTo>
                    <a:pt x="996" y="692"/>
                    <a:pt x="816" y="1261"/>
                    <a:pt x="660" y="2075"/>
                  </a:cubicBezTo>
                  <a:cubicBezTo>
                    <a:pt x="504" y="2888"/>
                    <a:pt x="372" y="3946"/>
                    <a:pt x="274" y="5024"/>
                  </a:cubicBezTo>
                  <a:cubicBezTo>
                    <a:pt x="175" y="6102"/>
                    <a:pt x="109" y="7200"/>
                    <a:pt x="64" y="8278"/>
                  </a:cubicBezTo>
                  <a:cubicBezTo>
                    <a:pt x="19" y="9356"/>
                    <a:pt x="-5" y="10414"/>
                    <a:pt x="1" y="11329"/>
                  </a:cubicBezTo>
                  <a:cubicBezTo>
                    <a:pt x="7" y="12244"/>
                    <a:pt x="43" y="13017"/>
                    <a:pt x="112" y="13647"/>
                  </a:cubicBezTo>
                  <a:cubicBezTo>
                    <a:pt x="181" y="14278"/>
                    <a:pt x="283" y="14766"/>
                    <a:pt x="423" y="15153"/>
                  </a:cubicBezTo>
                  <a:cubicBezTo>
                    <a:pt x="564" y="15539"/>
                    <a:pt x="744" y="15824"/>
                    <a:pt x="939" y="16068"/>
                  </a:cubicBezTo>
                  <a:cubicBezTo>
                    <a:pt x="1133" y="16312"/>
                    <a:pt x="1343" y="16515"/>
                    <a:pt x="1538" y="16658"/>
                  </a:cubicBezTo>
                  <a:cubicBezTo>
                    <a:pt x="1733" y="16800"/>
                    <a:pt x="1912" y="16881"/>
                    <a:pt x="2092" y="16983"/>
                  </a:cubicBezTo>
                  <a:cubicBezTo>
                    <a:pt x="2272" y="17085"/>
                    <a:pt x="2452" y="17207"/>
                    <a:pt x="2634" y="17308"/>
                  </a:cubicBezTo>
                  <a:cubicBezTo>
                    <a:pt x="2817" y="17410"/>
                    <a:pt x="3003" y="17492"/>
                    <a:pt x="3195" y="17614"/>
                  </a:cubicBezTo>
                  <a:cubicBezTo>
                    <a:pt x="3386" y="17736"/>
                    <a:pt x="3584" y="17898"/>
                    <a:pt x="3767" y="18020"/>
                  </a:cubicBezTo>
                  <a:cubicBezTo>
                    <a:pt x="3950" y="18142"/>
                    <a:pt x="4117" y="18224"/>
                    <a:pt x="4294" y="18325"/>
                  </a:cubicBezTo>
                  <a:cubicBezTo>
                    <a:pt x="4471" y="18427"/>
                    <a:pt x="4657" y="18549"/>
                    <a:pt x="4833" y="18651"/>
                  </a:cubicBezTo>
                  <a:cubicBezTo>
                    <a:pt x="5010" y="18753"/>
                    <a:pt x="5178" y="18834"/>
                    <a:pt x="5373" y="18895"/>
                  </a:cubicBezTo>
                  <a:cubicBezTo>
                    <a:pt x="5567" y="18956"/>
                    <a:pt x="5789" y="18997"/>
                    <a:pt x="6008" y="19078"/>
                  </a:cubicBezTo>
                  <a:cubicBezTo>
                    <a:pt x="6226" y="19159"/>
                    <a:pt x="6442" y="19281"/>
                    <a:pt x="6652" y="19383"/>
                  </a:cubicBezTo>
                  <a:cubicBezTo>
                    <a:pt x="6861" y="19485"/>
                    <a:pt x="7065" y="19566"/>
                    <a:pt x="7263" y="19729"/>
                  </a:cubicBezTo>
                  <a:cubicBezTo>
                    <a:pt x="7461" y="19892"/>
                    <a:pt x="7652" y="20136"/>
                    <a:pt x="7832" y="20298"/>
                  </a:cubicBezTo>
                  <a:cubicBezTo>
                    <a:pt x="8012" y="20461"/>
                    <a:pt x="8180" y="20542"/>
                    <a:pt x="8359" y="20664"/>
                  </a:cubicBezTo>
                  <a:cubicBezTo>
                    <a:pt x="8539" y="20786"/>
                    <a:pt x="8731" y="20949"/>
                    <a:pt x="8917" y="21092"/>
                  </a:cubicBezTo>
                  <a:cubicBezTo>
                    <a:pt x="9102" y="21234"/>
                    <a:pt x="9282" y="21356"/>
                    <a:pt x="9480" y="21437"/>
                  </a:cubicBezTo>
                  <a:cubicBezTo>
                    <a:pt x="9678" y="21519"/>
                    <a:pt x="9893" y="21559"/>
                    <a:pt x="10109" y="21580"/>
                  </a:cubicBezTo>
                  <a:cubicBezTo>
                    <a:pt x="10325" y="21600"/>
                    <a:pt x="10540" y="21600"/>
                    <a:pt x="10759" y="21539"/>
                  </a:cubicBezTo>
                  <a:cubicBezTo>
                    <a:pt x="10978" y="21478"/>
                    <a:pt x="11199" y="21356"/>
                    <a:pt x="11412" y="21254"/>
                  </a:cubicBezTo>
                  <a:cubicBezTo>
                    <a:pt x="11625" y="21153"/>
                    <a:pt x="11829" y="21071"/>
                    <a:pt x="12023" y="20990"/>
                  </a:cubicBezTo>
                  <a:cubicBezTo>
                    <a:pt x="12218" y="20908"/>
                    <a:pt x="12404" y="20827"/>
                    <a:pt x="12607" y="20746"/>
                  </a:cubicBezTo>
                  <a:cubicBezTo>
                    <a:pt x="12811" y="20664"/>
                    <a:pt x="13033" y="20583"/>
                    <a:pt x="13240" y="20502"/>
                  </a:cubicBezTo>
                  <a:cubicBezTo>
                    <a:pt x="13446" y="20420"/>
                    <a:pt x="13638" y="20339"/>
                    <a:pt x="13845" y="20258"/>
                  </a:cubicBezTo>
                  <a:cubicBezTo>
                    <a:pt x="14051" y="20176"/>
                    <a:pt x="14273" y="20095"/>
                    <a:pt x="14480" y="20014"/>
                  </a:cubicBezTo>
                  <a:cubicBezTo>
                    <a:pt x="14687" y="19932"/>
                    <a:pt x="14878" y="19851"/>
                    <a:pt x="15070" y="19769"/>
                  </a:cubicBezTo>
                  <a:cubicBezTo>
                    <a:pt x="15262" y="19688"/>
                    <a:pt x="15454" y="19607"/>
                    <a:pt x="15645" y="19525"/>
                  </a:cubicBezTo>
                  <a:cubicBezTo>
                    <a:pt x="15837" y="19444"/>
                    <a:pt x="16029" y="19363"/>
                    <a:pt x="16235" y="19261"/>
                  </a:cubicBezTo>
                  <a:cubicBezTo>
                    <a:pt x="16442" y="19159"/>
                    <a:pt x="16664" y="19037"/>
                    <a:pt x="16877" y="18895"/>
                  </a:cubicBezTo>
                  <a:cubicBezTo>
                    <a:pt x="17089" y="18753"/>
                    <a:pt x="17293" y="18590"/>
                    <a:pt x="17494" y="18468"/>
                  </a:cubicBezTo>
                  <a:cubicBezTo>
                    <a:pt x="17694" y="18346"/>
                    <a:pt x="17892" y="18264"/>
                    <a:pt x="18087" y="18163"/>
                  </a:cubicBezTo>
                  <a:cubicBezTo>
                    <a:pt x="18282" y="18061"/>
                    <a:pt x="18473" y="17939"/>
                    <a:pt x="18677" y="17817"/>
                  </a:cubicBezTo>
                  <a:cubicBezTo>
                    <a:pt x="18881" y="17695"/>
                    <a:pt x="19096" y="17573"/>
                    <a:pt x="19303" y="17410"/>
                  </a:cubicBezTo>
                  <a:cubicBezTo>
                    <a:pt x="19510" y="17247"/>
                    <a:pt x="19708" y="17044"/>
                    <a:pt x="19914" y="16841"/>
                  </a:cubicBezTo>
                  <a:cubicBezTo>
                    <a:pt x="20121" y="16637"/>
                    <a:pt x="20337" y="16434"/>
                    <a:pt x="20546" y="16108"/>
                  </a:cubicBezTo>
                  <a:cubicBezTo>
                    <a:pt x="20756" y="15783"/>
                    <a:pt x="20960" y="15336"/>
                    <a:pt x="21110" y="14786"/>
                  </a:cubicBezTo>
                  <a:cubicBezTo>
                    <a:pt x="21259" y="14237"/>
                    <a:pt x="21355" y="13586"/>
                    <a:pt x="21427" y="12834"/>
                  </a:cubicBezTo>
                  <a:cubicBezTo>
                    <a:pt x="21499" y="12081"/>
                    <a:pt x="21547" y="11227"/>
                    <a:pt x="21571" y="10332"/>
                  </a:cubicBezTo>
                  <a:cubicBezTo>
                    <a:pt x="21595" y="9437"/>
                    <a:pt x="21595" y="8502"/>
                    <a:pt x="21550" y="7647"/>
                  </a:cubicBezTo>
                  <a:cubicBezTo>
                    <a:pt x="21505" y="6793"/>
                    <a:pt x="21415" y="6020"/>
                    <a:pt x="21283" y="5349"/>
                  </a:cubicBezTo>
                  <a:cubicBezTo>
                    <a:pt x="21152" y="4678"/>
                    <a:pt x="20978" y="4108"/>
                    <a:pt x="20789" y="3681"/>
                  </a:cubicBezTo>
                  <a:cubicBezTo>
                    <a:pt x="20600" y="3254"/>
                    <a:pt x="20397" y="2969"/>
                    <a:pt x="20187" y="2746"/>
                  </a:cubicBezTo>
                  <a:cubicBezTo>
                    <a:pt x="19977" y="2522"/>
                    <a:pt x="19762" y="2359"/>
                    <a:pt x="19549" y="2217"/>
                  </a:cubicBezTo>
                  <a:cubicBezTo>
                    <a:pt x="19336" y="2075"/>
                    <a:pt x="19126" y="1953"/>
                    <a:pt x="18902" y="1790"/>
                  </a:cubicBezTo>
                  <a:cubicBezTo>
                    <a:pt x="18677" y="1627"/>
                    <a:pt x="18437" y="1424"/>
                    <a:pt x="18207" y="1261"/>
                  </a:cubicBezTo>
                  <a:cubicBezTo>
                    <a:pt x="17976" y="1098"/>
                    <a:pt x="17754" y="976"/>
                    <a:pt x="17530" y="895"/>
                  </a:cubicBezTo>
                  <a:cubicBezTo>
                    <a:pt x="17305" y="814"/>
                    <a:pt x="17077" y="773"/>
                    <a:pt x="16838" y="732"/>
                  </a:cubicBezTo>
                  <a:cubicBezTo>
                    <a:pt x="16598" y="692"/>
                    <a:pt x="16346" y="651"/>
                    <a:pt x="16089" y="610"/>
                  </a:cubicBezTo>
                  <a:cubicBezTo>
                    <a:pt x="15831" y="569"/>
                    <a:pt x="15567" y="529"/>
                    <a:pt x="15325" y="488"/>
                  </a:cubicBezTo>
                  <a:cubicBezTo>
                    <a:pt x="15082" y="447"/>
                    <a:pt x="14860" y="407"/>
                    <a:pt x="14636" y="386"/>
                  </a:cubicBezTo>
                  <a:cubicBezTo>
                    <a:pt x="14411" y="366"/>
                    <a:pt x="14183" y="366"/>
                    <a:pt x="13947" y="346"/>
                  </a:cubicBezTo>
                  <a:cubicBezTo>
                    <a:pt x="13710" y="325"/>
                    <a:pt x="13464" y="285"/>
                    <a:pt x="13240" y="244"/>
                  </a:cubicBezTo>
                  <a:cubicBezTo>
                    <a:pt x="13015" y="203"/>
                    <a:pt x="12811" y="163"/>
                    <a:pt x="12607" y="142"/>
                  </a:cubicBezTo>
                  <a:cubicBezTo>
                    <a:pt x="12404" y="122"/>
                    <a:pt x="12200" y="122"/>
                    <a:pt x="11990" y="122"/>
                  </a:cubicBezTo>
                  <a:cubicBezTo>
                    <a:pt x="11781" y="122"/>
                    <a:pt x="11565" y="122"/>
                    <a:pt x="11355" y="102"/>
                  </a:cubicBezTo>
                  <a:cubicBezTo>
                    <a:pt x="11146" y="81"/>
                    <a:pt x="10942" y="41"/>
                    <a:pt x="10708" y="20"/>
                  </a:cubicBezTo>
                  <a:cubicBezTo>
                    <a:pt x="10474" y="0"/>
                    <a:pt x="10211" y="0"/>
                    <a:pt x="9953" y="0"/>
                  </a:cubicBezTo>
                  <a:cubicBezTo>
                    <a:pt x="9696" y="0"/>
                    <a:pt x="9444" y="0"/>
                    <a:pt x="9201" y="0"/>
                  </a:cubicBezTo>
                  <a:cubicBezTo>
                    <a:pt x="8959" y="0"/>
                    <a:pt x="8725" y="0"/>
                    <a:pt x="8494" y="0"/>
                  </a:cubicBezTo>
                  <a:cubicBezTo>
                    <a:pt x="8264" y="0"/>
                    <a:pt x="8036" y="0"/>
                    <a:pt x="7805" y="0"/>
                  </a:cubicBezTo>
                  <a:cubicBezTo>
                    <a:pt x="7574" y="0"/>
                    <a:pt x="7341" y="0"/>
                    <a:pt x="7110" y="0"/>
                  </a:cubicBezTo>
                  <a:cubicBezTo>
                    <a:pt x="6879" y="0"/>
                    <a:pt x="6652" y="0"/>
                    <a:pt x="6427" y="41"/>
                  </a:cubicBezTo>
                  <a:cubicBezTo>
                    <a:pt x="6202" y="81"/>
                    <a:pt x="5981" y="163"/>
                    <a:pt x="5747" y="285"/>
                  </a:cubicBezTo>
                  <a:cubicBezTo>
                    <a:pt x="5513" y="407"/>
                    <a:pt x="5268" y="569"/>
                    <a:pt x="5034" y="692"/>
                  </a:cubicBezTo>
                  <a:cubicBezTo>
                    <a:pt x="4800" y="814"/>
                    <a:pt x="4579" y="895"/>
                    <a:pt x="4348" y="936"/>
                  </a:cubicBezTo>
                  <a:cubicBezTo>
                    <a:pt x="4117" y="976"/>
                    <a:pt x="3878" y="976"/>
                    <a:pt x="3653" y="956"/>
                  </a:cubicBezTo>
                  <a:cubicBezTo>
                    <a:pt x="3428" y="936"/>
                    <a:pt x="3219" y="895"/>
                    <a:pt x="3003" y="854"/>
                  </a:cubicBezTo>
                  <a:cubicBezTo>
                    <a:pt x="2787" y="814"/>
                    <a:pt x="2565" y="773"/>
                    <a:pt x="2347" y="915"/>
                  </a:cubicBezTo>
                  <a:cubicBezTo>
                    <a:pt x="2128" y="1058"/>
                    <a:pt x="1912" y="1383"/>
                    <a:pt x="1754" y="1668"/>
                  </a:cubicBezTo>
                  <a:cubicBezTo>
                    <a:pt x="1595" y="1953"/>
                    <a:pt x="1493" y="2197"/>
                    <a:pt x="1391" y="2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393699" y="2762250"/>
              <a:ext cx="158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464" y="1490"/>
                  </a:cubicBezTo>
                  <a:cubicBezTo>
                    <a:pt x="6048" y="2979"/>
                    <a:pt x="7776" y="5959"/>
                    <a:pt x="9792" y="9310"/>
                  </a:cubicBezTo>
                  <a:cubicBezTo>
                    <a:pt x="11808" y="12662"/>
                    <a:pt x="14112" y="16386"/>
                    <a:pt x="16128" y="18497"/>
                  </a:cubicBezTo>
                  <a:cubicBezTo>
                    <a:pt x="18144" y="20607"/>
                    <a:pt x="19872" y="2110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507999" y="2755900"/>
              <a:ext cx="1143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1994"/>
                    <a:pt x="16000" y="3988"/>
                    <a:pt x="12600" y="6868"/>
                  </a:cubicBezTo>
                  <a:cubicBezTo>
                    <a:pt x="9200" y="9748"/>
                    <a:pt x="5200" y="13514"/>
                    <a:pt x="3000" y="16117"/>
                  </a:cubicBezTo>
                  <a:cubicBezTo>
                    <a:pt x="800" y="18720"/>
                    <a:pt x="4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603249" y="310515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603241" y="2990850"/>
              <a:ext cx="38109" cy="5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714" fill="norm" stroke="1" extrusionOk="0">
                  <a:moveTo>
                    <a:pt x="20468" y="2400"/>
                  </a:moveTo>
                  <a:cubicBezTo>
                    <a:pt x="14784" y="3200"/>
                    <a:pt x="9100" y="4000"/>
                    <a:pt x="5121" y="6400"/>
                  </a:cubicBezTo>
                  <a:cubicBezTo>
                    <a:pt x="1142" y="8800"/>
                    <a:pt x="-1132" y="12800"/>
                    <a:pt x="573" y="16000"/>
                  </a:cubicBezTo>
                  <a:cubicBezTo>
                    <a:pt x="2279" y="19200"/>
                    <a:pt x="7963" y="21600"/>
                    <a:pt x="11942" y="20400"/>
                  </a:cubicBezTo>
                  <a:cubicBezTo>
                    <a:pt x="15921" y="19200"/>
                    <a:pt x="18194" y="14400"/>
                    <a:pt x="17626" y="10400"/>
                  </a:cubicBezTo>
                  <a:cubicBezTo>
                    <a:pt x="17057" y="6400"/>
                    <a:pt x="13647" y="3200"/>
                    <a:pt x="102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466989" y="2514600"/>
              <a:ext cx="142611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2" fill="norm" stroke="1" extrusionOk="0">
                  <a:moveTo>
                    <a:pt x="5201" y="4438"/>
                  </a:moveTo>
                  <a:cubicBezTo>
                    <a:pt x="3613" y="9173"/>
                    <a:pt x="2025" y="13907"/>
                    <a:pt x="1072" y="17014"/>
                  </a:cubicBezTo>
                  <a:cubicBezTo>
                    <a:pt x="119" y="20121"/>
                    <a:pt x="-199" y="21600"/>
                    <a:pt x="119" y="21452"/>
                  </a:cubicBezTo>
                  <a:cubicBezTo>
                    <a:pt x="436" y="21304"/>
                    <a:pt x="1389" y="19529"/>
                    <a:pt x="3136" y="16274"/>
                  </a:cubicBezTo>
                  <a:cubicBezTo>
                    <a:pt x="4883" y="13019"/>
                    <a:pt x="7425" y="8285"/>
                    <a:pt x="9648" y="5030"/>
                  </a:cubicBezTo>
                  <a:cubicBezTo>
                    <a:pt x="11872" y="1775"/>
                    <a:pt x="13777" y="0"/>
                    <a:pt x="15048" y="0"/>
                  </a:cubicBezTo>
                  <a:cubicBezTo>
                    <a:pt x="16319" y="0"/>
                    <a:pt x="16954" y="1775"/>
                    <a:pt x="17907" y="5474"/>
                  </a:cubicBezTo>
                  <a:cubicBezTo>
                    <a:pt x="18860" y="9173"/>
                    <a:pt x="20130" y="14795"/>
                    <a:pt x="21401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984249" y="2965450"/>
              <a:ext cx="1714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990599" y="3067050"/>
              <a:ext cx="177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1628493" y="2698750"/>
              <a:ext cx="9807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221"/>
                    <a:pt x="2735" y="8441"/>
                    <a:pt x="575" y="12041"/>
                  </a:cubicBezTo>
                  <a:cubicBezTo>
                    <a:pt x="-1585" y="15641"/>
                    <a:pt x="2735" y="18621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1695450" y="2705100"/>
              <a:ext cx="190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1517650" y="2954866"/>
              <a:ext cx="2286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0800"/>
                    <a:pt x="12400" y="0"/>
                    <a:pt x="16000" y="0"/>
                  </a:cubicBezTo>
                  <a:cubicBezTo>
                    <a:pt x="19600" y="0"/>
                    <a:pt x="206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1581150" y="3054350"/>
              <a:ext cx="88900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662"/>
                    <a:pt x="14400" y="3323"/>
                    <a:pt x="10543" y="6646"/>
                  </a:cubicBezTo>
                  <a:cubicBezTo>
                    <a:pt x="6686" y="9969"/>
                    <a:pt x="2571" y="14954"/>
                    <a:pt x="1286" y="17862"/>
                  </a:cubicBezTo>
                  <a:cubicBezTo>
                    <a:pt x="0" y="20769"/>
                    <a:pt x="1543" y="21600"/>
                    <a:pt x="4371" y="21600"/>
                  </a:cubicBezTo>
                  <a:cubicBezTo>
                    <a:pt x="7200" y="21600"/>
                    <a:pt x="11314" y="20769"/>
                    <a:pt x="13114" y="19835"/>
                  </a:cubicBezTo>
                  <a:cubicBezTo>
                    <a:pt x="14914" y="18900"/>
                    <a:pt x="14400" y="17862"/>
                    <a:pt x="11829" y="17238"/>
                  </a:cubicBezTo>
                  <a:cubicBezTo>
                    <a:pt x="9257" y="16615"/>
                    <a:pt x="4629" y="16408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2120900" y="2924356"/>
              <a:ext cx="1968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090" y="11918"/>
                    <a:pt x="4181" y="3818"/>
                    <a:pt x="7781" y="1118"/>
                  </a:cubicBezTo>
                  <a:cubicBezTo>
                    <a:pt x="11381" y="-1582"/>
                    <a:pt x="1649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2232206" y="2844800"/>
              <a:ext cx="15694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629"/>
                    <a:pt x="-1582" y="9257"/>
                    <a:pt x="1118" y="12857"/>
                  </a:cubicBezTo>
                  <a:cubicBezTo>
                    <a:pt x="3818" y="16457"/>
                    <a:pt x="11918" y="19029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2647950" y="2737213"/>
              <a:ext cx="152940" cy="24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68" fill="norm" stroke="1" extrusionOk="0">
                  <a:moveTo>
                    <a:pt x="4438" y="3291"/>
                  </a:moveTo>
                  <a:cubicBezTo>
                    <a:pt x="4142" y="2368"/>
                    <a:pt x="3847" y="1445"/>
                    <a:pt x="4438" y="891"/>
                  </a:cubicBezTo>
                  <a:cubicBezTo>
                    <a:pt x="5030" y="337"/>
                    <a:pt x="6510" y="153"/>
                    <a:pt x="8285" y="60"/>
                  </a:cubicBezTo>
                  <a:cubicBezTo>
                    <a:pt x="10060" y="-32"/>
                    <a:pt x="12132" y="-32"/>
                    <a:pt x="13907" y="153"/>
                  </a:cubicBezTo>
                  <a:cubicBezTo>
                    <a:pt x="15682" y="337"/>
                    <a:pt x="17162" y="706"/>
                    <a:pt x="16718" y="2183"/>
                  </a:cubicBezTo>
                  <a:cubicBezTo>
                    <a:pt x="16274" y="3660"/>
                    <a:pt x="13907" y="6245"/>
                    <a:pt x="12132" y="7814"/>
                  </a:cubicBezTo>
                  <a:cubicBezTo>
                    <a:pt x="10356" y="9383"/>
                    <a:pt x="9173" y="9937"/>
                    <a:pt x="9764" y="10399"/>
                  </a:cubicBezTo>
                  <a:cubicBezTo>
                    <a:pt x="10356" y="10860"/>
                    <a:pt x="12723" y="11230"/>
                    <a:pt x="14795" y="11599"/>
                  </a:cubicBezTo>
                  <a:cubicBezTo>
                    <a:pt x="16866" y="11968"/>
                    <a:pt x="18641" y="12337"/>
                    <a:pt x="19825" y="13076"/>
                  </a:cubicBezTo>
                  <a:cubicBezTo>
                    <a:pt x="21008" y="13814"/>
                    <a:pt x="21600" y="14922"/>
                    <a:pt x="21304" y="15753"/>
                  </a:cubicBezTo>
                  <a:cubicBezTo>
                    <a:pt x="21008" y="16583"/>
                    <a:pt x="19825" y="17137"/>
                    <a:pt x="16126" y="18060"/>
                  </a:cubicBezTo>
                  <a:cubicBezTo>
                    <a:pt x="12427" y="18983"/>
                    <a:pt x="6214" y="20276"/>
                    <a:pt x="0" y="2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2584450" y="3041650"/>
              <a:ext cx="2413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8000"/>
                    <a:pt x="8337" y="14400"/>
                    <a:pt x="11937" y="10800"/>
                  </a:cubicBezTo>
                  <a:cubicBezTo>
                    <a:pt x="15537" y="7200"/>
                    <a:pt x="18568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2651034" y="3130550"/>
              <a:ext cx="111216" cy="13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60" fill="norm" stroke="1" extrusionOk="0">
                  <a:moveTo>
                    <a:pt x="6742" y="0"/>
                  </a:moveTo>
                  <a:cubicBezTo>
                    <a:pt x="6742" y="3600"/>
                    <a:pt x="6742" y="7200"/>
                    <a:pt x="6131" y="9655"/>
                  </a:cubicBezTo>
                  <a:cubicBezTo>
                    <a:pt x="5520" y="12109"/>
                    <a:pt x="4297" y="13418"/>
                    <a:pt x="2871" y="15218"/>
                  </a:cubicBezTo>
                  <a:cubicBezTo>
                    <a:pt x="1444" y="17018"/>
                    <a:pt x="-186" y="19309"/>
                    <a:pt x="18" y="20455"/>
                  </a:cubicBezTo>
                  <a:cubicBezTo>
                    <a:pt x="222" y="21600"/>
                    <a:pt x="2259" y="21600"/>
                    <a:pt x="6131" y="20782"/>
                  </a:cubicBezTo>
                  <a:cubicBezTo>
                    <a:pt x="10003" y="19964"/>
                    <a:pt x="15708" y="18327"/>
                    <a:pt x="21414" y="1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2720130" y="3225800"/>
              <a:ext cx="2942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00"/>
                    <a:pt x="2735" y="11200"/>
                    <a:pt x="575" y="14800"/>
                  </a:cubicBezTo>
                  <a:cubicBezTo>
                    <a:pt x="-1585" y="18400"/>
                    <a:pt x="2735" y="200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3054350" y="30289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3238500" y="2755900"/>
              <a:ext cx="1778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1137"/>
                    <a:pt x="4629" y="2274"/>
                    <a:pt x="8100" y="5400"/>
                  </a:cubicBezTo>
                  <a:cubicBezTo>
                    <a:pt x="11571" y="8526"/>
                    <a:pt x="16200" y="13642"/>
                    <a:pt x="18643" y="16674"/>
                  </a:cubicBezTo>
                  <a:cubicBezTo>
                    <a:pt x="21086" y="19705"/>
                    <a:pt x="21343" y="206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3270250" y="2755900"/>
              <a:ext cx="14605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3600"/>
                    <a:pt x="12835" y="7200"/>
                    <a:pt x="9391" y="9861"/>
                  </a:cubicBezTo>
                  <a:cubicBezTo>
                    <a:pt x="5948" y="12522"/>
                    <a:pt x="3443" y="14243"/>
                    <a:pt x="2035" y="16043"/>
                  </a:cubicBezTo>
                  <a:cubicBezTo>
                    <a:pt x="626" y="17843"/>
                    <a:pt x="313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3479800" y="2997200"/>
              <a:ext cx="190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3485877" y="2914650"/>
              <a:ext cx="41334" cy="2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2" h="20158" fill="norm" stroke="1" extrusionOk="0">
                  <a:moveTo>
                    <a:pt x="8963" y="5400"/>
                  </a:moveTo>
                  <a:cubicBezTo>
                    <a:pt x="4054" y="7200"/>
                    <a:pt x="-855" y="9000"/>
                    <a:pt x="127" y="12600"/>
                  </a:cubicBezTo>
                  <a:cubicBezTo>
                    <a:pt x="1109" y="16200"/>
                    <a:pt x="7981" y="21600"/>
                    <a:pt x="12890" y="19800"/>
                  </a:cubicBezTo>
                  <a:cubicBezTo>
                    <a:pt x="17800" y="18000"/>
                    <a:pt x="20745" y="9000"/>
                    <a:pt x="18290" y="4500"/>
                  </a:cubicBezTo>
                  <a:cubicBezTo>
                    <a:pt x="15836" y="0"/>
                    <a:pt x="7981" y="0"/>
                    <a:pt x="1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133350" y="4076964"/>
              <a:ext cx="11398250" cy="31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fill="norm" stroke="1" extrusionOk="0">
                  <a:moveTo>
                    <a:pt x="0" y="21582"/>
                  </a:moveTo>
                  <a:cubicBezTo>
                    <a:pt x="152" y="21006"/>
                    <a:pt x="305" y="20430"/>
                    <a:pt x="453" y="19926"/>
                  </a:cubicBezTo>
                  <a:cubicBezTo>
                    <a:pt x="602" y="19422"/>
                    <a:pt x="746" y="18990"/>
                    <a:pt x="896" y="18486"/>
                  </a:cubicBezTo>
                  <a:cubicBezTo>
                    <a:pt x="1047" y="17982"/>
                    <a:pt x="1203" y="17406"/>
                    <a:pt x="1356" y="16830"/>
                  </a:cubicBezTo>
                  <a:cubicBezTo>
                    <a:pt x="1508" y="16254"/>
                    <a:pt x="1657" y="15678"/>
                    <a:pt x="1809" y="15174"/>
                  </a:cubicBezTo>
                  <a:cubicBezTo>
                    <a:pt x="1961" y="14670"/>
                    <a:pt x="2118" y="14238"/>
                    <a:pt x="2270" y="13806"/>
                  </a:cubicBezTo>
                  <a:cubicBezTo>
                    <a:pt x="2423" y="13374"/>
                    <a:pt x="2571" y="12942"/>
                    <a:pt x="2724" y="12510"/>
                  </a:cubicBezTo>
                  <a:cubicBezTo>
                    <a:pt x="2876" y="12078"/>
                    <a:pt x="3032" y="11646"/>
                    <a:pt x="3193" y="11286"/>
                  </a:cubicBezTo>
                  <a:cubicBezTo>
                    <a:pt x="3353" y="10926"/>
                    <a:pt x="3518" y="10638"/>
                    <a:pt x="3676" y="10206"/>
                  </a:cubicBezTo>
                  <a:cubicBezTo>
                    <a:pt x="3835" y="9774"/>
                    <a:pt x="3987" y="9198"/>
                    <a:pt x="4137" y="8766"/>
                  </a:cubicBezTo>
                  <a:cubicBezTo>
                    <a:pt x="4288" y="8334"/>
                    <a:pt x="4436" y="8046"/>
                    <a:pt x="4585" y="7686"/>
                  </a:cubicBezTo>
                  <a:cubicBezTo>
                    <a:pt x="4733" y="7326"/>
                    <a:pt x="4882" y="6894"/>
                    <a:pt x="5036" y="6534"/>
                  </a:cubicBezTo>
                  <a:cubicBezTo>
                    <a:pt x="5190" y="6174"/>
                    <a:pt x="5351" y="5886"/>
                    <a:pt x="5511" y="5670"/>
                  </a:cubicBezTo>
                  <a:cubicBezTo>
                    <a:pt x="5672" y="5454"/>
                    <a:pt x="5832" y="5310"/>
                    <a:pt x="5995" y="5166"/>
                  </a:cubicBezTo>
                  <a:cubicBezTo>
                    <a:pt x="6157" y="5022"/>
                    <a:pt x="6322" y="4878"/>
                    <a:pt x="6490" y="4662"/>
                  </a:cubicBezTo>
                  <a:cubicBezTo>
                    <a:pt x="6658" y="4446"/>
                    <a:pt x="6831" y="4158"/>
                    <a:pt x="7005" y="3870"/>
                  </a:cubicBezTo>
                  <a:cubicBezTo>
                    <a:pt x="7180" y="3582"/>
                    <a:pt x="7356" y="3294"/>
                    <a:pt x="7505" y="3078"/>
                  </a:cubicBezTo>
                  <a:cubicBezTo>
                    <a:pt x="7653" y="2862"/>
                    <a:pt x="7774" y="2718"/>
                    <a:pt x="7922" y="2574"/>
                  </a:cubicBezTo>
                  <a:cubicBezTo>
                    <a:pt x="8070" y="2430"/>
                    <a:pt x="8247" y="2286"/>
                    <a:pt x="8395" y="2142"/>
                  </a:cubicBezTo>
                  <a:cubicBezTo>
                    <a:pt x="8544" y="1998"/>
                    <a:pt x="8664" y="1854"/>
                    <a:pt x="8812" y="1638"/>
                  </a:cubicBezTo>
                  <a:cubicBezTo>
                    <a:pt x="8961" y="1422"/>
                    <a:pt x="9137" y="1134"/>
                    <a:pt x="9284" y="918"/>
                  </a:cubicBezTo>
                  <a:cubicBezTo>
                    <a:pt x="9430" y="702"/>
                    <a:pt x="9547" y="558"/>
                    <a:pt x="9665" y="486"/>
                  </a:cubicBezTo>
                  <a:cubicBezTo>
                    <a:pt x="9783" y="414"/>
                    <a:pt x="9904" y="414"/>
                    <a:pt x="10022" y="342"/>
                  </a:cubicBezTo>
                  <a:cubicBezTo>
                    <a:pt x="10140" y="270"/>
                    <a:pt x="10256" y="126"/>
                    <a:pt x="10405" y="54"/>
                  </a:cubicBezTo>
                  <a:cubicBezTo>
                    <a:pt x="10553" y="-18"/>
                    <a:pt x="10734" y="-18"/>
                    <a:pt x="10912" y="54"/>
                  </a:cubicBezTo>
                  <a:cubicBezTo>
                    <a:pt x="11091" y="126"/>
                    <a:pt x="11267" y="270"/>
                    <a:pt x="11414" y="414"/>
                  </a:cubicBezTo>
                  <a:cubicBezTo>
                    <a:pt x="11560" y="558"/>
                    <a:pt x="11676" y="702"/>
                    <a:pt x="11801" y="774"/>
                  </a:cubicBezTo>
                  <a:cubicBezTo>
                    <a:pt x="11925" y="846"/>
                    <a:pt x="12057" y="846"/>
                    <a:pt x="12188" y="918"/>
                  </a:cubicBezTo>
                  <a:cubicBezTo>
                    <a:pt x="12318" y="990"/>
                    <a:pt x="12447" y="1134"/>
                    <a:pt x="12585" y="1206"/>
                  </a:cubicBezTo>
                  <a:cubicBezTo>
                    <a:pt x="12723" y="1278"/>
                    <a:pt x="12872" y="1278"/>
                    <a:pt x="13020" y="1278"/>
                  </a:cubicBezTo>
                  <a:cubicBezTo>
                    <a:pt x="13169" y="1278"/>
                    <a:pt x="13317" y="1278"/>
                    <a:pt x="13469" y="1278"/>
                  </a:cubicBezTo>
                  <a:cubicBezTo>
                    <a:pt x="13622" y="1278"/>
                    <a:pt x="13778" y="1278"/>
                    <a:pt x="13937" y="1278"/>
                  </a:cubicBezTo>
                  <a:cubicBezTo>
                    <a:pt x="14095" y="1278"/>
                    <a:pt x="14256" y="1278"/>
                    <a:pt x="14418" y="1278"/>
                  </a:cubicBezTo>
                  <a:cubicBezTo>
                    <a:pt x="14581" y="1278"/>
                    <a:pt x="14745" y="1278"/>
                    <a:pt x="14907" y="1278"/>
                  </a:cubicBezTo>
                  <a:cubicBezTo>
                    <a:pt x="15070" y="1278"/>
                    <a:pt x="15230" y="1278"/>
                    <a:pt x="15395" y="1278"/>
                  </a:cubicBezTo>
                  <a:cubicBezTo>
                    <a:pt x="15559" y="1278"/>
                    <a:pt x="15728" y="1278"/>
                    <a:pt x="15892" y="1278"/>
                  </a:cubicBezTo>
                  <a:cubicBezTo>
                    <a:pt x="16057" y="1278"/>
                    <a:pt x="16217" y="1278"/>
                    <a:pt x="16379" y="1278"/>
                  </a:cubicBezTo>
                  <a:cubicBezTo>
                    <a:pt x="16542" y="1278"/>
                    <a:pt x="16706" y="1278"/>
                    <a:pt x="16863" y="1278"/>
                  </a:cubicBezTo>
                  <a:cubicBezTo>
                    <a:pt x="17019" y="1278"/>
                    <a:pt x="17168" y="1278"/>
                    <a:pt x="17318" y="1278"/>
                  </a:cubicBezTo>
                  <a:cubicBezTo>
                    <a:pt x="17469" y="1278"/>
                    <a:pt x="17621" y="1278"/>
                    <a:pt x="17763" y="1350"/>
                  </a:cubicBezTo>
                  <a:cubicBezTo>
                    <a:pt x="17906" y="1422"/>
                    <a:pt x="18038" y="1566"/>
                    <a:pt x="18174" y="1782"/>
                  </a:cubicBezTo>
                  <a:cubicBezTo>
                    <a:pt x="18311" y="1998"/>
                    <a:pt x="18451" y="2286"/>
                    <a:pt x="18590" y="2646"/>
                  </a:cubicBezTo>
                  <a:cubicBezTo>
                    <a:pt x="18728" y="3006"/>
                    <a:pt x="18864" y="3438"/>
                    <a:pt x="18997" y="3870"/>
                  </a:cubicBezTo>
                  <a:cubicBezTo>
                    <a:pt x="19129" y="4302"/>
                    <a:pt x="19257" y="4734"/>
                    <a:pt x="19384" y="5166"/>
                  </a:cubicBezTo>
                  <a:cubicBezTo>
                    <a:pt x="19510" y="5598"/>
                    <a:pt x="19635" y="6030"/>
                    <a:pt x="19759" y="6534"/>
                  </a:cubicBezTo>
                  <a:cubicBezTo>
                    <a:pt x="19883" y="7038"/>
                    <a:pt x="20008" y="7614"/>
                    <a:pt x="20186" y="8406"/>
                  </a:cubicBezTo>
                  <a:cubicBezTo>
                    <a:pt x="20365" y="9198"/>
                    <a:pt x="20597" y="10206"/>
                    <a:pt x="20806" y="11142"/>
                  </a:cubicBezTo>
                  <a:cubicBezTo>
                    <a:pt x="21014" y="12078"/>
                    <a:pt x="21199" y="12942"/>
                    <a:pt x="21327" y="13590"/>
                  </a:cubicBezTo>
                  <a:cubicBezTo>
                    <a:pt x="21456" y="14238"/>
                    <a:pt x="21528" y="14670"/>
                    <a:pt x="21600" y="15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400050" y="4622800"/>
              <a:ext cx="2667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1980"/>
                    <a:pt x="5143" y="3960"/>
                    <a:pt x="8143" y="6750"/>
                  </a:cubicBezTo>
                  <a:cubicBezTo>
                    <a:pt x="11143" y="9540"/>
                    <a:pt x="14571" y="13140"/>
                    <a:pt x="16886" y="15750"/>
                  </a:cubicBezTo>
                  <a:cubicBezTo>
                    <a:pt x="19200" y="18360"/>
                    <a:pt x="20400" y="199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525309" y="4584700"/>
              <a:ext cx="109692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6229" y="2769"/>
                    <a:pt x="11339" y="5538"/>
                    <a:pt x="7467" y="8377"/>
                  </a:cubicBezTo>
                  <a:cubicBezTo>
                    <a:pt x="3595" y="11215"/>
                    <a:pt x="743" y="14123"/>
                    <a:pt x="131" y="16338"/>
                  </a:cubicBezTo>
                  <a:cubicBezTo>
                    <a:pt x="-480" y="18554"/>
                    <a:pt x="1150" y="20077"/>
                    <a:pt x="27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755650" y="4857750"/>
              <a:ext cx="127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715032" y="4724400"/>
              <a:ext cx="55836" cy="5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0922" fill="norm" stroke="1" extrusionOk="0">
                  <a:moveTo>
                    <a:pt x="12488" y="0"/>
                  </a:moveTo>
                  <a:cubicBezTo>
                    <a:pt x="8631" y="745"/>
                    <a:pt x="4774" y="1490"/>
                    <a:pt x="2460" y="3724"/>
                  </a:cubicBezTo>
                  <a:cubicBezTo>
                    <a:pt x="145" y="5959"/>
                    <a:pt x="-626" y="9683"/>
                    <a:pt x="531" y="12662"/>
                  </a:cubicBezTo>
                  <a:cubicBezTo>
                    <a:pt x="1688" y="15641"/>
                    <a:pt x="4774" y="17876"/>
                    <a:pt x="8245" y="19366"/>
                  </a:cubicBezTo>
                  <a:cubicBezTo>
                    <a:pt x="11717" y="20855"/>
                    <a:pt x="15574" y="21600"/>
                    <a:pt x="17888" y="20110"/>
                  </a:cubicBezTo>
                  <a:cubicBezTo>
                    <a:pt x="20203" y="18621"/>
                    <a:pt x="20974" y="14897"/>
                    <a:pt x="19817" y="11917"/>
                  </a:cubicBezTo>
                  <a:cubicBezTo>
                    <a:pt x="18660" y="8938"/>
                    <a:pt x="15574" y="6703"/>
                    <a:pt x="12103" y="5214"/>
                  </a:cubicBezTo>
                  <a:cubicBezTo>
                    <a:pt x="8631" y="3724"/>
                    <a:pt x="4774" y="2979"/>
                    <a:pt x="917" y="2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1289050" y="4286250"/>
              <a:ext cx="190500" cy="3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0" y="0"/>
                  </a:moveTo>
                  <a:cubicBezTo>
                    <a:pt x="960" y="337"/>
                    <a:pt x="1920" y="674"/>
                    <a:pt x="3960" y="1098"/>
                  </a:cubicBezTo>
                  <a:cubicBezTo>
                    <a:pt x="6000" y="1523"/>
                    <a:pt x="9120" y="2036"/>
                    <a:pt x="11040" y="2511"/>
                  </a:cubicBezTo>
                  <a:cubicBezTo>
                    <a:pt x="12960" y="2987"/>
                    <a:pt x="13680" y="3427"/>
                    <a:pt x="14160" y="3932"/>
                  </a:cubicBezTo>
                  <a:cubicBezTo>
                    <a:pt x="14640" y="4437"/>
                    <a:pt x="14880" y="5008"/>
                    <a:pt x="15000" y="5616"/>
                  </a:cubicBezTo>
                  <a:cubicBezTo>
                    <a:pt x="15120" y="6224"/>
                    <a:pt x="15120" y="6868"/>
                    <a:pt x="14760" y="7447"/>
                  </a:cubicBezTo>
                  <a:cubicBezTo>
                    <a:pt x="14400" y="8025"/>
                    <a:pt x="13680" y="8537"/>
                    <a:pt x="13200" y="9101"/>
                  </a:cubicBezTo>
                  <a:cubicBezTo>
                    <a:pt x="12720" y="9665"/>
                    <a:pt x="12480" y="10280"/>
                    <a:pt x="12480" y="10873"/>
                  </a:cubicBezTo>
                  <a:cubicBezTo>
                    <a:pt x="12480" y="11466"/>
                    <a:pt x="12720" y="12037"/>
                    <a:pt x="13200" y="12579"/>
                  </a:cubicBezTo>
                  <a:cubicBezTo>
                    <a:pt x="13680" y="13121"/>
                    <a:pt x="14400" y="13634"/>
                    <a:pt x="15240" y="14132"/>
                  </a:cubicBezTo>
                  <a:cubicBezTo>
                    <a:pt x="16080" y="14629"/>
                    <a:pt x="17040" y="15113"/>
                    <a:pt x="17760" y="15589"/>
                  </a:cubicBezTo>
                  <a:cubicBezTo>
                    <a:pt x="18480" y="16065"/>
                    <a:pt x="18960" y="16533"/>
                    <a:pt x="19320" y="17060"/>
                  </a:cubicBezTo>
                  <a:cubicBezTo>
                    <a:pt x="19680" y="17588"/>
                    <a:pt x="19920" y="18173"/>
                    <a:pt x="19920" y="18744"/>
                  </a:cubicBezTo>
                  <a:cubicBezTo>
                    <a:pt x="19920" y="19316"/>
                    <a:pt x="19680" y="19872"/>
                    <a:pt x="19560" y="20311"/>
                  </a:cubicBezTo>
                  <a:cubicBezTo>
                    <a:pt x="19440" y="20751"/>
                    <a:pt x="19440" y="21073"/>
                    <a:pt x="19440" y="21278"/>
                  </a:cubicBezTo>
                  <a:cubicBezTo>
                    <a:pt x="19440" y="21483"/>
                    <a:pt x="19440" y="21571"/>
                    <a:pt x="19800" y="21585"/>
                  </a:cubicBezTo>
                  <a:cubicBezTo>
                    <a:pt x="20160" y="21600"/>
                    <a:pt x="20880" y="21541"/>
                    <a:pt x="21600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1625600" y="4418293"/>
              <a:ext cx="222250" cy="16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173"/>
                  </a:moveTo>
                  <a:cubicBezTo>
                    <a:pt x="1029" y="-107"/>
                    <a:pt x="2057" y="-388"/>
                    <a:pt x="4114" y="2277"/>
                  </a:cubicBezTo>
                  <a:cubicBezTo>
                    <a:pt x="6171" y="4942"/>
                    <a:pt x="9257" y="10552"/>
                    <a:pt x="12343" y="14199"/>
                  </a:cubicBezTo>
                  <a:cubicBezTo>
                    <a:pt x="15429" y="17846"/>
                    <a:pt x="18514" y="19529"/>
                    <a:pt x="21600" y="21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1845587" y="4362449"/>
              <a:ext cx="9116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21143" y="0"/>
                  </a:moveTo>
                  <a:cubicBezTo>
                    <a:pt x="16725" y="1014"/>
                    <a:pt x="12307" y="2028"/>
                    <a:pt x="8625" y="4208"/>
                  </a:cubicBezTo>
                  <a:cubicBezTo>
                    <a:pt x="4943" y="6389"/>
                    <a:pt x="1998" y="9735"/>
                    <a:pt x="770" y="12828"/>
                  </a:cubicBezTo>
                  <a:cubicBezTo>
                    <a:pt x="-457" y="15921"/>
                    <a:pt x="34" y="18761"/>
                    <a:pt x="5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2018736" y="4737100"/>
              <a:ext cx="1961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950"/>
                    <a:pt x="2735" y="9900"/>
                    <a:pt x="575" y="13500"/>
                  </a:cubicBezTo>
                  <a:cubicBezTo>
                    <a:pt x="-1585" y="17100"/>
                    <a:pt x="2735" y="1935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1993899" y="4602527"/>
              <a:ext cx="61385" cy="3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8" fill="norm" stroke="1" extrusionOk="0">
                  <a:moveTo>
                    <a:pt x="0" y="624"/>
                  </a:moveTo>
                  <a:cubicBezTo>
                    <a:pt x="1490" y="6024"/>
                    <a:pt x="2979" y="11424"/>
                    <a:pt x="5586" y="15204"/>
                  </a:cubicBezTo>
                  <a:cubicBezTo>
                    <a:pt x="8193" y="18984"/>
                    <a:pt x="11917" y="21144"/>
                    <a:pt x="15269" y="19524"/>
                  </a:cubicBezTo>
                  <a:cubicBezTo>
                    <a:pt x="18621" y="17904"/>
                    <a:pt x="21600" y="12504"/>
                    <a:pt x="21600" y="8184"/>
                  </a:cubicBezTo>
                  <a:cubicBezTo>
                    <a:pt x="21600" y="3864"/>
                    <a:pt x="18621" y="624"/>
                    <a:pt x="14897" y="84"/>
                  </a:cubicBezTo>
                  <a:cubicBezTo>
                    <a:pt x="11172" y="-456"/>
                    <a:pt x="6703" y="1704"/>
                    <a:pt x="2234" y="38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2819400" y="4178300"/>
              <a:ext cx="100689" cy="311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0" y="0"/>
                  </a:moveTo>
                  <a:cubicBezTo>
                    <a:pt x="2250" y="456"/>
                    <a:pt x="4500" y="911"/>
                    <a:pt x="6300" y="1418"/>
                  </a:cubicBezTo>
                  <a:cubicBezTo>
                    <a:pt x="8100" y="1925"/>
                    <a:pt x="9450" y="2483"/>
                    <a:pt x="11025" y="3012"/>
                  </a:cubicBezTo>
                  <a:cubicBezTo>
                    <a:pt x="12600" y="3541"/>
                    <a:pt x="14400" y="4041"/>
                    <a:pt x="16200" y="4540"/>
                  </a:cubicBezTo>
                  <a:cubicBezTo>
                    <a:pt x="18000" y="5040"/>
                    <a:pt x="19800" y="5540"/>
                    <a:pt x="20700" y="6069"/>
                  </a:cubicBezTo>
                  <a:cubicBezTo>
                    <a:pt x="21600" y="6598"/>
                    <a:pt x="21600" y="7156"/>
                    <a:pt x="20925" y="7670"/>
                  </a:cubicBezTo>
                  <a:cubicBezTo>
                    <a:pt x="20250" y="8184"/>
                    <a:pt x="18900" y="8655"/>
                    <a:pt x="17325" y="9118"/>
                  </a:cubicBezTo>
                  <a:cubicBezTo>
                    <a:pt x="15750" y="9580"/>
                    <a:pt x="13950" y="10036"/>
                    <a:pt x="12600" y="10536"/>
                  </a:cubicBezTo>
                  <a:cubicBezTo>
                    <a:pt x="11250" y="11035"/>
                    <a:pt x="10350" y="11579"/>
                    <a:pt x="9675" y="12093"/>
                  </a:cubicBezTo>
                  <a:cubicBezTo>
                    <a:pt x="9000" y="12607"/>
                    <a:pt x="8550" y="13092"/>
                    <a:pt x="8100" y="13621"/>
                  </a:cubicBezTo>
                  <a:cubicBezTo>
                    <a:pt x="7650" y="14150"/>
                    <a:pt x="7200" y="14723"/>
                    <a:pt x="6975" y="15318"/>
                  </a:cubicBezTo>
                  <a:cubicBezTo>
                    <a:pt x="6750" y="15913"/>
                    <a:pt x="6750" y="16531"/>
                    <a:pt x="6750" y="17133"/>
                  </a:cubicBezTo>
                  <a:cubicBezTo>
                    <a:pt x="6750" y="17736"/>
                    <a:pt x="6750" y="18323"/>
                    <a:pt x="6300" y="18860"/>
                  </a:cubicBezTo>
                  <a:cubicBezTo>
                    <a:pt x="5850" y="19396"/>
                    <a:pt x="4950" y="19881"/>
                    <a:pt x="4275" y="20292"/>
                  </a:cubicBezTo>
                  <a:cubicBezTo>
                    <a:pt x="3600" y="20704"/>
                    <a:pt x="3150" y="21042"/>
                    <a:pt x="2700" y="21247"/>
                  </a:cubicBezTo>
                  <a:cubicBezTo>
                    <a:pt x="2250" y="21453"/>
                    <a:pt x="1800" y="21527"/>
                    <a:pt x="2025" y="21563"/>
                  </a:cubicBezTo>
                  <a:cubicBezTo>
                    <a:pt x="2250" y="21600"/>
                    <a:pt x="3150" y="21600"/>
                    <a:pt x="40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3206750" y="4356099"/>
              <a:ext cx="152400" cy="20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0"/>
                  </a:moveTo>
                  <a:cubicBezTo>
                    <a:pt x="3000" y="4408"/>
                    <a:pt x="6000" y="8816"/>
                    <a:pt x="8550" y="12122"/>
                  </a:cubicBezTo>
                  <a:cubicBezTo>
                    <a:pt x="11100" y="15429"/>
                    <a:pt x="13200" y="17633"/>
                    <a:pt x="14850" y="19065"/>
                  </a:cubicBezTo>
                  <a:cubicBezTo>
                    <a:pt x="16500" y="20498"/>
                    <a:pt x="17700" y="21159"/>
                    <a:pt x="18750" y="21380"/>
                  </a:cubicBezTo>
                  <a:cubicBezTo>
                    <a:pt x="19800" y="21600"/>
                    <a:pt x="20700" y="21380"/>
                    <a:pt x="21600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3346450" y="4356099"/>
              <a:ext cx="11430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2836"/>
                    <a:pt x="12800" y="5673"/>
                    <a:pt x="9200" y="8345"/>
                  </a:cubicBezTo>
                  <a:cubicBezTo>
                    <a:pt x="5600" y="11018"/>
                    <a:pt x="2800" y="13527"/>
                    <a:pt x="1400" y="15709"/>
                  </a:cubicBezTo>
                  <a:cubicBezTo>
                    <a:pt x="0" y="17891"/>
                    <a:pt x="0" y="197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3490383" y="4698999"/>
              <a:ext cx="846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3454400" y="4597400"/>
              <a:ext cx="53288" cy="4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170" fill="norm" stroke="1" extrusionOk="0">
                  <a:moveTo>
                    <a:pt x="9969" y="0"/>
                  </a:moveTo>
                  <a:cubicBezTo>
                    <a:pt x="8308" y="4696"/>
                    <a:pt x="6646" y="9391"/>
                    <a:pt x="8308" y="13617"/>
                  </a:cubicBezTo>
                  <a:cubicBezTo>
                    <a:pt x="9969" y="17843"/>
                    <a:pt x="14954" y="21600"/>
                    <a:pt x="17862" y="21130"/>
                  </a:cubicBezTo>
                  <a:cubicBezTo>
                    <a:pt x="20769" y="20661"/>
                    <a:pt x="21600" y="15965"/>
                    <a:pt x="20354" y="12209"/>
                  </a:cubicBezTo>
                  <a:cubicBezTo>
                    <a:pt x="19108" y="8452"/>
                    <a:pt x="15785" y="5635"/>
                    <a:pt x="12046" y="4226"/>
                  </a:cubicBezTo>
                  <a:cubicBezTo>
                    <a:pt x="8308" y="2817"/>
                    <a:pt x="4154" y="2817"/>
                    <a:pt x="0" y="2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3274012" y="4210087"/>
              <a:ext cx="123239" cy="8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089" fill="norm" stroke="1" extrusionOk="0">
                  <a:moveTo>
                    <a:pt x="3742" y="7526"/>
                  </a:moveTo>
                  <a:cubicBezTo>
                    <a:pt x="2644" y="9536"/>
                    <a:pt x="1546" y="11545"/>
                    <a:pt x="813" y="13805"/>
                  </a:cubicBezTo>
                  <a:cubicBezTo>
                    <a:pt x="81" y="16066"/>
                    <a:pt x="-285" y="18577"/>
                    <a:pt x="264" y="18829"/>
                  </a:cubicBezTo>
                  <a:cubicBezTo>
                    <a:pt x="813" y="19080"/>
                    <a:pt x="2278" y="17070"/>
                    <a:pt x="3925" y="13805"/>
                  </a:cubicBezTo>
                  <a:cubicBezTo>
                    <a:pt x="5573" y="10540"/>
                    <a:pt x="7403" y="6019"/>
                    <a:pt x="9234" y="3256"/>
                  </a:cubicBezTo>
                  <a:cubicBezTo>
                    <a:pt x="11064" y="494"/>
                    <a:pt x="12895" y="-511"/>
                    <a:pt x="14542" y="242"/>
                  </a:cubicBezTo>
                  <a:cubicBezTo>
                    <a:pt x="16190" y="996"/>
                    <a:pt x="17654" y="3508"/>
                    <a:pt x="18752" y="7275"/>
                  </a:cubicBezTo>
                  <a:cubicBezTo>
                    <a:pt x="19851" y="11042"/>
                    <a:pt x="20583" y="16066"/>
                    <a:pt x="21315" y="21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3714750" y="4540250"/>
              <a:ext cx="101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3702050" y="4616450"/>
              <a:ext cx="1714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4146550" y="4330700"/>
              <a:ext cx="190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4260850" y="4324350"/>
              <a:ext cx="127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4064000" y="4521200"/>
              <a:ext cx="1968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4151549" y="4622799"/>
              <a:ext cx="66628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fill="norm" stroke="1" extrusionOk="0">
                  <a:moveTo>
                    <a:pt x="15653" y="0"/>
                  </a:moveTo>
                  <a:cubicBezTo>
                    <a:pt x="9935" y="4418"/>
                    <a:pt x="4217" y="8836"/>
                    <a:pt x="1676" y="12273"/>
                  </a:cubicBezTo>
                  <a:cubicBezTo>
                    <a:pt x="-865" y="15709"/>
                    <a:pt x="-230" y="18164"/>
                    <a:pt x="1676" y="19636"/>
                  </a:cubicBezTo>
                  <a:cubicBezTo>
                    <a:pt x="3582" y="21109"/>
                    <a:pt x="6759" y="21600"/>
                    <a:pt x="10253" y="21600"/>
                  </a:cubicBezTo>
                  <a:cubicBezTo>
                    <a:pt x="13747" y="21600"/>
                    <a:pt x="17559" y="21109"/>
                    <a:pt x="19147" y="20250"/>
                  </a:cubicBezTo>
                  <a:cubicBezTo>
                    <a:pt x="20735" y="19391"/>
                    <a:pt x="20100" y="18164"/>
                    <a:pt x="17241" y="17427"/>
                  </a:cubicBezTo>
                  <a:cubicBezTo>
                    <a:pt x="14382" y="16691"/>
                    <a:pt x="9300" y="16445"/>
                    <a:pt x="4217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4419599" y="4489449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4480422" y="4419600"/>
              <a:ext cx="21729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635"/>
                    <a:pt x="4448" y="11270"/>
                    <a:pt x="1502" y="14870"/>
                  </a:cubicBezTo>
                  <a:cubicBezTo>
                    <a:pt x="-1443" y="18470"/>
                    <a:pt x="521" y="20035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4730749" y="4327706"/>
              <a:ext cx="125822" cy="193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62" fill="norm" stroke="1" extrusionOk="0">
                  <a:moveTo>
                    <a:pt x="4320" y="332"/>
                  </a:moveTo>
                  <a:cubicBezTo>
                    <a:pt x="8640" y="97"/>
                    <a:pt x="12960" y="-138"/>
                    <a:pt x="15840" y="97"/>
                  </a:cubicBezTo>
                  <a:cubicBezTo>
                    <a:pt x="18720" y="332"/>
                    <a:pt x="20160" y="1036"/>
                    <a:pt x="20880" y="1975"/>
                  </a:cubicBezTo>
                  <a:cubicBezTo>
                    <a:pt x="21600" y="2914"/>
                    <a:pt x="21600" y="4088"/>
                    <a:pt x="20700" y="5145"/>
                  </a:cubicBezTo>
                  <a:cubicBezTo>
                    <a:pt x="19800" y="6201"/>
                    <a:pt x="18000" y="7140"/>
                    <a:pt x="16200" y="7962"/>
                  </a:cubicBezTo>
                  <a:cubicBezTo>
                    <a:pt x="14400" y="8784"/>
                    <a:pt x="12600" y="9488"/>
                    <a:pt x="12240" y="10310"/>
                  </a:cubicBezTo>
                  <a:cubicBezTo>
                    <a:pt x="11880" y="11132"/>
                    <a:pt x="12960" y="12071"/>
                    <a:pt x="14400" y="12892"/>
                  </a:cubicBezTo>
                  <a:cubicBezTo>
                    <a:pt x="15840" y="13714"/>
                    <a:pt x="17640" y="14419"/>
                    <a:pt x="19080" y="15475"/>
                  </a:cubicBezTo>
                  <a:cubicBezTo>
                    <a:pt x="20520" y="16532"/>
                    <a:pt x="21600" y="17940"/>
                    <a:pt x="21240" y="18997"/>
                  </a:cubicBezTo>
                  <a:cubicBezTo>
                    <a:pt x="20880" y="20053"/>
                    <a:pt x="19080" y="20758"/>
                    <a:pt x="15300" y="21110"/>
                  </a:cubicBezTo>
                  <a:cubicBezTo>
                    <a:pt x="11520" y="21462"/>
                    <a:pt x="5760" y="21462"/>
                    <a:pt x="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4629150" y="4572000"/>
              <a:ext cx="2921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5600"/>
                    <a:pt x="8765" y="9600"/>
                    <a:pt x="12365" y="6000"/>
                  </a:cubicBezTo>
                  <a:cubicBezTo>
                    <a:pt x="15965" y="2400"/>
                    <a:pt x="18783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4734413" y="4667249"/>
              <a:ext cx="104287" cy="10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142" fill="norm" stroke="1" extrusionOk="0">
                  <a:moveTo>
                    <a:pt x="3079" y="0"/>
                  </a:moveTo>
                  <a:cubicBezTo>
                    <a:pt x="2655" y="4075"/>
                    <a:pt x="2232" y="8151"/>
                    <a:pt x="1385" y="11819"/>
                  </a:cubicBezTo>
                  <a:cubicBezTo>
                    <a:pt x="538" y="15487"/>
                    <a:pt x="-733" y="18747"/>
                    <a:pt x="538" y="20174"/>
                  </a:cubicBezTo>
                  <a:cubicBezTo>
                    <a:pt x="1808" y="21600"/>
                    <a:pt x="5620" y="21192"/>
                    <a:pt x="9432" y="20581"/>
                  </a:cubicBezTo>
                  <a:cubicBezTo>
                    <a:pt x="13243" y="19970"/>
                    <a:pt x="17055" y="19155"/>
                    <a:pt x="20867" y="18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4820592" y="4737099"/>
              <a:ext cx="1810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5400"/>
                    <a:pt x="1332" y="10800"/>
                    <a:pt x="132" y="14400"/>
                  </a:cubicBezTo>
                  <a:cubicBezTo>
                    <a:pt x="-1068" y="18000"/>
                    <a:pt x="6132" y="19800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5035549" y="4368800"/>
              <a:ext cx="1968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4400"/>
                    <a:pt x="8361" y="8800"/>
                    <a:pt x="11961" y="12400"/>
                  </a:cubicBezTo>
                  <a:cubicBezTo>
                    <a:pt x="15561" y="16000"/>
                    <a:pt x="18581" y="18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5149849" y="4368799"/>
              <a:ext cx="825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019"/>
                    <a:pt x="9415" y="8037"/>
                    <a:pt x="5815" y="11637"/>
                  </a:cubicBezTo>
                  <a:cubicBezTo>
                    <a:pt x="2215" y="15237"/>
                    <a:pt x="1108" y="18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5321299" y="457835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5321299" y="4472516"/>
              <a:ext cx="26533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4985" y="21600"/>
                  </a:moveTo>
                  <a:cubicBezTo>
                    <a:pt x="13292" y="10800"/>
                    <a:pt x="21600" y="0"/>
                    <a:pt x="20769" y="0"/>
                  </a:cubicBezTo>
                  <a:cubicBezTo>
                    <a:pt x="19938" y="0"/>
                    <a:pt x="9969" y="10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5626463" y="4178300"/>
              <a:ext cx="179872" cy="3132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87" fill="norm" stroke="1" extrusionOk="0">
                  <a:moveTo>
                    <a:pt x="15027" y="0"/>
                  </a:moveTo>
                  <a:cubicBezTo>
                    <a:pt x="17036" y="481"/>
                    <a:pt x="19045" y="963"/>
                    <a:pt x="20176" y="1473"/>
                  </a:cubicBezTo>
                  <a:cubicBezTo>
                    <a:pt x="21306" y="1984"/>
                    <a:pt x="21557" y="2523"/>
                    <a:pt x="21180" y="3085"/>
                  </a:cubicBezTo>
                  <a:cubicBezTo>
                    <a:pt x="20804" y="3646"/>
                    <a:pt x="19799" y="4230"/>
                    <a:pt x="18794" y="4769"/>
                  </a:cubicBezTo>
                  <a:cubicBezTo>
                    <a:pt x="17790" y="5309"/>
                    <a:pt x="16785" y="5805"/>
                    <a:pt x="15529" y="6330"/>
                  </a:cubicBezTo>
                  <a:cubicBezTo>
                    <a:pt x="14273" y="6855"/>
                    <a:pt x="12766" y="7409"/>
                    <a:pt x="11259" y="7941"/>
                  </a:cubicBezTo>
                  <a:cubicBezTo>
                    <a:pt x="9752" y="8474"/>
                    <a:pt x="8245" y="8984"/>
                    <a:pt x="7115" y="9473"/>
                  </a:cubicBezTo>
                  <a:cubicBezTo>
                    <a:pt x="5985" y="9961"/>
                    <a:pt x="5231" y="10428"/>
                    <a:pt x="4478" y="10909"/>
                  </a:cubicBezTo>
                  <a:cubicBezTo>
                    <a:pt x="3724" y="11391"/>
                    <a:pt x="2971" y="11887"/>
                    <a:pt x="2343" y="12390"/>
                  </a:cubicBezTo>
                  <a:cubicBezTo>
                    <a:pt x="1715" y="12893"/>
                    <a:pt x="1213" y="13403"/>
                    <a:pt x="836" y="13950"/>
                  </a:cubicBezTo>
                  <a:cubicBezTo>
                    <a:pt x="459" y="14497"/>
                    <a:pt x="208" y="15081"/>
                    <a:pt x="83" y="15628"/>
                  </a:cubicBezTo>
                  <a:cubicBezTo>
                    <a:pt x="-43" y="16174"/>
                    <a:pt x="-43" y="16685"/>
                    <a:pt x="208" y="17188"/>
                  </a:cubicBezTo>
                  <a:cubicBezTo>
                    <a:pt x="459" y="17691"/>
                    <a:pt x="962" y="18187"/>
                    <a:pt x="1464" y="18734"/>
                  </a:cubicBezTo>
                  <a:cubicBezTo>
                    <a:pt x="1966" y="19281"/>
                    <a:pt x="2469" y="19879"/>
                    <a:pt x="2469" y="20317"/>
                  </a:cubicBezTo>
                  <a:cubicBezTo>
                    <a:pt x="2469" y="20754"/>
                    <a:pt x="1966" y="21031"/>
                    <a:pt x="1590" y="21235"/>
                  </a:cubicBezTo>
                  <a:cubicBezTo>
                    <a:pt x="1213" y="21440"/>
                    <a:pt x="962" y="21571"/>
                    <a:pt x="1338" y="21585"/>
                  </a:cubicBezTo>
                  <a:cubicBezTo>
                    <a:pt x="1715" y="21600"/>
                    <a:pt x="2720" y="21498"/>
                    <a:pt x="3724" y="21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6046476" y="4412035"/>
              <a:ext cx="176524" cy="25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79" fill="norm" stroke="1" extrusionOk="0">
                  <a:moveTo>
                    <a:pt x="21445" y="1174"/>
                  </a:moveTo>
                  <a:cubicBezTo>
                    <a:pt x="20416" y="638"/>
                    <a:pt x="19388" y="103"/>
                    <a:pt x="18231" y="13"/>
                  </a:cubicBezTo>
                  <a:cubicBezTo>
                    <a:pt x="17074" y="-76"/>
                    <a:pt x="15788" y="281"/>
                    <a:pt x="14374" y="1352"/>
                  </a:cubicBezTo>
                  <a:cubicBezTo>
                    <a:pt x="12959" y="2423"/>
                    <a:pt x="11416" y="4208"/>
                    <a:pt x="10774" y="5547"/>
                  </a:cubicBezTo>
                  <a:cubicBezTo>
                    <a:pt x="10131" y="6886"/>
                    <a:pt x="10388" y="7779"/>
                    <a:pt x="10516" y="8671"/>
                  </a:cubicBezTo>
                  <a:cubicBezTo>
                    <a:pt x="10645" y="9564"/>
                    <a:pt x="10645" y="10456"/>
                    <a:pt x="10002" y="11081"/>
                  </a:cubicBezTo>
                  <a:cubicBezTo>
                    <a:pt x="9359" y="11706"/>
                    <a:pt x="8074" y="12063"/>
                    <a:pt x="6274" y="12777"/>
                  </a:cubicBezTo>
                  <a:cubicBezTo>
                    <a:pt x="4474" y="13491"/>
                    <a:pt x="2159" y="14562"/>
                    <a:pt x="1002" y="15544"/>
                  </a:cubicBezTo>
                  <a:cubicBezTo>
                    <a:pt x="-155" y="16526"/>
                    <a:pt x="-155" y="17418"/>
                    <a:pt x="231" y="18400"/>
                  </a:cubicBezTo>
                  <a:cubicBezTo>
                    <a:pt x="616" y="19382"/>
                    <a:pt x="1388" y="20453"/>
                    <a:pt x="3059" y="20988"/>
                  </a:cubicBezTo>
                  <a:cubicBezTo>
                    <a:pt x="4731" y="21524"/>
                    <a:pt x="7302" y="21524"/>
                    <a:pt x="9102" y="21435"/>
                  </a:cubicBezTo>
                  <a:cubicBezTo>
                    <a:pt x="10902" y="21345"/>
                    <a:pt x="11931" y="21167"/>
                    <a:pt x="12959" y="20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6229350" y="4635500"/>
              <a:ext cx="63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6248400" y="4578350"/>
              <a:ext cx="6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6172200" y="4258638"/>
              <a:ext cx="127000" cy="9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2" fill="norm" stroke="1" extrusionOk="0">
                  <a:moveTo>
                    <a:pt x="5400" y="1942"/>
                  </a:moveTo>
                  <a:cubicBezTo>
                    <a:pt x="4320" y="3862"/>
                    <a:pt x="3240" y="5782"/>
                    <a:pt x="2160" y="7942"/>
                  </a:cubicBezTo>
                  <a:cubicBezTo>
                    <a:pt x="1080" y="10102"/>
                    <a:pt x="0" y="12502"/>
                    <a:pt x="0" y="12742"/>
                  </a:cubicBezTo>
                  <a:cubicBezTo>
                    <a:pt x="0" y="12982"/>
                    <a:pt x="1080" y="11062"/>
                    <a:pt x="2340" y="8902"/>
                  </a:cubicBezTo>
                  <a:cubicBezTo>
                    <a:pt x="3600" y="6742"/>
                    <a:pt x="5040" y="4342"/>
                    <a:pt x="6660" y="2422"/>
                  </a:cubicBezTo>
                  <a:cubicBezTo>
                    <a:pt x="8280" y="502"/>
                    <a:pt x="10080" y="-938"/>
                    <a:pt x="12060" y="742"/>
                  </a:cubicBezTo>
                  <a:cubicBezTo>
                    <a:pt x="14040" y="2422"/>
                    <a:pt x="16200" y="7222"/>
                    <a:pt x="17820" y="11062"/>
                  </a:cubicBezTo>
                  <a:cubicBezTo>
                    <a:pt x="19440" y="14902"/>
                    <a:pt x="20520" y="17782"/>
                    <a:pt x="21600" y="20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6540500" y="452120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6565900" y="4616450"/>
              <a:ext cx="825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6788150" y="4368800"/>
              <a:ext cx="1968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3771"/>
                    <a:pt x="7432" y="7543"/>
                    <a:pt x="11032" y="11143"/>
                  </a:cubicBezTo>
                  <a:cubicBezTo>
                    <a:pt x="14632" y="14743"/>
                    <a:pt x="18116" y="181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6929438" y="4343400"/>
              <a:ext cx="131763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1343" y="0"/>
                  </a:moveTo>
                  <a:cubicBezTo>
                    <a:pt x="17572" y="1226"/>
                    <a:pt x="13800" y="2451"/>
                    <a:pt x="10200" y="5209"/>
                  </a:cubicBezTo>
                  <a:cubicBezTo>
                    <a:pt x="6600" y="7966"/>
                    <a:pt x="3172" y="12255"/>
                    <a:pt x="1457" y="15013"/>
                  </a:cubicBezTo>
                  <a:cubicBezTo>
                    <a:pt x="-257" y="17770"/>
                    <a:pt x="-257" y="18996"/>
                    <a:pt x="429" y="19838"/>
                  </a:cubicBezTo>
                  <a:cubicBezTo>
                    <a:pt x="1114" y="20681"/>
                    <a:pt x="2486" y="21140"/>
                    <a:pt x="38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7004050" y="4597400"/>
              <a:ext cx="317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7048500" y="4476750"/>
              <a:ext cx="1" cy="127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7188200" y="4533900"/>
              <a:ext cx="101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7480300" y="4381500"/>
              <a:ext cx="825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7543800" y="4356100"/>
              <a:ext cx="9525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3830"/>
                    <a:pt x="9120" y="7660"/>
                    <a:pt x="5520" y="11260"/>
                  </a:cubicBezTo>
                  <a:cubicBezTo>
                    <a:pt x="1920" y="14860"/>
                    <a:pt x="960" y="182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7600950" y="462280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7632700" y="4527550"/>
              <a:ext cx="1" cy="127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7510827" y="4239720"/>
              <a:ext cx="96474" cy="5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754" fill="norm" stroke="1" extrusionOk="0">
                  <a:moveTo>
                    <a:pt x="1680" y="8292"/>
                  </a:moveTo>
                  <a:cubicBezTo>
                    <a:pt x="741" y="12446"/>
                    <a:pt x="-198" y="16600"/>
                    <a:pt x="37" y="17016"/>
                  </a:cubicBezTo>
                  <a:cubicBezTo>
                    <a:pt x="272" y="17431"/>
                    <a:pt x="1680" y="14108"/>
                    <a:pt x="4028" y="10369"/>
                  </a:cubicBezTo>
                  <a:cubicBezTo>
                    <a:pt x="6376" y="6631"/>
                    <a:pt x="9663" y="2477"/>
                    <a:pt x="12480" y="816"/>
                  </a:cubicBezTo>
                  <a:cubicBezTo>
                    <a:pt x="15298" y="-846"/>
                    <a:pt x="17645" y="-15"/>
                    <a:pt x="19054" y="3723"/>
                  </a:cubicBezTo>
                  <a:cubicBezTo>
                    <a:pt x="20463" y="7462"/>
                    <a:pt x="20932" y="14108"/>
                    <a:pt x="21402" y="207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7975600" y="4159250"/>
              <a:ext cx="152400" cy="323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21600" y="0"/>
                  </a:moveTo>
                  <a:cubicBezTo>
                    <a:pt x="21300" y="522"/>
                    <a:pt x="21000" y="1045"/>
                    <a:pt x="20550" y="1539"/>
                  </a:cubicBezTo>
                  <a:cubicBezTo>
                    <a:pt x="20100" y="2033"/>
                    <a:pt x="19500" y="2499"/>
                    <a:pt x="18750" y="3007"/>
                  </a:cubicBezTo>
                  <a:cubicBezTo>
                    <a:pt x="18000" y="3515"/>
                    <a:pt x="17100" y="4066"/>
                    <a:pt x="16200" y="4602"/>
                  </a:cubicBezTo>
                  <a:cubicBezTo>
                    <a:pt x="15300" y="5139"/>
                    <a:pt x="14400" y="5661"/>
                    <a:pt x="13650" y="6184"/>
                  </a:cubicBezTo>
                  <a:cubicBezTo>
                    <a:pt x="12900" y="6706"/>
                    <a:pt x="12300" y="7228"/>
                    <a:pt x="11850" y="7765"/>
                  </a:cubicBezTo>
                  <a:cubicBezTo>
                    <a:pt x="11400" y="8301"/>
                    <a:pt x="11100" y="8852"/>
                    <a:pt x="10800" y="9409"/>
                  </a:cubicBezTo>
                  <a:cubicBezTo>
                    <a:pt x="10500" y="9967"/>
                    <a:pt x="10200" y="10532"/>
                    <a:pt x="9900" y="11082"/>
                  </a:cubicBezTo>
                  <a:cubicBezTo>
                    <a:pt x="9600" y="11633"/>
                    <a:pt x="9300" y="12169"/>
                    <a:pt x="9150" y="12720"/>
                  </a:cubicBezTo>
                  <a:cubicBezTo>
                    <a:pt x="9000" y="13271"/>
                    <a:pt x="9000" y="13835"/>
                    <a:pt x="8850" y="14365"/>
                  </a:cubicBezTo>
                  <a:cubicBezTo>
                    <a:pt x="8700" y="14894"/>
                    <a:pt x="8400" y="15388"/>
                    <a:pt x="8100" y="15925"/>
                  </a:cubicBezTo>
                  <a:cubicBezTo>
                    <a:pt x="7800" y="16461"/>
                    <a:pt x="7500" y="17040"/>
                    <a:pt x="7200" y="17605"/>
                  </a:cubicBezTo>
                  <a:cubicBezTo>
                    <a:pt x="6900" y="18169"/>
                    <a:pt x="6600" y="18720"/>
                    <a:pt x="5850" y="19256"/>
                  </a:cubicBezTo>
                  <a:cubicBezTo>
                    <a:pt x="5100" y="19793"/>
                    <a:pt x="3900" y="20315"/>
                    <a:pt x="3150" y="20668"/>
                  </a:cubicBezTo>
                  <a:cubicBezTo>
                    <a:pt x="2400" y="21021"/>
                    <a:pt x="2100" y="21205"/>
                    <a:pt x="1650" y="21339"/>
                  </a:cubicBezTo>
                  <a:cubicBezTo>
                    <a:pt x="1200" y="21473"/>
                    <a:pt x="600" y="21558"/>
                    <a:pt x="300" y="21579"/>
                  </a:cubicBezTo>
                  <a:cubicBezTo>
                    <a:pt x="0" y="21600"/>
                    <a:pt x="0" y="21558"/>
                    <a:pt x="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2550" y="4889499"/>
              <a:ext cx="116395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1" y="21600"/>
                    <a:pt x="141" y="21600"/>
                    <a:pt x="238" y="21443"/>
                  </a:cubicBezTo>
                  <a:cubicBezTo>
                    <a:pt x="334" y="21287"/>
                    <a:pt x="456" y="20974"/>
                    <a:pt x="589" y="20504"/>
                  </a:cubicBezTo>
                  <a:cubicBezTo>
                    <a:pt x="723" y="20035"/>
                    <a:pt x="868" y="19409"/>
                    <a:pt x="1015" y="18704"/>
                  </a:cubicBezTo>
                  <a:cubicBezTo>
                    <a:pt x="1163" y="18000"/>
                    <a:pt x="1312" y="17217"/>
                    <a:pt x="1459" y="16513"/>
                  </a:cubicBezTo>
                  <a:cubicBezTo>
                    <a:pt x="1607" y="15809"/>
                    <a:pt x="1752" y="15183"/>
                    <a:pt x="1907" y="14557"/>
                  </a:cubicBezTo>
                  <a:cubicBezTo>
                    <a:pt x="2062" y="13930"/>
                    <a:pt x="2227" y="13304"/>
                    <a:pt x="2378" y="12757"/>
                  </a:cubicBezTo>
                  <a:cubicBezTo>
                    <a:pt x="2530" y="12209"/>
                    <a:pt x="2667" y="11739"/>
                    <a:pt x="2810" y="11426"/>
                  </a:cubicBezTo>
                  <a:cubicBezTo>
                    <a:pt x="2954" y="11113"/>
                    <a:pt x="3103" y="10957"/>
                    <a:pt x="3256" y="10722"/>
                  </a:cubicBezTo>
                  <a:cubicBezTo>
                    <a:pt x="3409" y="10487"/>
                    <a:pt x="3567" y="10174"/>
                    <a:pt x="3728" y="9783"/>
                  </a:cubicBezTo>
                  <a:cubicBezTo>
                    <a:pt x="3889" y="9391"/>
                    <a:pt x="4054" y="8922"/>
                    <a:pt x="4199" y="8609"/>
                  </a:cubicBezTo>
                  <a:cubicBezTo>
                    <a:pt x="4344" y="8296"/>
                    <a:pt x="4470" y="8139"/>
                    <a:pt x="4604" y="7904"/>
                  </a:cubicBezTo>
                  <a:cubicBezTo>
                    <a:pt x="4737" y="7670"/>
                    <a:pt x="4879" y="7357"/>
                    <a:pt x="5020" y="6965"/>
                  </a:cubicBezTo>
                  <a:cubicBezTo>
                    <a:pt x="5161" y="6574"/>
                    <a:pt x="5303" y="6104"/>
                    <a:pt x="5444" y="5713"/>
                  </a:cubicBezTo>
                  <a:cubicBezTo>
                    <a:pt x="5586" y="5322"/>
                    <a:pt x="5727" y="5009"/>
                    <a:pt x="5870" y="4617"/>
                  </a:cubicBezTo>
                  <a:cubicBezTo>
                    <a:pt x="6014" y="4226"/>
                    <a:pt x="6159" y="3757"/>
                    <a:pt x="6310" y="3365"/>
                  </a:cubicBezTo>
                  <a:cubicBezTo>
                    <a:pt x="6462" y="2974"/>
                    <a:pt x="6619" y="2661"/>
                    <a:pt x="6772" y="2426"/>
                  </a:cubicBezTo>
                  <a:cubicBezTo>
                    <a:pt x="6925" y="2191"/>
                    <a:pt x="7074" y="2035"/>
                    <a:pt x="7224" y="1800"/>
                  </a:cubicBezTo>
                  <a:cubicBezTo>
                    <a:pt x="7373" y="1565"/>
                    <a:pt x="7522" y="1252"/>
                    <a:pt x="7669" y="1096"/>
                  </a:cubicBezTo>
                  <a:cubicBezTo>
                    <a:pt x="7817" y="939"/>
                    <a:pt x="7962" y="939"/>
                    <a:pt x="8109" y="861"/>
                  </a:cubicBezTo>
                  <a:cubicBezTo>
                    <a:pt x="8257" y="783"/>
                    <a:pt x="8406" y="626"/>
                    <a:pt x="8553" y="548"/>
                  </a:cubicBezTo>
                  <a:cubicBezTo>
                    <a:pt x="8700" y="470"/>
                    <a:pt x="8846" y="470"/>
                    <a:pt x="8991" y="391"/>
                  </a:cubicBezTo>
                  <a:cubicBezTo>
                    <a:pt x="9136" y="313"/>
                    <a:pt x="9282" y="157"/>
                    <a:pt x="9427" y="78"/>
                  </a:cubicBezTo>
                  <a:cubicBezTo>
                    <a:pt x="9573" y="0"/>
                    <a:pt x="9718" y="0"/>
                    <a:pt x="9867" y="0"/>
                  </a:cubicBezTo>
                  <a:cubicBezTo>
                    <a:pt x="10016" y="0"/>
                    <a:pt x="10170" y="0"/>
                    <a:pt x="10319" y="0"/>
                  </a:cubicBezTo>
                  <a:cubicBezTo>
                    <a:pt x="10468" y="0"/>
                    <a:pt x="10613" y="0"/>
                    <a:pt x="10759" y="0"/>
                  </a:cubicBezTo>
                  <a:cubicBezTo>
                    <a:pt x="10904" y="0"/>
                    <a:pt x="11049" y="0"/>
                    <a:pt x="11203" y="0"/>
                  </a:cubicBezTo>
                  <a:cubicBezTo>
                    <a:pt x="11356" y="0"/>
                    <a:pt x="11517" y="0"/>
                    <a:pt x="11678" y="0"/>
                  </a:cubicBezTo>
                  <a:cubicBezTo>
                    <a:pt x="11839" y="0"/>
                    <a:pt x="12000" y="0"/>
                    <a:pt x="12159" y="78"/>
                  </a:cubicBezTo>
                  <a:cubicBezTo>
                    <a:pt x="12318" y="157"/>
                    <a:pt x="12475" y="313"/>
                    <a:pt x="12630" y="470"/>
                  </a:cubicBezTo>
                  <a:cubicBezTo>
                    <a:pt x="12786" y="626"/>
                    <a:pt x="12939" y="783"/>
                    <a:pt x="13094" y="939"/>
                  </a:cubicBezTo>
                  <a:cubicBezTo>
                    <a:pt x="13249" y="1096"/>
                    <a:pt x="13406" y="1252"/>
                    <a:pt x="13565" y="1409"/>
                  </a:cubicBezTo>
                  <a:cubicBezTo>
                    <a:pt x="13724" y="1565"/>
                    <a:pt x="13885" y="1722"/>
                    <a:pt x="14045" y="1878"/>
                  </a:cubicBezTo>
                  <a:cubicBezTo>
                    <a:pt x="14204" y="2035"/>
                    <a:pt x="14361" y="2191"/>
                    <a:pt x="14518" y="2348"/>
                  </a:cubicBezTo>
                  <a:cubicBezTo>
                    <a:pt x="14675" y="2504"/>
                    <a:pt x="14832" y="2661"/>
                    <a:pt x="14987" y="2896"/>
                  </a:cubicBezTo>
                  <a:cubicBezTo>
                    <a:pt x="15142" y="3130"/>
                    <a:pt x="15296" y="3443"/>
                    <a:pt x="15453" y="3678"/>
                  </a:cubicBezTo>
                  <a:cubicBezTo>
                    <a:pt x="15610" y="3913"/>
                    <a:pt x="15771" y="4070"/>
                    <a:pt x="15934" y="4226"/>
                  </a:cubicBezTo>
                  <a:cubicBezTo>
                    <a:pt x="16097" y="4383"/>
                    <a:pt x="16262" y="4539"/>
                    <a:pt x="16405" y="4696"/>
                  </a:cubicBezTo>
                  <a:cubicBezTo>
                    <a:pt x="16549" y="4852"/>
                    <a:pt x="16670" y="5009"/>
                    <a:pt x="16790" y="5087"/>
                  </a:cubicBezTo>
                  <a:cubicBezTo>
                    <a:pt x="16910" y="5165"/>
                    <a:pt x="17028" y="5165"/>
                    <a:pt x="17148" y="5243"/>
                  </a:cubicBezTo>
                  <a:cubicBezTo>
                    <a:pt x="17267" y="5322"/>
                    <a:pt x="17389" y="5478"/>
                    <a:pt x="17517" y="5557"/>
                  </a:cubicBezTo>
                  <a:cubicBezTo>
                    <a:pt x="17645" y="5635"/>
                    <a:pt x="17778" y="5635"/>
                    <a:pt x="17914" y="5713"/>
                  </a:cubicBezTo>
                  <a:cubicBezTo>
                    <a:pt x="18049" y="5791"/>
                    <a:pt x="18187" y="5948"/>
                    <a:pt x="18328" y="6026"/>
                  </a:cubicBezTo>
                  <a:cubicBezTo>
                    <a:pt x="18469" y="6104"/>
                    <a:pt x="18615" y="6104"/>
                    <a:pt x="18756" y="6183"/>
                  </a:cubicBezTo>
                  <a:cubicBezTo>
                    <a:pt x="18898" y="6261"/>
                    <a:pt x="19035" y="6417"/>
                    <a:pt x="19174" y="6496"/>
                  </a:cubicBezTo>
                  <a:cubicBezTo>
                    <a:pt x="19314" y="6574"/>
                    <a:pt x="19455" y="6574"/>
                    <a:pt x="19587" y="6652"/>
                  </a:cubicBezTo>
                  <a:cubicBezTo>
                    <a:pt x="19718" y="6730"/>
                    <a:pt x="19840" y="6887"/>
                    <a:pt x="19964" y="7043"/>
                  </a:cubicBezTo>
                  <a:cubicBezTo>
                    <a:pt x="20088" y="7200"/>
                    <a:pt x="20213" y="7357"/>
                    <a:pt x="20386" y="7513"/>
                  </a:cubicBezTo>
                  <a:cubicBezTo>
                    <a:pt x="20559" y="7670"/>
                    <a:pt x="20779" y="7826"/>
                    <a:pt x="20972" y="8061"/>
                  </a:cubicBezTo>
                  <a:cubicBezTo>
                    <a:pt x="21164" y="8296"/>
                    <a:pt x="21329" y="8609"/>
                    <a:pt x="21429" y="8922"/>
                  </a:cubicBezTo>
                  <a:cubicBezTo>
                    <a:pt x="21529" y="9235"/>
                    <a:pt x="21565" y="9548"/>
                    <a:pt x="21600" y="9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571500" y="5418284"/>
              <a:ext cx="311150" cy="22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2195"/>
                  </a:moveTo>
                  <a:cubicBezTo>
                    <a:pt x="2351" y="1214"/>
                    <a:pt x="4702" y="232"/>
                    <a:pt x="6171" y="35"/>
                  </a:cubicBezTo>
                  <a:cubicBezTo>
                    <a:pt x="7641" y="-161"/>
                    <a:pt x="8229" y="428"/>
                    <a:pt x="8008" y="2588"/>
                  </a:cubicBezTo>
                  <a:cubicBezTo>
                    <a:pt x="7788" y="4748"/>
                    <a:pt x="6759" y="8479"/>
                    <a:pt x="5804" y="11228"/>
                  </a:cubicBezTo>
                  <a:cubicBezTo>
                    <a:pt x="4849" y="13977"/>
                    <a:pt x="3967" y="15744"/>
                    <a:pt x="3380" y="17217"/>
                  </a:cubicBezTo>
                  <a:cubicBezTo>
                    <a:pt x="2792" y="18690"/>
                    <a:pt x="2498" y="19868"/>
                    <a:pt x="2792" y="20555"/>
                  </a:cubicBezTo>
                  <a:cubicBezTo>
                    <a:pt x="3086" y="21243"/>
                    <a:pt x="3967" y="21439"/>
                    <a:pt x="6171" y="20850"/>
                  </a:cubicBezTo>
                  <a:cubicBezTo>
                    <a:pt x="8376" y="20261"/>
                    <a:pt x="11902" y="18886"/>
                    <a:pt x="14694" y="18003"/>
                  </a:cubicBezTo>
                  <a:cubicBezTo>
                    <a:pt x="17486" y="17119"/>
                    <a:pt x="19543" y="16726"/>
                    <a:pt x="21600" y="16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1866900" y="5310247"/>
              <a:ext cx="173938" cy="28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75" fill="norm" stroke="1" extrusionOk="0">
                  <a:moveTo>
                    <a:pt x="5465" y="1795"/>
                  </a:moveTo>
                  <a:cubicBezTo>
                    <a:pt x="6246" y="1155"/>
                    <a:pt x="7027" y="515"/>
                    <a:pt x="8198" y="195"/>
                  </a:cubicBezTo>
                  <a:cubicBezTo>
                    <a:pt x="9369" y="-125"/>
                    <a:pt x="10930" y="-125"/>
                    <a:pt x="12101" y="755"/>
                  </a:cubicBezTo>
                  <a:cubicBezTo>
                    <a:pt x="13272" y="1635"/>
                    <a:pt x="14053" y="3395"/>
                    <a:pt x="13923" y="4675"/>
                  </a:cubicBezTo>
                  <a:cubicBezTo>
                    <a:pt x="13793" y="5955"/>
                    <a:pt x="12752" y="6755"/>
                    <a:pt x="11711" y="7395"/>
                  </a:cubicBezTo>
                  <a:cubicBezTo>
                    <a:pt x="10670" y="8035"/>
                    <a:pt x="9629" y="8515"/>
                    <a:pt x="9629" y="8995"/>
                  </a:cubicBezTo>
                  <a:cubicBezTo>
                    <a:pt x="9629" y="9475"/>
                    <a:pt x="10670" y="9955"/>
                    <a:pt x="11971" y="10275"/>
                  </a:cubicBezTo>
                  <a:cubicBezTo>
                    <a:pt x="13272" y="10595"/>
                    <a:pt x="14834" y="10755"/>
                    <a:pt x="16395" y="11155"/>
                  </a:cubicBezTo>
                  <a:cubicBezTo>
                    <a:pt x="17957" y="11555"/>
                    <a:pt x="19518" y="12195"/>
                    <a:pt x="20429" y="12915"/>
                  </a:cubicBezTo>
                  <a:cubicBezTo>
                    <a:pt x="21340" y="13635"/>
                    <a:pt x="21600" y="14435"/>
                    <a:pt x="21210" y="15155"/>
                  </a:cubicBezTo>
                  <a:cubicBezTo>
                    <a:pt x="20819" y="15875"/>
                    <a:pt x="19778" y="16515"/>
                    <a:pt x="16135" y="17555"/>
                  </a:cubicBezTo>
                  <a:cubicBezTo>
                    <a:pt x="12492" y="18595"/>
                    <a:pt x="6246" y="20035"/>
                    <a:pt x="0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680396" y="6026150"/>
              <a:ext cx="176855" cy="22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11" fill="norm" stroke="1" extrusionOk="0">
                  <a:moveTo>
                    <a:pt x="11456" y="0"/>
                  </a:moveTo>
                  <a:cubicBezTo>
                    <a:pt x="8114" y="5600"/>
                    <a:pt x="4771" y="11200"/>
                    <a:pt x="2714" y="14600"/>
                  </a:cubicBezTo>
                  <a:cubicBezTo>
                    <a:pt x="656" y="18000"/>
                    <a:pt x="-115" y="19200"/>
                    <a:pt x="14" y="20100"/>
                  </a:cubicBezTo>
                  <a:cubicBezTo>
                    <a:pt x="142" y="21000"/>
                    <a:pt x="1171" y="21600"/>
                    <a:pt x="3356" y="21500"/>
                  </a:cubicBezTo>
                  <a:cubicBezTo>
                    <a:pt x="5542" y="21400"/>
                    <a:pt x="8885" y="20600"/>
                    <a:pt x="12099" y="19700"/>
                  </a:cubicBezTo>
                  <a:cubicBezTo>
                    <a:pt x="15314" y="18800"/>
                    <a:pt x="18399" y="17800"/>
                    <a:pt x="21485" y="16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796080" y="6159500"/>
              <a:ext cx="2942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354"/>
                    <a:pt x="2735" y="10708"/>
                    <a:pt x="575" y="14308"/>
                  </a:cubicBezTo>
                  <a:cubicBezTo>
                    <a:pt x="-1585" y="17908"/>
                    <a:pt x="2735" y="19754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1797050" y="5887772"/>
              <a:ext cx="215900" cy="36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1816"/>
                  </a:moveTo>
                  <a:cubicBezTo>
                    <a:pt x="21388" y="1184"/>
                    <a:pt x="21176" y="553"/>
                    <a:pt x="20435" y="237"/>
                  </a:cubicBezTo>
                  <a:cubicBezTo>
                    <a:pt x="19694" y="-79"/>
                    <a:pt x="18424" y="-79"/>
                    <a:pt x="15882" y="237"/>
                  </a:cubicBezTo>
                  <a:cubicBezTo>
                    <a:pt x="13341" y="553"/>
                    <a:pt x="9529" y="1184"/>
                    <a:pt x="7094" y="2068"/>
                  </a:cubicBezTo>
                  <a:cubicBezTo>
                    <a:pt x="4659" y="2953"/>
                    <a:pt x="3600" y="4089"/>
                    <a:pt x="3071" y="4974"/>
                  </a:cubicBezTo>
                  <a:cubicBezTo>
                    <a:pt x="2541" y="5858"/>
                    <a:pt x="2541" y="6489"/>
                    <a:pt x="2541" y="7121"/>
                  </a:cubicBezTo>
                  <a:cubicBezTo>
                    <a:pt x="2541" y="7753"/>
                    <a:pt x="2541" y="8384"/>
                    <a:pt x="3071" y="8763"/>
                  </a:cubicBezTo>
                  <a:cubicBezTo>
                    <a:pt x="3600" y="9142"/>
                    <a:pt x="4659" y="9268"/>
                    <a:pt x="5824" y="9332"/>
                  </a:cubicBezTo>
                  <a:cubicBezTo>
                    <a:pt x="6988" y="9395"/>
                    <a:pt x="8259" y="9395"/>
                    <a:pt x="9318" y="9710"/>
                  </a:cubicBezTo>
                  <a:cubicBezTo>
                    <a:pt x="10376" y="10026"/>
                    <a:pt x="11224" y="10658"/>
                    <a:pt x="12071" y="11605"/>
                  </a:cubicBezTo>
                  <a:cubicBezTo>
                    <a:pt x="12918" y="12553"/>
                    <a:pt x="13765" y="13816"/>
                    <a:pt x="13765" y="15079"/>
                  </a:cubicBezTo>
                  <a:cubicBezTo>
                    <a:pt x="13765" y="16342"/>
                    <a:pt x="12918" y="17605"/>
                    <a:pt x="10482" y="18679"/>
                  </a:cubicBezTo>
                  <a:cubicBezTo>
                    <a:pt x="8047" y="19753"/>
                    <a:pt x="4024" y="20637"/>
                    <a:pt x="0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758577" y="6816238"/>
              <a:ext cx="178239" cy="27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022" fill="norm" stroke="1" extrusionOk="0">
                  <a:moveTo>
                    <a:pt x="12179" y="8016"/>
                  </a:moveTo>
                  <a:cubicBezTo>
                    <a:pt x="12179" y="6565"/>
                    <a:pt x="12179" y="5114"/>
                    <a:pt x="11443" y="4389"/>
                  </a:cubicBezTo>
                  <a:cubicBezTo>
                    <a:pt x="10706" y="3664"/>
                    <a:pt x="9234" y="3664"/>
                    <a:pt x="7393" y="4550"/>
                  </a:cubicBezTo>
                  <a:cubicBezTo>
                    <a:pt x="5552" y="5437"/>
                    <a:pt x="3343" y="7210"/>
                    <a:pt x="1870" y="9789"/>
                  </a:cubicBezTo>
                  <a:cubicBezTo>
                    <a:pt x="397" y="12368"/>
                    <a:pt x="-339" y="15753"/>
                    <a:pt x="152" y="18010"/>
                  </a:cubicBezTo>
                  <a:cubicBezTo>
                    <a:pt x="643" y="20267"/>
                    <a:pt x="2361" y="21395"/>
                    <a:pt x="5675" y="20911"/>
                  </a:cubicBezTo>
                  <a:cubicBezTo>
                    <a:pt x="8988" y="20428"/>
                    <a:pt x="13897" y="18332"/>
                    <a:pt x="16966" y="15108"/>
                  </a:cubicBezTo>
                  <a:cubicBezTo>
                    <a:pt x="20034" y="11885"/>
                    <a:pt x="21261" y="7532"/>
                    <a:pt x="20402" y="4631"/>
                  </a:cubicBezTo>
                  <a:cubicBezTo>
                    <a:pt x="19543" y="1729"/>
                    <a:pt x="16597" y="279"/>
                    <a:pt x="13897" y="37"/>
                  </a:cubicBezTo>
                  <a:cubicBezTo>
                    <a:pt x="11197" y="-205"/>
                    <a:pt x="8743" y="762"/>
                    <a:pt x="7516" y="2213"/>
                  </a:cubicBezTo>
                  <a:cubicBezTo>
                    <a:pt x="6288" y="3664"/>
                    <a:pt x="6288" y="5598"/>
                    <a:pt x="6288" y="7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1836758" y="6740374"/>
              <a:ext cx="347642" cy="2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69" fill="norm" stroke="1" extrusionOk="0">
                  <a:moveTo>
                    <a:pt x="291" y="3917"/>
                  </a:moveTo>
                  <a:cubicBezTo>
                    <a:pt x="1463" y="2538"/>
                    <a:pt x="2634" y="1160"/>
                    <a:pt x="3610" y="470"/>
                  </a:cubicBezTo>
                  <a:cubicBezTo>
                    <a:pt x="4585" y="-219"/>
                    <a:pt x="5366" y="-219"/>
                    <a:pt x="5952" y="930"/>
                  </a:cubicBezTo>
                  <a:cubicBezTo>
                    <a:pt x="6537" y="2079"/>
                    <a:pt x="6928" y="4377"/>
                    <a:pt x="6212" y="7134"/>
                  </a:cubicBezTo>
                  <a:cubicBezTo>
                    <a:pt x="5496" y="9892"/>
                    <a:pt x="3675" y="13109"/>
                    <a:pt x="2504" y="15177"/>
                  </a:cubicBezTo>
                  <a:cubicBezTo>
                    <a:pt x="1332" y="17245"/>
                    <a:pt x="812" y="18164"/>
                    <a:pt x="422" y="19007"/>
                  </a:cubicBezTo>
                  <a:cubicBezTo>
                    <a:pt x="31" y="19849"/>
                    <a:pt x="-229" y="20615"/>
                    <a:pt x="291" y="20998"/>
                  </a:cubicBezTo>
                  <a:cubicBezTo>
                    <a:pt x="812" y="21381"/>
                    <a:pt x="2113" y="21381"/>
                    <a:pt x="5041" y="20845"/>
                  </a:cubicBezTo>
                  <a:cubicBezTo>
                    <a:pt x="7969" y="20309"/>
                    <a:pt x="12523" y="19236"/>
                    <a:pt x="15516" y="18547"/>
                  </a:cubicBezTo>
                  <a:cubicBezTo>
                    <a:pt x="18508" y="17858"/>
                    <a:pt x="19940" y="17551"/>
                    <a:pt x="21371" y="17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3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59729" y="5164402"/>
              <a:ext cx="959899" cy="2013542"/>
            </a:xfrm>
            <a:prstGeom prst="rect">
              <a:avLst/>
            </a:prstGeom>
            <a:effectLst/>
          </p:spPr>
        </p:pic>
        <p:sp>
          <p:nvSpPr>
            <p:cNvPr id="3041" name="Line"/>
            <p:cNvSpPr/>
            <p:nvPr/>
          </p:nvSpPr>
          <p:spPr>
            <a:xfrm>
              <a:off x="3215993" y="5143500"/>
              <a:ext cx="980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00"/>
                    <a:pt x="2735" y="12000"/>
                    <a:pt x="575" y="15600"/>
                  </a:cubicBezTo>
                  <a:cubicBezTo>
                    <a:pt x="-1585" y="19200"/>
                    <a:pt x="2735" y="204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3289300" y="5168900"/>
              <a:ext cx="635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3079750" y="5410200"/>
              <a:ext cx="2984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0" y="21600"/>
                    <a:pt x="6740" y="21600"/>
                    <a:pt x="10340" y="18000"/>
                  </a:cubicBezTo>
                  <a:cubicBezTo>
                    <a:pt x="13940" y="14400"/>
                    <a:pt x="1777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3232150" y="5448300"/>
              <a:ext cx="101600" cy="24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0"/>
                  </a:moveTo>
                  <a:cubicBezTo>
                    <a:pt x="16200" y="3411"/>
                    <a:pt x="10800" y="6821"/>
                    <a:pt x="7200" y="9947"/>
                  </a:cubicBezTo>
                  <a:cubicBezTo>
                    <a:pt x="3600" y="13074"/>
                    <a:pt x="1800" y="15916"/>
                    <a:pt x="1350" y="17811"/>
                  </a:cubicBezTo>
                  <a:cubicBezTo>
                    <a:pt x="900" y="19705"/>
                    <a:pt x="1800" y="20653"/>
                    <a:pt x="3375" y="21126"/>
                  </a:cubicBezTo>
                  <a:cubicBezTo>
                    <a:pt x="4950" y="21600"/>
                    <a:pt x="7200" y="21600"/>
                    <a:pt x="9450" y="21316"/>
                  </a:cubicBezTo>
                  <a:cubicBezTo>
                    <a:pt x="11700" y="21032"/>
                    <a:pt x="13950" y="20463"/>
                    <a:pt x="15075" y="19611"/>
                  </a:cubicBezTo>
                  <a:cubicBezTo>
                    <a:pt x="16200" y="18758"/>
                    <a:pt x="16200" y="17621"/>
                    <a:pt x="13500" y="16768"/>
                  </a:cubicBezTo>
                  <a:cubicBezTo>
                    <a:pt x="10800" y="15916"/>
                    <a:pt x="5400" y="15347"/>
                    <a:pt x="0" y="147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3479800" y="5346700"/>
              <a:ext cx="146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3568700" y="5295900"/>
              <a:ext cx="127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3765550" y="5178672"/>
              <a:ext cx="104864" cy="18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45" fill="norm" stroke="1" extrusionOk="0">
                  <a:moveTo>
                    <a:pt x="0" y="3361"/>
                  </a:moveTo>
                  <a:cubicBezTo>
                    <a:pt x="1296" y="2357"/>
                    <a:pt x="2592" y="1352"/>
                    <a:pt x="4320" y="724"/>
                  </a:cubicBezTo>
                  <a:cubicBezTo>
                    <a:pt x="6048" y="96"/>
                    <a:pt x="8208" y="-155"/>
                    <a:pt x="10152" y="96"/>
                  </a:cubicBezTo>
                  <a:cubicBezTo>
                    <a:pt x="12096" y="347"/>
                    <a:pt x="13824" y="1101"/>
                    <a:pt x="14256" y="2105"/>
                  </a:cubicBezTo>
                  <a:cubicBezTo>
                    <a:pt x="14688" y="3110"/>
                    <a:pt x="13824" y="4366"/>
                    <a:pt x="11880" y="5747"/>
                  </a:cubicBezTo>
                  <a:cubicBezTo>
                    <a:pt x="9936" y="7129"/>
                    <a:pt x="6912" y="8636"/>
                    <a:pt x="6480" y="9389"/>
                  </a:cubicBezTo>
                  <a:cubicBezTo>
                    <a:pt x="6048" y="10143"/>
                    <a:pt x="8208" y="10143"/>
                    <a:pt x="10368" y="10143"/>
                  </a:cubicBezTo>
                  <a:cubicBezTo>
                    <a:pt x="12528" y="10143"/>
                    <a:pt x="14688" y="10143"/>
                    <a:pt x="16848" y="10394"/>
                  </a:cubicBezTo>
                  <a:cubicBezTo>
                    <a:pt x="19008" y="10645"/>
                    <a:pt x="21168" y="11147"/>
                    <a:pt x="21384" y="12529"/>
                  </a:cubicBezTo>
                  <a:cubicBezTo>
                    <a:pt x="21600" y="13910"/>
                    <a:pt x="19872" y="16171"/>
                    <a:pt x="16200" y="17803"/>
                  </a:cubicBezTo>
                  <a:cubicBezTo>
                    <a:pt x="12528" y="19436"/>
                    <a:pt x="6912" y="20440"/>
                    <a:pt x="1296" y="2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3721100" y="5422900"/>
              <a:ext cx="177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4400"/>
                    <a:pt x="11829" y="7200"/>
                    <a:pt x="15429" y="360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3757849" y="5505450"/>
              <a:ext cx="96602" cy="11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09" fill="norm" stroke="1" extrusionOk="0">
                  <a:moveTo>
                    <a:pt x="11323" y="0"/>
                  </a:moveTo>
                  <a:cubicBezTo>
                    <a:pt x="7187" y="5200"/>
                    <a:pt x="3051" y="10400"/>
                    <a:pt x="1212" y="14000"/>
                  </a:cubicBezTo>
                  <a:cubicBezTo>
                    <a:pt x="-626" y="17600"/>
                    <a:pt x="-166" y="19600"/>
                    <a:pt x="1212" y="20600"/>
                  </a:cubicBezTo>
                  <a:cubicBezTo>
                    <a:pt x="2591" y="21600"/>
                    <a:pt x="4889" y="21600"/>
                    <a:pt x="8336" y="21000"/>
                  </a:cubicBezTo>
                  <a:cubicBezTo>
                    <a:pt x="11783" y="20400"/>
                    <a:pt x="16378" y="19200"/>
                    <a:pt x="20974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3848100" y="557530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3962400" y="5397500"/>
              <a:ext cx="127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4019550" y="5208708"/>
              <a:ext cx="139700" cy="1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3223"/>
                  </a:moveTo>
                  <a:cubicBezTo>
                    <a:pt x="4582" y="1783"/>
                    <a:pt x="9164" y="343"/>
                    <a:pt x="12109" y="55"/>
                  </a:cubicBezTo>
                  <a:cubicBezTo>
                    <a:pt x="15055" y="-233"/>
                    <a:pt x="16364" y="631"/>
                    <a:pt x="17018" y="1927"/>
                  </a:cubicBezTo>
                  <a:cubicBezTo>
                    <a:pt x="17673" y="3223"/>
                    <a:pt x="17673" y="4951"/>
                    <a:pt x="16036" y="7543"/>
                  </a:cubicBezTo>
                  <a:cubicBezTo>
                    <a:pt x="14400" y="10135"/>
                    <a:pt x="11127" y="13591"/>
                    <a:pt x="9327" y="16039"/>
                  </a:cubicBezTo>
                  <a:cubicBezTo>
                    <a:pt x="7527" y="18487"/>
                    <a:pt x="7200" y="19927"/>
                    <a:pt x="8509" y="20647"/>
                  </a:cubicBezTo>
                  <a:cubicBezTo>
                    <a:pt x="9818" y="21367"/>
                    <a:pt x="12764" y="21367"/>
                    <a:pt x="15218" y="21367"/>
                  </a:cubicBezTo>
                  <a:cubicBezTo>
                    <a:pt x="17673" y="21367"/>
                    <a:pt x="19636" y="21367"/>
                    <a:pt x="21600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4508500" y="5340350"/>
              <a:ext cx="1016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4514850" y="5441950"/>
              <a:ext cx="1016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4777576" y="5137150"/>
              <a:ext cx="130974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672" y="5214"/>
                  </a:moveTo>
                  <a:cubicBezTo>
                    <a:pt x="2015" y="3972"/>
                    <a:pt x="2358" y="2731"/>
                    <a:pt x="4072" y="1738"/>
                  </a:cubicBezTo>
                  <a:cubicBezTo>
                    <a:pt x="5786" y="745"/>
                    <a:pt x="8872" y="0"/>
                    <a:pt x="11101" y="0"/>
                  </a:cubicBezTo>
                  <a:cubicBezTo>
                    <a:pt x="13329" y="0"/>
                    <a:pt x="14701" y="745"/>
                    <a:pt x="14872" y="2359"/>
                  </a:cubicBezTo>
                  <a:cubicBezTo>
                    <a:pt x="15044" y="3972"/>
                    <a:pt x="14015" y="6455"/>
                    <a:pt x="11615" y="9062"/>
                  </a:cubicBezTo>
                  <a:cubicBezTo>
                    <a:pt x="9215" y="11669"/>
                    <a:pt x="5444" y="14400"/>
                    <a:pt x="3044" y="16262"/>
                  </a:cubicBezTo>
                  <a:cubicBezTo>
                    <a:pt x="644" y="18124"/>
                    <a:pt x="-385" y="19117"/>
                    <a:pt x="129" y="19862"/>
                  </a:cubicBezTo>
                  <a:cubicBezTo>
                    <a:pt x="644" y="20607"/>
                    <a:pt x="2701" y="21103"/>
                    <a:pt x="6472" y="21352"/>
                  </a:cubicBezTo>
                  <a:cubicBezTo>
                    <a:pt x="10244" y="21600"/>
                    <a:pt x="15729" y="21600"/>
                    <a:pt x="212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4910021" y="5162550"/>
              <a:ext cx="102011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0968" fill="norm" stroke="1" extrusionOk="0">
                  <a:moveTo>
                    <a:pt x="15911" y="0"/>
                  </a:moveTo>
                  <a:cubicBezTo>
                    <a:pt x="13834" y="273"/>
                    <a:pt x="11758" y="547"/>
                    <a:pt x="8850" y="3281"/>
                  </a:cubicBezTo>
                  <a:cubicBezTo>
                    <a:pt x="5942" y="6015"/>
                    <a:pt x="2204" y="11210"/>
                    <a:pt x="750" y="14491"/>
                  </a:cubicBezTo>
                  <a:cubicBezTo>
                    <a:pt x="-704" y="17772"/>
                    <a:pt x="127" y="19139"/>
                    <a:pt x="1788" y="20096"/>
                  </a:cubicBezTo>
                  <a:cubicBezTo>
                    <a:pt x="3450" y="21053"/>
                    <a:pt x="5942" y="21600"/>
                    <a:pt x="9473" y="19686"/>
                  </a:cubicBezTo>
                  <a:cubicBezTo>
                    <a:pt x="13004" y="17772"/>
                    <a:pt x="17573" y="13397"/>
                    <a:pt x="19234" y="9980"/>
                  </a:cubicBezTo>
                  <a:cubicBezTo>
                    <a:pt x="20896" y="6562"/>
                    <a:pt x="19650" y="4101"/>
                    <a:pt x="17988" y="2734"/>
                  </a:cubicBezTo>
                  <a:cubicBezTo>
                    <a:pt x="16327" y="1367"/>
                    <a:pt x="14250" y="1094"/>
                    <a:pt x="12381" y="1367"/>
                  </a:cubicBezTo>
                  <a:cubicBezTo>
                    <a:pt x="10511" y="1641"/>
                    <a:pt x="8850" y="2461"/>
                    <a:pt x="7188" y="3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4679950" y="5403850"/>
              <a:ext cx="2540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2400"/>
                    <a:pt x="9360" y="4800"/>
                    <a:pt x="12960" y="8400"/>
                  </a:cubicBezTo>
                  <a:cubicBezTo>
                    <a:pt x="16560" y="12000"/>
                    <a:pt x="19080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4797165" y="5441949"/>
              <a:ext cx="74929" cy="20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506" fill="norm" stroke="1" extrusionOk="0">
                  <a:moveTo>
                    <a:pt x="20212" y="0"/>
                  </a:moveTo>
                  <a:cubicBezTo>
                    <a:pt x="14375" y="3340"/>
                    <a:pt x="8537" y="6680"/>
                    <a:pt x="5034" y="9575"/>
                  </a:cubicBezTo>
                  <a:cubicBezTo>
                    <a:pt x="1531" y="12470"/>
                    <a:pt x="364" y="14920"/>
                    <a:pt x="72" y="16701"/>
                  </a:cubicBezTo>
                  <a:cubicBezTo>
                    <a:pt x="-220" y="18482"/>
                    <a:pt x="364" y="19596"/>
                    <a:pt x="2115" y="20375"/>
                  </a:cubicBezTo>
                  <a:cubicBezTo>
                    <a:pt x="3866" y="21155"/>
                    <a:pt x="6785" y="21600"/>
                    <a:pt x="10288" y="21489"/>
                  </a:cubicBezTo>
                  <a:cubicBezTo>
                    <a:pt x="13791" y="21377"/>
                    <a:pt x="17877" y="20709"/>
                    <a:pt x="19629" y="19819"/>
                  </a:cubicBezTo>
                  <a:cubicBezTo>
                    <a:pt x="21380" y="18928"/>
                    <a:pt x="20796" y="17814"/>
                    <a:pt x="18753" y="17035"/>
                  </a:cubicBezTo>
                  <a:cubicBezTo>
                    <a:pt x="16710" y="16256"/>
                    <a:pt x="13207" y="15810"/>
                    <a:pt x="9704" y="15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5067299" y="5384800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5067300" y="5435600"/>
              <a:ext cx="146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8000"/>
                    <a:pt x="11270" y="14400"/>
                    <a:pt x="14870" y="10800"/>
                  </a:cubicBezTo>
                  <a:cubicBezTo>
                    <a:pt x="18470" y="7200"/>
                    <a:pt x="2003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5353050" y="5251449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5419323" y="5264150"/>
              <a:ext cx="117240" cy="12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144" fill="norm" stroke="1" extrusionOk="0">
                  <a:moveTo>
                    <a:pt x="12008" y="0"/>
                  </a:moveTo>
                  <a:cubicBezTo>
                    <a:pt x="7840" y="4097"/>
                    <a:pt x="3671" y="8193"/>
                    <a:pt x="1587" y="11545"/>
                  </a:cubicBezTo>
                  <a:cubicBezTo>
                    <a:pt x="-497" y="14897"/>
                    <a:pt x="-497" y="17503"/>
                    <a:pt x="1398" y="19179"/>
                  </a:cubicBezTo>
                  <a:cubicBezTo>
                    <a:pt x="3292" y="20855"/>
                    <a:pt x="7082" y="21600"/>
                    <a:pt x="10492" y="20855"/>
                  </a:cubicBezTo>
                  <a:cubicBezTo>
                    <a:pt x="13903" y="20110"/>
                    <a:pt x="16935" y="17876"/>
                    <a:pt x="18640" y="15828"/>
                  </a:cubicBezTo>
                  <a:cubicBezTo>
                    <a:pt x="20345" y="13779"/>
                    <a:pt x="20724" y="11917"/>
                    <a:pt x="20914" y="9683"/>
                  </a:cubicBezTo>
                  <a:cubicBezTo>
                    <a:pt x="21103" y="7448"/>
                    <a:pt x="21103" y="4841"/>
                    <a:pt x="18829" y="3910"/>
                  </a:cubicBezTo>
                  <a:cubicBezTo>
                    <a:pt x="16556" y="2979"/>
                    <a:pt x="12008" y="3724"/>
                    <a:pt x="7461" y="4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5232400" y="5454650"/>
              <a:ext cx="2159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5334000" y="5519061"/>
              <a:ext cx="86540" cy="15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76" fill="norm" stroke="1" extrusionOk="0">
                  <a:moveTo>
                    <a:pt x="0" y="2468"/>
                  </a:moveTo>
                  <a:cubicBezTo>
                    <a:pt x="2057" y="1604"/>
                    <a:pt x="4114" y="740"/>
                    <a:pt x="6429" y="308"/>
                  </a:cubicBezTo>
                  <a:cubicBezTo>
                    <a:pt x="8743" y="-124"/>
                    <a:pt x="11314" y="-124"/>
                    <a:pt x="13371" y="452"/>
                  </a:cubicBezTo>
                  <a:cubicBezTo>
                    <a:pt x="15429" y="1028"/>
                    <a:pt x="16971" y="2180"/>
                    <a:pt x="16971" y="3332"/>
                  </a:cubicBezTo>
                  <a:cubicBezTo>
                    <a:pt x="16971" y="4484"/>
                    <a:pt x="15429" y="5636"/>
                    <a:pt x="13371" y="6644"/>
                  </a:cubicBezTo>
                  <a:cubicBezTo>
                    <a:pt x="11314" y="7652"/>
                    <a:pt x="8743" y="8516"/>
                    <a:pt x="9514" y="9380"/>
                  </a:cubicBezTo>
                  <a:cubicBezTo>
                    <a:pt x="10286" y="10244"/>
                    <a:pt x="14400" y="11108"/>
                    <a:pt x="17229" y="12260"/>
                  </a:cubicBezTo>
                  <a:cubicBezTo>
                    <a:pt x="20057" y="13412"/>
                    <a:pt x="21600" y="14852"/>
                    <a:pt x="20829" y="16004"/>
                  </a:cubicBezTo>
                  <a:cubicBezTo>
                    <a:pt x="20057" y="17156"/>
                    <a:pt x="16971" y="18020"/>
                    <a:pt x="13114" y="18884"/>
                  </a:cubicBezTo>
                  <a:cubicBezTo>
                    <a:pt x="9257" y="19748"/>
                    <a:pt x="4629" y="20612"/>
                    <a:pt x="0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3111500" y="6000750"/>
              <a:ext cx="381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080"/>
                    <a:pt x="9600" y="2160"/>
                    <a:pt x="13200" y="5760"/>
                  </a:cubicBezTo>
                  <a:cubicBezTo>
                    <a:pt x="16800" y="9360"/>
                    <a:pt x="19200" y="15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3194050" y="5988050"/>
              <a:ext cx="1" cy="1460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3073400" y="6159500"/>
              <a:ext cx="133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3153579" y="6184900"/>
              <a:ext cx="78571" cy="16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26" fill="norm" stroke="1" extrusionOk="0">
                  <a:moveTo>
                    <a:pt x="21100" y="0"/>
                  </a:moveTo>
                  <a:cubicBezTo>
                    <a:pt x="15416" y="3510"/>
                    <a:pt x="9732" y="7020"/>
                    <a:pt x="6321" y="9450"/>
                  </a:cubicBezTo>
                  <a:cubicBezTo>
                    <a:pt x="2911" y="11880"/>
                    <a:pt x="1774" y="13230"/>
                    <a:pt x="921" y="14985"/>
                  </a:cubicBezTo>
                  <a:cubicBezTo>
                    <a:pt x="68" y="16740"/>
                    <a:pt x="-500" y="18900"/>
                    <a:pt x="637" y="20115"/>
                  </a:cubicBezTo>
                  <a:cubicBezTo>
                    <a:pt x="1774" y="21330"/>
                    <a:pt x="4616" y="21600"/>
                    <a:pt x="7174" y="21330"/>
                  </a:cubicBezTo>
                  <a:cubicBezTo>
                    <a:pt x="9732" y="21060"/>
                    <a:pt x="12005" y="20250"/>
                    <a:pt x="13711" y="19170"/>
                  </a:cubicBezTo>
                  <a:cubicBezTo>
                    <a:pt x="15416" y="18090"/>
                    <a:pt x="16553" y="16740"/>
                    <a:pt x="14847" y="16335"/>
                  </a:cubicBezTo>
                  <a:cubicBezTo>
                    <a:pt x="13142" y="15930"/>
                    <a:pt x="8595" y="16470"/>
                    <a:pt x="4047" y="17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3333750" y="6121400"/>
              <a:ext cx="1206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3409950" y="6051550"/>
              <a:ext cx="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3619500" y="5968949"/>
              <a:ext cx="87179" cy="13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85" fill="norm" stroke="1" extrusionOk="0">
                  <a:moveTo>
                    <a:pt x="7714" y="975"/>
                  </a:moveTo>
                  <a:cubicBezTo>
                    <a:pt x="10286" y="330"/>
                    <a:pt x="12857" y="-315"/>
                    <a:pt x="14400" y="169"/>
                  </a:cubicBezTo>
                  <a:cubicBezTo>
                    <a:pt x="15943" y="652"/>
                    <a:pt x="16457" y="2264"/>
                    <a:pt x="16200" y="3876"/>
                  </a:cubicBezTo>
                  <a:cubicBezTo>
                    <a:pt x="15943" y="5488"/>
                    <a:pt x="14914" y="7100"/>
                    <a:pt x="13371" y="8551"/>
                  </a:cubicBezTo>
                  <a:cubicBezTo>
                    <a:pt x="11829" y="10001"/>
                    <a:pt x="9771" y="11291"/>
                    <a:pt x="10029" y="11936"/>
                  </a:cubicBezTo>
                  <a:cubicBezTo>
                    <a:pt x="10286" y="12581"/>
                    <a:pt x="12857" y="12581"/>
                    <a:pt x="15429" y="12903"/>
                  </a:cubicBezTo>
                  <a:cubicBezTo>
                    <a:pt x="18000" y="13225"/>
                    <a:pt x="20571" y="13870"/>
                    <a:pt x="21086" y="14837"/>
                  </a:cubicBezTo>
                  <a:cubicBezTo>
                    <a:pt x="21600" y="15804"/>
                    <a:pt x="20057" y="17094"/>
                    <a:pt x="16200" y="18222"/>
                  </a:cubicBezTo>
                  <a:cubicBezTo>
                    <a:pt x="12343" y="19351"/>
                    <a:pt x="6171" y="20318"/>
                    <a:pt x="0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3549650" y="6146800"/>
              <a:ext cx="1778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4400"/>
                    <a:pt x="8229" y="7200"/>
                    <a:pt x="11829" y="3600"/>
                  </a:cubicBezTo>
                  <a:cubicBezTo>
                    <a:pt x="15429" y="0"/>
                    <a:pt x="185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3630471" y="6191250"/>
              <a:ext cx="77930" cy="8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106" fill="norm" stroke="1" extrusionOk="0">
                  <a:moveTo>
                    <a:pt x="3874" y="0"/>
                  </a:moveTo>
                  <a:cubicBezTo>
                    <a:pt x="2738" y="5023"/>
                    <a:pt x="1601" y="10047"/>
                    <a:pt x="748" y="13814"/>
                  </a:cubicBezTo>
                  <a:cubicBezTo>
                    <a:pt x="-105" y="17581"/>
                    <a:pt x="-673" y="20093"/>
                    <a:pt x="1601" y="20847"/>
                  </a:cubicBezTo>
                  <a:cubicBezTo>
                    <a:pt x="3874" y="21600"/>
                    <a:pt x="8990" y="20595"/>
                    <a:pt x="12685" y="19340"/>
                  </a:cubicBezTo>
                  <a:cubicBezTo>
                    <a:pt x="16380" y="18084"/>
                    <a:pt x="18653" y="16577"/>
                    <a:pt x="20927" y="15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3683363" y="6229350"/>
              <a:ext cx="31388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950"/>
                    <a:pt x="3818" y="9900"/>
                    <a:pt x="1118" y="13500"/>
                  </a:cubicBezTo>
                  <a:cubicBezTo>
                    <a:pt x="-1582" y="17100"/>
                    <a:pt x="1118" y="1935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3810000" y="611505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3902942" y="5924550"/>
              <a:ext cx="103908" cy="16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84" fill="norm" stroke="1" extrusionOk="0">
                  <a:moveTo>
                    <a:pt x="14727" y="0"/>
                  </a:moveTo>
                  <a:cubicBezTo>
                    <a:pt x="11271" y="4431"/>
                    <a:pt x="7815" y="8862"/>
                    <a:pt x="5439" y="11769"/>
                  </a:cubicBezTo>
                  <a:cubicBezTo>
                    <a:pt x="3063" y="14677"/>
                    <a:pt x="1767" y="16062"/>
                    <a:pt x="903" y="17446"/>
                  </a:cubicBezTo>
                  <a:cubicBezTo>
                    <a:pt x="39" y="18831"/>
                    <a:pt x="-393" y="20215"/>
                    <a:pt x="471" y="20908"/>
                  </a:cubicBezTo>
                  <a:cubicBezTo>
                    <a:pt x="1335" y="21600"/>
                    <a:pt x="3495" y="21600"/>
                    <a:pt x="7167" y="20492"/>
                  </a:cubicBezTo>
                  <a:cubicBezTo>
                    <a:pt x="10839" y="19385"/>
                    <a:pt x="16023" y="17169"/>
                    <a:pt x="21207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3981449" y="5994400"/>
              <a:ext cx="190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3524250" y="6210300"/>
              <a:ext cx="2095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18" y="1867"/>
                    <a:pt x="17236" y="3733"/>
                    <a:pt x="13636" y="7333"/>
                  </a:cubicBezTo>
                  <a:cubicBezTo>
                    <a:pt x="10036" y="10933"/>
                    <a:pt x="5018" y="162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3905250" y="5962650"/>
              <a:ext cx="1841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9" y="4413"/>
                    <a:pt x="13159" y="8826"/>
                    <a:pt x="9559" y="12426"/>
                  </a:cubicBezTo>
                  <a:cubicBezTo>
                    <a:pt x="5959" y="16026"/>
                    <a:pt x="2979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4400550" y="6153150"/>
              <a:ext cx="1397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4413250" y="6242050"/>
              <a:ext cx="13970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82" y="10800"/>
                    <a:pt x="1964" y="21600"/>
                    <a:pt x="5564" y="21600"/>
                  </a:cubicBezTo>
                  <a:cubicBezTo>
                    <a:pt x="9164" y="21600"/>
                    <a:pt x="15382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4752885" y="5978260"/>
              <a:ext cx="155665" cy="14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55" fill="norm" stroke="1" extrusionOk="0">
                  <a:moveTo>
                    <a:pt x="2201" y="4145"/>
                  </a:moveTo>
                  <a:cubicBezTo>
                    <a:pt x="3077" y="2928"/>
                    <a:pt x="3952" y="1711"/>
                    <a:pt x="5120" y="951"/>
                  </a:cubicBezTo>
                  <a:cubicBezTo>
                    <a:pt x="6288" y="190"/>
                    <a:pt x="7747" y="-114"/>
                    <a:pt x="9207" y="38"/>
                  </a:cubicBezTo>
                  <a:cubicBezTo>
                    <a:pt x="10666" y="190"/>
                    <a:pt x="12125" y="799"/>
                    <a:pt x="11688" y="3385"/>
                  </a:cubicBezTo>
                  <a:cubicBezTo>
                    <a:pt x="11250" y="5971"/>
                    <a:pt x="8915" y="10534"/>
                    <a:pt x="7017" y="13424"/>
                  </a:cubicBezTo>
                  <a:cubicBezTo>
                    <a:pt x="5120" y="16314"/>
                    <a:pt x="3661" y="17531"/>
                    <a:pt x="2347" y="18596"/>
                  </a:cubicBezTo>
                  <a:cubicBezTo>
                    <a:pt x="1034" y="19661"/>
                    <a:pt x="-134" y="20573"/>
                    <a:pt x="12" y="21030"/>
                  </a:cubicBezTo>
                  <a:cubicBezTo>
                    <a:pt x="158" y="21486"/>
                    <a:pt x="1617" y="21486"/>
                    <a:pt x="5412" y="20878"/>
                  </a:cubicBezTo>
                  <a:cubicBezTo>
                    <a:pt x="9207" y="20269"/>
                    <a:pt x="15336" y="19052"/>
                    <a:pt x="21466" y="178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4928922" y="5970179"/>
              <a:ext cx="89585" cy="1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451" fill="norm" stroke="1" extrusionOk="0">
                  <a:moveTo>
                    <a:pt x="17366" y="7051"/>
                  </a:moveTo>
                  <a:cubicBezTo>
                    <a:pt x="17857" y="5718"/>
                    <a:pt x="18348" y="4384"/>
                    <a:pt x="17857" y="3184"/>
                  </a:cubicBezTo>
                  <a:cubicBezTo>
                    <a:pt x="17366" y="1984"/>
                    <a:pt x="15893" y="918"/>
                    <a:pt x="13929" y="384"/>
                  </a:cubicBezTo>
                  <a:cubicBezTo>
                    <a:pt x="11966" y="-149"/>
                    <a:pt x="9511" y="-149"/>
                    <a:pt x="7057" y="518"/>
                  </a:cubicBezTo>
                  <a:cubicBezTo>
                    <a:pt x="4602" y="1184"/>
                    <a:pt x="2148" y="2518"/>
                    <a:pt x="920" y="3984"/>
                  </a:cubicBezTo>
                  <a:cubicBezTo>
                    <a:pt x="-307" y="5451"/>
                    <a:pt x="-307" y="7051"/>
                    <a:pt x="920" y="7851"/>
                  </a:cubicBezTo>
                  <a:cubicBezTo>
                    <a:pt x="2148" y="8651"/>
                    <a:pt x="4602" y="8651"/>
                    <a:pt x="7057" y="8384"/>
                  </a:cubicBezTo>
                  <a:cubicBezTo>
                    <a:pt x="9511" y="8118"/>
                    <a:pt x="11966" y="7584"/>
                    <a:pt x="14175" y="6918"/>
                  </a:cubicBezTo>
                  <a:cubicBezTo>
                    <a:pt x="16384" y="6251"/>
                    <a:pt x="18348" y="5451"/>
                    <a:pt x="19575" y="5718"/>
                  </a:cubicBezTo>
                  <a:cubicBezTo>
                    <a:pt x="20802" y="5984"/>
                    <a:pt x="21293" y="7318"/>
                    <a:pt x="20066" y="10118"/>
                  </a:cubicBezTo>
                  <a:cubicBezTo>
                    <a:pt x="18838" y="12918"/>
                    <a:pt x="15893" y="17184"/>
                    <a:pt x="12948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5041900" y="5956300"/>
              <a:ext cx="1270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0" y="2512"/>
                    <a:pt x="16560" y="5023"/>
                    <a:pt x="12960" y="8623"/>
                  </a:cubicBezTo>
                  <a:cubicBezTo>
                    <a:pt x="9360" y="12223"/>
                    <a:pt x="4680" y="169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5095208" y="6102350"/>
              <a:ext cx="118143" cy="19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21151" y="0"/>
                  </a:moveTo>
                  <a:cubicBezTo>
                    <a:pt x="17740" y="1379"/>
                    <a:pt x="14330" y="2757"/>
                    <a:pt x="10730" y="5400"/>
                  </a:cubicBezTo>
                  <a:cubicBezTo>
                    <a:pt x="7130" y="8043"/>
                    <a:pt x="3340" y="11949"/>
                    <a:pt x="1446" y="14477"/>
                  </a:cubicBezTo>
                  <a:cubicBezTo>
                    <a:pt x="-449" y="17004"/>
                    <a:pt x="-449" y="18153"/>
                    <a:pt x="1256" y="19302"/>
                  </a:cubicBezTo>
                  <a:cubicBezTo>
                    <a:pt x="2962" y="20451"/>
                    <a:pt x="6372" y="21600"/>
                    <a:pt x="9404" y="21600"/>
                  </a:cubicBezTo>
                  <a:cubicBezTo>
                    <a:pt x="12435" y="21600"/>
                    <a:pt x="15088" y="20451"/>
                    <a:pt x="15846" y="19302"/>
                  </a:cubicBezTo>
                  <a:cubicBezTo>
                    <a:pt x="16604" y="18153"/>
                    <a:pt x="15467" y="17004"/>
                    <a:pt x="12814" y="16315"/>
                  </a:cubicBezTo>
                  <a:cubicBezTo>
                    <a:pt x="10162" y="15626"/>
                    <a:pt x="5993" y="15396"/>
                    <a:pt x="1825" y="15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302000" y="6775450"/>
              <a:ext cx="508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152"/>
                    <a:pt x="7200" y="2304"/>
                    <a:pt x="9000" y="5328"/>
                  </a:cubicBezTo>
                  <a:cubicBezTo>
                    <a:pt x="10800" y="8352"/>
                    <a:pt x="10800" y="13248"/>
                    <a:pt x="12600" y="16272"/>
                  </a:cubicBezTo>
                  <a:cubicBezTo>
                    <a:pt x="14400" y="19296"/>
                    <a:pt x="18000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380316" y="6800850"/>
              <a:ext cx="4235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3409950" y="6788150"/>
              <a:ext cx="12700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3228"/>
                    <a:pt x="13680" y="6455"/>
                    <a:pt x="10080" y="9683"/>
                  </a:cubicBezTo>
                  <a:cubicBezTo>
                    <a:pt x="6480" y="12910"/>
                    <a:pt x="3240" y="16138"/>
                    <a:pt x="1620" y="18124"/>
                  </a:cubicBezTo>
                  <a:cubicBezTo>
                    <a:pt x="0" y="20110"/>
                    <a:pt x="0" y="208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3441700" y="6921500"/>
              <a:ext cx="152400" cy="32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0"/>
                  </a:moveTo>
                  <a:cubicBezTo>
                    <a:pt x="17700" y="2384"/>
                    <a:pt x="13800" y="4769"/>
                    <a:pt x="10950" y="7855"/>
                  </a:cubicBezTo>
                  <a:cubicBezTo>
                    <a:pt x="8100" y="10940"/>
                    <a:pt x="6300" y="14727"/>
                    <a:pt x="5400" y="16971"/>
                  </a:cubicBezTo>
                  <a:cubicBezTo>
                    <a:pt x="4500" y="19216"/>
                    <a:pt x="4500" y="19917"/>
                    <a:pt x="5100" y="20478"/>
                  </a:cubicBezTo>
                  <a:cubicBezTo>
                    <a:pt x="5700" y="21039"/>
                    <a:pt x="6900" y="21460"/>
                    <a:pt x="8250" y="21530"/>
                  </a:cubicBezTo>
                  <a:cubicBezTo>
                    <a:pt x="9600" y="21600"/>
                    <a:pt x="11100" y="21319"/>
                    <a:pt x="12600" y="20899"/>
                  </a:cubicBezTo>
                  <a:cubicBezTo>
                    <a:pt x="14100" y="20478"/>
                    <a:pt x="15600" y="19917"/>
                    <a:pt x="16650" y="19216"/>
                  </a:cubicBezTo>
                  <a:cubicBezTo>
                    <a:pt x="17700" y="18514"/>
                    <a:pt x="18300" y="17673"/>
                    <a:pt x="18300" y="16901"/>
                  </a:cubicBezTo>
                  <a:cubicBezTo>
                    <a:pt x="18300" y="16130"/>
                    <a:pt x="17700" y="15429"/>
                    <a:pt x="15300" y="15148"/>
                  </a:cubicBezTo>
                  <a:cubicBezTo>
                    <a:pt x="12900" y="14868"/>
                    <a:pt x="8700" y="15008"/>
                    <a:pt x="5850" y="15288"/>
                  </a:cubicBezTo>
                  <a:cubicBezTo>
                    <a:pt x="3000" y="15569"/>
                    <a:pt x="1500" y="15990"/>
                    <a:pt x="0" y="16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6089650" y="5247216"/>
              <a:ext cx="80962" cy="2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0" y="2749"/>
                  </a:moveTo>
                  <a:cubicBezTo>
                    <a:pt x="1662" y="1964"/>
                    <a:pt x="3323" y="1178"/>
                    <a:pt x="5538" y="687"/>
                  </a:cubicBezTo>
                  <a:cubicBezTo>
                    <a:pt x="7754" y="196"/>
                    <a:pt x="10523" y="0"/>
                    <a:pt x="13569" y="0"/>
                  </a:cubicBezTo>
                  <a:cubicBezTo>
                    <a:pt x="16615" y="0"/>
                    <a:pt x="19938" y="196"/>
                    <a:pt x="20492" y="1375"/>
                  </a:cubicBezTo>
                  <a:cubicBezTo>
                    <a:pt x="21046" y="2553"/>
                    <a:pt x="18831" y="4713"/>
                    <a:pt x="16615" y="6087"/>
                  </a:cubicBezTo>
                  <a:cubicBezTo>
                    <a:pt x="14400" y="7462"/>
                    <a:pt x="12185" y="8051"/>
                    <a:pt x="11908" y="8836"/>
                  </a:cubicBezTo>
                  <a:cubicBezTo>
                    <a:pt x="11631" y="9622"/>
                    <a:pt x="13292" y="10604"/>
                    <a:pt x="15231" y="11389"/>
                  </a:cubicBezTo>
                  <a:cubicBezTo>
                    <a:pt x="17169" y="12175"/>
                    <a:pt x="19385" y="12764"/>
                    <a:pt x="20492" y="14040"/>
                  </a:cubicBezTo>
                  <a:cubicBezTo>
                    <a:pt x="21600" y="15316"/>
                    <a:pt x="21600" y="17280"/>
                    <a:pt x="18831" y="18655"/>
                  </a:cubicBezTo>
                  <a:cubicBezTo>
                    <a:pt x="16062" y="20029"/>
                    <a:pt x="10523" y="20815"/>
                    <a:pt x="49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6311900" y="5359400"/>
              <a:ext cx="1206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6597650" y="5219700"/>
              <a:ext cx="63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6720015" y="5187950"/>
              <a:ext cx="76602" cy="12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983" fill="norm" stroke="1" extrusionOk="0">
                  <a:moveTo>
                    <a:pt x="18792" y="0"/>
                  </a:moveTo>
                  <a:cubicBezTo>
                    <a:pt x="13538" y="1742"/>
                    <a:pt x="8284" y="3484"/>
                    <a:pt x="4781" y="5400"/>
                  </a:cubicBezTo>
                  <a:cubicBezTo>
                    <a:pt x="1278" y="7316"/>
                    <a:pt x="-473" y="9406"/>
                    <a:pt x="111" y="12194"/>
                  </a:cubicBezTo>
                  <a:cubicBezTo>
                    <a:pt x="695" y="14981"/>
                    <a:pt x="3613" y="18465"/>
                    <a:pt x="6532" y="20032"/>
                  </a:cubicBezTo>
                  <a:cubicBezTo>
                    <a:pt x="9451" y="21600"/>
                    <a:pt x="12370" y="21252"/>
                    <a:pt x="15289" y="18813"/>
                  </a:cubicBezTo>
                  <a:cubicBezTo>
                    <a:pt x="18208" y="16374"/>
                    <a:pt x="21127" y="11845"/>
                    <a:pt x="21127" y="9232"/>
                  </a:cubicBezTo>
                  <a:cubicBezTo>
                    <a:pt x="21127" y="6619"/>
                    <a:pt x="18208" y="5923"/>
                    <a:pt x="14997" y="5923"/>
                  </a:cubicBezTo>
                  <a:cubicBezTo>
                    <a:pt x="11786" y="5923"/>
                    <a:pt x="8284" y="6619"/>
                    <a:pt x="4781" y="7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6527800" y="5363487"/>
              <a:ext cx="2667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257" y="12793"/>
                    <a:pt x="6514" y="5170"/>
                    <a:pt x="10114" y="1993"/>
                  </a:cubicBezTo>
                  <a:cubicBezTo>
                    <a:pt x="13714" y="-1183"/>
                    <a:pt x="17657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6680200" y="5416550"/>
              <a:ext cx="94308" cy="14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72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7200" y="154"/>
                  </a:cubicBezTo>
                  <a:cubicBezTo>
                    <a:pt x="9600" y="309"/>
                    <a:pt x="12000" y="617"/>
                    <a:pt x="12480" y="1543"/>
                  </a:cubicBezTo>
                  <a:cubicBezTo>
                    <a:pt x="12960" y="2469"/>
                    <a:pt x="11520" y="4011"/>
                    <a:pt x="9840" y="5246"/>
                  </a:cubicBezTo>
                  <a:cubicBezTo>
                    <a:pt x="8160" y="6480"/>
                    <a:pt x="6240" y="7406"/>
                    <a:pt x="6480" y="8177"/>
                  </a:cubicBezTo>
                  <a:cubicBezTo>
                    <a:pt x="6720" y="8949"/>
                    <a:pt x="9120" y="9566"/>
                    <a:pt x="11520" y="10183"/>
                  </a:cubicBezTo>
                  <a:cubicBezTo>
                    <a:pt x="13920" y="10800"/>
                    <a:pt x="16320" y="11417"/>
                    <a:pt x="18240" y="12497"/>
                  </a:cubicBezTo>
                  <a:cubicBezTo>
                    <a:pt x="20160" y="13577"/>
                    <a:pt x="21600" y="15120"/>
                    <a:pt x="21360" y="16509"/>
                  </a:cubicBezTo>
                  <a:cubicBezTo>
                    <a:pt x="21120" y="17897"/>
                    <a:pt x="19200" y="19131"/>
                    <a:pt x="16800" y="20057"/>
                  </a:cubicBezTo>
                  <a:cubicBezTo>
                    <a:pt x="14400" y="20983"/>
                    <a:pt x="11520" y="21600"/>
                    <a:pt x="9120" y="21291"/>
                  </a:cubicBezTo>
                  <a:cubicBezTo>
                    <a:pt x="6720" y="20983"/>
                    <a:pt x="4800" y="19749"/>
                    <a:pt x="288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7092949" y="53721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7092950" y="5435600"/>
              <a:ext cx="889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7423150" y="5257800"/>
              <a:ext cx="1270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7613650" y="5162550"/>
              <a:ext cx="63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7454899" y="537845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7416800" y="5428710"/>
              <a:ext cx="175419" cy="18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17" fill="norm" stroke="1" extrusionOk="0">
                  <a:moveTo>
                    <a:pt x="10029" y="2272"/>
                  </a:moveTo>
                  <a:cubicBezTo>
                    <a:pt x="12343" y="1290"/>
                    <a:pt x="14657" y="308"/>
                    <a:pt x="16457" y="62"/>
                  </a:cubicBezTo>
                  <a:cubicBezTo>
                    <a:pt x="18257" y="-183"/>
                    <a:pt x="19543" y="308"/>
                    <a:pt x="20057" y="1290"/>
                  </a:cubicBezTo>
                  <a:cubicBezTo>
                    <a:pt x="20571" y="2272"/>
                    <a:pt x="20314" y="3744"/>
                    <a:pt x="19671" y="4849"/>
                  </a:cubicBezTo>
                  <a:cubicBezTo>
                    <a:pt x="19029" y="5953"/>
                    <a:pt x="18000" y="6690"/>
                    <a:pt x="16714" y="7303"/>
                  </a:cubicBezTo>
                  <a:cubicBezTo>
                    <a:pt x="15429" y="7917"/>
                    <a:pt x="13886" y="8408"/>
                    <a:pt x="13757" y="8899"/>
                  </a:cubicBezTo>
                  <a:cubicBezTo>
                    <a:pt x="13629" y="9390"/>
                    <a:pt x="14914" y="9881"/>
                    <a:pt x="16457" y="10617"/>
                  </a:cubicBezTo>
                  <a:cubicBezTo>
                    <a:pt x="18000" y="11353"/>
                    <a:pt x="19800" y="12335"/>
                    <a:pt x="20700" y="13440"/>
                  </a:cubicBezTo>
                  <a:cubicBezTo>
                    <a:pt x="21600" y="14544"/>
                    <a:pt x="21600" y="15772"/>
                    <a:pt x="20057" y="16876"/>
                  </a:cubicBezTo>
                  <a:cubicBezTo>
                    <a:pt x="18514" y="17981"/>
                    <a:pt x="15429" y="18962"/>
                    <a:pt x="11829" y="19699"/>
                  </a:cubicBezTo>
                  <a:cubicBezTo>
                    <a:pt x="8229" y="20435"/>
                    <a:pt x="4114" y="20926"/>
                    <a:pt x="0" y="21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5911850" y="6058842"/>
              <a:ext cx="171450" cy="25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21600" y="1000"/>
                  </a:moveTo>
                  <a:cubicBezTo>
                    <a:pt x="20533" y="460"/>
                    <a:pt x="19467" y="-80"/>
                    <a:pt x="16267" y="10"/>
                  </a:cubicBezTo>
                  <a:cubicBezTo>
                    <a:pt x="13067" y="100"/>
                    <a:pt x="7733" y="820"/>
                    <a:pt x="4800" y="2080"/>
                  </a:cubicBezTo>
                  <a:cubicBezTo>
                    <a:pt x="1867" y="3340"/>
                    <a:pt x="1333" y="5140"/>
                    <a:pt x="1067" y="6490"/>
                  </a:cubicBezTo>
                  <a:cubicBezTo>
                    <a:pt x="800" y="7840"/>
                    <a:pt x="800" y="8740"/>
                    <a:pt x="800" y="9640"/>
                  </a:cubicBezTo>
                  <a:cubicBezTo>
                    <a:pt x="800" y="10540"/>
                    <a:pt x="800" y="11440"/>
                    <a:pt x="1467" y="11980"/>
                  </a:cubicBezTo>
                  <a:cubicBezTo>
                    <a:pt x="2133" y="12520"/>
                    <a:pt x="3467" y="12700"/>
                    <a:pt x="4933" y="12790"/>
                  </a:cubicBezTo>
                  <a:cubicBezTo>
                    <a:pt x="6400" y="12880"/>
                    <a:pt x="8000" y="12880"/>
                    <a:pt x="9333" y="13150"/>
                  </a:cubicBezTo>
                  <a:cubicBezTo>
                    <a:pt x="10667" y="13420"/>
                    <a:pt x="11733" y="13960"/>
                    <a:pt x="12400" y="14680"/>
                  </a:cubicBezTo>
                  <a:cubicBezTo>
                    <a:pt x="13067" y="15400"/>
                    <a:pt x="13333" y="16300"/>
                    <a:pt x="13200" y="17200"/>
                  </a:cubicBezTo>
                  <a:cubicBezTo>
                    <a:pt x="13067" y="18100"/>
                    <a:pt x="12533" y="19000"/>
                    <a:pt x="11600" y="19720"/>
                  </a:cubicBezTo>
                  <a:cubicBezTo>
                    <a:pt x="10667" y="20440"/>
                    <a:pt x="9333" y="20980"/>
                    <a:pt x="7333" y="21250"/>
                  </a:cubicBezTo>
                  <a:cubicBezTo>
                    <a:pt x="5333" y="21520"/>
                    <a:pt x="2667" y="21520"/>
                    <a:pt x="0" y="2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6191250" y="6191250"/>
              <a:ext cx="95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6451600" y="5982550"/>
              <a:ext cx="107950" cy="10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2519"/>
                  </a:moveTo>
                  <a:cubicBezTo>
                    <a:pt x="2118" y="1619"/>
                    <a:pt x="4235" y="719"/>
                    <a:pt x="6353" y="269"/>
                  </a:cubicBezTo>
                  <a:cubicBezTo>
                    <a:pt x="8471" y="-181"/>
                    <a:pt x="10588" y="-181"/>
                    <a:pt x="12282" y="1169"/>
                  </a:cubicBezTo>
                  <a:cubicBezTo>
                    <a:pt x="13976" y="2519"/>
                    <a:pt x="15247" y="5219"/>
                    <a:pt x="15035" y="7244"/>
                  </a:cubicBezTo>
                  <a:cubicBezTo>
                    <a:pt x="14824" y="9269"/>
                    <a:pt x="13129" y="10619"/>
                    <a:pt x="11224" y="11969"/>
                  </a:cubicBezTo>
                  <a:cubicBezTo>
                    <a:pt x="9318" y="13319"/>
                    <a:pt x="7200" y="14669"/>
                    <a:pt x="5506" y="16244"/>
                  </a:cubicBezTo>
                  <a:cubicBezTo>
                    <a:pt x="3812" y="17819"/>
                    <a:pt x="2541" y="19619"/>
                    <a:pt x="3176" y="20519"/>
                  </a:cubicBezTo>
                  <a:cubicBezTo>
                    <a:pt x="3812" y="21419"/>
                    <a:pt x="6353" y="21419"/>
                    <a:pt x="9741" y="21419"/>
                  </a:cubicBezTo>
                  <a:cubicBezTo>
                    <a:pt x="13129" y="21419"/>
                    <a:pt x="17365" y="21419"/>
                    <a:pt x="21600" y="21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6607862" y="5957211"/>
              <a:ext cx="72338" cy="15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71" fill="norm" stroke="1" extrusionOk="0">
                  <a:moveTo>
                    <a:pt x="21091" y="3471"/>
                  </a:moveTo>
                  <a:cubicBezTo>
                    <a:pt x="19240" y="2271"/>
                    <a:pt x="17388" y="1071"/>
                    <a:pt x="14920" y="471"/>
                  </a:cubicBezTo>
                  <a:cubicBezTo>
                    <a:pt x="12451" y="-129"/>
                    <a:pt x="9365" y="-129"/>
                    <a:pt x="6588" y="321"/>
                  </a:cubicBezTo>
                  <a:cubicBezTo>
                    <a:pt x="3811" y="771"/>
                    <a:pt x="1342" y="1671"/>
                    <a:pt x="417" y="2871"/>
                  </a:cubicBezTo>
                  <a:cubicBezTo>
                    <a:pt x="-509" y="4071"/>
                    <a:pt x="108" y="5571"/>
                    <a:pt x="2268" y="6321"/>
                  </a:cubicBezTo>
                  <a:cubicBezTo>
                    <a:pt x="4428" y="7071"/>
                    <a:pt x="8131" y="7071"/>
                    <a:pt x="11525" y="6771"/>
                  </a:cubicBezTo>
                  <a:cubicBezTo>
                    <a:pt x="14920" y="6471"/>
                    <a:pt x="18005" y="5871"/>
                    <a:pt x="19240" y="6771"/>
                  </a:cubicBezTo>
                  <a:cubicBezTo>
                    <a:pt x="20474" y="7671"/>
                    <a:pt x="19857" y="10071"/>
                    <a:pt x="18622" y="12771"/>
                  </a:cubicBezTo>
                  <a:cubicBezTo>
                    <a:pt x="17388" y="15471"/>
                    <a:pt x="15537" y="18471"/>
                    <a:pt x="13685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6400800" y="6188256"/>
              <a:ext cx="2349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308" y="11918"/>
                    <a:pt x="6616" y="3818"/>
                    <a:pt x="10216" y="1118"/>
                  </a:cubicBezTo>
                  <a:cubicBezTo>
                    <a:pt x="13816" y="-1582"/>
                    <a:pt x="17708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6464300" y="6229350"/>
              <a:ext cx="114300" cy="170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0"/>
                  </a:moveTo>
                  <a:cubicBezTo>
                    <a:pt x="16400" y="2667"/>
                    <a:pt x="11200" y="5333"/>
                    <a:pt x="8000" y="8000"/>
                  </a:cubicBezTo>
                  <a:cubicBezTo>
                    <a:pt x="4800" y="10667"/>
                    <a:pt x="3600" y="13333"/>
                    <a:pt x="3200" y="15333"/>
                  </a:cubicBezTo>
                  <a:cubicBezTo>
                    <a:pt x="2800" y="17333"/>
                    <a:pt x="3200" y="18667"/>
                    <a:pt x="4400" y="19600"/>
                  </a:cubicBezTo>
                  <a:cubicBezTo>
                    <a:pt x="5600" y="20533"/>
                    <a:pt x="7600" y="21067"/>
                    <a:pt x="9800" y="21333"/>
                  </a:cubicBezTo>
                  <a:cubicBezTo>
                    <a:pt x="12000" y="21600"/>
                    <a:pt x="14400" y="21600"/>
                    <a:pt x="15000" y="21067"/>
                  </a:cubicBezTo>
                  <a:cubicBezTo>
                    <a:pt x="15600" y="20533"/>
                    <a:pt x="14400" y="19467"/>
                    <a:pt x="11600" y="18800"/>
                  </a:cubicBezTo>
                  <a:cubicBezTo>
                    <a:pt x="8800" y="18133"/>
                    <a:pt x="4400" y="17867"/>
                    <a:pt x="0" y="17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6902450" y="6191250"/>
              <a:ext cx="1079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6894359" y="6280150"/>
              <a:ext cx="135092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700" fill="norm" stroke="1" extrusionOk="0">
                  <a:moveTo>
                    <a:pt x="2267" y="0"/>
                  </a:moveTo>
                  <a:cubicBezTo>
                    <a:pt x="938" y="7200"/>
                    <a:pt x="-391" y="14400"/>
                    <a:pt x="107" y="18000"/>
                  </a:cubicBezTo>
                  <a:cubicBezTo>
                    <a:pt x="606" y="21600"/>
                    <a:pt x="2932" y="21600"/>
                    <a:pt x="6754" y="18000"/>
                  </a:cubicBezTo>
                  <a:cubicBezTo>
                    <a:pt x="10575" y="14400"/>
                    <a:pt x="15892" y="7200"/>
                    <a:pt x="212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7473950" y="6051550"/>
              <a:ext cx="127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7302500" y="6254750"/>
              <a:ext cx="1841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4400"/>
                    <a:pt x="7945" y="7200"/>
                    <a:pt x="11545" y="3600"/>
                  </a:cubicBezTo>
                  <a:cubicBezTo>
                    <a:pt x="15145" y="0"/>
                    <a:pt x="1837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7316525" y="6337300"/>
              <a:ext cx="119326" cy="18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93" fill="norm" stroke="1" extrusionOk="0">
                  <a:moveTo>
                    <a:pt x="21363" y="0"/>
                  </a:moveTo>
                  <a:cubicBezTo>
                    <a:pt x="17952" y="993"/>
                    <a:pt x="14542" y="1986"/>
                    <a:pt x="10942" y="4469"/>
                  </a:cubicBezTo>
                  <a:cubicBezTo>
                    <a:pt x="7342" y="6952"/>
                    <a:pt x="3552" y="10924"/>
                    <a:pt x="1658" y="13531"/>
                  </a:cubicBezTo>
                  <a:cubicBezTo>
                    <a:pt x="-237" y="16138"/>
                    <a:pt x="-237" y="17379"/>
                    <a:pt x="331" y="18497"/>
                  </a:cubicBezTo>
                  <a:cubicBezTo>
                    <a:pt x="900" y="19614"/>
                    <a:pt x="2037" y="20607"/>
                    <a:pt x="3552" y="21103"/>
                  </a:cubicBezTo>
                  <a:cubicBezTo>
                    <a:pt x="5068" y="21600"/>
                    <a:pt x="6963" y="21600"/>
                    <a:pt x="9237" y="21228"/>
                  </a:cubicBezTo>
                  <a:cubicBezTo>
                    <a:pt x="11510" y="20855"/>
                    <a:pt x="14163" y="20110"/>
                    <a:pt x="15300" y="19117"/>
                  </a:cubicBezTo>
                  <a:cubicBezTo>
                    <a:pt x="16437" y="18124"/>
                    <a:pt x="16058" y="16883"/>
                    <a:pt x="13784" y="16138"/>
                  </a:cubicBezTo>
                  <a:cubicBezTo>
                    <a:pt x="11510" y="15393"/>
                    <a:pt x="7342" y="15145"/>
                    <a:pt x="3174" y="14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5871305" y="6973240"/>
              <a:ext cx="154846" cy="21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26" fill="norm" stroke="1" extrusionOk="0">
                  <a:moveTo>
                    <a:pt x="337" y="4396"/>
                  </a:moveTo>
                  <a:cubicBezTo>
                    <a:pt x="45" y="3327"/>
                    <a:pt x="-247" y="2257"/>
                    <a:pt x="337" y="1509"/>
                  </a:cubicBezTo>
                  <a:cubicBezTo>
                    <a:pt x="921" y="760"/>
                    <a:pt x="2380" y="333"/>
                    <a:pt x="4131" y="119"/>
                  </a:cubicBezTo>
                  <a:cubicBezTo>
                    <a:pt x="5883" y="-95"/>
                    <a:pt x="7926" y="-95"/>
                    <a:pt x="9677" y="760"/>
                  </a:cubicBezTo>
                  <a:cubicBezTo>
                    <a:pt x="11429" y="1616"/>
                    <a:pt x="12888" y="3327"/>
                    <a:pt x="11867" y="6107"/>
                  </a:cubicBezTo>
                  <a:cubicBezTo>
                    <a:pt x="10845" y="8887"/>
                    <a:pt x="7342" y="12737"/>
                    <a:pt x="5007" y="15410"/>
                  </a:cubicBezTo>
                  <a:cubicBezTo>
                    <a:pt x="2672" y="18083"/>
                    <a:pt x="1504" y="19580"/>
                    <a:pt x="1650" y="20436"/>
                  </a:cubicBezTo>
                  <a:cubicBezTo>
                    <a:pt x="1796" y="21291"/>
                    <a:pt x="3256" y="21505"/>
                    <a:pt x="6758" y="21184"/>
                  </a:cubicBezTo>
                  <a:cubicBezTo>
                    <a:pt x="10261" y="20863"/>
                    <a:pt x="15807" y="20008"/>
                    <a:pt x="21353" y="19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6134100" y="7067550"/>
              <a:ext cx="146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8000"/>
                    <a:pt x="10643" y="14400"/>
                    <a:pt x="14243" y="10800"/>
                  </a:cubicBezTo>
                  <a:cubicBezTo>
                    <a:pt x="17843" y="7200"/>
                    <a:pt x="1972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6464300" y="6927850"/>
              <a:ext cx="254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6515100" y="6934200"/>
              <a:ext cx="317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486"/>
                    <a:pt x="10080" y="10971"/>
                    <a:pt x="6480" y="14571"/>
                  </a:cubicBezTo>
                  <a:cubicBezTo>
                    <a:pt x="2880" y="18171"/>
                    <a:pt x="144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6343650" y="7131050"/>
              <a:ext cx="1714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6399580" y="7213599"/>
              <a:ext cx="96471" cy="16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1401" y="0"/>
                  </a:moveTo>
                  <a:cubicBezTo>
                    <a:pt x="15297" y="2430"/>
                    <a:pt x="9192" y="4860"/>
                    <a:pt x="5436" y="7695"/>
                  </a:cubicBezTo>
                  <a:cubicBezTo>
                    <a:pt x="1679" y="10530"/>
                    <a:pt x="271" y="13770"/>
                    <a:pt x="36" y="16065"/>
                  </a:cubicBezTo>
                  <a:cubicBezTo>
                    <a:pt x="-199" y="18360"/>
                    <a:pt x="740" y="19710"/>
                    <a:pt x="2384" y="20520"/>
                  </a:cubicBezTo>
                  <a:cubicBezTo>
                    <a:pt x="4027" y="21330"/>
                    <a:pt x="6375" y="21600"/>
                    <a:pt x="8723" y="21600"/>
                  </a:cubicBezTo>
                  <a:cubicBezTo>
                    <a:pt x="11071" y="21600"/>
                    <a:pt x="13418" y="21330"/>
                    <a:pt x="13184" y="20385"/>
                  </a:cubicBezTo>
                  <a:cubicBezTo>
                    <a:pt x="12949" y="19440"/>
                    <a:pt x="10131" y="17820"/>
                    <a:pt x="7314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6940550" y="7099300"/>
              <a:ext cx="1778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6991350" y="7162800"/>
              <a:ext cx="1524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5700" y="9257"/>
                    <a:pt x="11400" y="18514"/>
                    <a:pt x="15000" y="20057"/>
                  </a:cubicBezTo>
                  <a:cubicBezTo>
                    <a:pt x="18600" y="21600"/>
                    <a:pt x="20100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7486650" y="6883400"/>
              <a:ext cx="63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7327900" y="7092950"/>
              <a:ext cx="2222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7359650" y="7200900"/>
              <a:ext cx="114300" cy="18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21600" y="0"/>
                  </a:moveTo>
                  <a:cubicBezTo>
                    <a:pt x="19600" y="243"/>
                    <a:pt x="17600" y="485"/>
                    <a:pt x="14200" y="2791"/>
                  </a:cubicBezTo>
                  <a:cubicBezTo>
                    <a:pt x="10800" y="5097"/>
                    <a:pt x="6000" y="9465"/>
                    <a:pt x="3600" y="12256"/>
                  </a:cubicBezTo>
                  <a:cubicBezTo>
                    <a:pt x="1200" y="15047"/>
                    <a:pt x="1200" y="16261"/>
                    <a:pt x="1600" y="17474"/>
                  </a:cubicBezTo>
                  <a:cubicBezTo>
                    <a:pt x="2000" y="18688"/>
                    <a:pt x="2800" y="19901"/>
                    <a:pt x="5200" y="20629"/>
                  </a:cubicBezTo>
                  <a:cubicBezTo>
                    <a:pt x="7600" y="21357"/>
                    <a:pt x="11600" y="21600"/>
                    <a:pt x="14600" y="21357"/>
                  </a:cubicBezTo>
                  <a:cubicBezTo>
                    <a:pt x="17600" y="21115"/>
                    <a:pt x="19600" y="20387"/>
                    <a:pt x="20000" y="19537"/>
                  </a:cubicBezTo>
                  <a:cubicBezTo>
                    <a:pt x="20400" y="18688"/>
                    <a:pt x="19200" y="17717"/>
                    <a:pt x="15600" y="17474"/>
                  </a:cubicBezTo>
                  <a:cubicBezTo>
                    <a:pt x="12000" y="17231"/>
                    <a:pt x="6000" y="17717"/>
                    <a:pt x="0" y="18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5619750" y="7277100"/>
              <a:ext cx="35201" cy="11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0" y="0"/>
                  </a:moveTo>
                  <a:cubicBezTo>
                    <a:pt x="6353" y="41"/>
                    <a:pt x="12706" y="82"/>
                    <a:pt x="15882" y="205"/>
                  </a:cubicBezTo>
                  <a:cubicBezTo>
                    <a:pt x="19059" y="327"/>
                    <a:pt x="19059" y="532"/>
                    <a:pt x="16518" y="1125"/>
                  </a:cubicBezTo>
                  <a:cubicBezTo>
                    <a:pt x="13976" y="1718"/>
                    <a:pt x="8894" y="2700"/>
                    <a:pt x="5718" y="3948"/>
                  </a:cubicBezTo>
                  <a:cubicBezTo>
                    <a:pt x="2541" y="5195"/>
                    <a:pt x="1271" y="6709"/>
                    <a:pt x="3176" y="8202"/>
                  </a:cubicBezTo>
                  <a:cubicBezTo>
                    <a:pt x="5082" y="9695"/>
                    <a:pt x="10165" y="11168"/>
                    <a:pt x="13976" y="12600"/>
                  </a:cubicBezTo>
                  <a:cubicBezTo>
                    <a:pt x="17788" y="14032"/>
                    <a:pt x="20329" y="15423"/>
                    <a:pt x="20965" y="16752"/>
                  </a:cubicBezTo>
                  <a:cubicBezTo>
                    <a:pt x="21600" y="18082"/>
                    <a:pt x="20329" y="19350"/>
                    <a:pt x="18424" y="20148"/>
                  </a:cubicBezTo>
                  <a:cubicBezTo>
                    <a:pt x="16518" y="20945"/>
                    <a:pt x="13976" y="21273"/>
                    <a:pt x="114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7934871" y="7327899"/>
              <a:ext cx="34379" cy="82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555" fill="norm" stroke="1" extrusionOk="0">
                  <a:moveTo>
                    <a:pt x="13013" y="0"/>
                  </a:moveTo>
                  <a:cubicBezTo>
                    <a:pt x="11743" y="2160"/>
                    <a:pt x="10472" y="4320"/>
                    <a:pt x="8566" y="6231"/>
                  </a:cubicBezTo>
                  <a:cubicBezTo>
                    <a:pt x="6661" y="8142"/>
                    <a:pt x="4119" y="9803"/>
                    <a:pt x="2213" y="11575"/>
                  </a:cubicBezTo>
                  <a:cubicBezTo>
                    <a:pt x="308" y="13348"/>
                    <a:pt x="-963" y="15231"/>
                    <a:pt x="943" y="16809"/>
                  </a:cubicBezTo>
                  <a:cubicBezTo>
                    <a:pt x="2849" y="18388"/>
                    <a:pt x="7931" y="19662"/>
                    <a:pt x="10472" y="20437"/>
                  </a:cubicBezTo>
                  <a:cubicBezTo>
                    <a:pt x="13013" y="21212"/>
                    <a:pt x="13013" y="21489"/>
                    <a:pt x="14284" y="21545"/>
                  </a:cubicBezTo>
                  <a:cubicBezTo>
                    <a:pt x="15555" y="21600"/>
                    <a:pt x="18096" y="21434"/>
                    <a:pt x="20637" y="21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5587999" y="7480829"/>
              <a:ext cx="2533651" cy="11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0" y="20683"/>
                  </a:moveTo>
                  <a:cubicBezTo>
                    <a:pt x="650" y="21090"/>
                    <a:pt x="1299" y="21498"/>
                    <a:pt x="1985" y="21498"/>
                  </a:cubicBezTo>
                  <a:cubicBezTo>
                    <a:pt x="2671" y="21498"/>
                    <a:pt x="3392" y="21090"/>
                    <a:pt x="4051" y="20479"/>
                  </a:cubicBezTo>
                  <a:cubicBezTo>
                    <a:pt x="4710" y="19868"/>
                    <a:pt x="5305" y="19053"/>
                    <a:pt x="5973" y="17830"/>
                  </a:cubicBezTo>
                  <a:cubicBezTo>
                    <a:pt x="6641" y="16607"/>
                    <a:pt x="7380" y="14977"/>
                    <a:pt x="8075" y="13551"/>
                  </a:cubicBezTo>
                  <a:cubicBezTo>
                    <a:pt x="8770" y="12124"/>
                    <a:pt x="9420" y="10902"/>
                    <a:pt x="10069" y="9679"/>
                  </a:cubicBezTo>
                  <a:cubicBezTo>
                    <a:pt x="10719" y="8456"/>
                    <a:pt x="11368" y="7234"/>
                    <a:pt x="12018" y="6215"/>
                  </a:cubicBezTo>
                  <a:cubicBezTo>
                    <a:pt x="12668" y="5196"/>
                    <a:pt x="13317" y="4381"/>
                    <a:pt x="13949" y="3770"/>
                  </a:cubicBezTo>
                  <a:cubicBezTo>
                    <a:pt x="14580" y="3158"/>
                    <a:pt x="15194" y="2751"/>
                    <a:pt x="15871" y="2140"/>
                  </a:cubicBezTo>
                  <a:cubicBezTo>
                    <a:pt x="16547" y="1528"/>
                    <a:pt x="17287" y="713"/>
                    <a:pt x="18009" y="306"/>
                  </a:cubicBezTo>
                  <a:cubicBezTo>
                    <a:pt x="18731" y="-102"/>
                    <a:pt x="19435" y="-102"/>
                    <a:pt x="20030" y="306"/>
                  </a:cubicBezTo>
                  <a:cubicBezTo>
                    <a:pt x="20626" y="713"/>
                    <a:pt x="21113" y="1528"/>
                    <a:pt x="21600" y="2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5707299" y="7766050"/>
              <a:ext cx="90252" cy="22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411" fill="norm" stroke="1" extrusionOk="0">
                  <a:moveTo>
                    <a:pt x="20932" y="1211"/>
                  </a:moveTo>
                  <a:cubicBezTo>
                    <a:pt x="18968" y="606"/>
                    <a:pt x="17005" y="0"/>
                    <a:pt x="14796" y="0"/>
                  </a:cubicBezTo>
                  <a:cubicBezTo>
                    <a:pt x="12587" y="0"/>
                    <a:pt x="10132" y="606"/>
                    <a:pt x="7677" y="1817"/>
                  </a:cubicBezTo>
                  <a:cubicBezTo>
                    <a:pt x="5223" y="3028"/>
                    <a:pt x="2768" y="4845"/>
                    <a:pt x="1296" y="6258"/>
                  </a:cubicBezTo>
                  <a:cubicBezTo>
                    <a:pt x="-177" y="7671"/>
                    <a:pt x="-668" y="8680"/>
                    <a:pt x="1296" y="9892"/>
                  </a:cubicBezTo>
                  <a:cubicBezTo>
                    <a:pt x="3259" y="11103"/>
                    <a:pt x="7677" y="12516"/>
                    <a:pt x="11359" y="14030"/>
                  </a:cubicBezTo>
                  <a:cubicBezTo>
                    <a:pt x="15041" y="15544"/>
                    <a:pt x="17987" y="17159"/>
                    <a:pt x="18723" y="18471"/>
                  </a:cubicBezTo>
                  <a:cubicBezTo>
                    <a:pt x="19459" y="19783"/>
                    <a:pt x="17987" y="20793"/>
                    <a:pt x="15287" y="21196"/>
                  </a:cubicBezTo>
                  <a:cubicBezTo>
                    <a:pt x="12587" y="21600"/>
                    <a:pt x="8659" y="21398"/>
                    <a:pt x="7677" y="20893"/>
                  </a:cubicBezTo>
                  <a:cubicBezTo>
                    <a:pt x="6696" y="20389"/>
                    <a:pt x="8659" y="19581"/>
                    <a:pt x="10623" y="187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5839679" y="7779929"/>
              <a:ext cx="91222" cy="19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75" fill="norm" stroke="1" extrusionOk="0">
                  <a:moveTo>
                    <a:pt x="21156" y="2629"/>
                  </a:moveTo>
                  <a:cubicBezTo>
                    <a:pt x="19683" y="1710"/>
                    <a:pt x="18211" y="791"/>
                    <a:pt x="16247" y="332"/>
                  </a:cubicBezTo>
                  <a:cubicBezTo>
                    <a:pt x="14283" y="-128"/>
                    <a:pt x="11829" y="-128"/>
                    <a:pt x="8392" y="446"/>
                  </a:cubicBezTo>
                  <a:cubicBezTo>
                    <a:pt x="4956" y="1021"/>
                    <a:pt x="538" y="2170"/>
                    <a:pt x="47" y="4123"/>
                  </a:cubicBezTo>
                  <a:cubicBezTo>
                    <a:pt x="-444" y="6076"/>
                    <a:pt x="2992" y="8834"/>
                    <a:pt x="5692" y="10557"/>
                  </a:cubicBezTo>
                  <a:cubicBezTo>
                    <a:pt x="8392" y="12281"/>
                    <a:pt x="10356" y="12970"/>
                    <a:pt x="11829" y="13889"/>
                  </a:cubicBezTo>
                  <a:cubicBezTo>
                    <a:pt x="13301" y="14808"/>
                    <a:pt x="14283" y="15957"/>
                    <a:pt x="14038" y="16991"/>
                  </a:cubicBezTo>
                  <a:cubicBezTo>
                    <a:pt x="13792" y="18025"/>
                    <a:pt x="12320" y="18944"/>
                    <a:pt x="9865" y="19749"/>
                  </a:cubicBezTo>
                  <a:cubicBezTo>
                    <a:pt x="7411" y="20553"/>
                    <a:pt x="3974" y="21242"/>
                    <a:pt x="3483" y="21357"/>
                  </a:cubicBezTo>
                  <a:cubicBezTo>
                    <a:pt x="2992" y="21472"/>
                    <a:pt x="5447" y="21012"/>
                    <a:pt x="7901" y="20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5949458" y="7770049"/>
              <a:ext cx="159243" cy="20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04" fill="norm" stroke="1" extrusionOk="0">
                  <a:moveTo>
                    <a:pt x="21382" y="2228"/>
                  </a:moveTo>
                  <a:cubicBezTo>
                    <a:pt x="20529" y="1347"/>
                    <a:pt x="19677" y="465"/>
                    <a:pt x="18540" y="135"/>
                  </a:cubicBezTo>
                  <a:cubicBezTo>
                    <a:pt x="17403" y="-196"/>
                    <a:pt x="15982" y="24"/>
                    <a:pt x="13282" y="1457"/>
                  </a:cubicBezTo>
                  <a:cubicBezTo>
                    <a:pt x="10582" y="2890"/>
                    <a:pt x="6603" y="5535"/>
                    <a:pt x="4045" y="8290"/>
                  </a:cubicBezTo>
                  <a:cubicBezTo>
                    <a:pt x="1487" y="11045"/>
                    <a:pt x="350" y="13910"/>
                    <a:pt x="66" y="15894"/>
                  </a:cubicBezTo>
                  <a:cubicBezTo>
                    <a:pt x="-218" y="17877"/>
                    <a:pt x="350" y="18980"/>
                    <a:pt x="3050" y="19751"/>
                  </a:cubicBezTo>
                  <a:cubicBezTo>
                    <a:pt x="5750" y="20522"/>
                    <a:pt x="10582" y="20963"/>
                    <a:pt x="15414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5956300" y="7886700"/>
              <a:ext cx="1460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6159500" y="7848600"/>
              <a:ext cx="889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6140450" y="7956550"/>
              <a:ext cx="1270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6530693" y="7613650"/>
              <a:ext cx="9808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14"/>
                    <a:pt x="2735" y="11829"/>
                    <a:pt x="575" y="15429"/>
                  </a:cubicBezTo>
                  <a:cubicBezTo>
                    <a:pt x="-1585" y="19029"/>
                    <a:pt x="2735" y="20314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6426200" y="7829550"/>
              <a:ext cx="1270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6436820" y="7907196"/>
              <a:ext cx="97330" cy="20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46" fill="norm" stroke="1" extrusionOk="0">
                  <a:moveTo>
                    <a:pt x="21132" y="3221"/>
                  </a:moveTo>
                  <a:cubicBezTo>
                    <a:pt x="20213" y="2096"/>
                    <a:pt x="19294" y="971"/>
                    <a:pt x="17685" y="409"/>
                  </a:cubicBezTo>
                  <a:cubicBezTo>
                    <a:pt x="16077" y="-154"/>
                    <a:pt x="13779" y="-154"/>
                    <a:pt x="10792" y="521"/>
                  </a:cubicBezTo>
                  <a:cubicBezTo>
                    <a:pt x="7804" y="1196"/>
                    <a:pt x="4128" y="2546"/>
                    <a:pt x="2060" y="3784"/>
                  </a:cubicBezTo>
                  <a:cubicBezTo>
                    <a:pt x="-8" y="5021"/>
                    <a:pt x="-468" y="6146"/>
                    <a:pt x="451" y="6821"/>
                  </a:cubicBezTo>
                  <a:cubicBezTo>
                    <a:pt x="1370" y="7496"/>
                    <a:pt x="3668" y="7721"/>
                    <a:pt x="5966" y="7496"/>
                  </a:cubicBezTo>
                  <a:cubicBezTo>
                    <a:pt x="8264" y="7271"/>
                    <a:pt x="10562" y="6596"/>
                    <a:pt x="12630" y="6596"/>
                  </a:cubicBezTo>
                  <a:cubicBezTo>
                    <a:pt x="14698" y="6596"/>
                    <a:pt x="16536" y="7271"/>
                    <a:pt x="17455" y="8734"/>
                  </a:cubicBezTo>
                  <a:cubicBezTo>
                    <a:pt x="18375" y="10196"/>
                    <a:pt x="18375" y="12446"/>
                    <a:pt x="18145" y="14696"/>
                  </a:cubicBezTo>
                  <a:cubicBezTo>
                    <a:pt x="17915" y="16946"/>
                    <a:pt x="17455" y="19196"/>
                    <a:pt x="16996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6680200" y="7835900"/>
              <a:ext cx="1270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6762750" y="7766050"/>
              <a:ext cx="1" cy="1270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6997700" y="7600950"/>
              <a:ext cx="254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00"/>
                    <a:pt x="7200" y="11400"/>
                    <a:pt x="3600" y="15000"/>
                  </a:cubicBezTo>
                  <a:cubicBezTo>
                    <a:pt x="0" y="18600"/>
                    <a:pt x="0" y="20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6889750" y="7791450"/>
              <a:ext cx="146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6896100" y="7854950"/>
              <a:ext cx="71065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3812" y="0"/>
                  </a:moveTo>
                  <a:cubicBezTo>
                    <a:pt x="6353" y="900"/>
                    <a:pt x="8894" y="1800"/>
                    <a:pt x="10800" y="3000"/>
                  </a:cubicBezTo>
                  <a:cubicBezTo>
                    <a:pt x="12706" y="4200"/>
                    <a:pt x="13976" y="5700"/>
                    <a:pt x="13024" y="6750"/>
                  </a:cubicBezTo>
                  <a:cubicBezTo>
                    <a:pt x="12071" y="7800"/>
                    <a:pt x="8894" y="8400"/>
                    <a:pt x="9212" y="9150"/>
                  </a:cubicBezTo>
                  <a:cubicBezTo>
                    <a:pt x="9529" y="9900"/>
                    <a:pt x="13341" y="10800"/>
                    <a:pt x="16200" y="11850"/>
                  </a:cubicBezTo>
                  <a:cubicBezTo>
                    <a:pt x="19059" y="12900"/>
                    <a:pt x="20965" y="14100"/>
                    <a:pt x="21282" y="15450"/>
                  </a:cubicBezTo>
                  <a:cubicBezTo>
                    <a:pt x="21600" y="16800"/>
                    <a:pt x="20329" y="18300"/>
                    <a:pt x="16518" y="19350"/>
                  </a:cubicBezTo>
                  <a:cubicBezTo>
                    <a:pt x="12706" y="20400"/>
                    <a:pt x="6353" y="21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7001679" y="7848600"/>
              <a:ext cx="97621" cy="15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43" fill="norm" stroke="1" extrusionOk="0">
                  <a:moveTo>
                    <a:pt x="21196" y="0"/>
                  </a:moveTo>
                  <a:cubicBezTo>
                    <a:pt x="15222" y="3795"/>
                    <a:pt x="9247" y="7589"/>
                    <a:pt x="5800" y="10216"/>
                  </a:cubicBezTo>
                  <a:cubicBezTo>
                    <a:pt x="2353" y="12843"/>
                    <a:pt x="1434" y="14303"/>
                    <a:pt x="745" y="15908"/>
                  </a:cubicBezTo>
                  <a:cubicBezTo>
                    <a:pt x="56" y="17514"/>
                    <a:pt x="-404" y="19265"/>
                    <a:pt x="515" y="20286"/>
                  </a:cubicBezTo>
                  <a:cubicBezTo>
                    <a:pt x="1434" y="21308"/>
                    <a:pt x="3732" y="21600"/>
                    <a:pt x="5800" y="20724"/>
                  </a:cubicBezTo>
                  <a:cubicBezTo>
                    <a:pt x="7868" y="19849"/>
                    <a:pt x="9707" y="17805"/>
                    <a:pt x="9017" y="16346"/>
                  </a:cubicBezTo>
                  <a:cubicBezTo>
                    <a:pt x="8328" y="14886"/>
                    <a:pt x="5111" y="14011"/>
                    <a:pt x="1894" y="13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7118350" y="7785100"/>
              <a:ext cx="1143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7188200" y="7740650"/>
              <a:ext cx="12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7353300" y="7620000"/>
              <a:ext cx="381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486"/>
                    <a:pt x="9600" y="10971"/>
                    <a:pt x="6000" y="14571"/>
                  </a:cubicBezTo>
                  <a:cubicBezTo>
                    <a:pt x="2400" y="18171"/>
                    <a:pt x="120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7251700" y="7791450"/>
              <a:ext cx="146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7232650" y="7849608"/>
              <a:ext cx="70395" cy="14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215" fill="norm" stroke="1" extrusionOk="0">
                  <a:moveTo>
                    <a:pt x="0" y="2708"/>
                  </a:moveTo>
                  <a:cubicBezTo>
                    <a:pt x="3176" y="1755"/>
                    <a:pt x="6353" y="802"/>
                    <a:pt x="9529" y="325"/>
                  </a:cubicBezTo>
                  <a:cubicBezTo>
                    <a:pt x="12706" y="-151"/>
                    <a:pt x="15882" y="-151"/>
                    <a:pt x="18106" y="643"/>
                  </a:cubicBezTo>
                  <a:cubicBezTo>
                    <a:pt x="20329" y="1437"/>
                    <a:pt x="21600" y="3025"/>
                    <a:pt x="20965" y="4296"/>
                  </a:cubicBezTo>
                  <a:cubicBezTo>
                    <a:pt x="20329" y="5567"/>
                    <a:pt x="17788" y="6520"/>
                    <a:pt x="14929" y="7790"/>
                  </a:cubicBezTo>
                  <a:cubicBezTo>
                    <a:pt x="12071" y="9061"/>
                    <a:pt x="8894" y="10649"/>
                    <a:pt x="8894" y="11443"/>
                  </a:cubicBezTo>
                  <a:cubicBezTo>
                    <a:pt x="8894" y="12237"/>
                    <a:pt x="12071" y="12237"/>
                    <a:pt x="14929" y="13190"/>
                  </a:cubicBezTo>
                  <a:cubicBezTo>
                    <a:pt x="17788" y="14143"/>
                    <a:pt x="20329" y="16049"/>
                    <a:pt x="19694" y="17637"/>
                  </a:cubicBezTo>
                  <a:cubicBezTo>
                    <a:pt x="19059" y="19225"/>
                    <a:pt x="15247" y="20496"/>
                    <a:pt x="11753" y="20973"/>
                  </a:cubicBezTo>
                  <a:cubicBezTo>
                    <a:pt x="8259" y="21449"/>
                    <a:pt x="5082" y="21131"/>
                    <a:pt x="1906" y="20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7338483" y="7848600"/>
              <a:ext cx="97367" cy="14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01" fill="norm" stroke="1" extrusionOk="0">
                  <a:moveTo>
                    <a:pt x="21140" y="0"/>
                  </a:moveTo>
                  <a:cubicBezTo>
                    <a:pt x="17463" y="1906"/>
                    <a:pt x="13787" y="3812"/>
                    <a:pt x="10340" y="6512"/>
                  </a:cubicBezTo>
                  <a:cubicBezTo>
                    <a:pt x="6893" y="9212"/>
                    <a:pt x="3676" y="12706"/>
                    <a:pt x="1838" y="15247"/>
                  </a:cubicBezTo>
                  <a:cubicBezTo>
                    <a:pt x="0" y="17788"/>
                    <a:pt x="-460" y="19376"/>
                    <a:pt x="459" y="20329"/>
                  </a:cubicBezTo>
                  <a:cubicBezTo>
                    <a:pt x="1378" y="21282"/>
                    <a:pt x="3676" y="21600"/>
                    <a:pt x="5974" y="21282"/>
                  </a:cubicBezTo>
                  <a:cubicBezTo>
                    <a:pt x="8272" y="20965"/>
                    <a:pt x="10570" y="20012"/>
                    <a:pt x="11259" y="18741"/>
                  </a:cubicBezTo>
                  <a:cubicBezTo>
                    <a:pt x="11949" y="17471"/>
                    <a:pt x="11029" y="15882"/>
                    <a:pt x="9421" y="14612"/>
                  </a:cubicBezTo>
                  <a:cubicBezTo>
                    <a:pt x="7812" y="13341"/>
                    <a:pt x="5514" y="12388"/>
                    <a:pt x="3217" y="1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7550149" y="778510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7569200" y="7854950"/>
              <a:ext cx="1079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7816850" y="7626350"/>
              <a:ext cx="254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7734300" y="7835900"/>
              <a:ext cx="1778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7716838" y="7962900"/>
              <a:ext cx="98295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9912" y="0"/>
                  </a:moveTo>
                  <a:cubicBezTo>
                    <a:pt x="17662" y="0"/>
                    <a:pt x="15412" y="0"/>
                    <a:pt x="12037" y="2057"/>
                  </a:cubicBezTo>
                  <a:cubicBezTo>
                    <a:pt x="8662" y="4114"/>
                    <a:pt x="4162" y="8229"/>
                    <a:pt x="1912" y="11571"/>
                  </a:cubicBezTo>
                  <a:cubicBezTo>
                    <a:pt x="-338" y="14914"/>
                    <a:pt x="-338" y="17486"/>
                    <a:pt x="562" y="19157"/>
                  </a:cubicBezTo>
                  <a:cubicBezTo>
                    <a:pt x="1462" y="20829"/>
                    <a:pt x="3262" y="21600"/>
                    <a:pt x="6412" y="21600"/>
                  </a:cubicBezTo>
                  <a:cubicBezTo>
                    <a:pt x="9562" y="21600"/>
                    <a:pt x="14062" y="20829"/>
                    <a:pt x="16987" y="19671"/>
                  </a:cubicBezTo>
                  <a:cubicBezTo>
                    <a:pt x="19912" y="18514"/>
                    <a:pt x="21262" y="16971"/>
                    <a:pt x="20812" y="15943"/>
                  </a:cubicBezTo>
                  <a:cubicBezTo>
                    <a:pt x="20362" y="14914"/>
                    <a:pt x="18112" y="14400"/>
                    <a:pt x="15187" y="14529"/>
                  </a:cubicBezTo>
                  <a:cubicBezTo>
                    <a:pt x="12262" y="14657"/>
                    <a:pt x="8662" y="15429"/>
                    <a:pt x="5062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8604250" y="4254500"/>
              <a:ext cx="190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431"/>
                    <a:pt x="9600" y="8862"/>
                    <a:pt x="13200" y="12462"/>
                  </a:cubicBezTo>
                  <a:cubicBezTo>
                    <a:pt x="16800" y="16062"/>
                    <a:pt x="19200" y="188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8703405" y="4235450"/>
              <a:ext cx="123096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1662"/>
                  </a:moveTo>
                  <a:cubicBezTo>
                    <a:pt x="19827" y="831"/>
                    <a:pt x="18362" y="0"/>
                    <a:pt x="16715" y="0"/>
                  </a:cubicBezTo>
                  <a:cubicBezTo>
                    <a:pt x="15067" y="0"/>
                    <a:pt x="13237" y="831"/>
                    <a:pt x="11223" y="1662"/>
                  </a:cubicBezTo>
                  <a:cubicBezTo>
                    <a:pt x="9210" y="2492"/>
                    <a:pt x="7013" y="3323"/>
                    <a:pt x="5183" y="4569"/>
                  </a:cubicBezTo>
                  <a:cubicBezTo>
                    <a:pt x="3352" y="5815"/>
                    <a:pt x="1888" y="7477"/>
                    <a:pt x="2071" y="8446"/>
                  </a:cubicBezTo>
                  <a:cubicBezTo>
                    <a:pt x="2254" y="9415"/>
                    <a:pt x="4084" y="9692"/>
                    <a:pt x="6098" y="9969"/>
                  </a:cubicBezTo>
                  <a:cubicBezTo>
                    <a:pt x="8111" y="10246"/>
                    <a:pt x="10308" y="10523"/>
                    <a:pt x="10674" y="11077"/>
                  </a:cubicBezTo>
                  <a:cubicBezTo>
                    <a:pt x="11040" y="11631"/>
                    <a:pt x="9576" y="12462"/>
                    <a:pt x="7928" y="13292"/>
                  </a:cubicBezTo>
                  <a:cubicBezTo>
                    <a:pt x="6281" y="14123"/>
                    <a:pt x="4450" y="14954"/>
                    <a:pt x="2803" y="16200"/>
                  </a:cubicBezTo>
                  <a:cubicBezTo>
                    <a:pt x="1155" y="17446"/>
                    <a:pt x="-309" y="19108"/>
                    <a:pt x="57" y="20077"/>
                  </a:cubicBezTo>
                  <a:cubicBezTo>
                    <a:pt x="423" y="21046"/>
                    <a:pt x="2620" y="21323"/>
                    <a:pt x="6281" y="21462"/>
                  </a:cubicBezTo>
                  <a:cubicBezTo>
                    <a:pt x="9942" y="21600"/>
                    <a:pt x="15067" y="21600"/>
                    <a:pt x="201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8896350" y="4375149"/>
              <a:ext cx="1" cy="825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8890000" y="4298949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9023350" y="4235449"/>
              <a:ext cx="127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8775700" y="4068233"/>
              <a:ext cx="57150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75"/>
                  </a:moveTo>
                  <a:cubicBezTo>
                    <a:pt x="800" y="5062"/>
                    <a:pt x="1600" y="6750"/>
                    <a:pt x="2400" y="6750"/>
                  </a:cubicBezTo>
                  <a:cubicBezTo>
                    <a:pt x="3200" y="6750"/>
                    <a:pt x="4000" y="5062"/>
                    <a:pt x="6000" y="3375"/>
                  </a:cubicBezTo>
                  <a:cubicBezTo>
                    <a:pt x="8000" y="1687"/>
                    <a:pt x="11200" y="0"/>
                    <a:pt x="13200" y="0"/>
                  </a:cubicBezTo>
                  <a:cubicBezTo>
                    <a:pt x="15200" y="0"/>
                    <a:pt x="16000" y="1687"/>
                    <a:pt x="17200" y="5569"/>
                  </a:cubicBezTo>
                  <a:cubicBezTo>
                    <a:pt x="18400" y="9450"/>
                    <a:pt x="20000" y="155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8712200" y="4105186"/>
              <a:ext cx="44450" cy="8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21600" y="5554"/>
                  </a:moveTo>
                  <a:cubicBezTo>
                    <a:pt x="21600" y="2920"/>
                    <a:pt x="21600" y="286"/>
                    <a:pt x="20057" y="22"/>
                  </a:cubicBezTo>
                  <a:cubicBezTo>
                    <a:pt x="18514" y="-241"/>
                    <a:pt x="15429" y="1866"/>
                    <a:pt x="11829" y="5818"/>
                  </a:cubicBezTo>
                  <a:cubicBezTo>
                    <a:pt x="8229" y="9769"/>
                    <a:pt x="4114" y="15564"/>
                    <a:pt x="0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8540750" y="4498699"/>
              <a:ext cx="571773" cy="5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0993" fill="norm" stroke="1" extrusionOk="0">
                  <a:moveTo>
                    <a:pt x="0" y="16855"/>
                  </a:moveTo>
                  <a:cubicBezTo>
                    <a:pt x="797" y="19090"/>
                    <a:pt x="1594" y="21324"/>
                    <a:pt x="3387" y="20952"/>
                  </a:cubicBezTo>
                  <a:cubicBezTo>
                    <a:pt x="5181" y="20579"/>
                    <a:pt x="7970" y="17600"/>
                    <a:pt x="10760" y="14621"/>
                  </a:cubicBezTo>
                  <a:cubicBezTo>
                    <a:pt x="13550" y="11641"/>
                    <a:pt x="16339" y="8662"/>
                    <a:pt x="17934" y="6427"/>
                  </a:cubicBezTo>
                  <a:cubicBezTo>
                    <a:pt x="19528" y="4193"/>
                    <a:pt x="19926" y="2703"/>
                    <a:pt x="20404" y="1586"/>
                  </a:cubicBezTo>
                  <a:cubicBezTo>
                    <a:pt x="20883" y="469"/>
                    <a:pt x="21441" y="-276"/>
                    <a:pt x="21520" y="96"/>
                  </a:cubicBezTo>
                  <a:cubicBezTo>
                    <a:pt x="21600" y="469"/>
                    <a:pt x="21201" y="1958"/>
                    <a:pt x="20803" y="3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8724900" y="4610100"/>
              <a:ext cx="1397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6873" y="3600"/>
                  </a:cubicBezTo>
                  <a:cubicBezTo>
                    <a:pt x="10473" y="7200"/>
                    <a:pt x="16036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8832850" y="4611984"/>
              <a:ext cx="89464" cy="25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40" fill="norm" stroke="1" extrusionOk="0">
                  <a:moveTo>
                    <a:pt x="19591" y="2000"/>
                  </a:moveTo>
                  <a:cubicBezTo>
                    <a:pt x="20595" y="920"/>
                    <a:pt x="21600" y="-160"/>
                    <a:pt x="21098" y="20"/>
                  </a:cubicBezTo>
                  <a:cubicBezTo>
                    <a:pt x="20595" y="200"/>
                    <a:pt x="18586" y="1640"/>
                    <a:pt x="15070" y="4610"/>
                  </a:cubicBezTo>
                  <a:cubicBezTo>
                    <a:pt x="11553" y="7580"/>
                    <a:pt x="6530" y="12080"/>
                    <a:pt x="3767" y="15140"/>
                  </a:cubicBezTo>
                  <a:cubicBezTo>
                    <a:pt x="1005" y="18200"/>
                    <a:pt x="502" y="19820"/>
                    <a:pt x="0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8947150" y="481965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8966200" y="4702905"/>
              <a:ext cx="33468" cy="3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0" h="19364" fill="norm" stroke="1" extrusionOk="0">
                  <a:moveTo>
                    <a:pt x="7624" y="5609"/>
                  </a:moveTo>
                  <a:cubicBezTo>
                    <a:pt x="3812" y="11009"/>
                    <a:pt x="0" y="16409"/>
                    <a:pt x="2541" y="18434"/>
                  </a:cubicBezTo>
                  <a:cubicBezTo>
                    <a:pt x="5082" y="20459"/>
                    <a:pt x="13976" y="19109"/>
                    <a:pt x="17788" y="15059"/>
                  </a:cubicBezTo>
                  <a:cubicBezTo>
                    <a:pt x="21600" y="11009"/>
                    <a:pt x="20329" y="4259"/>
                    <a:pt x="16518" y="1559"/>
                  </a:cubicBezTo>
                  <a:cubicBezTo>
                    <a:pt x="12706" y="-1141"/>
                    <a:pt x="6353" y="209"/>
                    <a:pt x="0" y="1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9251950" y="4394199"/>
              <a:ext cx="139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5143"/>
                    <a:pt x="11782" y="10286"/>
                    <a:pt x="15382" y="13886"/>
                  </a:cubicBezTo>
                  <a:cubicBezTo>
                    <a:pt x="18982" y="17486"/>
                    <a:pt x="20291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9321800" y="4375149"/>
              <a:ext cx="571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080"/>
                    <a:pt x="8800" y="8160"/>
                    <a:pt x="5200" y="11760"/>
                  </a:cubicBezTo>
                  <a:cubicBezTo>
                    <a:pt x="1600" y="15360"/>
                    <a:pt x="800" y="184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9505949" y="431165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00"/>
                    <a:pt x="7200" y="7800"/>
                    <a:pt x="3600" y="11400"/>
                  </a:cubicBezTo>
                  <a:cubicBezTo>
                    <a:pt x="0" y="15000"/>
                    <a:pt x="0" y="183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9605433" y="4316777"/>
              <a:ext cx="113951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068" fill="norm" stroke="1" extrusionOk="0">
                  <a:moveTo>
                    <a:pt x="10800" y="2733"/>
                  </a:moveTo>
                  <a:cubicBezTo>
                    <a:pt x="8871" y="2733"/>
                    <a:pt x="6943" y="2733"/>
                    <a:pt x="5014" y="4810"/>
                  </a:cubicBezTo>
                  <a:cubicBezTo>
                    <a:pt x="3085" y="6887"/>
                    <a:pt x="1157" y="11040"/>
                    <a:pt x="385" y="14156"/>
                  </a:cubicBezTo>
                  <a:cubicBezTo>
                    <a:pt x="-386" y="17271"/>
                    <a:pt x="0" y="19348"/>
                    <a:pt x="1543" y="20387"/>
                  </a:cubicBezTo>
                  <a:cubicBezTo>
                    <a:pt x="3085" y="21425"/>
                    <a:pt x="5785" y="21425"/>
                    <a:pt x="9257" y="19348"/>
                  </a:cubicBezTo>
                  <a:cubicBezTo>
                    <a:pt x="12728" y="17271"/>
                    <a:pt x="16971" y="13117"/>
                    <a:pt x="19093" y="10002"/>
                  </a:cubicBezTo>
                  <a:cubicBezTo>
                    <a:pt x="21214" y="6887"/>
                    <a:pt x="21214" y="4810"/>
                    <a:pt x="19671" y="3148"/>
                  </a:cubicBezTo>
                  <a:cubicBezTo>
                    <a:pt x="18128" y="1487"/>
                    <a:pt x="15043" y="240"/>
                    <a:pt x="12535" y="33"/>
                  </a:cubicBezTo>
                  <a:cubicBezTo>
                    <a:pt x="10028" y="-175"/>
                    <a:pt x="8100" y="656"/>
                    <a:pt x="6171" y="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9730154" y="4311650"/>
              <a:ext cx="103880" cy="1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133" fill="norm" stroke="1" extrusionOk="0">
                  <a:moveTo>
                    <a:pt x="12561" y="4114"/>
                  </a:moveTo>
                  <a:cubicBezTo>
                    <a:pt x="10401" y="4457"/>
                    <a:pt x="8241" y="4800"/>
                    <a:pt x="6081" y="6514"/>
                  </a:cubicBezTo>
                  <a:cubicBezTo>
                    <a:pt x="3921" y="8229"/>
                    <a:pt x="1761" y="11314"/>
                    <a:pt x="681" y="13714"/>
                  </a:cubicBezTo>
                  <a:cubicBezTo>
                    <a:pt x="-399" y="16114"/>
                    <a:pt x="-399" y="17829"/>
                    <a:pt x="2193" y="19200"/>
                  </a:cubicBezTo>
                  <a:cubicBezTo>
                    <a:pt x="4785" y="20571"/>
                    <a:pt x="9969" y="21600"/>
                    <a:pt x="14073" y="20914"/>
                  </a:cubicBezTo>
                  <a:cubicBezTo>
                    <a:pt x="18177" y="20229"/>
                    <a:pt x="21201" y="17829"/>
                    <a:pt x="21201" y="14057"/>
                  </a:cubicBezTo>
                  <a:cubicBezTo>
                    <a:pt x="21201" y="10286"/>
                    <a:pt x="18177" y="5143"/>
                    <a:pt x="151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0592526" y="4210050"/>
              <a:ext cx="293925" cy="413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18924" y="0"/>
                  </a:moveTo>
                  <a:cubicBezTo>
                    <a:pt x="19233" y="299"/>
                    <a:pt x="19541" y="597"/>
                    <a:pt x="19541" y="946"/>
                  </a:cubicBezTo>
                  <a:cubicBezTo>
                    <a:pt x="19541" y="1294"/>
                    <a:pt x="19233" y="1692"/>
                    <a:pt x="19156" y="2112"/>
                  </a:cubicBezTo>
                  <a:cubicBezTo>
                    <a:pt x="19078" y="2533"/>
                    <a:pt x="19233" y="2975"/>
                    <a:pt x="19618" y="3395"/>
                  </a:cubicBezTo>
                  <a:cubicBezTo>
                    <a:pt x="20004" y="3816"/>
                    <a:pt x="20621" y="4214"/>
                    <a:pt x="21007" y="4640"/>
                  </a:cubicBezTo>
                  <a:cubicBezTo>
                    <a:pt x="21393" y="5065"/>
                    <a:pt x="21547" y="5519"/>
                    <a:pt x="21316" y="5961"/>
                  </a:cubicBezTo>
                  <a:cubicBezTo>
                    <a:pt x="21084" y="6404"/>
                    <a:pt x="20467" y="6835"/>
                    <a:pt x="19618" y="7272"/>
                  </a:cubicBezTo>
                  <a:cubicBezTo>
                    <a:pt x="18770" y="7709"/>
                    <a:pt x="17690" y="8151"/>
                    <a:pt x="16841" y="8571"/>
                  </a:cubicBezTo>
                  <a:cubicBezTo>
                    <a:pt x="15993" y="8992"/>
                    <a:pt x="15376" y="9390"/>
                    <a:pt x="14913" y="9777"/>
                  </a:cubicBezTo>
                  <a:cubicBezTo>
                    <a:pt x="14450" y="10164"/>
                    <a:pt x="14141" y="10540"/>
                    <a:pt x="13910" y="10933"/>
                  </a:cubicBezTo>
                  <a:cubicBezTo>
                    <a:pt x="13678" y="11325"/>
                    <a:pt x="13524" y="11735"/>
                    <a:pt x="13293" y="12149"/>
                  </a:cubicBezTo>
                  <a:cubicBezTo>
                    <a:pt x="13061" y="12564"/>
                    <a:pt x="12753" y="12984"/>
                    <a:pt x="12444" y="13399"/>
                  </a:cubicBezTo>
                  <a:cubicBezTo>
                    <a:pt x="12136" y="13814"/>
                    <a:pt x="11827" y="14223"/>
                    <a:pt x="11441" y="14627"/>
                  </a:cubicBezTo>
                  <a:cubicBezTo>
                    <a:pt x="11056" y="15030"/>
                    <a:pt x="10593" y="15429"/>
                    <a:pt x="10053" y="15860"/>
                  </a:cubicBezTo>
                  <a:cubicBezTo>
                    <a:pt x="9513" y="16291"/>
                    <a:pt x="8896" y="16756"/>
                    <a:pt x="8278" y="17182"/>
                  </a:cubicBezTo>
                  <a:cubicBezTo>
                    <a:pt x="7661" y="17607"/>
                    <a:pt x="7044" y="17994"/>
                    <a:pt x="6350" y="18354"/>
                  </a:cubicBezTo>
                  <a:cubicBezTo>
                    <a:pt x="5656" y="18713"/>
                    <a:pt x="4884" y="19045"/>
                    <a:pt x="3958" y="19421"/>
                  </a:cubicBezTo>
                  <a:cubicBezTo>
                    <a:pt x="3033" y="19797"/>
                    <a:pt x="1953" y="20218"/>
                    <a:pt x="1258" y="20544"/>
                  </a:cubicBezTo>
                  <a:cubicBezTo>
                    <a:pt x="564" y="20870"/>
                    <a:pt x="256" y="21102"/>
                    <a:pt x="101" y="21246"/>
                  </a:cubicBezTo>
                  <a:cubicBezTo>
                    <a:pt x="-53" y="21390"/>
                    <a:pt x="-53" y="21445"/>
                    <a:pt x="256" y="21489"/>
                  </a:cubicBezTo>
                  <a:cubicBezTo>
                    <a:pt x="564" y="21534"/>
                    <a:pt x="1181" y="21567"/>
                    <a:pt x="17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8464550" y="5073650"/>
              <a:ext cx="317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"/>
                    <a:pt x="14400" y="1440"/>
                    <a:pt x="18000" y="5040"/>
                  </a:cubicBezTo>
                  <a:cubicBezTo>
                    <a:pt x="21600" y="8640"/>
                    <a:pt x="21600" y="151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8521699" y="5092700"/>
              <a:ext cx="381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8610600" y="5161327"/>
              <a:ext cx="77017" cy="1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450" fill="norm" stroke="1" extrusionOk="0">
                  <a:moveTo>
                    <a:pt x="0" y="1266"/>
                  </a:moveTo>
                  <a:cubicBezTo>
                    <a:pt x="2842" y="558"/>
                    <a:pt x="5684" y="-150"/>
                    <a:pt x="8242" y="27"/>
                  </a:cubicBezTo>
                  <a:cubicBezTo>
                    <a:pt x="10800" y="204"/>
                    <a:pt x="13074" y="1266"/>
                    <a:pt x="12221" y="2860"/>
                  </a:cubicBezTo>
                  <a:cubicBezTo>
                    <a:pt x="11368" y="4453"/>
                    <a:pt x="7389" y="6578"/>
                    <a:pt x="6821" y="7640"/>
                  </a:cubicBezTo>
                  <a:cubicBezTo>
                    <a:pt x="6253" y="8702"/>
                    <a:pt x="9095" y="8702"/>
                    <a:pt x="11937" y="9057"/>
                  </a:cubicBezTo>
                  <a:cubicBezTo>
                    <a:pt x="14779" y="9411"/>
                    <a:pt x="17621" y="10119"/>
                    <a:pt x="19326" y="11358"/>
                  </a:cubicBezTo>
                  <a:cubicBezTo>
                    <a:pt x="21032" y="12598"/>
                    <a:pt x="21600" y="14368"/>
                    <a:pt x="18189" y="16139"/>
                  </a:cubicBezTo>
                  <a:cubicBezTo>
                    <a:pt x="14779" y="17909"/>
                    <a:pt x="7389" y="19680"/>
                    <a:pt x="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8375650" y="5384800"/>
              <a:ext cx="285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9800"/>
                    <a:pt x="9600" y="18000"/>
                    <a:pt x="13200" y="14400"/>
                  </a:cubicBezTo>
                  <a:cubicBezTo>
                    <a:pt x="16800" y="10800"/>
                    <a:pt x="19200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8509000" y="5473700"/>
              <a:ext cx="89445" cy="11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05" fill="norm" stroke="1" extrusionOk="0">
                  <a:moveTo>
                    <a:pt x="0" y="0"/>
                  </a:moveTo>
                  <a:cubicBezTo>
                    <a:pt x="2512" y="800"/>
                    <a:pt x="5023" y="1600"/>
                    <a:pt x="7535" y="2400"/>
                  </a:cubicBezTo>
                  <a:cubicBezTo>
                    <a:pt x="10047" y="3200"/>
                    <a:pt x="12558" y="4000"/>
                    <a:pt x="12809" y="5400"/>
                  </a:cubicBezTo>
                  <a:cubicBezTo>
                    <a:pt x="13060" y="6800"/>
                    <a:pt x="11051" y="8800"/>
                    <a:pt x="11302" y="9800"/>
                  </a:cubicBezTo>
                  <a:cubicBezTo>
                    <a:pt x="11553" y="10800"/>
                    <a:pt x="14065" y="10800"/>
                    <a:pt x="16326" y="11400"/>
                  </a:cubicBezTo>
                  <a:cubicBezTo>
                    <a:pt x="18586" y="12000"/>
                    <a:pt x="20595" y="13200"/>
                    <a:pt x="21098" y="14800"/>
                  </a:cubicBezTo>
                  <a:cubicBezTo>
                    <a:pt x="21600" y="16400"/>
                    <a:pt x="20595" y="18400"/>
                    <a:pt x="18837" y="19600"/>
                  </a:cubicBezTo>
                  <a:cubicBezTo>
                    <a:pt x="17079" y="20800"/>
                    <a:pt x="14567" y="21200"/>
                    <a:pt x="12056" y="21400"/>
                  </a:cubicBezTo>
                  <a:cubicBezTo>
                    <a:pt x="9544" y="21600"/>
                    <a:pt x="7033" y="21600"/>
                    <a:pt x="5777" y="20600"/>
                  </a:cubicBezTo>
                  <a:cubicBezTo>
                    <a:pt x="4521" y="19600"/>
                    <a:pt x="4521" y="17600"/>
                    <a:pt x="4521" y="15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8801100" y="5283200"/>
              <a:ext cx="1206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8845550" y="5276850"/>
              <a:ext cx="508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8991600" y="5187950"/>
              <a:ext cx="1" cy="1143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9049758" y="5200650"/>
              <a:ext cx="68843" cy="8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36" fill="norm" stroke="1" extrusionOk="0">
                  <a:moveTo>
                    <a:pt x="15397" y="0"/>
                  </a:moveTo>
                  <a:cubicBezTo>
                    <a:pt x="12124" y="0"/>
                    <a:pt x="8852" y="0"/>
                    <a:pt x="6233" y="1385"/>
                  </a:cubicBezTo>
                  <a:cubicBezTo>
                    <a:pt x="3615" y="2769"/>
                    <a:pt x="1652" y="5538"/>
                    <a:pt x="670" y="8585"/>
                  </a:cubicBezTo>
                  <a:cubicBezTo>
                    <a:pt x="-312" y="11631"/>
                    <a:pt x="-312" y="14954"/>
                    <a:pt x="1324" y="17169"/>
                  </a:cubicBezTo>
                  <a:cubicBezTo>
                    <a:pt x="2961" y="19385"/>
                    <a:pt x="6233" y="20492"/>
                    <a:pt x="9506" y="21046"/>
                  </a:cubicBezTo>
                  <a:cubicBezTo>
                    <a:pt x="12779" y="21600"/>
                    <a:pt x="16052" y="21600"/>
                    <a:pt x="18015" y="18831"/>
                  </a:cubicBezTo>
                  <a:cubicBezTo>
                    <a:pt x="19979" y="16062"/>
                    <a:pt x="20633" y="10523"/>
                    <a:pt x="21288" y="4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9145372" y="5187950"/>
              <a:ext cx="93831" cy="11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422" fill="norm" stroke="1" extrusionOk="0">
                  <a:moveTo>
                    <a:pt x="16599" y="1200"/>
                  </a:moveTo>
                  <a:cubicBezTo>
                    <a:pt x="14252" y="1200"/>
                    <a:pt x="11904" y="1200"/>
                    <a:pt x="9086" y="3200"/>
                  </a:cubicBezTo>
                  <a:cubicBezTo>
                    <a:pt x="6269" y="5200"/>
                    <a:pt x="2982" y="9200"/>
                    <a:pt x="1338" y="12200"/>
                  </a:cubicBezTo>
                  <a:cubicBezTo>
                    <a:pt x="-305" y="15200"/>
                    <a:pt x="-305" y="17200"/>
                    <a:pt x="634" y="18800"/>
                  </a:cubicBezTo>
                  <a:cubicBezTo>
                    <a:pt x="1573" y="20400"/>
                    <a:pt x="3452" y="21600"/>
                    <a:pt x="6738" y="21400"/>
                  </a:cubicBezTo>
                  <a:cubicBezTo>
                    <a:pt x="10025" y="21200"/>
                    <a:pt x="14721" y="19600"/>
                    <a:pt x="17538" y="16400"/>
                  </a:cubicBezTo>
                  <a:cubicBezTo>
                    <a:pt x="20356" y="13200"/>
                    <a:pt x="21295" y="8400"/>
                    <a:pt x="20591" y="5400"/>
                  </a:cubicBezTo>
                  <a:cubicBezTo>
                    <a:pt x="19886" y="2400"/>
                    <a:pt x="17538" y="1200"/>
                    <a:pt x="151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9671050" y="5245100"/>
              <a:ext cx="1016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9690100" y="5321300"/>
              <a:ext cx="1333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10099393" y="5130800"/>
              <a:ext cx="9808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86"/>
                    <a:pt x="2735" y="10971"/>
                    <a:pt x="575" y="14571"/>
                  </a:cubicBezTo>
                  <a:cubicBezTo>
                    <a:pt x="-1585" y="18171"/>
                    <a:pt x="2735" y="19886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10193072" y="5118100"/>
              <a:ext cx="71423" cy="9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227" fill="norm" stroke="1" extrusionOk="0">
                  <a:moveTo>
                    <a:pt x="18128" y="0"/>
                  </a:moveTo>
                  <a:cubicBezTo>
                    <a:pt x="15043" y="0"/>
                    <a:pt x="11957" y="0"/>
                    <a:pt x="8871" y="2298"/>
                  </a:cubicBezTo>
                  <a:cubicBezTo>
                    <a:pt x="5785" y="4596"/>
                    <a:pt x="2700" y="9191"/>
                    <a:pt x="1157" y="12638"/>
                  </a:cubicBezTo>
                  <a:cubicBezTo>
                    <a:pt x="-386" y="16085"/>
                    <a:pt x="-386" y="18383"/>
                    <a:pt x="1157" y="19762"/>
                  </a:cubicBezTo>
                  <a:cubicBezTo>
                    <a:pt x="2700" y="21140"/>
                    <a:pt x="5785" y="21600"/>
                    <a:pt x="8563" y="20911"/>
                  </a:cubicBezTo>
                  <a:cubicBezTo>
                    <a:pt x="11340" y="20221"/>
                    <a:pt x="13808" y="18383"/>
                    <a:pt x="15968" y="15855"/>
                  </a:cubicBezTo>
                  <a:cubicBezTo>
                    <a:pt x="18128" y="13328"/>
                    <a:pt x="19980" y="10111"/>
                    <a:pt x="20597" y="7353"/>
                  </a:cubicBezTo>
                  <a:cubicBezTo>
                    <a:pt x="21214" y="4596"/>
                    <a:pt x="20597" y="2298"/>
                    <a:pt x="18437" y="1149"/>
                  </a:cubicBezTo>
                  <a:cubicBezTo>
                    <a:pt x="16277" y="0"/>
                    <a:pt x="12574" y="0"/>
                    <a:pt x="10414" y="1149"/>
                  </a:cubicBezTo>
                  <a:cubicBezTo>
                    <a:pt x="8254" y="2298"/>
                    <a:pt x="7637" y="4596"/>
                    <a:pt x="7020" y="68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10307229" y="5147405"/>
              <a:ext cx="69888" cy="6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0576" fill="norm" stroke="1" extrusionOk="0">
                  <a:moveTo>
                    <a:pt x="9175" y="805"/>
                  </a:moveTo>
                  <a:cubicBezTo>
                    <a:pt x="5999" y="2198"/>
                    <a:pt x="2822" y="3592"/>
                    <a:pt x="1234" y="6030"/>
                  </a:cubicBezTo>
                  <a:cubicBezTo>
                    <a:pt x="-354" y="8469"/>
                    <a:pt x="-354" y="11953"/>
                    <a:pt x="917" y="14740"/>
                  </a:cubicBezTo>
                  <a:cubicBezTo>
                    <a:pt x="2187" y="17527"/>
                    <a:pt x="4728" y="19617"/>
                    <a:pt x="7587" y="20314"/>
                  </a:cubicBezTo>
                  <a:cubicBezTo>
                    <a:pt x="10446" y="21011"/>
                    <a:pt x="13622" y="20314"/>
                    <a:pt x="16164" y="18224"/>
                  </a:cubicBezTo>
                  <a:cubicBezTo>
                    <a:pt x="18705" y="16134"/>
                    <a:pt x="20611" y="12650"/>
                    <a:pt x="20928" y="9166"/>
                  </a:cubicBezTo>
                  <a:cubicBezTo>
                    <a:pt x="21246" y="5682"/>
                    <a:pt x="19975" y="2198"/>
                    <a:pt x="16799" y="805"/>
                  </a:cubicBezTo>
                  <a:cubicBezTo>
                    <a:pt x="13622" y="-589"/>
                    <a:pt x="8540" y="108"/>
                    <a:pt x="3458" y="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10045700" y="5308600"/>
              <a:ext cx="2286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8000"/>
                    <a:pt x="11600" y="14400"/>
                    <a:pt x="15200" y="10800"/>
                  </a:cubicBezTo>
                  <a:cubicBezTo>
                    <a:pt x="18800" y="7200"/>
                    <a:pt x="202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10160512" y="5360105"/>
              <a:ext cx="94738" cy="21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320" fill="norm" stroke="1" extrusionOk="0">
                  <a:moveTo>
                    <a:pt x="21017" y="559"/>
                  </a:moveTo>
                  <a:cubicBezTo>
                    <a:pt x="18669" y="139"/>
                    <a:pt x="16321" y="-280"/>
                    <a:pt x="13034" y="244"/>
                  </a:cubicBezTo>
                  <a:cubicBezTo>
                    <a:pt x="9747" y="769"/>
                    <a:pt x="5521" y="2237"/>
                    <a:pt x="2939" y="3809"/>
                  </a:cubicBezTo>
                  <a:cubicBezTo>
                    <a:pt x="356" y="5382"/>
                    <a:pt x="-583" y="7060"/>
                    <a:pt x="356" y="7899"/>
                  </a:cubicBezTo>
                  <a:cubicBezTo>
                    <a:pt x="1295" y="8737"/>
                    <a:pt x="4113" y="8737"/>
                    <a:pt x="6460" y="8423"/>
                  </a:cubicBezTo>
                  <a:cubicBezTo>
                    <a:pt x="8808" y="8108"/>
                    <a:pt x="10687" y="7479"/>
                    <a:pt x="12330" y="6745"/>
                  </a:cubicBezTo>
                  <a:cubicBezTo>
                    <a:pt x="13974" y="6011"/>
                    <a:pt x="15382" y="5172"/>
                    <a:pt x="16556" y="5277"/>
                  </a:cubicBezTo>
                  <a:cubicBezTo>
                    <a:pt x="17730" y="5382"/>
                    <a:pt x="18669" y="6431"/>
                    <a:pt x="18669" y="9262"/>
                  </a:cubicBezTo>
                  <a:cubicBezTo>
                    <a:pt x="18669" y="12093"/>
                    <a:pt x="17730" y="16706"/>
                    <a:pt x="16791" y="21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8369300" y="6083300"/>
              <a:ext cx="127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8293100" y="6261100"/>
              <a:ext cx="177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2400"/>
                    <a:pt x="11829" y="4800"/>
                    <a:pt x="15429" y="8400"/>
                  </a:cubicBezTo>
                  <a:cubicBezTo>
                    <a:pt x="19029" y="12000"/>
                    <a:pt x="20314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8310431" y="6305550"/>
              <a:ext cx="87682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956" y="0"/>
                  </a:moveTo>
                  <a:cubicBezTo>
                    <a:pt x="8445" y="288"/>
                    <a:pt x="5933" y="576"/>
                    <a:pt x="5933" y="864"/>
                  </a:cubicBezTo>
                  <a:cubicBezTo>
                    <a:pt x="5933" y="1152"/>
                    <a:pt x="8445" y="1440"/>
                    <a:pt x="10203" y="2304"/>
                  </a:cubicBezTo>
                  <a:cubicBezTo>
                    <a:pt x="11961" y="3168"/>
                    <a:pt x="12966" y="4608"/>
                    <a:pt x="12966" y="6048"/>
                  </a:cubicBezTo>
                  <a:cubicBezTo>
                    <a:pt x="12966" y="7488"/>
                    <a:pt x="11961" y="8928"/>
                    <a:pt x="12715" y="9792"/>
                  </a:cubicBezTo>
                  <a:cubicBezTo>
                    <a:pt x="13468" y="10656"/>
                    <a:pt x="15980" y="10944"/>
                    <a:pt x="17738" y="11808"/>
                  </a:cubicBezTo>
                  <a:cubicBezTo>
                    <a:pt x="19496" y="12672"/>
                    <a:pt x="20501" y="14112"/>
                    <a:pt x="20752" y="15552"/>
                  </a:cubicBezTo>
                  <a:cubicBezTo>
                    <a:pt x="21003" y="16992"/>
                    <a:pt x="20501" y="18432"/>
                    <a:pt x="17487" y="19584"/>
                  </a:cubicBezTo>
                  <a:cubicBezTo>
                    <a:pt x="14473" y="20736"/>
                    <a:pt x="8947" y="21600"/>
                    <a:pt x="5180" y="21600"/>
                  </a:cubicBezTo>
                  <a:cubicBezTo>
                    <a:pt x="1412" y="21600"/>
                    <a:pt x="-597" y="20736"/>
                    <a:pt x="156" y="19872"/>
                  </a:cubicBezTo>
                  <a:cubicBezTo>
                    <a:pt x="910" y="19008"/>
                    <a:pt x="4426" y="18144"/>
                    <a:pt x="7943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8461639" y="6305550"/>
              <a:ext cx="66411" cy="14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26" fill="norm" stroke="1" extrusionOk="0">
                  <a:moveTo>
                    <a:pt x="21178" y="11270"/>
                  </a:moveTo>
                  <a:cubicBezTo>
                    <a:pt x="18478" y="10330"/>
                    <a:pt x="15778" y="9391"/>
                    <a:pt x="13078" y="9548"/>
                  </a:cubicBezTo>
                  <a:cubicBezTo>
                    <a:pt x="10378" y="9704"/>
                    <a:pt x="7678" y="10957"/>
                    <a:pt x="5316" y="12365"/>
                  </a:cubicBezTo>
                  <a:cubicBezTo>
                    <a:pt x="2953" y="13774"/>
                    <a:pt x="928" y="15339"/>
                    <a:pt x="253" y="16904"/>
                  </a:cubicBezTo>
                  <a:cubicBezTo>
                    <a:pt x="-422" y="18470"/>
                    <a:pt x="253" y="20035"/>
                    <a:pt x="2278" y="20817"/>
                  </a:cubicBezTo>
                  <a:cubicBezTo>
                    <a:pt x="4303" y="21600"/>
                    <a:pt x="7678" y="21600"/>
                    <a:pt x="10716" y="20974"/>
                  </a:cubicBezTo>
                  <a:cubicBezTo>
                    <a:pt x="13753" y="20348"/>
                    <a:pt x="16453" y="19096"/>
                    <a:pt x="16791" y="16904"/>
                  </a:cubicBezTo>
                  <a:cubicBezTo>
                    <a:pt x="17128" y="14713"/>
                    <a:pt x="15103" y="11583"/>
                    <a:pt x="15103" y="8609"/>
                  </a:cubicBezTo>
                  <a:cubicBezTo>
                    <a:pt x="15103" y="5635"/>
                    <a:pt x="17128" y="2817"/>
                    <a:pt x="191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8572500" y="6223000"/>
              <a:ext cx="1397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2400"/>
                    <a:pt x="9164" y="4800"/>
                    <a:pt x="12764" y="8400"/>
                  </a:cubicBezTo>
                  <a:cubicBezTo>
                    <a:pt x="16364" y="12000"/>
                    <a:pt x="18982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8627756" y="6216650"/>
              <a:ext cx="52695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20682" y="0"/>
                  </a:moveTo>
                  <a:cubicBezTo>
                    <a:pt x="13205" y="3032"/>
                    <a:pt x="5728" y="6063"/>
                    <a:pt x="2405" y="9663"/>
                  </a:cubicBezTo>
                  <a:cubicBezTo>
                    <a:pt x="-918" y="13263"/>
                    <a:pt x="-87" y="17432"/>
                    <a:pt x="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8778593" y="6108700"/>
              <a:ext cx="980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564"/>
                    <a:pt x="-1585" y="11127"/>
                    <a:pt x="575" y="14727"/>
                  </a:cubicBezTo>
                  <a:cubicBezTo>
                    <a:pt x="2735" y="18327"/>
                    <a:pt x="11375" y="19964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8855621" y="6134100"/>
              <a:ext cx="59779" cy="8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70" fill="norm" stroke="1" extrusionOk="0">
                  <a:moveTo>
                    <a:pt x="16566" y="0"/>
                  </a:moveTo>
                  <a:cubicBezTo>
                    <a:pt x="12842" y="540"/>
                    <a:pt x="9118" y="1080"/>
                    <a:pt x="6511" y="2700"/>
                  </a:cubicBezTo>
                  <a:cubicBezTo>
                    <a:pt x="3904" y="4320"/>
                    <a:pt x="2414" y="7020"/>
                    <a:pt x="1297" y="9720"/>
                  </a:cubicBezTo>
                  <a:cubicBezTo>
                    <a:pt x="180" y="12420"/>
                    <a:pt x="-565" y="15120"/>
                    <a:pt x="552" y="17280"/>
                  </a:cubicBezTo>
                  <a:cubicBezTo>
                    <a:pt x="1669" y="19440"/>
                    <a:pt x="4649" y="21060"/>
                    <a:pt x="8001" y="21330"/>
                  </a:cubicBezTo>
                  <a:cubicBezTo>
                    <a:pt x="11352" y="21600"/>
                    <a:pt x="15076" y="20520"/>
                    <a:pt x="17311" y="17550"/>
                  </a:cubicBezTo>
                  <a:cubicBezTo>
                    <a:pt x="19545" y="14580"/>
                    <a:pt x="20290" y="9720"/>
                    <a:pt x="21035" y="4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8985241" y="6108699"/>
              <a:ext cx="66503" cy="11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0" h="21277" fill="norm" stroke="1" extrusionOk="0">
                  <a:moveTo>
                    <a:pt x="11438" y="7200"/>
                  </a:moveTo>
                  <a:cubicBezTo>
                    <a:pt x="8261" y="8400"/>
                    <a:pt x="5085" y="9600"/>
                    <a:pt x="2861" y="11600"/>
                  </a:cubicBezTo>
                  <a:cubicBezTo>
                    <a:pt x="638" y="13600"/>
                    <a:pt x="-633" y="16400"/>
                    <a:pt x="320" y="18400"/>
                  </a:cubicBezTo>
                  <a:cubicBezTo>
                    <a:pt x="1273" y="20400"/>
                    <a:pt x="4449" y="21600"/>
                    <a:pt x="8579" y="21200"/>
                  </a:cubicBezTo>
                  <a:cubicBezTo>
                    <a:pt x="12708" y="20800"/>
                    <a:pt x="17791" y="18800"/>
                    <a:pt x="19379" y="15600"/>
                  </a:cubicBezTo>
                  <a:cubicBezTo>
                    <a:pt x="20967" y="12400"/>
                    <a:pt x="19061" y="8000"/>
                    <a:pt x="16520" y="5200"/>
                  </a:cubicBezTo>
                  <a:cubicBezTo>
                    <a:pt x="13979" y="2400"/>
                    <a:pt x="10802" y="1200"/>
                    <a:pt x="76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9378950" y="6127186"/>
              <a:ext cx="12700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040" y="2735"/>
                    <a:pt x="10080" y="-1585"/>
                    <a:pt x="13680" y="575"/>
                  </a:cubicBezTo>
                  <a:cubicBezTo>
                    <a:pt x="17280" y="2735"/>
                    <a:pt x="1944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9410700" y="6210300"/>
              <a:ext cx="1206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9728200" y="6045200"/>
              <a:ext cx="1" cy="1460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9821247" y="6032500"/>
              <a:ext cx="96274" cy="12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538" fill="norm" stroke="1" extrusionOk="0">
                  <a:moveTo>
                    <a:pt x="14265" y="0"/>
                  </a:moveTo>
                  <a:cubicBezTo>
                    <a:pt x="11968" y="720"/>
                    <a:pt x="9670" y="1440"/>
                    <a:pt x="7372" y="3420"/>
                  </a:cubicBezTo>
                  <a:cubicBezTo>
                    <a:pt x="5074" y="5400"/>
                    <a:pt x="2776" y="8640"/>
                    <a:pt x="1397" y="11520"/>
                  </a:cubicBezTo>
                  <a:cubicBezTo>
                    <a:pt x="19" y="14400"/>
                    <a:pt x="-441" y="16920"/>
                    <a:pt x="478" y="18540"/>
                  </a:cubicBezTo>
                  <a:cubicBezTo>
                    <a:pt x="1397" y="20160"/>
                    <a:pt x="3695" y="20880"/>
                    <a:pt x="6223" y="21240"/>
                  </a:cubicBezTo>
                  <a:cubicBezTo>
                    <a:pt x="8750" y="21600"/>
                    <a:pt x="11508" y="21600"/>
                    <a:pt x="14036" y="21420"/>
                  </a:cubicBezTo>
                  <a:cubicBezTo>
                    <a:pt x="16563" y="21240"/>
                    <a:pt x="18861" y="20880"/>
                    <a:pt x="20010" y="18720"/>
                  </a:cubicBezTo>
                  <a:cubicBezTo>
                    <a:pt x="21159" y="16560"/>
                    <a:pt x="21159" y="12600"/>
                    <a:pt x="20240" y="9900"/>
                  </a:cubicBezTo>
                  <a:cubicBezTo>
                    <a:pt x="19321" y="7200"/>
                    <a:pt x="17482" y="5760"/>
                    <a:pt x="15414" y="4860"/>
                  </a:cubicBezTo>
                  <a:cubicBezTo>
                    <a:pt x="13346" y="3960"/>
                    <a:pt x="11048" y="3600"/>
                    <a:pt x="9440" y="4500"/>
                  </a:cubicBezTo>
                  <a:cubicBezTo>
                    <a:pt x="7831" y="5400"/>
                    <a:pt x="6912" y="7560"/>
                    <a:pt x="5993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9950449" y="6045685"/>
              <a:ext cx="111971" cy="22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56" fill="norm" stroke="1" extrusionOk="0">
                  <a:moveTo>
                    <a:pt x="19200" y="1738"/>
                  </a:moveTo>
                  <a:cubicBezTo>
                    <a:pt x="20400" y="747"/>
                    <a:pt x="21600" y="-244"/>
                    <a:pt x="21000" y="53"/>
                  </a:cubicBezTo>
                  <a:cubicBezTo>
                    <a:pt x="20400" y="350"/>
                    <a:pt x="18000" y="1936"/>
                    <a:pt x="14200" y="5305"/>
                  </a:cubicBezTo>
                  <a:cubicBezTo>
                    <a:pt x="10400" y="8673"/>
                    <a:pt x="5200" y="13826"/>
                    <a:pt x="2600" y="16798"/>
                  </a:cubicBezTo>
                  <a:cubicBezTo>
                    <a:pt x="0" y="19771"/>
                    <a:pt x="0" y="20563"/>
                    <a:pt x="0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9956800" y="6169345"/>
              <a:ext cx="136100" cy="180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36" fill="norm" stroke="1" extrusionOk="0">
                  <a:moveTo>
                    <a:pt x="8972" y="5613"/>
                  </a:moveTo>
                  <a:cubicBezTo>
                    <a:pt x="9305" y="4357"/>
                    <a:pt x="9637" y="3101"/>
                    <a:pt x="10468" y="2096"/>
                  </a:cubicBezTo>
                  <a:cubicBezTo>
                    <a:pt x="11298" y="1092"/>
                    <a:pt x="12628" y="338"/>
                    <a:pt x="14123" y="87"/>
                  </a:cubicBezTo>
                  <a:cubicBezTo>
                    <a:pt x="15618" y="-164"/>
                    <a:pt x="17280" y="87"/>
                    <a:pt x="17945" y="1343"/>
                  </a:cubicBezTo>
                  <a:cubicBezTo>
                    <a:pt x="18609" y="2599"/>
                    <a:pt x="18277" y="4859"/>
                    <a:pt x="17446" y="6366"/>
                  </a:cubicBezTo>
                  <a:cubicBezTo>
                    <a:pt x="16615" y="7873"/>
                    <a:pt x="15286" y="8627"/>
                    <a:pt x="15452" y="9380"/>
                  </a:cubicBezTo>
                  <a:cubicBezTo>
                    <a:pt x="15618" y="10134"/>
                    <a:pt x="17280" y="10887"/>
                    <a:pt x="18609" y="11766"/>
                  </a:cubicBezTo>
                  <a:cubicBezTo>
                    <a:pt x="19938" y="12645"/>
                    <a:pt x="20935" y="13650"/>
                    <a:pt x="21268" y="14780"/>
                  </a:cubicBezTo>
                  <a:cubicBezTo>
                    <a:pt x="21600" y="15910"/>
                    <a:pt x="21268" y="17166"/>
                    <a:pt x="17612" y="18296"/>
                  </a:cubicBezTo>
                  <a:cubicBezTo>
                    <a:pt x="13957" y="19427"/>
                    <a:pt x="6978" y="20431"/>
                    <a:pt x="0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8343900" y="6938554"/>
              <a:ext cx="38100" cy="14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299"/>
                  </a:moveTo>
                  <a:cubicBezTo>
                    <a:pt x="6000" y="-18"/>
                    <a:pt x="12000" y="-336"/>
                    <a:pt x="15600" y="776"/>
                  </a:cubicBezTo>
                  <a:cubicBezTo>
                    <a:pt x="19200" y="1888"/>
                    <a:pt x="20400" y="4429"/>
                    <a:pt x="21000" y="8082"/>
                  </a:cubicBezTo>
                  <a:cubicBezTo>
                    <a:pt x="21600" y="11735"/>
                    <a:pt x="21600" y="16499"/>
                    <a:pt x="21600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8286750" y="7129827"/>
              <a:ext cx="1333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771" y="4868"/>
                    <a:pt x="7543" y="-1303"/>
                    <a:pt x="11143" y="240"/>
                  </a:cubicBezTo>
                  <a:cubicBezTo>
                    <a:pt x="14743" y="1783"/>
                    <a:pt x="18171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8305800" y="7200900"/>
              <a:ext cx="317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760"/>
                    <a:pt x="2880" y="11520"/>
                    <a:pt x="6480" y="15120"/>
                  </a:cubicBezTo>
                  <a:cubicBezTo>
                    <a:pt x="10080" y="18720"/>
                    <a:pt x="1584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8350250" y="7198783"/>
              <a:ext cx="171450" cy="8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2" fill="norm" stroke="1" extrusionOk="0">
                  <a:moveTo>
                    <a:pt x="0" y="10010"/>
                  </a:moveTo>
                  <a:cubicBezTo>
                    <a:pt x="533" y="7376"/>
                    <a:pt x="1067" y="4741"/>
                    <a:pt x="2000" y="2898"/>
                  </a:cubicBezTo>
                  <a:cubicBezTo>
                    <a:pt x="2933" y="1054"/>
                    <a:pt x="4267" y="0"/>
                    <a:pt x="6133" y="0"/>
                  </a:cubicBezTo>
                  <a:cubicBezTo>
                    <a:pt x="8000" y="0"/>
                    <a:pt x="10400" y="1054"/>
                    <a:pt x="11600" y="2898"/>
                  </a:cubicBezTo>
                  <a:cubicBezTo>
                    <a:pt x="12800" y="4741"/>
                    <a:pt x="12800" y="7376"/>
                    <a:pt x="12000" y="10273"/>
                  </a:cubicBezTo>
                  <a:cubicBezTo>
                    <a:pt x="11200" y="13171"/>
                    <a:pt x="9600" y="16332"/>
                    <a:pt x="9467" y="18439"/>
                  </a:cubicBezTo>
                  <a:cubicBezTo>
                    <a:pt x="9333" y="20546"/>
                    <a:pt x="10667" y="21600"/>
                    <a:pt x="12933" y="20810"/>
                  </a:cubicBezTo>
                  <a:cubicBezTo>
                    <a:pt x="15200" y="20020"/>
                    <a:pt x="18400" y="17385"/>
                    <a:pt x="21600" y="147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8521700" y="7042150"/>
              <a:ext cx="1397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2400"/>
                    <a:pt x="9164" y="4800"/>
                    <a:pt x="12764" y="8400"/>
                  </a:cubicBezTo>
                  <a:cubicBezTo>
                    <a:pt x="16364" y="12000"/>
                    <a:pt x="18982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8597900" y="7029450"/>
              <a:ext cx="508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600"/>
                    <a:pt x="9000" y="7200"/>
                    <a:pt x="5400" y="10800"/>
                  </a:cubicBezTo>
                  <a:cubicBezTo>
                    <a:pt x="1800" y="14400"/>
                    <a:pt x="9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8724900" y="6978650"/>
              <a:ext cx="63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8787180" y="6978650"/>
              <a:ext cx="53240" cy="7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128" fill="norm" stroke="1" extrusionOk="0">
                  <a:moveTo>
                    <a:pt x="15433" y="0"/>
                  </a:moveTo>
                  <a:cubicBezTo>
                    <a:pt x="11279" y="1906"/>
                    <a:pt x="7125" y="3812"/>
                    <a:pt x="4217" y="6353"/>
                  </a:cubicBezTo>
                  <a:cubicBezTo>
                    <a:pt x="1310" y="8894"/>
                    <a:pt x="-352" y="12071"/>
                    <a:pt x="63" y="14929"/>
                  </a:cubicBezTo>
                  <a:cubicBezTo>
                    <a:pt x="479" y="17788"/>
                    <a:pt x="2971" y="20329"/>
                    <a:pt x="6294" y="20965"/>
                  </a:cubicBezTo>
                  <a:cubicBezTo>
                    <a:pt x="9617" y="21600"/>
                    <a:pt x="13771" y="20329"/>
                    <a:pt x="16679" y="18106"/>
                  </a:cubicBezTo>
                  <a:cubicBezTo>
                    <a:pt x="19586" y="15882"/>
                    <a:pt x="21248" y="12706"/>
                    <a:pt x="20833" y="9847"/>
                  </a:cubicBezTo>
                  <a:cubicBezTo>
                    <a:pt x="20417" y="6988"/>
                    <a:pt x="17925" y="4447"/>
                    <a:pt x="16679" y="3494"/>
                  </a:cubicBezTo>
                  <a:cubicBezTo>
                    <a:pt x="15433" y="2541"/>
                    <a:pt x="15433" y="3176"/>
                    <a:pt x="15433" y="3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8865450" y="6997700"/>
              <a:ext cx="76994" cy="8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0974" fill="norm" stroke="1" extrusionOk="0">
                  <a:moveTo>
                    <a:pt x="11709" y="0"/>
                  </a:moveTo>
                  <a:cubicBezTo>
                    <a:pt x="8867" y="1580"/>
                    <a:pt x="6025" y="3161"/>
                    <a:pt x="4035" y="5268"/>
                  </a:cubicBezTo>
                  <a:cubicBezTo>
                    <a:pt x="2046" y="7376"/>
                    <a:pt x="909" y="10010"/>
                    <a:pt x="340" y="12644"/>
                  </a:cubicBezTo>
                  <a:cubicBezTo>
                    <a:pt x="-228" y="15278"/>
                    <a:pt x="-228" y="17912"/>
                    <a:pt x="1477" y="19493"/>
                  </a:cubicBezTo>
                  <a:cubicBezTo>
                    <a:pt x="3183" y="21073"/>
                    <a:pt x="6593" y="21600"/>
                    <a:pt x="10288" y="20020"/>
                  </a:cubicBezTo>
                  <a:cubicBezTo>
                    <a:pt x="13983" y="18439"/>
                    <a:pt x="17961" y="14751"/>
                    <a:pt x="19667" y="11590"/>
                  </a:cubicBezTo>
                  <a:cubicBezTo>
                    <a:pt x="21372" y="8429"/>
                    <a:pt x="20804" y="5795"/>
                    <a:pt x="18814" y="3951"/>
                  </a:cubicBezTo>
                  <a:cubicBezTo>
                    <a:pt x="16825" y="2107"/>
                    <a:pt x="13414" y="1054"/>
                    <a:pt x="100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9131299" y="700405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9144000" y="7092950"/>
              <a:ext cx="825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9480550" y="6890971"/>
              <a:ext cx="120650" cy="10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3713"/>
                  </a:moveTo>
                  <a:cubicBezTo>
                    <a:pt x="1516" y="2391"/>
                    <a:pt x="3032" y="1068"/>
                    <a:pt x="4737" y="407"/>
                  </a:cubicBezTo>
                  <a:cubicBezTo>
                    <a:pt x="6442" y="-254"/>
                    <a:pt x="8337" y="-254"/>
                    <a:pt x="10042" y="1509"/>
                  </a:cubicBezTo>
                  <a:cubicBezTo>
                    <a:pt x="11747" y="3273"/>
                    <a:pt x="13263" y="6799"/>
                    <a:pt x="13263" y="9224"/>
                  </a:cubicBezTo>
                  <a:cubicBezTo>
                    <a:pt x="13263" y="11648"/>
                    <a:pt x="11747" y="12970"/>
                    <a:pt x="10232" y="14293"/>
                  </a:cubicBezTo>
                  <a:cubicBezTo>
                    <a:pt x="8716" y="15615"/>
                    <a:pt x="7200" y="16938"/>
                    <a:pt x="7200" y="18260"/>
                  </a:cubicBezTo>
                  <a:cubicBezTo>
                    <a:pt x="7200" y="19583"/>
                    <a:pt x="8716" y="20905"/>
                    <a:pt x="11368" y="21126"/>
                  </a:cubicBezTo>
                  <a:cubicBezTo>
                    <a:pt x="14021" y="21346"/>
                    <a:pt x="17811" y="20464"/>
                    <a:pt x="21600" y="19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9659294" y="6888527"/>
              <a:ext cx="72363" cy="12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43" fill="norm" stroke="1" extrusionOk="0">
                  <a:moveTo>
                    <a:pt x="14536" y="1333"/>
                  </a:moveTo>
                  <a:cubicBezTo>
                    <a:pt x="11451" y="588"/>
                    <a:pt x="8365" y="-157"/>
                    <a:pt x="5588" y="29"/>
                  </a:cubicBezTo>
                  <a:cubicBezTo>
                    <a:pt x="2811" y="215"/>
                    <a:pt x="342" y="1333"/>
                    <a:pt x="34" y="2636"/>
                  </a:cubicBezTo>
                  <a:cubicBezTo>
                    <a:pt x="-275" y="3940"/>
                    <a:pt x="1576" y="5429"/>
                    <a:pt x="4971" y="7477"/>
                  </a:cubicBezTo>
                  <a:cubicBezTo>
                    <a:pt x="8365" y="9526"/>
                    <a:pt x="13302" y="12133"/>
                    <a:pt x="16388" y="14367"/>
                  </a:cubicBezTo>
                  <a:cubicBezTo>
                    <a:pt x="19474" y="16602"/>
                    <a:pt x="20708" y="18464"/>
                    <a:pt x="21016" y="19581"/>
                  </a:cubicBezTo>
                  <a:cubicBezTo>
                    <a:pt x="21325" y="20698"/>
                    <a:pt x="20708" y="21071"/>
                    <a:pt x="20091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9639300" y="6883400"/>
              <a:ext cx="139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9791699" y="6883400"/>
              <a:ext cx="889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6300"/>
                    <a:pt x="10286" y="12600"/>
                    <a:pt x="6686" y="16200"/>
                  </a:cubicBezTo>
                  <a:cubicBezTo>
                    <a:pt x="3086" y="19800"/>
                    <a:pt x="1543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9772649" y="7024108"/>
              <a:ext cx="135604" cy="15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57" fill="norm" stroke="1" extrusionOk="0">
                  <a:moveTo>
                    <a:pt x="8972" y="2557"/>
                  </a:moveTo>
                  <a:cubicBezTo>
                    <a:pt x="10634" y="1657"/>
                    <a:pt x="12295" y="757"/>
                    <a:pt x="13957" y="307"/>
                  </a:cubicBezTo>
                  <a:cubicBezTo>
                    <a:pt x="15618" y="-143"/>
                    <a:pt x="17280" y="-143"/>
                    <a:pt x="18277" y="607"/>
                  </a:cubicBezTo>
                  <a:cubicBezTo>
                    <a:pt x="19274" y="1357"/>
                    <a:pt x="19606" y="2857"/>
                    <a:pt x="19274" y="4357"/>
                  </a:cubicBezTo>
                  <a:cubicBezTo>
                    <a:pt x="18942" y="5857"/>
                    <a:pt x="17945" y="7357"/>
                    <a:pt x="16615" y="8557"/>
                  </a:cubicBezTo>
                  <a:cubicBezTo>
                    <a:pt x="15286" y="9757"/>
                    <a:pt x="13625" y="10657"/>
                    <a:pt x="13625" y="10957"/>
                  </a:cubicBezTo>
                  <a:cubicBezTo>
                    <a:pt x="13625" y="11257"/>
                    <a:pt x="15286" y="10957"/>
                    <a:pt x="16782" y="11257"/>
                  </a:cubicBezTo>
                  <a:cubicBezTo>
                    <a:pt x="18277" y="11557"/>
                    <a:pt x="19606" y="12457"/>
                    <a:pt x="20437" y="13657"/>
                  </a:cubicBezTo>
                  <a:cubicBezTo>
                    <a:pt x="21268" y="14857"/>
                    <a:pt x="21600" y="16357"/>
                    <a:pt x="20935" y="17557"/>
                  </a:cubicBezTo>
                  <a:cubicBezTo>
                    <a:pt x="20271" y="18757"/>
                    <a:pt x="18609" y="19657"/>
                    <a:pt x="14954" y="20257"/>
                  </a:cubicBezTo>
                  <a:cubicBezTo>
                    <a:pt x="11298" y="20857"/>
                    <a:pt x="5649" y="21157"/>
                    <a:pt x="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7912099" y="7461514"/>
              <a:ext cx="2781301" cy="3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5" fill="norm" stroke="1" extrusionOk="0">
                  <a:moveTo>
                    <a:pt x="0" y="15088"/>
                  </a:moveTo>
                  <a:cubicBezTo>
                    <a:pt x="641" y="13817"/>
                    <a:pt x="1282" y="12547"/>
                    <a:pt x="1907" y="11276"/>
                  </a:cubicBezTo>
                  <a:cubicBezTo>
                    <a:pt x="2532" y="10006"/>
                    <a:pt x="3140" y="8735"/>
                    <a:pt x="3764" y="7465"/>
                  </a:cubicBezTo>
                  <a:cubicBezTo>
                    <a:pt x="4389" y="6194"/>
                    <a:pt x="5030" y="4923"/>
                    <a:pt x="5647" y="3653"/>
                  </a:cubicBezTo>
                  <a:cubicBezTo>
                    <a:pt x="6263" y="2382"/>
                    <a:pt x="6855" y="1112"/>
                    <a:pt x="7512" y="476"/>
                  </a:cubicBezTo>
                  <a:cubicBezTo>
                    <a:pt x="8170" y="-159"/>
                    <a:pt x="8893" y="-159"/>
                    <a:pt x="9559" y="476"/>
                  </a:cubicBezTo>
                  <a:cubicBezTo>
                    <a:pt x="10225" y="1112"/>
                    <a:pt x="10833" y="2382"/>
                    <a:pt x="11425" y="3653"/>
                  </a:cubicBezTo>
                  <a:cubicBezTo>
                    <a:pt x="12016" y="4923"/>
                    <a:pt x="12592" y="6194"/>
                    <a:pt x="13159" y="8100"/>
                  </a:cubicBezTo>
                  <a:cubicBezTo>
                    <a:pt x="13726" y="10006"/>
                    <a:pt x="14285" y="12547"/>
                    <a:pt x="14868" y="15088"/>
                  </a:cubicBezTo>
                  <a:cubicBezTo>
                    <a:pt x="15452" y="17629"/>
                    <a:pt x="16060" y="20170"/>
                    <a:pt x="16644" y="20806"/>
                  </a:cubicBezTo>
                  <a:cubicBezTo>
                    <a:pt x="17227" y="21441"/>
                    <a:pt x="17786" y="20170"/>
                    <a:pt x="18386" y="18900"/>
                  </a:cubicBezTo>
                  <a:cubicBezTo>
                    <a:pt x="18986" y="17629"/>
                    <a:pt x="19627" y="16359"/>
                    <a:pt x="20170" y="16359"/>
                  </a:cubicBezTo>
                  <a:cubicBezTo>
                    <a:pt x="20712" y="16359"/>
                    <a:pt x="21156" y="17629"/>
                    <a:pt x="2160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8248650" y="7588250"/>
              <a:ext cx="254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600"/>
                    <a:pt x="10800" y="7200"/>
                    <a:pt x="14400" y="10800"/>
                  </a:cubicBezTo>
                  <a:cubicBezTo>
                    <a:pt x="18000" y="14400"/>
                    <a:pt x="198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8337010" y="7615356"/>
              <a:ext cx="50870" cy="7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0510" fill="norm" stroke="1" extrusionOk="0">
                  <a:moveTo>
                    <a:pt x="7996" y="5056"/>
                  </a:moveTo>
                  <a:cubicBezTo>
                    <a:pt x="4540" y="6908"/>
                    <a:pt x="1084" y="8759"/>
                    <a:pt x="220" y="11228"/>
                  </a:cubicBezTo>
                  <a:cubicBezTo>
                    <a:pt x="-644" y="13696"/>
                    <a:pt x="1084" y="16782"/>
                    <a:pt x="4540" y="18633"/>
                  </a:cubicBezTo>
                  <a:cubicBezTo>
                    <a:pt x="7996" y="20485"/>
                    <a:pt x="13180" y="21102"/>
                    <a:pt x="16204" y="19868"/>
                  </a:cubicBezTo>
                  <a:cubicBezTo>
                    <a:pt x="19228" y="18633"/>
                    <a:pt x="20092" y="15548"/>
                    <a:pt x="20524" y="12462"/>
                  </a:cubicBezTo>
                  <a:cubicBezTo>
                    <a:pt x="20956" y="9376"/>
                    <a:pt x="20956" y="6291"/>
                    <a:pt x="19228" y="3822"/>
                  </a:cubicBezTo>
                  <a:cubicBezTo>
                    <a:pt x="17500" y="1353"/>
                    <a:pt x="14044" y="-498"/>
                    <a:pt x="12748" y="119"/>
                  </a:cubicBezTo>
                  <a:cubicBezTo>
                    <a:pt x="11452" y="736"/>
                    <a:pt x="12316" y="3822"/>
                    <a:pt x="13180" y="6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8443247" y="7632699"/>
              <a:ext cx="66298" cy="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18369" y="0"/>
                  </a:moveTo>
                  <a:cubicBezTo>
                    <a:pt x="15096" y="0"/>
                    <a:pt x="11823" y="0"/>
                    <a:pt x="8878" y="1157"/>
                  </a:cubicBezTo>
                  <a:cubicBezTo>
                    <a:pt x="5932" y="2314"/>
                    <a:pt x="3314" y="4629"/>
                    <a:pt x="1678" y="7714"/>
                  </a:cubicBezTo>
                  <a:cubicBezTo>
                    <a:pt x="42" y="10800"/>
                    <a:pt x="-613" y="14657"/>
                    <a:pt x="696" y="17357"/>
                  </a:cubicBezTo>
                  <a:cubicBezTo>
                    <a:pt x="2005" y="20057"/>
                    <a:pt x="5278" y="21600"/>
                    <a:pt x="8551" y="21600"/>
                  </a:cubicBezTo>
                  <a:cubicBezTo>
                    <a:pt x="11823" y="21600"/>
                    <a:pt x="15096" y="20057"/>
                    <a:pt x="17387" y="17357"/>
                  </a:cubicBezTo>
                  <a:cubicBezTo>
                    <a:pt x="19678" y="14657"/>
                    <a:pt x="20987" y="10800"/>
                    <a:pt x="20332" y="7714"/>
                  </a:cubicBezTo>
                  <a:cubicBezTo>
                    <a:pt x="19678" y="4629"/>
                    <a:pt x="17060" y="2314"/>
                    <a:pt x="14114" y="2314"/>
                  </a:cubicBezTo>
                  <a:cubicBezTo>
                    <a:pt x="11169" y="2314"/>
                    <a:pt x="7896" y="4629"/>
                    <a:pt x="4623" y="6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8197849" y="7760257"/>
              <a:ext cx="279401" cy="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21329"/>
                  </a:moveTo>
                  <a:cubicBezTo>
                    <a:pt x="5400" y="14129"/>
                    <a:pt x="10800" y="6929"/>
                    <a:pt x="13909" y="3329"/>
                  </a:cubicBezTo>
                  <a:cubicBezTo>
                    <a:pt x="17018" y="-271"/>
                    <a:pt x="17836" y="-271"/>
                    <a:pt x="18655" y="243"/>
                  </a:cubicBezTo>
                  <a:cubicBezTo>
                    <a:pt x="19473" y="758"/>
                    <a:pt x="20291" y="1786"/>
                    <a:pt x="20782" y="3843"/>
                  </a:cubicBezTo>
                  <a:cubicBezTo>
                    <a:pt x="21273" y="5900"/>
                    <a:pt x="21436" y="8986"/>
                    <a:pt x="21600" y="12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8318491" y="7838793"/>
              <a:ext cx="82559" cy="20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17" fill="norm" stroke="1" extrusionOk="0">
                  <a:moveTo>
                    <a:pt x="17822" y="372"/>
                  </a:moveTo>
                  <a:cubicBezTo>
                    <a:pt x="15122" y="144"/>
                    <a:pt x="12422" y="-83"/>
                    <a:pt x="9722" y="31"/>
                  </a:cubicBezTo>
                  <a:cubicBezTo>
                    <a:pt x="7022" y="144"/>
                    <a:pt x="4322" y="599"/>
                    <a:pt x="2432" y="1395"/>
                  </a:cubicBezTo>
                  <a:cubicBezTo>
                    <a:pt x="542" y="2191"/>
                    <a:pt x="-538" y="3328"/>
                    <a:pt x="272" y="4123"/>
                  </a:cubicBezTo>
                  <a:cubicBezTo>
                    <a:pt x="1082" y="4919"/>
                    <a:pt x="3782" y="5374"/>
                    <a:pt x="6482" y="5374"/>
                  </a:cubicBezTo>
                  <a:cubicBezTo>
                    <a:pt x="9182" y="5374"/>
                    <a:pt x="11882" y="4919"/>
                    <a:pt x="14312" y="5033"/>
                  </a:cubicBezTo>
                  <a:cubicBezTo>
                    <a:pt x="16742" y="5146"/>
                    <a:pt x="18902" y="5829"/>
                    <a:pt x="19712" y="7306"/>
                  </a:cubicBezTo>
                  <a:cubicBezTo>
                    <a:pt x="20522" y="8784"/>
                    <a:pt x="19982" y="11058"/>
                    <a:pt x="19982" y="13559"/>
                  </a:cubicBezTo>
                  <a:cubicBezTo>
                    <a:pt x="19982" y="16060"/>
                    <a:pt x="20522" y="18789"/>
                    <a:pt x="21062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8629650" y="7727950"/>
              <a:ext cx="146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6800"/>
                    <a:pt x="11270" y="12000"/>
                    <a:pt x="14870" y="8400"/>
                  </a:cubicBezTo>
                  <a:cubicBezTo>
                    <a:pt x="18470" y="4800"/>
                    <a:pt x="2003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8724900" y="7689850"/>
              <a:ext cx="127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8921750" y="7632699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8978900" y="7639050"/>
              <a:ext cx="68909" cy="6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063" fill="norm" stroke="1" extrusionOk="0">
                  <a:moveTo>
                    <a:pt x="13745" y="0"/>
                  </a:moveTo>
                  <a:cubicBezTo>
                    <a:pt x="10473" y="1350"/>
                    <a:pt x="7200" y="2700"/>
                    <a:pt x="4582" y="5062"/>
                  </a:cubicBezTo>
                  <a:cubicBezTo>
                    <a:pt x="1964" y="7425"/>
                    <a:pt x="0" y="10800"/>
                    <a:pt x="0" y="13838"/>
                  </a:cubicBezTo>
                  <a:cubicBezTo>
                    <a:pt x="0" y="16875"/>
                    <a:pt x="1964" y="19575"/>
                    <a:pt x="4909" y="20588"/>
                  </a:cubicBezTo>
                  <a:cubicBezTo>
                    <a:pt x="7855" y="21600"/>
                    <a:pt x="11782" y="20925"/>
                    <a:pt x="15055" y="19237"/>
                  </a:cubicBezTo>
                  <a:cubicBezTo>
                    <a:pt x="18327" y="17550"/>
                    <a:pt x="20945" y="14850"/>
                    <a:pt x="21273" y="12150"/>
                  </a:cubicBezTo>
                  <a:cubicBezTo>
                    <a:pt x="21600" y="9450"/>
                    <a:pt x="19636" y="6750"/>
                    <a:pt x="18000" y="5737"/>
                  </a:cubicBezTo>
                  <a:cubicBezTo>
                    <a:pt x="16364" y="4725"/>
                    <a:pt x="15055" y="5400"/>
                    <a:pt x="13745" y="6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8820150" y="7796577"/>
              <a:ext cx="1905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000" y="11040"/>
                    <a:pt x="12000" y="1783"/>
                    <a:pt x="15600" y="240"/>
                  </a:cubicBezTo>
                  <a:cubicBezTo>
                    <a:pt x="19200" y="-1303"/>
                    <a:pt x="204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8915400" y="7854950"/>
              <a:ext cx="7674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0" y="0"/>
                  </a:moveTo>
                  <a:cubicBezTo>
                    <a:pt x="2919" y="0"/>
                    <a:pt x="5838" y="0"/>
                    <a:pt x="8465" y="540"/>
                  </a:cubicBezTo>
                  <a:cubicBezTo>
                    <a:pt x="11092" y="1080"/>
                    <a:pt x="13427" y="2160"/>
                    <a:pt x="13719" y="3420"/>
                  </a:cubicBezTo>
                  <a:cubicBezTo>
                    <a:pt x="14011" y="4680"/>
                    <a:pt x="12259" y="6120"/>
                    <a:pt x="9924" y="7380"/>
                  </a:cubicBezTo>
                  <a:cubicBezTo>
                    <a:pt x="7589" y="8640"/>
                    <a:pt x="4670" y="9720"/>
                    <a:pt x="4670" y="10260"/>
                  </a:cubicBezTo>
                  <a:cubicBezTo>
                    <a:pt x="4670" y="10800"/>
                    <a:pt x="7589" y="10800"/>
                    <a:pt x="10508" y="10980"/>
                  </a:cubicBezTo>
                  <a:cubicBezTo>
                    <a:pt x="13427" y="11160"/>
                    <a:pt x="16346" y="11520"/>
                    <a:pt x="18389" y="12600"/>
                  </a:cubicBezTo>
                  <a:cubicBezTo>
                    <a:pt x="20432" y="13680"/>
                    <a:pt x="21600" y="15480"/>
                    <a:pt x="21016" y="17100"/>
                  </a:cubicBezTo>
                  <a:cubicBezTo>
                    <a:pt x="20432" y="18720"/>
                    <a:pt x="18097" y="20160"/>
                    <a:pt x="15178" y="20880"/>
                  </a:cubicBezTo>
                  <a:cubicBezTo>
                    <a:pt x="12259" y="21600"/>
                    <a:pt x="8757" y="21600"/>
                    <a:pt x="52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9086850" y="7766050"/>
              <a:ext cx="1143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4400"/>
                    <a:pt x="10400" y="7200"/>
                    <a:pt x="14000" y="3600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9156700" y="7734300"/>
              <a:ext cx="1" cy="1016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9245600" y="7634288"/>
              <a:ext cx="114300" cy="11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4500"/>
                  </a:moveTo>
                  <a:cubicBezTo>
                    <a:pt x="1200" y="2900"/>
                    <a:pt x="2400" y="1300"/>
                    <a:pt x="4200" y="500"/>
                  </a:cubicBezTo>
                  <a:cubicBezTo>
                    <a:pt x="6000" y="-300"/>
                    <a:pt x="8400" y="-300"/>
                    <a:pt x="10400" y="1700"/>
                  </a:cubicBezTo>
                  <a:cubicBezTo>
                    <a:pt x="12400" y="3700"/>
                    <a:pt x="14000" y="7700"/>
                    <a:pt x="14200" y="10500"/>
                  </a:cubicBezTo>
                  <a:cubicBezTo>
                    <a:pt x="14400" y="13300"/>
                    <a:pt x="13200" y="14900"/>
                    <a:pt x="11600" y="16300"/>
                  </a:cubicBezTo>
                  <a:cubicBezTo>
                    <a:pt x="10000" y="17700"/>
                    <a:pt x="8000" y="18900"/>
                    <a:pt x="8200" y="19700"/>
                  </a:cubicBezTo>
                  <a:cubicBezTo>
                    <a:pt x="8400" y="20500"/>
                    <a:pt x="10800" y="20900"/>
                    <a:pt x="13400" y="21100"/>
                  </a:cubicBezTo>
                  <a:cubicBezTo>
                    <a:pt x="16000" y="21300"/>
                    <a:pt x="18800" y="21300"/>
                    <a:pt x="21600" y="21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9420940" y="7650527"/>
              <a:ext cx="85010" cy="1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64" fill="norm" stroke="1" extrusionOk="0">
                  <a:moveTo>
                    <a:pt x="21159" y="1154"/>
                  </a:moveTo>
                  <a:cubicBezTo>
                    <a:pt x="15891" y="509"/>
                    <a:pt x="10622" y="-136"/>
                    <a:pt x="6935" y="25"/>
                  </a:cubicBezTo>
                  <a:cubicBezTo>
                    <a:pt x="3247" y="186"/>
                    <a:pt x="1139" y="1154"/>
                    <a:pt x="349" y="2443"/>
                  </a:cubicBezTo>
                  <a:cubicBezTo>
                    <a:pt x="-441" y="3733"/>
                    <a:pt x="86" y="5345"/>
                    <a:pt x="2193" y="7279"/>
                  </a:cubicBezTo>
                  <a:cubicBezTo>
                    <a:pt x="4300" y="9213"/>
                    <a:pt x="7988" y="11470"/>
                    <a:pt x="10359" y="13404"/>
                  </a:cubicBezTo>
                  <a:cubicBezTo>
                    <a:pt x="12730" y="15339"/>
                    <a:pt x="13783" y="16951"/>
                    <a:pt x="12730" y="18240"/>
                  </a:cubicBezTo>
                  <a:cubicBezTo>
                    <a:pt x="11676" y="19530"/>
                    <a:pt x="8515" y="20497"/>
                    <a:pt x="5354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9372599" y="7670800"/>
              <a:ext cx="196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5600"/>
                    <a:pt x="1394" y="9600"/>
                    <a:pt x="4994" y="6000"/>
                  </a:cubicBezTo>
                  <a:cubicBezTo>
                    <a:pt x="8594" y="2400"/>
                    <a:pt x="15097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9239249" y="7820206"/>
              <a:ext cx="2095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109" y="11918"/>
                    <a:pt x="12218" y="3818"/>
                    <a:pt x="15818" y="1118"/>
                  </a:cubicBezTo>
                  <a:cubicBezTo>
                    <a:pt x="19418" y="-1582"/>
                    <a:pt x="20509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9315450" y="7871052"/>
              <a:ext cx="102145" cy="14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15" fill="norm" stroke="1" extrusionOk="0">
                  <a:moveTo>
                    <a:pt x="5290" y="2249"/>
                  </a:moveTo>
                  <a:cubicBezTo>
                    <a:pt x="7053" y="1336"/>
                    <a:pt x="8816" y="423"/>
                    <a:pt x="10800" y="119"/>
                  </a:cubicBezTo>
                  <a:cubicBezTo>
                    <a:pt x="12784" y="-185"/>
                    <a:pt x="14988" y="119"/>
                    <a:pt x="16971" y="728"/>
                  </a:cubicBezTo>
                  <a:cubicBezTo>
                    <a:pt x="18955" y="1336"/>
                    <a:pt x="20718" y="2249"/>
                    <a:pt x="21159" y="3466"/>
                  </a:cubicBezTo>
                  <a:cubicBezTo>
                    <a:pt x="21600" y="4683"/>
                    <a:pt x="20718" y="6204"/>
                    <a:pt x="19176" y="7421"/>
                  </a:cubicBezTo>
                  <a:cubicBezTo>
                    <a:pt x="17633" y="8638"/>
                    <a:pt x="15429" y="9550"/>
                    <a:pt x="13224" y="10311"/>
                  </a:cubicBezTo>
                  <a:cubicBezTo>
                    <a:pt x="11020" y="11071"/>
                    <a:pt x="8816" y="11680"/>
                    <a:pt x="8816" y="11984"/>
                  </a:cubicBezTo>
                  <a:cubicBezTo>
                    <a:pt x="8816" y="12288"/>
                    <a:pt x="11020" y="12288"/>
                    <a:pt x="13224" y="12440"/>
                  </a:cubicBezTo>
                  <a:cubicBezTo>
                    <a:pt x="15429" y="12592"/>
                    <a:pt x="17633" y="12897"/>
                    <a:pt x="19176" y="13809"/>
                  </a:cubicBezTo>
                  <a:cubicBezTo>
                    <a:pt x="20718" y="14722"/>
                    <a:pt x="21600" y="16243"/>
                    <a:pt x="20718" y="17460"/>
                  </a:cubicBezTo>
                  <a:cubicBezTo>
                    <a:pt x="19837" y="18677"/>
                    <a:pt x="17192" y="19590"/>
                    <a:pt x="13445" y="20198"/>
                  </a:cubicBezTo>
                  <a:cubicBezTo>
                    <a:pt x="9698" y="20807"/>
                    <a:pt x="4849" y="21111"/>
                    <a:pt x="0" y="21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9779000" y="7799506"/>
              <a:ext cx="129445" cy="5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523" fill="norm" stroke="1" extrusionOk="0">
                  <a:moveTo>
                    <a:pt x="0" y="8338"/>
                  </a:moveTo>
                  <a:cubicBezTo>
                    <a:pt x="348" y="4614"/>
                    <a:pt x="697" y="890"/>
                    <a:pt x="1568" y="145"/>
                  </a:cubicBezTo>
                  <a:cubicBezTo>
                    <a:pt x="2439" y="-600"/>
                    <a:pt x="3832" y="1634"/>
                    <a:pt x="4877" y="4614"/>
                  </a:cubicBezTo>
                  <a:cubicBezTo>
                    <a:pt x="5923" y="7593"/>
                    <a:pt x="6619" y="11317"/>
                    <a:pt x="7665" y="14297"/>
                  </a:cubicBezTo>
                  <a:cubicBezTo>
                    <a:pt x="8710" y="17276"/>
                    <a:pt x="10103" y="19510"/>
                    <a:pt x="11671" y="20255"/>
                  </a:cubicBezTo>
                  <a:cubicBezTo>
                    <a:pt x="13239" y="21000"/>
                    <a:pt x="14981" y="20255"/>
                    <a:pt x="16723" y="17276"/>
                  </a:cubicBezTo>
                  <a:cubicBezTo>
                    <a:pt x="18465" y="14297"/>
                    <a:pt x="20206" y="9083"/>
                    <a:pt x="20903" y="6476"/>
                  </a:cubicBezTo>
                  <a:cubicBezTo>
                    <a:pt x="21600" y="3869"/>
                    <a:pt x="21252" y="3869"/>
                    <a:pt x="20903" y="3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9816555" y="7939616"/>
              <a:ext cx="127545" cy="27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360" fill="norm" stroke="1" extrusionOk="0">
                  <a:moveTo>
                    <a:pt x="3278" y="12343"/>
                  </a:moveTo>
                  <a:cubicBezTo>
                    <a:pt x="1862" y="16971"/>
                    <a:pt x="445" y="21600"/>
                    <a:pt x="91" y="20057"/>
                  </a:cubicBezTo>
                  <a:cubicBezTo>
                    <a:pt x="-263" y="18514"/>
                    <a:pt x="445" y="10800"/>
                    <a:pt x="1685" y="6171"/>
                  </a:cubicBezTo>
                  <a:cubicBezTo>
                    <a:pt x="2924" y="1543"/>
                    <a:pt x="4694" y="0"/>
                    <a:pt x="8058" y="0"/>
                  </a:cubicBezTo>
                  <a:cubicBezTo>
                    <a:pt x="11422" y="0"/>
                    <a:pt x="16380" y="1543"/>
                    <a:pt x="21337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10090150" y="7684946"/>
              <a:ext cx="153751" cy="24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74" fill="norm" stroke="1" extrusionOk="0">
                  <a:moveTo>
                    <a:pt x="0" y="3197"/>
                  </a:moveTo>
                  <a:cubicBezTo>
                    <a:pt x="5546" y="2089"/>
                    <a:pt x="11092" y="982"/>
                    <a:pt x="14595" y="428"/>
                  </a:cubicBezTo>
                  <a:cubicBezTo>
                    <a:pt x="18097" y="-126"/>
                    <a:pt x="19557" y="-126"/>
                    <a:pt x="20432" y="336"/>
                  </a:cubicBezTo>
                  <a:cubicBezTo>
                    <a:pt x="21308" y="797"/>
                    <a:pt x="21600" y="1720"/>
                    <a:pt x="20432" y="3843"/>
                  </a:cubicBezTo>
                  <a:cubicBezTo>
                    <a:pt x="19265" y="5966"/>
                    <a:pt x="16638" y="9289"/>
                    <a:pt x="14741" y="12428"/>
                  </a:cubicBezTo>
                  <a:cubicBezTo>
                    <a:pt x="12843" y="15566"/>
                    <a:pt x="11676" y="18520"/>
                    <a:pt x="10508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10134599" y="7823200"/>
              <a:ext cx="1143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10267949" y="78232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10354332" y="7686154"/>
              <a:ext cx="142218" cy="22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59" fill="norm" stroke="1" extrusionOk="0">
                  <a:moveTo>
                    <a:pt x="21342" y="346"/>
                  </a:moveTo>
                  <a:cubicBezTo>
                    <a:pt x="19754" y="-51"/>
                    <a:pt x="18166" y="-447"/>
                    <a:pt x="15466" y="1237"/>
                  </a:cubicBezTo>
                  <a:cubicBezTo>
                    <a:pt x="12766" y="2922"/>
                    <a:pt x="8954" y="6687"/>
                    <a:pt x="6254" y="9560"/>
                  </a:cubicBezTo>
                  <a:cubicBezTo>
                    <a:pt x="3554" y="12434"/>
                    <a:pt x="1966" y="14415"/>
                    <a:pt x="1013" y="15902"/>
                  </a:cubicBezTo>
                  <a:cubicBezTo>
                    <a:pt x="60" y="17388"/>
                    <a:pt x="-258" y="18379"/>
                    <a:pt x="218" y="19171"/>
                  </a:cubicBezTo>
                  <a:cubicBezTo>
                    <a:pt x="695" y="19964"/>
                    <a:pt x="1966" y="20559"/>
                    <a:pt x="3395" y="20856"/>
                  </a:cubicBezTo>
                  <a:cubicBezTo>
                    <a:pt x="4824" y="21153"/>
                    <a:pt x="6413" y="21153"/>
                    <a:pt x="8160" y="20658"/>
                  </a:cubicBezTo>
                  <a:cubicBezTo>
                    <a:pt x="9907" y="20162"/>
                    <a:pt x="11813" y="19171"/>
                    <a:pt x="12766" y="18081"/>
                  </a:cubicBezTo>
                  <a:cubicBezTo>
                    <a:pt x="13718" y="16992"/>
                    <a:pt x="13718" y="15803"/>
                    <a:pt x="12607" y="15505"/>
                  </a:cubicBezTo>
                  <a:cubicBezTo>
                    <a:pt x="11495" y="15208"/>
                    <a:pt x="9271" y="15803"/>
                    <a:pt x="7048" y="16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10261600" y="7880349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11058243" y="5448300"/>
              <a:ext cx="235492" cy="3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208" y="12203"/>
                  </a:moveTo>
                  <a:cubicBezTo>
                    <a:pt x="2436" y="14868"/>
                    <a:pt x="1665" y="17532"/>
                    <a:pt x="1183" y="19216"/>
                  </a:cubicBezTo>
                  <a:cubicBezTo>
                    <a:pt x="700" y="20899"/>
                    <a:pt x="508" y="21600"/>
                    <a:pt x="315" y="21600"/>
                  </a:cubicBezTo>
                  <a:cubicBezTo>
                    <a:pt x="122" y="21600"/>
                    <a:pt x="-71" y="20899"/>
                    <a:pt x="25" y="18655"/>
                  </a:cubicBezTo>
                  <a:cubicBezTo>
                    <a:pt x="122" y="16410"/>
                    <a:pt x="508" y="12623"/>
                    <a:pt x="1183" y="9538"/>
                  </a:cubicBezTo>
                  <a:cubicBezTo>
                    <a:pt x="1858" y="6452"/>
                    <a:pt x="2822" y="4068"/>
                    <a:pt x="3593" y="2455"/>
                  </a:cubicBezTo>
                  <a:cubicBezTo>
                    <a:pt x="4365" y="842"/>
                    <a:pt x="4943" y="0"/>
                    <a:pt x="5908" y="0"/>
                  </a:cubicBezTo>
                  <a:cubicBezTo>
                    <a:pt x="6872" y="0"/>
                    <a:pt x="8222" y="842"/>
                    <a:pt x="9090" y="2595"/>
                  </a:cubicBezTo>
                  <a:cubicBezTo>
                    <a:pt x="9958" y="4348"/>
                    <a:pt x="10343" y="7013"/>
                    <a:pt x="10825" y="8626"/>
                  </a:cubicBezTo>
                  <a:cubicBezTo>
                    <a:pt x="11308" y="10239"/>
                    <a:pt x="11886" y="10800"/>
                    <a:pt x="12561" y="10870"/>
                  </a:cubicBezTo>
                  <a:cubicBezTo>
                    <a:pt x="13236" y="10940"/>
                    <a:pt x="14008" y="10519"/>
                    <a:pt x="14972" y="9608"/>
                  </a:cubicBezTo>
                  <a:cubicBezTo>
                    <a:pt x="15936" y="8696"/>
                    <a:pt x="17093" y="7294"/>
                    <a:pt x="18154" y="6171"/>
                  </a:cubicBezTo>
                  <a:cubicBezTo>
                    <a:pt x="19215" y="5049"/>
                    <a:pt x="20179" y="4208"/>
                    <a:pt x="20758" y="4138"/>
                  </a:cubicBezTo>
                  <a:cubicBezTo>
                    <a:pt x="21336" y="4068"/>
                    <a:pt x="21529" y="4769"/>
                    <a:pt x="21433" y="7013"/>
                  </a:cubicBezTo>
                  <a:cubicBezTo>
                    <a:pt x="21336" y="9257"/>
                    <a:pt x="20950" y="13044"/>
                    <a:pt x="20661" y="15709"/>
                  </a:cubicBezTo>
                  <a:cubicBezTo>
                    <a:pt x="20372" y="18374"/>
                    <a:pt x="20179" y="19917"/>
                    <a:pt x="19986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11389465" y="5467341"/>
              <a:ext cx="138463" cy="232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189" fill="norm" stroke="1" extrusionOk="0">
                  <a:moveTo>
                    <a:pt x="4239" y="8101"/>
                  </a:moveTo>
                  <a:cubicBezTo>
                    <a:pt x="5529" y="7522"/>
                    <a:pt x="6819" y="6944"/>
                    <a:pt x="7463" y="7329"/>
                  </a:cubicBezTo>
                  <a:cubicBezTo>
                    <a:pt x="8108" y="7715"/>
                    <a:pt x="8108" y="9065"/>
                    <a:pt x="7302" y="11379"/>
                  </a:cubicBezTo>
                  <a:cubicBezTo>
                    <a:pt x="6496" y="13694"/>
                    <a:pt x="4884" y="16972"/>
                    <a:pt x="3433" y="18901"/>
                  </a:cubicBezTo>
                  <a:cubicBezTo>
                    <a:pt x="1983" y="20829"/>
                    <a:pt x="693" y="21408"/>
                    <a:pt x="210" y="21119"/>
                  </a:cubicBezTo>
                  <a:cubicBezTo>
                    <a:pt x="-274" y="20829"/>
                    <a:pt x="48" y="19672"/>
                    <a:pt x="1499" y="16587"/>
                  </a:cubicBezTo>
                  <a:cubicBezTo>
                    <a:pt x="2950" y="13501"/>
                    <a:pt x="5529" y="8487"/>
                    <a:pt x="7302" y="5497"/>
                  </a:cubicBezTo>
                  <a:cubicBezTo>
                    <a:pt x="9075" y="2508"/>
                    <a:pt x="10042" y="1544"/>
                    <a:pt x="11332" y="869"/>
                  </a:cubicBezTo>
                  <a:cubicBezTo>
                    <a:pt x="12622" y="194"/>
                    <a:pt x="14233" y="-192"/>
                    <a:pt x="15362" y="97"/>
                  </a:cubicBezTo>
                  <a:cubicBezTo>
                    <a:pt x="16490" y="387"/>
                    <a:pt x="17135" y="1351"/>
                    <a:pt x="18102" y="4244"/>
                  </a:cubicBezTo>
                  <a:cubicBezTo>
                    <a:pt x="19069" y="7137"/>
                    <a:pt x="20359" y="11958"/>
                    <a:pt x="20842" y="14851"/>
                  </a:cubicBezTo>
                  <a:cubicBezTo>
                    <a:pt x="21326" y="17744"/>
                    <a:pt x="21004" y="18708"/>
                    <a:pt x="20681" y="19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11417300" y="5562600"/>
              <a:ext cx="1841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5840"/>
                    <a:pt x="9434" y="10080"/>
                    <a:pt x="13034" y="6480"/>
                  </a:cubicBezTo>
                  <a:cubicBezTo>
                    <a:pt x="16634" y="2880"/>
                    <a:pt x="19117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11633625" y="5425000"/>
              <a:ext cx="109964" cy="25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40" fill="norm" stroke="1" extrusionOk="0">
                  <a:moveTo>
                    <a:pt x="6031" y="9463"/>
                  </a:moveTo>
                  <a:cubicBezTo>
                    <a:pt x="4809" y="12854"/>
                    <a:pt x="3586" y="16246"/>
                    <a:pt x="2771" y="18388"/>
                  </a:cubicBezTo>
                  <a:cubicBezTo>
                    <a:pt x="1956" y="20530"/>
                    <a:pt x="1548" y="21423"/>
                    <a:pt x="1141" y="21334"/>
                  </a:cubicBezTo>
                  <a:cubicBezTo>
                    <a:pt x="733" y="21244"/>
                    <a:pt x="326" y="20173"/>
                    <a:pt x="122" y="16960"/>
                  </a:cubicBezTo>
                  <a:cubicBezTo>
                    <a:pt x="-82" y="13747"/>
                    <a:pt x="-82" y="8392"/>
                    <a:pt x="529" y="5178"/>
                  </a:cubicBezTo>
                  <a:cubicBezTo>
                    <a:pt x="1141" y="1965"/>
                    <a:pt x="2363" y="894"/>
                    <a:pt x="5012" y="359"/>
                  </a:cubicBezTo>
                  <a:cubicBezTo>
                    <a:pt x="7661" y="-177"/>
                    <a:pt x="11737" y="-177"/>
                    <a:pt x="14997" y="805"/>
                  </a:cubicBezTo>
                  <a:cubicBezTo>
                    <a:pt x="18258" y="1787"/>
                    <a:pt x="20703" y="3750"/>
                    <a:pt x="21110" y="5714"/>
                  </a:cubicBezTo>
                  <a:cubicBezTo>
                    <a:pt x="21518" y="7678"/>
                    <a:pt x="19888" y="9641"/>
                    <a:pt x="17035" y="10891"/>
                  </a:cubicBezTo>
                  <a:cubicBezTo>
                    <a:pt x="14182" y="12140"/>
                    <a:pt x="10107" y="12676"/>
                    <a:pt x="7254" y="12587"/>
                  </a:cubicBezTo>
                  <a:cubicBezTo>
                    <a:pt x="4401" y="12497"/>
                    <a:pt x="2771" y="11783"/>
                    <a:pt x="1141" y="11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11799308" y="5437577"/>
              <a:ext cx="176792" cy="22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977" fill="norm" stroke="1" extrusionOk="0">
                  <a:moveTo>
                    <a:pt x="19164" y="413"/>
                  </a:moveTo>
                  <a:cubicBezTo>
                    <a:pt x="15821" y="13"/>
                    <a:pt x="12478" y="-387"/>
                    <a:pt x="9649" y="713"/>
                  </a:cubicBezTo>
                  <a:cubicBezTo>
                    <a:pt x="6821" y="1813"/>
                    <a:pt x="4507" y="4413"/>
                    <a:pt x="2964" y="7313"/>
                  </a:cubicBezTo>
                  <a:cubicBezTo>
                    <a:pt x="1421" y="10213"/>
                    <a:pt x="649" y="13413"/>
                    <a:pt x="264" y="15513"/>
                  </a:cubicBezTo>
                  <a:cubicBezTo>
                    <a:pt x="-122" y="17613"/>
                    <a:pt x="-122" y="18613"/>
                    <a:pt x="521" y="19513"/>
                  </a:cubicBezTo>
                  <a:cubicBezTo>
                    <a:pt x="1164" y="20413"/>
                    <a:pt x="2449" y="21213"/>
                    <a:pt x="6049" y="20913"/>
                  </a:cubicBezTo>
                  <a:cubicBezTo>
                    <a:pt x="9649" y="20613"/>
                    <a:pt x="15564" y="19213"/>
                    <a:pt x="21478" y="17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11797168" y="5575300"/>
              <a:ext cx="147183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942" y="21600"/>
                  </a:moveTo>
                  <a:cubicBezTo>
                    <a:pt x="1399" y="21600"/>
                    <a:pt x="-144" y="21600"/>
                    <a:pt x="10" y="18000"/>
                  </a:cubicBezTo>
                  <a:cubicBezTo>
                    <a:pt x="165" y="14400"/>
                    <a:pt x="2016" y="7200"/>
                    <a:pt x="5873" y="3600"/>
                  </a:cubicBezTo>
                  <a:cubicBezTo>
                    <a:pt x="9730" y="0"/>
                    <a:pt x="15593" y="0"/>
                    <a:pt x="214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11036299" y="6115050"/>
              <a:ext cx="1714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11125200" y="6165850"/>
              <a:ext cx="825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11372849" y="5991489"/>
              <a:ext cx="172886" cy="25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89" fill="norm" stroke="1" extrusionOk="0">
                  <a:moveTo>
                    <a:pt x="0" y="3961"/>
                  </a:moveTo>
                  <a:cubicBezTo>
                    <a:pt x="781" y="3076"/>
                    <a:pt x="1561" y="2191"/>
                    <a:pt x="4294" y="1482"/>
                  </a:cubicBezTo>
                  <a:cubicBezTo>
                    <a:pt x="7027" y="774"/>
                    <a:pt x="11711" y="243"/>
                    <a:pt x="14834" y="66"/>
                  </a:cubicBezTo>
                  <a:cubicBezTo>
                    <a:pt x="17957" y="-111"/>
                    <a:pt x="19518" y="66"/>
                    <a:pt x="20429" y="597"/>
                  </a:cubicBezTo>
                  <a:cubicBezTo>
                    <a:pt x="21340" y="1128"/>
                    <a:pt x="21600" y="2014"/>
                    <a:pt x="20689" y="5555"/>
                  </a:cubicBezTo>
                  <a:cubicBezTo>
                    <a:pt x="19778" y="9096"/>
                    <a:pt x="17696" y="15292"/>
                    <a:pt x="15614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11379200" y="6137772"/>
              <a:ext cx="1968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555" y="12302"/>
                    <a:pt x="5110" y="4448"/>
                    <a:pt x="8710" y="1502"/>
                  </a:cubicBezTo>
                  <a:cubicBezTo>
                    <a:pt x="12310" y="-1443"/>
                    <a:pt x="16955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11658599" y="61404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11779783" y="6000750"/>
              <a:ext cx="126467" cy="22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53" fill="norm" stroke="1" extrusionOk="0">
                  <a:moveTo>
                    <a:pt x="21509" y="1189"/>
                  </a:moveTo>
                  <a:cubicBezTo>
                    <a:pt x="20069" y="594"/>
                    <a:pt x="18629" y="0"/>
                    <a:pt x="17189" y="0"/>
                  </a:cubicBezTo>
                  <a:cubicBezTo>
                    <a:pt x="15749" y="0"/>
                    <a:pt x="14309" y="594"/>
                    <a:pt x="11609" y="3072"/>
                  </a:cubicBezTo>
                  <a:cubicBezTo>
                    <a:pt x="8909" y="5549"/>
                    <a:pt x="4949" y="9908"/>
                    <a:pt x="2789" y="12683"/>
                  </a:cubicBezTo>
                  <a:cubicBezTo>
                    <a:pt x="629" y="15457"/>
                    <a:pt x="269" y="16646"/>
                    <a:pt x="89" y="17736"/>
                  </a:cubicBezTo>
                  <a:cubicBezTo>
                    <a:pt x="-91" y="18826"/>
                    <a:pt x="-91" y="19817"/>
                    <a:pt x="989" y="20510"/>
                  </a:cubicBezTo>
                  <a:cubicBezTo>
                    <a:pt x="2069" y="21204"/>
                    <a:pt x="4229" y="21600"/>
                    <a:pt x="6209" y="21402"/>
                  </a:cubicBezTo>
                  <a:cubicBezTo>
                    <a:pt x="8189" y="21204"/>
                    <a:pt x="9989" y="20411"/>
                    <a:pt x="11249" y="19519"/>
                  </a:cubicBezTo>
                  <a:cubicBezTo>
                    <a:pt x="12509" y="18628"/>
                    <a:pt x="13229" y="17637"/>
                    <a:pt x="12869" y="16844"/>
                  </a:cubicBezTo>
                  <a:cubicBezTo>
                    <a:pt x="12509" y="16051"/>
                    <a:pt x="11069" y="15457"/>
                    <a:pt x="9449" y="15160"/>
                  </a:cubicBezTo>
                  <a:cubicBezTo>
                    <a:pt x="7829" y="14862"/>
                    <a:pt x="6029" y="14862"/>
                    <a:pt x="4949" y="15061"/>
                  </a:cubicBezTo>
                  <a:cubicBezTo>
                    <a:pt x="3869" y="15259"/>
                    <a:pt x="3509" y="15655"/>
                    <a:pt x="3149" y="16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12115799" y="6013449"/>
              <a:ext cx="76201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1600" y="0"/>
                  </a:moveTo>
                  <a:cubicBezTo>
                    <a:pt x="15600" y="5028"/>
                    <a:pt x="9600" y="10055"/>
                    <a:pt x="6300" y="13034"/>
                  </a:cubicBezTo>
                  <a:cubicBezTo>
                    <a:pt x="3000" y="16014"/>
                    <a:pt x="2400" y="16945"/>
                    <a:pt x="1800" y="18062"/>
                  </a:cubicBezTo>
                  <a:cubicBezTo>
                    <a:pt x="1200" y="19179"/>
                    <a:pt x="600" y="20483"/>
                    <a:pt x="300" y="21041"/>
                  </a:cubicBezTo>
                  <a:cubicBezTo>
                    <a:pt x="0" y="21600"/>
                    <a:pt x="0" y="21414"/>
                    <a:pt x="0" y="21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12022251" y="6108700"/>
              <a:ext cx="38137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5612" y="0"/>
                  </a:moveTo>
                  <a:cubicBezTo>
                    <a:pt x="2372" y="4800"/>
                    <a:pt x="-868" y="9600"/>
                    <a:pt x="212" y="13200"/>
                  </a:cubicBezTo>
                  <a:cubicBezTo>
                    <a:pt x="1292" y="16800"/>
                    <a:pt x="6692" y="19200"/>
                    <a:pt x="11552" y="16800"/>
                  </a:cubicBezTo>
                  <a:cubicBezTo>
                    <a:pt x="16412" y="14400"/>
                    <a:pt x="20732" y="7200"/>
                    <a:pt x="19112" y="3600"/>
                  </a:cubicBezTo>
                  <a:cubicBezTo>
                    <a:pt x="17492" y="0"/>
                    <a:pt x="9932" y="0"/>
                    <a:pt x="7772" y="3600"/>
                  </a:cubicBezTo>
                  <a:cubicBezTo>
                    <a:pt x="5612" y="7200"/>
                    <a:pt x="8852" y="14400"/>
                    <a:pt x="120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12183342" y="6184900"/>
              <a:ext cx="55361" cy="5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0996" fill="norm" stroke="1" extrusionOk="0">
                  <a:moveTo>
                    <a:pt x="7784" y="0"/>
                  </a:moveTo>
                  <a:cubicBezTo>
                    <a:pt x="5469" y="2979"/>
                    <a:pt x="3155" y="5959"/>
                    <a:pt x="1612" y="9310"/>
                  </a:cubicBezTo>
                  <a:cubicBezTo>
                    <a:pt x="69" y="12662"/>
                    <a:pt x="-702" y="16386"/>
                    <a:pt x="841" y="18621"/>
                  </a:cubicBezTo>
                  <a:cubicBezTo>
                    <a:pt x="2384" y="20855"/>
                    <a:pt x="6241" y="21600"/>
                    <a:pt x="9712" y="20483"/>
                  </a:cubicBezTo>
                  <a:cubicBezTo>
                    <a:pt x="13184" y="19366"/>
                    <a:pt x="16269" y="16386"/>
                    <a:pt x="18198" y="13034"/>
                  </a:cubicBezTo>
                  <a:cubicBezTo>
                    <a:pt x="20127" y="9683"/>
                    <a:pt x="20898" y="5959"/>
                    <a:pt x="19355" y="3724"/>
                  </a:cubicBezTo>
                  <a:cubicBezTo>
                    <a:pt x="17812" y="1490"/>
                    <a:pt x="13955" y="745"/>
                    <a:pt x="10869" y="372"/>
                  </a:cubicBezTo>
                  <a:cubicBezTo>
                    <a:pt x="7784" y="0"/>
                    <a:pt x="5469" y="0"/>
                    <a:pt x="31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11087099" y="6203950"/>
              <a:ext cx="190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9200"/>
                    <a:pt x="5280" y="16800"/>
                    <a:pt x="7200" y="15000"/>
                  </a:cubicBezTo>
                  <a:cubicBezTo>
                    <a:pt x="9120" y="13200"/>
                    <a:pt x="10320" y="12000"/>
                    <a:pt x="10320" y="12600"/>
                  </a:cubicBezTo>
                  <a:cubicBezTo>
                    <a:pt x="10320" y="13200"/>
                    <a:pt x="9120" y="15600"/>
                    <a:pt x="7920" y="16800"/>
                  </a:cubicBezTo>
                  <a:cubicBezTo>
                    <a:pt x="6720" y="18000"/>
                    <a:pt x="5520" y="18000"/>
                    <a:pt x="4200" y="18600"/>
                  </a:cubicBezTo>
                  <a:cubicBezTo>
                    <a:pt x="2880" y="19200"/>
                    <a:pt x="1440" y="20400"/>
                    <a:pt x="2400" y="19200"/>
                  </a:cubicBezTo>
                  <a:cubicBezTo>
                    <a:pt x="3360" y="18000"/>
                    <a:pt x="6720" y="14400"/>
                    <a:pt x="10320" y="10800"/>
                  </a:cubicBezTo>
                  <a:cubicBezTo>
                    <a:pt x="13920" y="7200"/>
                    <a:pt x="1776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" name="Drawing"/>
          <p:cNvGrpSpPr/>
          <p:nvPr/>
        </p:nvGrpSpPr>
        <p:grpSpPr>
          <a:xfrm>
            <a:off x="520700" y="1504949"/>
            <a:ext cx="12089179" cy="7969251"/>
            <a:chOff x="0" y="0"/>
            <a:chExt cx="12089178" cy="7969250"/>
          </a:xfrm>
        </p:grpSpPr>
        <p:sp>
          <p:nvSpPr>
            <p:cNvPr id="3263" name="Line"/>
            <p:cNvSpPr/>
            <p:nvPr/>
          </p:nvSpPr>
          <p:spPr>
            <a:xfrm>
              <a:off x="1885949" y="374650"/>
              <a:ext cx="13927" cy="326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0726" fill="norm" stroke="1" extrusionOk="0">
                  <a:moveTo>
                    <a:pt x="0" y="0"/>
                  </a:moveTo>
                  <a:cubicBezTo>
                    <a:pt x="9257" y="3086"/>
                    <a:pt x="18514" y="6171"/>
                    <a:pt x="20057" y="9995"/>
                  </a:cubicBezTo>
                  <a:cubicBezTo>
                    <a:pt x="21600" y="13819"/>
                    <a:pt x="15429" y="18380"/>
                    <a:pt x="12343" y="19990"/>
                  </a:cubicBezTo>
                  <a:cubicBezTo>
                    <a:pt x="9257" y="21600"/>
                    <a:pt x="9257" y="20258"/>
                    <a:pt x="9257" y="18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1700135" y="304800"/>
              <a:ext cx="369965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1937" y="21600"/>
                  </a:moveTo>
                  <a:cubicBezTo>
                    <a:pt x="1078" y="21343"/>
                    <a:pt x="219" y="21086"/>
                    <a:pt x="35" y="20443"/>
                  </a:cubicBezTo>
                  <a:cubicBezTo>
                    <a:pt x="-149" y="19800"/>
                    <a:pt x="342" y="18771"/>
                    <a:pt x="2674" y="16071"/>
                  </a:cubicBezTo>
                  <a:cubicBezTo>
                    <a:pt x="5006" y="13371"/>
                    <a:pt x="9178" y="9000"/>
                    <a:pt x="12615" y="6043"/>
                  </a:cubicBezTo>
                  <a:cubicBezTo>
                    <a:pt x="16051" y="3086"/>
                    <a:pt x="18751" y="1543"/>
                    <a:pt x="214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1966237" y="501650"/>
              <a:ext cx="186413" cy="19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92" fill="norm" stroke="1" extrusionOk="0">
                  <a:moveTo>
                    <a:pt x="259" y="5697"/>
                  </a:moveTo>
                  <a:cubicBezTo>
                    <a:pt x="17" y="4273"/>
                    <a:pt x="-226" y="2848"/>
                    <a:pt x="381" y="2018"/>
                  </a:cubicBezTo>
                  <a:cubicBezTo>
                    <a:pt x="987" y="1187"/>
                    <a:pt x="2444" y="949"/>
                    <a:pt x="4021" y="831"/>
                  </a:cubicBezTo>
                  <a:cubicBezTo>
                    <a:pt x="5599" y="712"/>
                    <a:pt x="7298" y="712"/>
                    <a:pt x="8875" y="2848"/>
                  </a:cubicBezTo>
                  <a:cubicBezTo>
                    <a:pt x="10453" y="4985"/>
                    <a:pt x="11909" y="9257"/>
                    <a:pt x="12516" y="12105"/>
                  </a:cubicBezTo>
                  <a:cubicBezTo>
                    <a:pt x="13122" y="14954"/>
                    <a:pt x="12880" y="16378"/>
                    <a:pt x="12030" y="17921"/>
                  </a:cubicBezTo>
                  <a:cubicBezTo>
                    <a:pt x="11181" y="19464"/>
                    <a:pt x="9725" y="21125"/>
                    <a:pt x="8875" y="21363"/>
                  </a:cubicBezTo>
                  <a:cubicBezTo>
                    <a:pt x="8026" y="21600"/>
                    <a:pt x="7783" y="20413"/>
                    <a:pt x="8511" y="17327"/>
                  </a:cubicBezTo>
                  <a:cubicBezTo>
                    <a:pt x="9239" y="14242"/>
                    <a:pt x="10938" y="9257"/>
                    <a:pt x="13244" y="6053"/>
                  </a:cubicBezTo>
                  <a:cubicBezTo>
                    <a:pt x="15549" y="2848"/>
                    <a:pt x="18462" y="1424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2147622" y="470842"/>
              <a:ext cx="157428" cy="18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08" fill="norm" stroke="1" extrusionOk="0">
                  <a:moveTo>
                    <a:pt x="12780" y="5046"/>
                  </a:moveTo>
                  <a:cubicBezTo>
                    <a:pt x="11916" y="3818"/>
                    <a:pt x="11052" y="2591"/>
                    <a:pt x="10044" y="1609"/>
                  </a:cubicBezTo>
                  <a:cubicBezTo>
                    <a:pt x="9036" y="627"/>
                    <a:pt x="7884" y="-109"/>
                    <a:pt x="6876" y="14"/>
                  </a:cubicBezTo>
                  <a:cubicBezTo>
                    <a:pt x="5868" y="136"/>
                    <a:pt x="5004" y="1118"/>
                    <a:pt x="3852" y="4064"/>
                  </a:cubicBezTo>
                  <a:cubicBezTo>
                    <a:pt x="2700" y="7009"/>
                    <a:pt x="1260" y="11918"/>
                    <a:pt x="540" y="14986"/>
                  </a:cubicBezTo>
                  <a:cubicBezTo>
                    <a:pt x="-180" y="18055"/>
                    <a:pt x="-180" y="19282"/>
                    <a:pt x="540" y="20141"/>
                  </a:cubicBezTo>
                  <a:cubicBezTo>
                    <a:pt x="1260" y="21000"/>
                    <a:pt x="2700" y="21491"/>
                    <a:pt x="3996" y="21246"/>
                  </a:cubicBezTo>
                  <a:cubicBezTo>
                    <a:pt x="5292" y="21000"/>
                    <a:pt x="6444" y="20018"/>
                    <a:pt x="7740" y="18300"/>
                  </a:cubicBezTo>
                  <a:cubicBezTo>
                    <a:pt x="9036" y="16582"/>
                    <a:pt x="10476" y="14127"/>
                    <a:pt x="11340" y="12286"/>
                  </a:cubicBezTo>
                  <a:cubicBezTo>
                    <a:pt x="12204" y="10446"/>
                    <a:pt x="12492" y="9218"/>
                    <a:pt x="13356" y="8850"/>
                  </a:cubicBezTo>
                  <a:cubicBezTo>
                    <a:pt x="14220" y="8482"/>
                    <a:pt x="15660" y="8973"/>
                    <a:pt x="16812" y="8727"/>
                  </a:cubicBezTo>
                  <a:cubicBezTo>
                    <a:pt x="17964" y="8482"/>
                    <a:pt x="18828" y="7500"/>
                    <a:pt x="19404" y="7623"/>
                  </a:cubicBezTo>
                  <a:cubicBezTo>
                    <a:pt x="19980" y="7746"/>
                    <a:pt x="20268" y="8973"/>
                    <a:pt x="20556" y="10814"/>
                  </a:cubicBezTo>
                  <a:cubicBezTo>
                    <a:pt x="20844" y="12655"/>
                    <a:pt x="21132" y="15109"/>
                    <a:pt x="21420" y="17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2305049" y="4381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2359937" y="456561"/>
              <a:ext cx="112891" cy="18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192" fill="norm" stroke="1" extrusionOk="0">
                  <a:moveTo>
                    <a:pt x="1598" y="6552"/>
                  </a:moveTo>
                  <a:cubicBezTo>
                    <a:pt x="1598" y="10632"/>
                    <a:pt x="1598" y="14712"/>
                    <a:pt x="1401" y="17352"/>
                  </a:cubicBezTo>
                  <a:cubicBezTo>
                    <a:pt x="1205" y="19992"/>
                    <a:pt x="812" y="21192"/>
                    <a:pt x="419" y="21192"/>
                  </a:cubicBezTo>
                  <a:cubicBezTo>
                    <a:pt x="27" y="21192"/>
                    <a:pt x="-366" y="19992"/>
                    <a:pt x="616" y="16752"/>
                  </a:cubicBezTo>
                  <a:cubicBezTo>
                    <a:pt x="1598" y="13512"/>
                    <a:pt x="3954" y="8232"/>
                    <a:pt x="5721" y="5112"/>
                  </a:cubicBezTo>
                  <a:cubicBezTo>
                    <a:pt x="7489" y="1992"/>
                    <a:pt x="8667" y="1032"/>
                    <a:pt x="10434" y="432"/>
                  </a:cubicBezTo>
                  <a:cubicBezTo>
                    <a:pt x="12201" y="-168"/>
                    <a:pt x="14558" y="-408"/>
                    <a:pt x="16521" y="1512"/>
                  </a:cubicBezTo>
                  <a:cubicBezTo>
                    <a:pt x="18485" y="3432"/>
                    <a:pt x="20056" y="7512"/>
                    <a:pt x="20645" y="10872"/>
                  </a:cubicBezTo>
                  <a:cubicBezTo>
                    <a:pt x="21234" y="14232"/>
                    <a:pt x="20841" y="16872"/>
                    <a:pt x="20449" y="19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2666999" y="495300"/>
              <a:ext cx="825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2686049" y="600572"/>
              <a:ext cx="1714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600" y="12302"/>
                    <a:pt x="11200" y="4448"/>
                    <a:pt x="14800" y="1502"/>
                  </a:cubicBezTo>
                  <a:cubicBezTo>
                    <a:pt x="18400" y="-1443"/>
                    <a:pt x="200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3410042" y="176156"/>
              <a:ext cx="184058" cy="59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00" fill="norm" stroke="1" extrusionOk="0">
                  <a:moveTo>
                    <a:pt x="11771" y="1438"/>
                  </a:moveTo>
                  <a:cubicBezTo>
                    <a:pt x="12017" y="978"/>
                    <a:pt x="12262" y="519"/>
                    <a:pt x="11771" y="251"/>
                  </a:cubicBezTo>
                  <a:cubicBezTo>
                    <a:pt x="11280" y="-17"/>
                    <a:pt x="10053" y="-94"/>
                    <a:pt x="8458" y="136"/>
                  </a:cubicBezTo>
                  <a:cubicBezTo>
                    <a:pt x="6862" y="366"/>
                    <a:pt x="4899" y="902"/>
                    <a:pt x="3303" y="1515"/>
                  </a:cubicBezTo>
                  <a:cubicBezTo>
                    <a:pt x="1708" y="2127"/>
                    <a:pt x="480" y="2817"/>
                    <a:pt x="112" y="3506"/>
                  </a:cubicBezTo>
                  <a:cubicBezTo>
                    <a:pt x="-256" y="4195"/>
                    <a:pt x="235" y="4885"/>
                    <a:pt x="2321" y="5536"/>
                  </a:cubicBezTo>
                  <a:cubicBezTo>
                    <a:pt x="4408" y="6187"/>
                    <a:pt x="8089" y="6800"/>
                    <a:pt x="10299" y="7259"/>
                  </a:cubicBezTo>
                  <a:cubicBezTo>
                    <a:pt x="12508" y="7719"/>
                    <a:pt x="13244" y="8025"/>
                    <a:pt x="13367" y="8446"/>
                  </a:cubicBezTo>
                  <a:cubicBezTo>
                    <a:pt x="13489" y="8868"/>
                    <a:pt x="12999" y="9404"/>
                    <a:pt x="12262" y="9787"/>
                  </a:cubicBezTo>
                  <a:cubicBezTo>
                    <a:pt x="11526" y="10170"/>
                    <a:pt x="10544" y="10400"/>
                    <a:pt x="9439" y="10591"/>
                  </a:cubicBezTo>
                  <a:cubicBezTo>
                    <a:pt x="8335" y="10783"/>
                    <a:pt x="7108" y="10936"/>
                    <a:pt x="7108" y="11051"/>
                  </a:cubicBezTo>
                  <a:cubicBezTo>
                    <a:pt x="7108" y="11166"/>
                    <a:pt x="8335" y="11242"/>
                    <a:pt x="9071" y="11472"/>
                  </a:cubicBezTo>
                  <a:cubicBezTo>
                    <a:pt x="9808" y="11702"/>
                    <a:pt x="10053" y="12085"/>
                    <a:pt x="9930" y="12889"/>
                  </a:cubicBezTo>
                  <a:cubicBezTo>
                    <a:pt x="9808" y="13693"/>
                    <a:pt x="9317" y="14919"/>
                    <a:pt x="8458" y="16183"/>
                  </a:cubicBezTo>
                  <a:cubicBezTo>
                    <a:pt x="7599" y="17446"/>
                    <a:pt x="6371" y="18749"/>
                    <a:pt x="5635" y="19591"/>
                  </a:cubicBezTo>
                  <a:cubicBezTo>
                    <a:pt x="4899" y="20434"/>
                    <a:pt x="4653" y="20817"/>
                    <a:pt x="5144" y="21085"/>
                  </a:cubicBezTo>
                  <a:cubicBezTo>
                    <a:pt x="5635" y="21353"/>
                    <a:pt x="6862" y="21506"/>
                    <a:pt x="9685" y="21315"/>
                  </a:cubicBezTo>
                  <a:cubicBezTo>
                    <a:pt x="12508" y="21123"/>
                    <a:pt x="16926" y="20587"/>
                    <a:pt x="21344" y="20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3811013" y="287397"/>
              <a:ext cx="138687" cy="37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71" fill="norm" stroke="1" extrusionOk="0">
                  <a:moveTo>
                    <a:pt x="21123" y="1369"/>
                  </a:moveTo>
                  <a:cubicBezTo>
                    <a:pt x="19833" y="881"/>
                    <a:pt x="18544" y="393"/>
                    <a:pt x="17093" y="149"/>
                  </a:cubicBezTo>
                  <a:cubicBezTo>
                    <a:pt x="15642" y="-95"/>
                    <a:pt x="14030" y="-95"/>
                    <a:pt x="12096" y="576"/>
                  </a:cubicBezTo>
                  <a:cubicBezTo>
                    <a:pt x="10162" y="1247"/>
                    <a:pt x="7905" y="2590"/>
                    <a:pt x="5648" y="5091"/>
                  </a:cubicBezTo>
                  <a:cubicBezTo>
                    <a:pt x="3392" y="7593"/>
                    <a:pt x="1135" y="11254"/>
                    <a:pt x="329" y="13878"/>
                  </a:cubicBezTo>
                  <a:cubicBezTo>
                    <a:pt x="-477" y="16502"/>
                    <a:pt x="168" y="18088"/>
                    <a:pt x="2586" y="19247"/>
                  </a:cubicBezTo>
                  <a:cubicBezTo>
                    <a:pt x="5004" y="20407"/>
                    <a:pt x="9195" y="21139"/>
                    <a:pt x="12257" y="21322"/>
                  </a:cubicBezTo>
                  <a:cubicBezTo>
                    <a:pt x="15320" y="21505"/>
                    <a:pt x="17254" y="21139"/>
                    <a:pt x="19189" y="207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4083050" y="305437"/>
              <a:ext cx="132761" cy="31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86" fill="norm" stroke="1" extrusionOk="0">
                  <a:moveTo>
                    <a:pt x="0" y="2498"/>
                  </a:moveTo>
                  <a:cubicBezTo>
                    <a:pt x="337" y="1792"/>
                    <a:pt x="675" y="1086"/>
                    <a:pt x="1687" y="663"/>
                  </a:cubicBezTo>
                  <a:cubicBezTo>
                    <a:pt x="2700" y="239"/>
                    <a:pt x="4387" y="98"/>
                    <a:pt x="6075" y="28"/>
                  </a:cubicBezTo>
                  <a:cubicBezTo>
                    <a:pt x="7762" y="-43"/>
                    <a:pt x="9450" y="-43"/>
                    <a:pt x="10800" y="804"/>
                  </a:cubicBezTo>
                  <a:cubicBezTo>
                    <a:pt x="12150" y="1651"/>
                    <a:pt x="13162" y="3345"/>
                    <a:pt x="12656" y="4828"/>
                  </a:cubicBezTo>
                  <a:cubicBezTo>
                    <a:pt x="12150" y="6310"/>
                    <a:pt x="10125" y="7581"/>
                    <a:pt x="8437" y="8428"/>
                  </a:cubicBezTo>
                  <a:cubicBezTo>
                    <a:pt x="6750" y="9275"/>
                    <a:pt x="5400" y="9698"/>
                    <a:pt x="5569" y="9981"/>
                  </a:cubicBezTo>
                  <a:cubicBezTo>
                    <a:pt x="5737" y="10263"/>
                    <a:pt x="7425" y="10404"/>
                    <a:pt x="9450" y="10475"/>
                  </a:cubicBezTo>
                  <a:cubicBezTo>
                    <a:pt x="11475" y="10545"/>
                    <a:pt x="13838" y="10545"/>
                    <a:pt x="16031" y="10969"/>
                  </a:cubicBezTo>
                  <a:cubicBezTo>
                    <a:pt x="18225" y="11392"/>
                    <a:pt x="20250" y="12239"/>
                    <a:pt x="20925" y="13439"/>
                  </a:cubicBezTo>
                  <a:cubicBezTo>
                    <a:pt x="21600" y="14639"/>
                    <a:pt x="20925" y="16192"/>
                    <a:pt x="18225" y="17675"/>
                  </a:cubicBezTo>
                  <a:cubicBezTo>
                    <a:pt x="15525" y="19157"/>
                    <a:pt x="10800" y="20569"/>
                    <a:pt x="7594" y="21063"/>
                  </a:cubicBezTo>
                  <a:cubicBezTo>
                    <a:pt x="4387" y="21557"/>
                    <a:pt x="2700" y="21133"/>
                    <a:pt x="1012" y="20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4318000" y="584200"/>
              <a:ext cx="762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4493266" y="334032"/>
              <a:ext cx="205734" cy="27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83" fill="norm" stroke="1" extrusionOk="0">
                  <a:moveTo>
                    <a:pt x="2880" y="2669"/>
                  </a:moveTo>
                  <a:cubicBezTo>
                    <a:pt x="3316" y="1845"/>
                    <a:pt x="3752" y="1020"/>
                    <a:pt x="4625" y="526"/>
                  </a:cubicBezTo>
                  <a:cubicBezTo>
                    <a:pt x="5498" y="31"/>
                    <a:pt x="6807" y="-134"/>
                    <a:pt x="7789" y="113"/>
                  </a:cubicBezTo>
                  <a:cubicBezTo>
                    <a:pt x="8771" y="361"/>
                    <a:pt x="9425" y="1020"/>
                    <a:pt x="8989" y="3164"/>
                  </a:cubicBezTo>
                  <a:cubicBezTo>
                    <a:pt x="8552" y="5307"/>
                    <a:pt x="7025" y="8935"/>
                    <a:pt x="5498" y="11573"/>
                  </a:cubicBezTo>
                  <a:cubicBezTo>
                    <a:pt x="3971" y="14211"/>
                    <a:pt x="2443" y="15860"/>
                    <a:pt x="1352" y="17344"/>
                  </a:cubicBezTo>
                  <a:cubicBezTo>
                    <a:pt x="262" y="18828"/>
                    <a:pt x="-393" y="20147"/>
                    <a:pt x="262" y="20806"/>
                  </a:cubicBezTo>
                  <a:cubicBezTo>
                    <a:pt x="916" y="21466"/>
                    <a:pt x="2880" y="21466"/>
                    <a:pt x="6589" y="20642"/>
                  </a:cubicBezTo>
                  <a:cubicBezTo>
                    <a:pt x="10298" y="19817"/>
                    <a:pt x="15752" y="18168"/>
                    <a:pt x="21207" y="16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4781550" y="341299"/>
              <a:ext cx="97249" cy="3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420" fill="norm" stroke="1" extrusionOk="0">
                  <a:moveTo>
                    <a:pt x="0" y="110"/>
                  </a:moveTo>
                  <a:cubicBezTo>
                    <a:pt x="3150" y="-35"/>
                    <a:pt x="6300" y="-180"/>
                    <a:pt x="10125" y="690"/>
                  </a:cubicBezTo>
                  <a:cubicBezTo>
                    <a:pt x="13950" y="1560"/>
                    <a:pt x="18450" y="3444"/>
                    <a:pt x="20025" y="6271"/>
                  </a:cubicBezTo>
                  <a:cubicBezTo>
                    <a:pt x="21600" y="9098"/>
                    <a:pt x="20250" y="12867"/>
                    <a:pt x="16650" y="15549"/>
                  </a:cubicBezTo>
                  <a:cubicBezTo>
                    <a:pt x="13050" y="18231"/>
                    <a:pt x="7200" y="19825"/>
                    <a:pt x="1350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5080000" y="635000"/>
              <a:ext cx="952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5589791" y="273041"/>
              <a:ext cx="144259" cy="33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66" fill="norm" stroke="1" extrusionOk="0">
                  <a:moveTo>
                    <a:pt x="21030" y="2431"/>
                  </a:moveTo>
                  <a:cubicBezTo>
                    <a:pt x="21030" y="1756"/>
                    <a:pt x="21030" y="1081"/>
                    <a:pt x="20259" y="609"/>
                  </a:cubicBezTo>
                  <a:cubicBezTo>
                    <a:pt x="19487" y="136"/>
                    <a:pt x="17944" y="-134"/>
                    <a:pt x="15784" y="69"/>
                  </a:cubicBezTo>
                  <a:cubicBezTo>
                    <a:pt x="13624" y="271"/>
                    <a:pt x="10847" y="946"/>
                    <a:pt x="7916" y="2769"/>
                  </a:cubicBezTo>
                  <a:cubicBezTo>
                    <a:pt x="4984" y="4591"/>
                    <a:pt x="1899" y="7561"/>
                    <a:pt x="664" y="10261"/>
                  </a:cubicBezTo>
                  <a:cubicBezTo>
                    <a:pt x="-570" y="12961"/>
                    <a:pt x="47" y="15391"/>
                    <a:pt x="1436" y="17146"/>
                  </a:cubicBezTo>
                  <a:cubicBezTo>
                    <a:pt x="2824" y="18901"/>
                    <a:pt x="4984" y="19981"/>
                    <a:pt x="8379" y="20588"/>
                  </a:cubicBezTo>
                  <a:cubicBezTo>
                    <a:pt x="11773" y="21196"/>
                    <a:pt x="16401" y="21331"/>
                    <a:pt x="2103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5881984" y="341018"/>
              <a:ext cx="82783" cy="26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088" fill="norm" stroke="1" extrusionOk="0">
                  <a:moveTo>
                    <a:pt x="18959" y="3238"/>
                  </a:moveTo>
                  <a:cubicBezTo>
                    <a:pt x="17879" y="2381"/>
                    <a:pt x="16799" y="1524"/>
                    <a:pt x="14639" y="838"/>
                  </a:cubicBezTo>
                  <a:cubicBezTo>
                    <a:pt x="12479" y="152"/>
                    <a:pt x="9239" y="-362"/>
                    <a:pt x="5999" y="324"/>
                  </a:cubicBezTo>
                  <a:cubicBezTo>
                    <a:pt x="2759" y="1009"/>
                    <a:pt x="-481" y="2895"/>
                    <a:pt x="59" y="5638"/>
                  </a:cubicBezTo>
                  <a:cubicBezTo>
                    <a:pt x="599" y="8381"/>
                    <a:pt x="4919" y="11981"/>
                    <a:pt x="8159" y="14124"/>
                  </a:cubicBezTo>
                  <a:cubicBezTo>
                    <a:pt x="11399" y="16267"/>
                    <a:pt x="13559" y="16952"/>
                    <a:pt x="15989" y="17895"/>
                  </a:cubicBezTo>
                  <a:cubicBezTo>
                    <a:pt x="18419" y="18838"/>
                    <a:pt x="21119" y="20038"/>
                    <a:pt x="21119" y="20638"/>
                  </a:cubicBezTo>
                  <a:cubicBezTo>
                    <a:pt x="21119" y="21238"/>
                    <a:pt x="18419" y="21238"/>
                    <a:pt x="14909" y="20638"/>
                  </a:cubicBezTo>
                  <a:cubicBezTo>
                    <a:pt x="11399" y="20038"/>
                    <a:pt x="7079" y="18838"/>
                    <a:pt x="2759" y="17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5861049" y="323850"/>
              <a:ext cx="2413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4400"/>
                    <a:pt x="8716" y="7200"/>
                    <a:pt x="12316" y="3600"/>
                  </a:cubicBezTo>
                  <a:cubicBezTo>
                    <a:pt x="15916" y="0"/>
                    <a:pt x="1875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6134099" y="622300"/>
              <a:ext cx="31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6346567" y="345985"/>
              <a:ext cx="130433" cy="19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16" fill="norm" stroke="1" extrusionOk="0">
                  <a:moveTo>
                    <a:pt x="8784" y="1697"/>
                  </a:moveTo>
                  <a:cubicBezTo>
                    <a:pt x="9813" y="797"/>
                    <a:pt x="10841" y="-103"/>
                    <a:pt x="11013" y="10"/>
                  </a:cubicBezTo>
                  <a:cubicBezTo>
                    <a:pt x="11184" y="122"/>
                    <a:pt x="10498" y="1247"/>
                    <a:pt x="8784" y="4060"/>
                  </a:cubicBezTo>
                  <a:cubicBezTo>
                    <a:pt x="7070" y="6872"/>
                    <a:pt x="4327" y="11372"/>
                    <a:pt x="2441" y="14635"/>
                  </a:cubicBezTo>
                  <a:cubicBezTo>
                    <a:pt x="556" y="17897"/>
                    <a:pt x="-473" y="19922"/>
                    <a:pt x="213" y="20710"/>
                  </a:cubicBezTo>
                  <a:cubicBezTo>
                    <a:pt x="898" y="21497"/>
                    <a:pt x="3298" y="21047"/>
                    <a:pt x="7070" y="20147"/>
                  </a:cubicBezTo>
                  <a:cubicBezTo>
                    <a:pt x="10841" y="19247"/>
                    <a:pt x="15984" y="17897"/>
                    <a:pt x="21127" y="16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6470649" y="476250"/>
              <a:ext cx="63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6572249" y="291536"/>
              <a:ext cx="114301" cy="3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511" fill="norm" stroke="1" extrusionOk="0">
                  <a:moveTo>
                    <a:pt x="0" y="396"/>
                  </a:moveTo>
                  <a:cubicBezTo>
                    <a:pt x="1929" y="154"/>
                    <a:pt x="3857" y="-89"/>
                    <a:pt x="5593" y="32"/>
                  </a:cubicBezTo>
                  <a:cubicBezTo>
                    <a:pt x="7329" y="154"/>
                    <a:pt x="8871" y="639"/>
                    <a:pt x="11379" y="2277"/>
                  </a:cubicBezTo>
                  <a:cubicBezTo>
                    <a:pt x="13886" y="3915"/>
                    <a:pt x="17357" y="6707"/>
                    <a:pt x="19286" y="9315"/>
                  </a:cubicBezTo>
                  <a:cubicBezTo>
                    <a:pt x="21214" y="11924"/>
                    <a:pt x="21600" y="14351"/>
                    <a:pt x="18900" y="16354"/>
                  </a:cubicBezTo>
                  <a:cubicBezTo>
                    <a:pt x="16200" y="18356"/>
                    <a:pt x="10414" y="19933"/>
                    <a:pt x="4629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7029449" y="635000"/>
              <a:ext cx="698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6048"/>
                    <a:pt x="11127" y="12096"/>
                    <a:pt x="7527" y="15696"/>
                  </a:cubicBezTo>
                  <a:cubicBezTo>
                    <a:pt x="3927" y="19296"/>
                    <a:pt x="1964" y="204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7352792" y="323850"/>
              <a:ext cx="121159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20956" y="0"/>
                  </a:moveTo>
                  <a:cubicBezTo>
                    <a:pt x="19125" y="0"/>
                    <a:pt x="17295" y="0"/>
                    <a:pt x="14183" y="1019"/>
                  </a:cubicBezTo>
                  <a:cubicBezTo>
                    <a:pt x="11071" y="2038"/>
                    <a:pt x="6678" y="4075"/>
                    <a:pt x="3749" y="6725"/>
                  </a:cubicBezTo>
                  <a:cubicBezTo>
                    <a:pt x="820" y="9374"/>
                    <a:pt x="-644" y="12634"/>
                    <a:pt x="271" y="15147"/>
                  </a:cubicBezTo>
                  <a:cubicBezTo>
                    <a:pt x="1187" y="17660"/>
                    <a:pt x="4481" y="19426"/>
                    <a:pt x="7410" y="20377"/>
                  </a:cubicBezTo>
                  <a:cubicBezTo>
                    <a:pt x="10339" y="21328"/>
                    <a:pt x="12902" y="21464"/>
                    <a:pt x="154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7581899" y="332604"/>
              <a:ext cx="184151" cy="27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4724"/>
                  </a:moveTo>
                  <a:cubicBezTo>
                    <a:pt x="248" y="3251"/>
                    <a:pt x="497" y="1778"/>
                    <a:pt x="1862" y="878"/>
                  </a:cubicBezTo>
                  <a:cubicBezTo>
                    <a:pt x="3228" y="-22"/>
                    <a:pt x="5710" y="-349"/>
                    <a:pt x="8193" y="469"/>
                  </a:cubicBezTo>
                  <a:cubicBezTo>
                    <a:pt x="10676" y="1287"/>
                    <a:pt x="13159" y="3251"/>
                    <a:pt x="12910" y="6115"/>
                  </a:cubicBezTo>
                  <a:cubicBezTo>
                    <a:pt x="12662" y="8978"/>
                    <a:pt x="9683" y="12742"/>
                    <a:pt x="7572" y="15033"/>
                  </a:cubicBezTo>
                  <a:cubicBezTo>
                    <a:pt x="5462" y="17324"/>
                    <a:pt x="4221" y="18142"/>
                    <a:pt x="3352" y="18960"/>
                  </a:cubicBezTo>
                  <a:cubicBezTo>
                    <a:pt x="2483" y="19778"/>
                    <a:pt x="1986" y="20596"/>
                    <a:pt x="2607" y="20924"/>
                  </a:cubicBezTo>
                  <a:cubicBezTo>
                    <a:pt x="3228" y="21251"/>
                    <a:pt x="4966" y="21087"/>
                    <a:pt x="8317" y="20678"/>
                  </a:cubicBezTo>
                  <a:cubicBezTo>
                    <a:pt x="11669" y="20269"/>
                    <a:pt x="16634" y="19615"/>
                    <a:pt x="21600" y="18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7810499" y="660400"/>
              <a:ext cx="57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8008633" y="382824"/>
              <a:ext cx="147157" cy="20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762" fill="norm" stroke="1" extrusionOk="0">
                  <a:moveTo>
                    <a:pt x="12593" y="449"/>
                  </a:moveTo>
                  <a:cubicBezTo>
                    <a:pt x="10160" y="29"/>
                    <a:pt x="7726" y="-390"/>
                    <a:pt x="5596" y="659"/>
                  </a:cubicBezTo>
                  <a:cubicBezTo>
                    <a:pt x="3467" y="1707"/>
                    <a:pt x="1641" y="4224"/>
                    <a:pt x="729" y="7684"/>
                  </a:cubicBezTo>
                  <a:cubicBezTo>
                    <a:pt x="-184" y="11144"/>
                    <a:pt x="-184" y="15548"/>
                    <a:pt x="424" y="18064"/>
                  </a:cubicBezTo>
                  <a:cubicBezTo>
                    <a:pt x="1033" y="20581"/>
                    <a:pt x="2250" y="21210"/>
                    <a:pt x="5292" y="20476"/>
                  </a:cubicBezTo>
                  <a:cubicBezTo>
                    <a:pt x="8334" y="19742"/>
                    <a:pt x="13202" y="17645"/>
                    <a:pt x="16244" y="14604"/>
                  </a:cubicBezTo>
                  <a:cubicBezTo>
                    <a:pt x="19286" y="11563"/>
                    <a:pt x="20503" y="7579"/>
                    <a:pt x="20960" y="5062"/>
                  </a:cubicBezTo>
                  <a:cubicBezTo>
                    <a:pt x="21416" y="2546"/>
                    <a:pt x="21112" y="1497"/>
                    <a:pt x="19439" y="973"/>
                  </a:cubicBezTo>
                  <a:cubicBezTo>
                    <a:pt x="17765" y="449"/>
                    <a:pt x="14723" y="449"/>
                    <a:pt x="11681" y="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8210549" y="315700"/>
              <a:ext cx="124586" cy="33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446" fill="norm" stroke="1" extrusionOk="0">
                  <a:moveTo>
                    <a:pt x="0" y="1724"/>
                  </a:moveTo>
                  <a:cubicBezTo>
                    <a:pt x="1045" y="1188"/>
                    <a:pt x="2090" y="651"/>
                    <a:pt x="4006" y="316"/>
                  </a:cubicBezTo>
                  <a:cubicBezTo>
                    <a:pt x="5923" y="-20"/>
                    <a:pt x="8710" y="-154"/>
                    <a:pt x="11323" y="248"/>
                  </a:cubicBezTo>
                  <a:cubicBezTo>
                    <a:pt x="13935" y="651"/>
                    <a:pt x="16374" y="1590"/>
                    <a:pt x="18290" y="3535"/>
                  </a:cubicBezTo>
                  <a:cubicBezTo>
                    <a:pt x="20206" y="5481"/>
                    <a:pt x="21600" y="8432"/>
                    <a:pt x="19335" y="11585"/>
                  </a:cubicBezTo>
                  <a:cubicBezTo>
                    <a:pt x="17071" y="14738"/>
                    <a:pt x="11148" y="18092"/>
                    <a:pt x="5226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8477249" y="169333"/>
              <a:ext cx="143935" cy="53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38" fill="norm" stroke="1" extrusionOk="0">
                  <a:moveTo>
                    <a:pt x="3703" y="850"/>
                  </a:moveTo>
                  <a:cubicBezTo>
                    <a:pt x="6789" y="425"/>
                    <a:pt x="9874" y="0"/>
                    <a:pt x="12960" y="0"/>
                  </a:cubicBezTo>
                  <a:cubicBezTo>
                    <a:pt x="16046" y="0"/>
                    <a:pt x="19131" y="425"/>
                    <a:pt x="20366" y="1318"/>
                  </a:cubicBezTo>
                  <a:cubicBezTo>
                    <a:pt x="21600" y="2211"/>
                    <a:pt x="20983" y="3572"/>
                    <a:pt x="18514" y="5102"/>
                  </a:cubicBezTo>
                  <a:cubicBezTo>
                    <a:pt x="16046" y="6633"/>
                    <a:pt x="11726" y="8334"/>
                    <a:pt x="9103" y="9397"/>
                  </a:cubicBezTo>
                  <a:cubicBezTo>
                    <a:pt x="6480" y="10460"/>
                    <a:pt x="5554" y="10885"/>
                    <a:pt x="5400" y="11310"/>
                  </a:cubicBezTo>
                  <a:cubicBezTo>
                    <a:pt x="5246" y="11735"/>
                    <a:pt x="5863" y="12161"/>
                    <a:pt x="7406" y="12969"/>
                  </a:cubicBezTo>
                  <a:cubicBezTo>
                    <a:pt x="8949" y="13776"/>
                    <a:pt x="11417" y="14967"/>
                    <a:pt x="13114" y="16115"/>
                  </a:cubicBezTo>
                  <a:cubicBezTo>
                    <a:pt x="14811" y="17263"/>
                    <a:pt x="15737" y="18369"/>
                    <a:pt x="16200" y="19134"/>
                  </a:cubicBezTo>
                  <a:cubicBezTo>
                    <a:pt x="16663" y="19899"/>
                    <a:pt x="16663" y="20324"/>
                    <a:pt x="15429" y="20707"/>
                  </a:cubicBezTo>
                  <a:cubicBezTo>
                    <a:pt x="14194" y="21090"/>
                    <a:pt x="11726" y="21430"/>
                    <a:pt x="8949" y="21515"/>
                  </a:cubicBezTo>
                  <a:cubicBezTo>
                    <a:pt x="6171" y="21600"/>
                    <a:pt x="3086" y="21430"/>
                    <a:pt x="0" y="21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2152649" y="1347998"/>
              <a:ext cx="29635" cy="35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4876"/>
                  </a:moveTo>
                  <a:cubicBezTo>
                    <a:pt x="0" y="3598"/>
                    <a:pt x="0" y="2320"/>
                    <a:pt x="771" y="1362"/>
                  </a:cubicBezTo>
                  <a:cubicBezTo>
                    <a:pt x="1543" y="403"/>
                    <a:pt x="3086" y="-236"/>
                    <a:pt x="6171" y="84"/>
                  </a:cubicBezTo>
                  <a:cubicBezTo>
                    <a:pt x="9257" y="403"/>
                    <a:pt x="13886" y="1681"/>
                    <a:pt x="16971" y="4749"/>
                  </a:cubicBezTo>
                  <a:cubicBezTo>
                    <a:pt x="20057" y="7816"/>
                    <a:pt x="21600" y="12673"/>
                    <a:pt x="21600" y="15740"/>
                  </a:cubicBezTo>
                  <a:cubicBezTo>
                    <a:pt x="21600" y="18808"/>
                    <a:pt x="20057" y="20086"/>
                    <a:pt x="18514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1992677" y="1346200"/>
              <a:ext cx="337773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483" y="21600"/>
                  </a:moveTo>
                  <a:cubicBezTo>
                    <a:pt x="213" y="19440"/>
                    <a:pt x="-57" y="17280"/>
                    <a:pt x="10" y="15480"/>
                  </a:cubicBezTo>
                  <a:cubicBezTo>
                    <a:pt x="78" y="13680"/>
                    <a:pt x="483" y="12240"/>
                    <a:pt x="2373" y="9900"/>
                  </a:cubicBezTo>
                  <a:cubicBezTo>
                    <a:pt x="4263" y="7560"/>
                    <a:pt x="7638" y="4320"/>
                    <a:pt x="11080" y="2520"/>
                  </a:cubicBezTo>
                  <a:cubicBezTo>
                    <a:pt x="14523" y="720"/>
                    <a:pt x="18033" y="360"/>
                    <a:pt x="2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2291468" y="1470830"/>
              <a:ext cx="121532" cy="164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234" fill="norm" stroke="1" extrusionOk="0">
                  <a:moveTo>
                    <a:pt x="2349" y="10149"/>
                  </a:moveTo>
                  <a:cubicBezTo>
                    <a:pt x="5644" y="7688"/>
                    <a:pt x="8939" y="5227"/>
                    <a:pt x="11135" y="3450"/>
                  </a:cubicBezTo>
                  <a:cubicBezTo>
                    <a:pt x="13332" y="1673"/>
                    <a:pt x="14430" y="579"/>
                    <a:pt x="13881" y="169"/>
                  </a:cubicBezTo>
                  <a:cubicBezTo>
                    <a:pt x="13332" y="-241"/>
                    <a:pt x="11135" y="32"/>
                    <a:pt x="8573" y="1673"/>
                  </a:cubicBezTo>
                  <a:cubicBezTo>
                    <a:pt x="6010" y="3313"/>
                    <a:pt x="3081" y="6321"/>
                    <a:pt x="1434" y="9329"/>
                  </a:cubicBezTo>
                  <a:cubicBezTo>
                    <a:pt x="-214" y="12336"/>
                    <a:pt x="-580" y="15344"/>
                    <a:pt x="1067" y="17531"/>
                  </a:cubicBezTo>
                  <a:cubicBezTo>
                    <a:pt x="2715" y="19718"/>
                    <a:pt x="6376" y="21086"/>
                    <a:pt x="10037" y="21222"/>
                  </a:cubicBezTo>
                  <a:cubicBezTo>
                    <a:pt x="13698" y="21359"/>
                    <a:pt x="17359" y="20265"/>
                    <a:pt x="21020" y="19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2440516" y="1466850"/>
              <a:ext cx="61384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1507"/>
                  </a:moveTo>
                  <a:cubicBezTo>
                    <a:pt x="16386" y="753"/>
                    <a:pt x="11172" y="0"/>
                    <a:pt x="7076" y="0"/>
                  </a:cubicBezTo>
                  <a:cubicBezTo>
                    <a:pt x="2979" y="0"/>
                    <a:pt x="0" y="753"/>
                    <a:pt x="0" y="2512"/>
                  </a:cubicBezTo>
                  <a:cubicBezTo>
                    <a:pt x="0" y="4270"/>
                    <a:pt x="2979" y="7033"/>
                    <a:pt x="6703" y="9419"/>
                  </a:cubicBezTo>
                  <a:cubicBezTo>
                    <a:pt x="10428" y="11805"/>
                    <a:pt x="14897" y="13814"/>
                    <a:pt x="17131" y="15698"/>
                  </a:cubicBezTo>
                  <a:cubicBezTo>
                    <a:pt x="19366" y="17581"/>
                    <a:pt x="19366" y="19340"/>
                    <a:pt x="17503" y="20344"/>
                  </a:cubicBezTo>
                  <a:cubicBezTo>
                    <a:pt x="15641" y="21349"/>
                    <a:pt x="11917" y="21600"/>
                    <a:pt x="9683" y="21098"/>
                  </a:cubicBezTo>
                  <a:cubicBezTo>
                    <a:pt x="7448" y="20595"/>
                    <a:pt x="6703" y="19340"/>
                    <a:pt x="6703" y="17581"/>
                  </a:cubicBezTo>
                  <a:cubicBezTo>
                    <a:pt x="6703" y="15823"/>
                    <a:pt x="7448" y="13563"/>
                    <a:pt x="8193" y="11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2609828" y="1282700"/>
              <a:ext cx="63522" cy="35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06" fill="norm" stroke="1" extrusionOk="0">
                  <a:moveTo>
                    <a:pt x="8368" y="0"/>
                  </a:moveTo>
                  <a:cubicBezTo>
                    <a:pt x="4884" y="4729"/>
                    <a:pt x="1400" y="9458"/>
                    <a:pt x="355" y="12845"/>
                  </a:cubicBezTo>
                  <a:cubicBezTo>
                    <a:pt x="-690" y="16232"/>
                    <a:pt x="704" y="18277"/>
                    <a:pt x="2794" y="19555"/>
                  </a:cubicBezTo>
                  <a:cubicBezTo>
                    <a:pt x="4884" y="20833"/>
                    <a:pt x="7671" y="21344"/>
                    <a:pt x="10807" y="21472"/>
                  </a:cubicBezTo>
                  <a:cubicBezTo>
                    <a:pt x="13942" y="21600"/>
                    <a:pt x="17426" y="21344"/>
                    <a:pt x="20910" y="21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2597635" y="1447800"/>
              <a:ext cx="170965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310" y="21600"/>
                  </a:moveTo>
                  <a:cubicBezTo>
                    <a:pt x="993" y="21600"/>
                    <a:pt x="-324" y="21600"/>
                    <a:pt x="71" y="20057"/>
                  </a:cubicBezTo>
                  <a:cubicBezTo>
                    <a:pt x="466" y="18514"/>
                    <a:pt x="2574" y="15429"/>
                    <a:pt x="6393" y="11829"/>
                  </a:cubicBezTo>
                  <a:cubicBezTo>
                    <a:pt x="10213" y="8229"/>
                    <a:pt x="15744" y="4114"/>
                    <a:pt x="212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2857500" y="1484677"/>
              <a:ext cx="1016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800" y="11040"/>
                    <a:pt x="3600" y="1783"/>
                    <a:pt x="7200" y="240"/>
                  </a:cubicBezTo>
                  <a:cubicBezTo>
                    <a:pt x="10800" y="-1303"/>
                    <a:pt x="162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2833992" y="1600200"/>
              <a:ext cx="207658" cy="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196" fill="norm" stroke="1" extrusionOk="0">
                  <a:moveTo>
                    <a:pt x="3732" y="0"/>
                  </a:moveTo>
                  <a:cubicBezTo>
                    <a:pt x="1987" y="7714"/>
                    <a:pt x="241" y="15429"/>
                    <a:pt x="23" y="18514"/>
                  </a:cubicBezTo>
                  <a:cubicBezTo>
                    <a:pt x="-195" y="21600"/>
                    <a:pt x="1114" y="20057"/>
                    <a:pt x="4605" y="16971"/>
                  </a:cubicBezTo>
                  <a:cubicBezTo>
                    <a:pt x="8096" y="13886"/>
                    <a:pt x="13769" y="9257"/>
                    <a:pt x="16932" y="6171"/>
                  </a:cubicBezTo>
                  <a:cubicBezTo>
                    <a:pt x="20096" y="3086"/>
                    <a:pt x="20750" y="1543"/>
                    <a:pt x="214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3584607" y="1199877"/>
              <a:ext cx="168243" cy="4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432" fill="norm" stroke="1" extrusionOk="0">
                  <a:moveTo>
                    <a:pt x="17196" y="2247"/>
                  </a:moveTo>
                  <a:cubicBezTo>
                    <a:pt x="16663" y="1781"/>
                    <a:pt x="16129" y="1316"/>
                    <a:pt x="14529" y="850"/>
                  </a:cubicBezTo>
                  <a:cubicBezTo>
                    <a:pt x="12929" y="385"/>
                    <a:pt x="10263" y="-81"/>
                    <a:pt x="7596" y="12"/>
                  </a:cubicBezTo>
                  <a:cubicBezTo>
                    <a:pt x="4929" y="105"/>
                    <a:pt x="2263" y="757"/>
                    <a:pt x="929" y="1548"/>
                  </a:cubicBezTo>
                  <a:cubicBezTo>
                    <a:pt x="-404" y="2340"/>
                    <a:pt x="-404" y="3271"/>
                    <a:pt x="1596" y="4155"/>
                  </a:cubicBezTo>
                  <a:cubicBezTo>
                    <a:pt x="3596" y="5040"/>
                    <a:pt x="7596" y="5878"/>
                    <a:pt x="9996" y="6762"/>
                  </a:cubicBezTo>
                  <a:cubicBezTo>
                    <a:pt x="12396" y="7647"/>
                    <a:pt x="13196" y="8578"/>
                    <a:pt x="12396" y="9462"/>
                  </a:cubicBezTo>
                  <a:cubicBezTo>
                    <a:pt x="11596" y="10347"/>
                    <a:pt x="9196" y="11185"/>
                    <a:pt x="7463" y="11743"/>
                  </a:cubicBezTo>
                  <a:cubicBezTo>
                    <a:pt x="5729" y="12302"/>
                    <a:pt x="4663" y="12581"/>
                    <a:pt x="4796" y="12907"/>
                  </a:cubicBezTo>
                  <a:cubicBezTo>
                    <a:pt x="4929" y="13233"/>
                    <a:pt x="6263" y="13605"/>
                    <a:pt x="7063" y="14257"/>
                  </a:cubicBezTo>
                  <a:cubicBezTo>
                    <a:pt x="7863" y="14909"/>
                    <a:pt x="8129" y="15840"/>
                    <a:pt x="7596" y="16771"/>
                  </a:cubicBezTo>
                  <a:cubicBezTo>
                    <a:pt x="7063" y="17702"/>
                    <a:pt x="5729" y="18633"/>
                    <a:pt x="4796" y="19424"/>
                  </a:cubicBezTo>
                  <a:cubicBezTo>
                    <a:pt x="3863" y="20216"/>
                    <a:pt x="3329" y="20867"/>
                    <a:pt x="4129" y="21193"/>
                  </a:cubicBezTo>
                  <a:cubicBezTo>
                    <a:pt x="4929" y="21519"/>
                    <a:pt x="7063" y="21519"/>
                    <a:pt x="10129" y="21147"/>
                  </a:cubicBezTo>
                  <a:cubicBezTo>
                    <a:pt x="13196" y="20774"/>
                    <a:pt x="17196" y="20029"/>
                    <a:pt x="21196" y="19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3844686" y="1284689"/>
              <a:ext cx="130414" cy="32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226" fill="norm" stroke="1" extrusionOk="0">
                  <a:moveTo>
                    <a:pt x="21124" y="1522"/>
                  </a:moveTo>
                  <a:cubicBezTo>
                    <a:pt x="19753" y="972"/>
                    <a:pt x="18381" y="421"/>
                    <a:pt x="16838" y="146"/>
                  </a:cubicBezTo>
                  <a:cubicBezTo>
                    <a:pt x="15295" y="-129"/>
                    <a:pt x="13581" y="-129"/>
                    <a:pt x="11010" y="1178"/>
                  </a:cubicBezTo>
                  <a:cubicBezTo>
                    <a:pt x="8438" y="2485"/>
                    <a:pt x="5010" y="5099"/>
                    <a:pt x="2781" y="7988"/>
                  </a:cubicBezTo>
                  <a:cubicBezTo>
                    <a:pt x="553" y="10877"/>
                    <a:pt x="-476" y="14042"/>
                    <a:pt x="210" y="16381"/>
                  </a:cubicBezTo>
                  <a:cubicBezTo>
                    <a:pt x="895" y="18719"/>
                    <a:pt x="3295" y="20233"/>
                    <a:pt x="6553" y="20852"/>
                  </a:cubicBezTo>
                  <a:cubicBezTo>
                    <a:pt x="9810" y="21471"/>
                    <a:pt x="13924" y="21196"/>
                    <a:pt x="18038" y="20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4063203" y="1303866"/>
              <a:ext cx="154773" cy="31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565" fill="norm" stroke="1" extrusionOk="0">
                  <a:moveTo>
                    <a:pt x="17159" y="1160"/>
                  </a:moveTo>
                  <a:cubicBezTo>
                    <a:pt x="12612" y="580"/>
                    <a:pt x="8064" y="0"/>
                    <a:pt x="5222" y="0"/>
                  </a:cubicBezTo>
                  <a:cubicBezTo>
                    <a:pt x="2380" y="0"/>
                    <a:pt x="1243" y="580"/>
                    <a:pt x="533" y="1667"/>
                  </a:cubicBezTo>
                  <a:cubicBezTo>
                    <a:pt x="-178" y="2754"/>
                    <a:pt x="-462" y="4349"/>
                    <a:pt x="1527" y="6596"/>
                  </a:cubicBezTo>
                  <a:cubicBezTo>
                    <a:pt x="3517" y="8843"/>
                    <a:pt x="7780" y="11742"/>
                    <a:pt x="10480" y="13989"/>
                  </a:cubicBezTo>
                  <a:cubicBezTo>
                    <a:pt x="13180" y="16236"/>
                    <a:pt x="14317" y="17831"/>
                    <a:pt x="14459" y="18918"/>
                  </a:cubicBezTo>
                  <a:cubicBezTo>
                    <a:pt x="14601" y="20005"/>
                    <a:pt x="13749" y="20585"/>
                    <a:pt x="12612" y="20948"/>
                  </a:cubicBezTo>
                  <a:cubicBezTo>
                    <a:pt x="11475" y="21310"/>
                    <a:pt x="10054" y="21455"/>
                    <a:pt x="8491" y="21528"/>
                  </a:cubicBezTo>
                  <a:cubicBezTo>
                    <a:pt x="6927" y="21600"/>
                    <a:pt x="5222" y="21600"/>
                    <a:pt x="3801" y="21238"/>
                  </a:cubicBezTo>
                  <a:cubicBezTo>
                    <a:pt x="2380" y="20875"/>
                    <a:pt x="1243" y="20150"/>
                    <a:pt x="1243" y="18628"/>
                  </a:cubicBezTo>
                  <a:cubicBezTo>
                    <a:pt x="1243" y="17106"/>
                    <a:pt x="2380" y="14787"/>
                    <a:pt x="4938" y="12830"/>
                  </a:cubicBezTo>
                  <a:cubicBezTo>
                    <a:pt x="7496" y="10872"/>
                    <a:pt x="11475" y="9278"/>
                    <a:pt x="14459" y="7828"/>
                  </a:cubicBezTo>
                  <a:cubicBezTo>
                    <a:pt x="17443" y="6379"/>
                    <a:pt x="19433" y="5074"/>
                    <a:pt x="20285" y="4059"/>
                  </a:cubicBezTo>
                  <a:cubicBezTo>
                    <a:pt x="21138" y="3044"/>
                    <a:pt x="20854" y="2319"/>
                    <a:pt x="19717" y="1957"/>
                  </a:cubicBezTo>
                  <a:cubicBezTo>
                    <a:pt x="18580" y="1595"/>
                    <a:pt x="16591" y="1595"/>
                    <a:pt x="14885" y="2392"/>
                  </a:cubicBezTo>
                  <a:cubicBezTo>
                    <a:pt x="13180" y="3189"/>
                    <a:pt x="11759" y="4784"/>
                    <a:pt x="10338" y="6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4292600" y="1587500"/>
              <a:ext cx="698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4557654" y="1300377"/>
              <a:ext cx="147697" cy="31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177" fill="norm" stroke="1" extrusionOk="0">
                  <a:moveTo>
                    <a:pt x="20933" y="4355"/>
                  </a:moveTo>
                  <a:cubicBezTo>
                    <a:pt x="17933" y="2650"/>
                    <a:pt x="14933" y="945"/>
                    <a:pt x="11633" y="305"/>
                  </a:cubicBezTo>
                  <a:cubicBezTo>
                    <a:pt x="8333" y="-334"/>
                    <a:pt x="4733" y="92"/>
                    <a:pt x="2483" y="1016"/>
                  </a:cubicBezTo>
                  <a:cubicBezTo>
                    <a:pt x="233" y="1940"/>
                    <a:pt x="-667" y="3361"/>
                    <a:pt x="533" y="5279"/>
                  </a:cubicBezTo>
                  <a:cubicBezTo>
                    <a:pt x="1733" y="7198"/>
                    <a:pt x="5033" y="9613"/>
                    <a:pt x="8033" y="11816"/>
                  </a:cubicBezTo>
                  <a:cubicBezTo>
                    <a:pt x="11033" y="14019"/>
                    <a:pt x="13733" y="16008"/>
                    <a:pt x="15083" y="17358"/>
                  </a:cubicBezTo>
                  <a:cubicBezTo>
                    <a:pt x="16433" y="18708"/>
                    <a:pt x="16433" y="19419"/>
                    <a:pt x="15683" y="19987"/>
                  </a:cubicBezTo>
                  <a:cubicBezTo>
                    <a:pt x="14933" y="20555"/>
                    <a:pt x="13433" y="20982"/>
                    <a:pt x="11933" y="21124"/>
                  </a:cubicBezTo>
                  <a:cubicBezTo>
                    <a:pt x="10433" y="21266"/>
                    <a:pt x="8933" y="21124"/>
                    <a:pt x="7733" y="20698"/>
                  </a:cubicBezTo>
                  <a:cubicBezTo>
                    <a:pt x="6533" y="20271"/>
                    <a:pt x="5633" y="19561"/>
                    <a:pt x="5633" y="17927"/>
                  </a:cubicBezTo>
                  <a:cubicBezTo>
                    <a:pt x="5633" y="16292"/>
                    <a:pt x="6533" y="13734"/>
                    <a:pt x="8483" y="11461"/>
                  </a:cubicBezTo>
                  <a:cubicBezTo>
                    <a:pt x="10433" y="9187"/>
                    <a:pt x="13433" y="7198"/>
                    <a:pt x="15233" y="5848"/>
                  </a:cubicBezTo>
                  <a:cubicBezTo>
                    <a:pt x="17033" y="4498"/>
                    <a:pt x="17633" y="3787"/>
                    <a:pt x="17183" y="3503"/>
                  </a:cubicBezTo>
                  <a:cubicBezTo>
                    <a:pt x="16733" y="3219"/>
                    <a:pt x="15233" y="3361"/>
                    <a:pt x="14033" y="3716"/>
                  </a:cubicBezTo>
                  <a:cubicBezTo>
                    <a:pt x="12833" y="4071"/>
                    <a:pt x="11933" y="4640"/>
                    <a:pt x="11033" y="5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4800600" y="1293739"/>
              <a:ext cx="97431" cy="32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31" fill="norm" stroke="1" extrusionOk="0">
                  <a:moveTo>
                    <a:pt x="0" y="110"/>
                  </a:moveTo>
                  <a:cubicBezTo>
                    <a:pt x="3150" y="-30"/>
                    <a:pt x="6300" y="-169"/>
                    <a:pt x="10125" y="597"/>
                  </a:cubicBezTo>
                  <a:cubicBezTo>
                    <a:pt x="13950" y="1364"/>
                    <a:pt x="18450" y="3036"/>
                    <a:pt x="20025" y="5893"/>
                  </a:cubicBezTo>
                  <a:cubicBezTo>
                    <a:pt x="21600" y="8750"/>
                    <a:pt x="20250" y="12791"/>
                    <a:pt x="18225" y="15439"/>
                  </a:cubicBezTo>
                  <a:cubicBezTo>
                    <a:pt x="16200" y="18086"/>
                    <a:pt x="13500" y="19341"/>
                    <a:pt x="11025" y="20107"/>
                  </a:cubicBezTo>
                  <a:cubicBezTo>
                    <a:pt x="8550" y="20874"/>
                    <a:pt x="6300" y="21152"/>
                    <a:pt x="405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4933950" y="1107342"/>
              <a:ext cx="176518" cy="58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53" fill="norm" stroke="1" extrusionOk="0">
                  <a:moveTo>
                    <a:pt x="6171" y="1314"/>
                  </a:moveTo>
                  <a:cubicBezTo>
                    <a:pt x="6686" y="846"/>
                    <a:pt x="7200" y="378"/>
                    <a:pt x="8486" y="144"/>
                  </a:cubicBezTo>
                  <a:cubicBezTo>
                    <a:pt x="9771" y="-90"/>
                    <a:pt x="11829" y="-90"/>
                    <a:pt x="14014" y="534"/>
                  </a:cubicBezTo>
                  <a:cubicBezTo>
                    <a:pt x="16200" y="1158"/>
                    <a:pt x="18514" y="2405"/>
                    <a:pt x="19029" y="3614"/>
                  </a:cubicBezTo>
                  <a:cubicBezTo>
                    <a:pt x="19543" y="4823"/>
                    <a:pt x="18257" y="5992"/>
                    <a:pt x="16457" y="7162"/>
                  </a:cubicBezTo>
                  <a:cubicBezTo>
                    <a:pt x="14657" y="8332"/>
                    <a:pt x="12343" y="9501"/>
                    <a:pt x="11186" y="10281"/>
                  </a:cubicBezTo>
                  <a:cubicBezTo>
                    <a:pt x="10029" y="11061"/>
                    <a:pt x="10029" y="11451"/>
                    <a:pt x="11186" y="12153"/>
                  </a:cubicBezTo>
                  <a:cubicBezTo>
                    <a:pt x="12343" y="12854"/>
                    <a:pt x="14657" y="13868"/>
                    <a:pt x="16586" y="14999"/>
                  </a:cubicBezTo>
                  <a:cubicBezTo>
                    <a:pt x="18514" y="16129"/>
                    <a:pt x="20057" y="17377"/>
                    <a:pt x="20829" y="18352"/>
                  </a:cubicBezTo>
                  <a:cubicBezTo>
                    <a:pt x="21600" y="19327"/>
                    <a:pt x="21600" y="20028"/>
                    <a:pt x="21086" y="20535"/>
                  </a:cubicBezTo>
                  <a:cubicBezTo>
                    <a:pt x="20571" y="21042"/>
                    <a:pt x="19543" y="21354"/>
                    <a:pt x="15943" y="21432"/>
                  </a:cubicBezTo>
                  <a:cubicBezTo>
                    <a:pt x="12343" y="21510"/>
                    <a:pt x="6171" y="21354"/>
                    <a:pt x="0" y="21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0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11600" y="781050"/>
              <a:ext cx="165100" cy="139700"/>
            </a:xfrm>
            <a:prstGeom prst="rect">
              <a:avLst/>
            </a:prstGeom>
            <a:effectLst/>
          </p:spPr>
        </p:pic>
        <p:pic>
          <p:nvPicPr>
            <p:cNvPr id="330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07939" y="774700"/>
              <a:ext cx="119561" cy="275495"/>
            </a:xfrm>
            <a:prstGeom prst="rect">
              <a:avLst/>
            </a:prstGeom>
            <a:effectLst/>
          </p:spPr>
        </p:pic>
        <p:pic>
          <p:nvPicPr>
            <p:cNvPr id="331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32627" y="965200"/>
              <a:ext cx="39324" cy="133350"/>
            </a:xfrm>
            <a:prstGeom prst="rect">
              <a:avLst/>
            </a:prstGeom>
            <a:effectLst/>
          </p:spPr>
        </p:pic>
        <p:pic>
          <p:nvPicPr>
            <p:cNvPr id="331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29206" y="880204"/>
              <a:ext cx="64102" cy="51964"/>
            </a:xfrm>
            <a:prstGeom prst="rect">
              <a:avLst/>
            </a:prstGeom>
            <a:effectLst/>
          </p:spPr>
        </p:pic>
        <p:pic>
          <p:nvPicPr>
            <p:cNvPr id="3315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67200" y="1028700"/>
              <a:ext cx="101600" cy="120650"/>
            </a:xfrm>
            <a:prstGeom prst="rect">
              <a:avLst/>
            </a:prstGeom>
            <a:effectLst/>
          </p:spPr>
        </p:pic>
        <p:pic>
          <p:nvPicPr>
            <p:cNvPr id="331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76750" y="831850"/>
              <a:ext cx="165100" cy="196850"/>
            </a:xfrm>
            <a:prstGeom prst="rect">
              <a:avLst/>
            </a:prstGeom>
            <a:effectLst/>
          </p:spPr>
        </p:pic>
        <p:pic>
          <p:nvPicPr>
            <p:cNvPr id="331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32256" y="804766"/>
              <a:ext cx="150688" cy="290699"/>
            </a:xfrm>
            <a:prstGeom prst="rect">
              <a:avLst/>
            </a:prstGeom>
            <a:effectLst/>
          </p:spPr>
        </p:pic>
        <p:pic>
          <p:nvPicPr>
            <p:cNvPr id="3321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86300" y="971550"/>
              <a:ext cx="38100" cy="114300"/>
            </a:xfrm>
            <a:prstGeom prst="rect">
              <a:avLst/>
            </a:prstGeom>
            <a:effectLst/>
          </p:spPr>
        </p:pic>
        <p:pic>
          <p:nvPicPr>
            <p:cNvPr id="332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705350" y="892085"/>
              <a:ext cx="55449" cy="43810"/>
            </a:xfrm>
            <a:prstGeom prst="rect">
              <a:avLst/>
            </a:prstGeom>
            <a:effectLst/>
          </p:spPr>
        </p:pic>
        <p:pic>
          <p:nvPicPr>
            <p:cNvPr id="332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81550" y="799537"/>
              <a:ext cx="112692" cy="311713"/>
            </a:xfrm>
            <a:prstGeom prst="rect">
              <a:avLst/>
            </a:prstGeom>
            <a:effectLst/>
          </p:spPr>
        </p:pic>
        <p:pic>
          <p:nvPicPr>
            <p:cNvPr id="332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51030" y="793750"/>
              <a:ext cx="173271" cy="292100"/>
            </a:xfrm>
            <a:prstGeom prst="rect">
              <a:avLst/>
            </a:prstGeom>
            <a:effectLst/>
          </p:spPr>
        </p:pic>
        <p:sp>
          <p:nvSpPr>
            <p:cNvPr id="3329" name="Line"/>
            <p:cNvSpPr/>
            <p:nvPr/>
          </p:nvSpPr>
          <p:spPr>
            <a:xfrm>
              <a:off x="0" y="2057400"/>
              <a:ext cx="114617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850"/>
                  </a:moveTo>
                  <a:cubicBezTo>
                    <a:pt x="148" y="14175"/>
                    <a:pt x="295" y="13500"/>
                    <a:pt x="443" y="12937"/>
                  </a:cubicBezTo>
                  <a:cubicBezTo>
                    <a:pt x="590" y="12375"/>
                    <a:pt x="738" y="11925"/>
                    <a:pt x="888" y="11363"/>
                  </a:cubicBezTo>
                  <a:cubicBezTo>
                    <a:pt x="1037" y="10800"/>
                    <a:pt x="1189" y="10125"/>
                    <a:pt x="1340" y="9450"/>
                  </a:cubicBezTo>
                  <a:cubicBezTo>
                    <a:pt x="1492" y="8775"/>
                    <a:pt x="1643" y="8100"/>
                    <a:pt x="1795" y="7538"/>
                  </a:cubicBezTo>
                  <a:cubicBezTo>
                    <a:pt x="1947" y="6975"/>
                    <a:pt x="2098" y="6525"/>
                    <a:pt x="2256" y="6075"/>
                  </a:cubicBezTo>
                  <a:cubicBezTo>
                    <a:pt x="2413" y="5625"/>
                    <a:pt x="2577" y="5175"/>
                    <a:pt x="2744" y="4837"/>
                  </a:cubicBezTo>
                  <a:cubicBezTo>
                    <a:pt x="2912" y="4500"/>
                    <a:pt x="3083" y="4275"/>
                    <a:pt x="3239" y="4162"/>
                  </a:cubicBezTo>
                  <a:cubicBezTo>
                    <a:pt x="3395" y="4050"/>
                    <a:pt x="3534" y="4050"/>
                    <a:pt x="3674" y="4050"/>
                  </a:cubicBezTo>
                  <a:cubicBezTo>
                    <a:pt x="3813" y="4050"/>
                    <a:pt x="3953" y="4050"/>
                    <a:pt x="4095" y="4050"/>
                  </a:cubicBezTo>
                  <a:cubicBezTo>
                    <a:pt x="4236" y="4050"/>
                    <a:pt x="4380" y="4050"/>
                    <a:pt x="4527" y="3938"/>
                  </a:cubicBezTo>
                  <a:cubicBezTo>
                    <a:pt x="4675" y="3825"/>
                    <a:pt x="4827" y="3600"/>
                    <a:pt x="4982" y="3487"/>
                  </a:cubicBezTo>
                  <a:cubicBezTo>
                    <a:pt x="5138" y="3375"/>
                    <a:pt x="5297" y="3375"/>
                    <a:pt x="5459" y="3263"/>
                  </a:cubicBezTo>
                  <a:cubicBezTo>
                    <a:pt x="5620" y="3150"/>
                    <a:pt x="5784" y="2925"/>
                    <a:pt x="5949" y="2812"/>
                  </a:cubicBezTo>
                  <a:cubicBezTo>
                    <a:pt x="6115" y="2700"/>
                    <a:pt x="6283" y="2700"/>
                    <a:pt x="6452" y="2700"/>
                  </a:cubicBezTo>
                  <a:cubicBezTo>
                    <a:pt x="6622" y="2700"/>
                    <a:pt x="6793" y="2700"/>
                    <a:pt x="6969" y="2700"/>
                  </a:cubicBezTo>
                  <a:cubicBezTo>
                    <a:pt x="7144" y="2700"/>
                    <a:pt x="7324" y="2700"/>
                    <a:pt x="7473" y="2700"/>
                  </a:cubicBezTo>
                  <a:cubicBezTo>
                    <a:pt x="7623" y="2700"/>
                    <a:pt x="7742" y="2700"/>
                    <a:pt x="7864" y="2700"/>
                  </a:cubicBezTo>
                  <a:cubicBezTo>
                    <a:pt x="7986" y="2700"/>
                    <a:pt x="8109" y="2700"/>
                    <a:pt x="8235" y="2700"/>
                  </a:cubicBezTo>
                  <a:cubicBezTo>
                    <a:pt x="8361" y="2700"/>
                    <a:pt x="8488" y="2700"/>
                    <a:pt x="8620" y="2700"/>
                  </a:cubicBezTo>
                  <a:cubicBezTo>
                    <a:pt x="8752" y="2700"/>
                    <a:pt x="8887" y="2700"/>
                    <a:pt x="9019" y="2700"/>
                  </a:cubicBezTo>
                  <a:cubicBezTo>
                    <a:pt x="9151" y="2700"/>
                    <a:pt x="9278" y="2700"/>
                    <a:pt x="9406" y="2700"/>
                  </a:cubicBezTo>
                  <a:cubicBezTo>
                    <a:pt x="9534" y="2700"/>
                    <a:pt x="9661" y="2700"/>
                    <a:pt x="9789" y="2587"/>
                  </a:cubicBezTo>
                  <a:cubicBezTo>
                    <a:pt x="9916" y="2475"/>
                    <a:pt x="10044" y="2250"/>
                    <a:pt x="10180" y="2025"/>
                  </a:cubicBezTo>
                  <a:cubicBezTo>
                    <a:pt x="10315" y="1800"/>
                    <a:pt x="10459" y="1575"/>
                    <a:pt x="10593" y="1463"/>
                  </a:cubicBezTo>
                  <a:cubicBezTo>
                    <a:pt x="10726" y="1350"/>
                    <a:pt x="10850" y="1350"/>
                    <a:pt x="10985" y="1238"/>
                  </a:cubicBezTo>
                  <a:cubicBezTo>
                    <a:pt x="11121" y="1125"/>
                    <a:pt x="11269" y="900"/>
                    <a:pt x="11412" y="787"/>
                  </a:cubicBezTo>
                  <a:cubicBezTo>
                    <a:pt x="11556" y="675"/>
                    <a:pt x="11696" y="675"/>
                    <a:pt x="11835" y="675"/>
                  </a:cubicBezTo>
                  <a:cubicBezTo>
                    <a:pt x="11975" y="675"/>
                    <a:pt x="12114" y="675"/>
                    <a:pt x="12256" y="562"/>
                  </a:cubicBezTo>
                  <a:cubicBezTo>
                    <a:pt x="12398" y="450"/>
                    <a:pt x="12541" y="225"/>
                    <a:pt x="12693" y="113"/>
                  </a:cubicBezTo>
                  <a:cubicBezTo>
                    <a:pt x="12844" y="0"/>
                    <a:pt x="13004" y="0"/>
                    <a:pt x="13151" y="0"/>
                  </a:cubicBezTo>
                  <a:cubicBezTo>
                    <a:pt x="13299" y="0"/>
                    <a:pt x="13435" y="0"/>
                    <a:pt x="13580" y="0"/>
                  </a:cubicBezTo>
                  <a:cubicBezTo>
                    <a:pt x="13726" y="0"/>
                    <a:pt x="13881" y="0"/>
                    <a:pt x="14033" y="0"/>
                  </a:cubicBezTo>
                  <a:cubicBezTo>
                    <a:pt x="14185" y="0"/>
                    <a:pt x="14332" y="0"/>
                    <a:pt x="14478" y="0"/>
                  </a:cubicBezTo>
                  <a:cubicBezTo>
                    <a:pt x="14623" y="0"/>
                    <a:pt x="14767" y="0"/>
                    <a:pt x="14917" y="0"/>
                  </a:cubicBezTo>
                  <a:cubicBezTo>
                    <a:pt x="15066" y="0"/>
                    <a:pt x="15222" y="0"/>
                    <a:pt x="15377" y="0"/>
                  </a:cubicBezTo>
                  <a:cubicBezTo>
                    <a:pt x="15533" y="0"/>
                    <a:pt x="15688" y="0"/>
                    <a:pt x="15844" y="113"/>
                  </a:cubicBezTo>
                  <a:cubicBezTo>
                    <a:pt x="16000" y="225"/>
                    <a:pt x="16155" y="450"/>
                    <a:pt x="16313" y="675"/>
                  </a:cubicBezTo>
                  <a:cubicBezTo>
                    <a:pt x="16470" y="900"/>
                    <a:pt x="16630" y="1125"/>
                    <a:pt x="16789" y="1463"/>
                  </a:cubicBezTo>
                  <a:cubicBezTo>
                    <a:pt x="16949" y="1800"/>
                    <a:pt x="17108" y="2250"/>
                    <a:pt x="17264" y="2700"/>
                  </a:cubicBezTo>
                  <a:cubicBezTo>
                    <a:pt x="17420" y="3150"/>
                    <a:pt x="17571" y="3600"/>
                    <a:pt x="17729" y="4162"/>
                  </a:cubicBezTo>
                  <a:cubicBezTo>
                    <a:pt x="17886" y="4725"/>
                    <a:pt x="18050" y="5400"/>
                    <a:pt x="18207" y="5962"/>
                  </a:cubicBezTo>
                  <a:cubicBezTo>
                    <a:pt x="18365" y="6525"/>
                    <a:pt x="18517" y="6975"/>
                    <a:pt x="18662" y="7538"/>
                  </a:cubicBezTo>
                  <a:cubicBezTo>
                    <a:pt x="18808" y="8100"/>
                    <a:pt x="18947" y="8775"/>
                    <a:pt x="19095" y="9337"/>
                  </a:cubicBezTo>
                  <a:cubicBezTo>
                    <a:pt x="19243" y="9900"/>
                    <a:pt x="19398" y="10350"/>
                    <a:pt x="19548" y="10912"/>
                  </a:cubicBezTo>
                  <a:cubicBezTo>
                    <a:pt x="19697" y="11475"/>
                    <a:pt x="19841" y="12150"/>
                    <a:pt x="20014" y="12937"/>
                  </a:cubicBezTo>
                  <a:cubicBezTo>
                    <a:pt x="20188" y="13725"/>
                    <a:pt x="20391" y="14625"/>
                    <a:pt x="20597" y="15637"/>
                  </a:cubicBezTo>
                  <a:cubicBezTo>
                    <a:pt x="20802" y="16650"/>
                    <a:pt x="21010" y="17775"/>
                    <a:pt x="21177" y="18788"/>
                  </a:cubicBezTo>
                  <a:cubicBezTo>
                    <a:pt x="21345" y="19800"/>
                    <a:pt x="21472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1413612" y="0"/>
              <a:ext cx="7625960" cy="112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92" fill="norm" stroke="1" extrusionOk="0">
                  <a:moveTo>
                    <a:pt x="2002" y="976"/>
                  </a:moveTo>
                  <a:cubicBezTo>
                    <a:pt x="1870" y="773"/>
                    <a:pt x="1739" y="569"/>
                    <a:pt x="1601" y="427"/>
                  </a:cubicBezTo>
                  <a:cubicBezTo>
                    <a:pt x="1463" y="285"/>
                    <a:pt x="1319" y="203"/>
                    <a:pt x="1157" y="447"/>
                  </a:cubicBezTo>
                  <a:cubicBezTo>
                    <a:pt x="996" y="692"/>
                    <a:pt x="816" y="1261"/>
                    <a:pt x="660" y="2075"/>
                  </a:cubicBezTo>
                  <a:cubicBezTo>
                    <a:pt x="504" y="2888"/>
                    <a:pt x="372" y="3946"/>
                    <a:pt x="274" y="5024"/>
                  </a:cubicBezTo>
                  <a:cubicBezTo>
                    <a:pt x="175" y="6102"/>
                    <a:pt x="109" y="7200"/>
                    <a:pt x="64" y="8278"/>
                  </a:cubicBezTo>
                  <a:cubicBezTo>
                    <a:pt x="19" y="9356"/>
                    <a:pt x="-5" y="10414"/>
                    <a:pt x="1" y="11329"/>
                  </a:cubicBezTo>
                  <a:cubicBezTo>
                    <a:pt x="7" y="12244"/>
                    <a:pt x="43" y="13017"/>
                    <a:pt x="112" y="13647"/>
                  </a:cubicBezTo>
                  <a:cubicBezTo>
                    <a:pt x="181" y="14278"/>
                    <a:pt x="283" y="14766"/>
                    <a:pt x="423" y="15153"/>
                  </a:cubicBezTo>
                  <a:cubicBezTo>
                    <a:pt x="564" y="15539"/>
                    <a:pt x="744" y="15824"/>
                    <a:pt x="939" y="16068"/>
                  </a:cubicBezTo>
                  <a:cubicBezTo>
                    <a:pt x="1133" y="16312"/>
                    <a:pt x="1343" y="16515"/>
                    <a:pt x="1538" y="16658"/>
                  </a:cubicBezTo>
                  <a:cubicBezTo>
                    <a:pt x="1733" y="16800"/>
                    <a:pt x="1912" y="16881"/>
                    <a:pt x="2092" y="16983"/>
                  </a:cubicBezTo>
                  <a:cubicBezTo>
                    <a:pt x="2272" y="17085"/>
                    <a:pt x="2452" y="17207"/>
                    <a:pt x="2634" y="17308"/>
                  </a:cubicBezTo>
                  <a:cubicBezTo>
                    <a:pt x="2817" y="17410"/>
                    <a:pt x="3003" y="17492"/>
                    <a:pt x="3195" y="17614"/>
                  </a:cubicBezTo>
                  <a:cubicBezTo>
                    <a:pt x="3386" y="17736"/>
                    <a:pt x="3584" y="17898"/>
                    <a:pt x="3767" y="18020"/>
                  </a:cubicBezTo>
                  <a:cubicBezTo>
                    <a:pt x="3950" y="18142"/>
                    <a:pt x="4117" y="18224"/>
                    <a:pt x="4294" y="18325"/>
                  </a:cubicBezTo>
                  <a:cubicBezTo>
                    <a:pt x="4471" y="18427"/>
                    <a:pt x="4657" y="18549"/>
                    <a:pt x="4833" y="18651"/>
                  </a:cubicBezTo>
                  <a:cubicBezTo>
                    <a:pt x="5010" y="18753"/>
                    <a:pt x="5178" y="18834"/>
                    <a:pt x="5373" y="18895"/>
                  </a:cubicBezTo>
                  <a:cubicBezTo>
                    <a:pt x="5567" y="18956"/>
                    <a:pt x="5789" y="18997"/>
                    <a:pt x="6008" y="19078"/>
                  </a:cubicBezTo>
                  <a:cubicBezTo>
                    <a:pt x="6226" y="19159"/>
                    <a:pt x="6442" y="19281"/>
                    <a:pt x="6652" y="19383"/>
                  </a:cubicBezTo>
                  <a:cubicBezTo>
                    <a:pt x="6861" y="19485"/>
                    <a:pt x="7065" y="19566"/>
                    <a:pt x="7263" y="19729"/>
                  </a:cubicBezTo>
                  <a:cubicBezTo>
                    <a:pt x="7461" y="19892"/>
                    <a:pt x="7652" y="20136"/>
                    <a:pt x="7832" y="20298"/>
                  </a:cubicBezTo>
                  <a:cubicBezTo>
                    <a:pt x="8012" y="20461"/>
                    <a:pt x="8180" y="20542"/>
                    <a:pt x="8359" y="20664"/>
                  </a:cubicBezTo>
                  <a:cubicBezTo>
                    <a:pt x="8539" y="20786"/>
                    <a:pt x="8731" y="20949"/>
                    <a:pt x="8917" y="21092"/>
                  </a:cubicBezTo>
                  <a:cubicBezTo>
                    <a:pt x="9102" y="21234"/>
                    <a:pt x="9282" y="21356"/>
                    <a:pt x="9480" y="21437"/>
                  </a:cubicBezTo>
                  <a:cubicBezTo>
                    <a:pt x="9678" y="21519"/>
                    <a:pt x="9893" y="21559"/>
                    <a:pt x="10109" y="21580"/>
                  </a:cubicBezTo>
                  <a:cubicBezTo>
                    <a:pt x="10325" y="21600"/>
                    <a:pt x="10540" y="21600"/>
                    <a:pt x="10759" y="21539"/>
                  </a:cubicBezTo>
                  <a:cubicBezTo>
                    <a:pt x="10978" y="21478"/>
                    <a:pt x="11199" y="21356"/>
                    <a:pt x="11412" y="21254"/>
                  </a:cubicBezTo>
                  <a:cubicBezTo>
                    <a:pt x="11625" y="21153"/>
                    <a:pt x="11829" y="21071"/>
                    <a:pt x="12023" y="20990"/>
                  </a:cubicBezTo>
                  <a:cubicBezTo>
                    <a:pt x="12218" y="20908"/>
                    <a:pt x="12404" y="20827"/>
                    <a:pt x="12607" y="20746"/>
                  </a:cubicBezTo>
                  <a:cubicBezTo>
                    <a:pt x="12811" y="20664"/>
                    <a:pt x="13033" y="20583"/>
                    <a:pt x="13240" y="20502"/>
                  </a:cubicBezTo>
                  <a:cubicBezTo>
                    <a:pt x="13446" y="20420"/>
                    <a:pt x="13638" y="20339"/>
                    <a:pt x="13845" y="20258"/>
                  </a:cubicBezTo>
                  <a:cubicBezTo>
                    <a:pt x="14051" y="20176"/>
                    <a:pt x="14273" y="20095"/>
                    <a:pt x="14480" y="20014"/>
                  </a:cubicBezTo>
                  <a:cubicBezTo>
                    <a:pt x="14687" y="19932"/>
                    <a:pt x="14878" y="19851"/>
                    <a:pt x="15070" y="19769"/>
                  </a:cubicBezTo>
                  <a:cubicBezTo>
                    <a:pt x="15262" y="19688"/>
                    <a:pt x="15454" y="19607"/>
                    <a:pt x="15645" y="19525"/>
                  </a:cubicBezTo>
                  <a:cubicBezTo>
                    <a:pt x="15837" y="19444"/>
                    <a:pt x="16029" y="19363"/>
                    <a:pt x="16235" y="19261"/>
                  </a:cubicBezTo>
                  <a:cubicBezTo>
                    <a:pt x="16442" y="19159"/>
                    <a:pt x="16664" y="19037"/>
                    <a:pt x="16877" y="18895"/>
                  </a:cubicBezTo>
                  <a:cubicBezTo>
                    <a:pt x="17089" y="18753"/>
                    <a:pt x="17293" y="18590"/>
                    <a:pt x="17494" y="18468"/>
                  </a:cubicBezTo>
                  <a:cubicBezTo>
                    <a:pt x="17694" y="18346"/>
                    <a:pt x="17892" y="18264"/>
                    <a:pt x="18087" y="18163"/>
                  </a:cubicBezTo>
                  <a:cubicBezTo>
                    <a:pt x="18282" y="18061"/>
                    <a:pt x="18473" y="17939"/>
                    <a:pt x="18677" y="17817"/>
                  </a:cubicBezTo>
                  <a:cubicBezTo>
                    <a:pt x="18881" y="17695"/>
                    <a:pt x="19096" y="17573"/>
                    <a:pt x="19303" y="17410"/>
                  </a:cubicBezTo>
                  <a:cubicBezTo>
                    <a:pt x="19510" y="17247"/>
                    <a:pt x="19708" y="17044"/>
                    <a:pt x="19914" y="16841"/>
                  </a:cubicBezTo>
                  <a:cubicBezTo>
                    <a:pt x="20121" y="16637"/>
                    <a:pt x="20337" y="16434"/>
                    <a:pt x="20546" y="16108"/>
                  </a:cubicBezTo>
                  <a:cubicBezTo>
                    <a:pt x="20756" y="15783"/>
                    <a:pt x="20960" y="15336"/>
                    <a:pt x="21110" y="14786"/>
                  </a:cubicBezTo>
                  <a:cubicBezTo>
                    <a:pt x="21259" y="14237"/>
                    <a:pt x="21355" y="13586"/>
                    <a:pt x="21427" y="12834"/>
                  </a:cubicBezTo>
                  <a:cubicBezTo>
                    <a:pt x="21499" y="12081"/>
                    <a:pt x="21547" y="11227"/>
                    <a:pt x="21571" y="10332"/>
                  </a:cubicBezTo>
                  <a:cubicBezTo>
                    <a:pt x="21595" y="9437"/>
                    <a:pt x="21595" y="8502"/>
                    <a:pt x="21550" y="7647"/>
                  </a:cubicBezTo>
                  <a:cubicBezTo>
                    <a:pt x="21505" y="6793"/>
                    <a:pt x="21415" y="6020"/>
                    <a:pt x="21283" y="5349"/>
                  </a:cubicBezTo>
                  <a:cubicBezTo>
                    <a:pt x="21152" y="4678"/>
                    <a:pt x="20978" y="4108"/>
                    <a:pt x="20789" y="3681"/>
                  </a:cubicBezTo>
                  <a:cubicBezTo>
                    <a:pt x="20600" y="3254"/>
                    <a:pt x="20397" y="2969"/>
                    <a:pt x="20187" y="2746"/>
                  </a:cubicBezTo>
                  <a:cubicBezTo>
                    <a:pt x="19977" y="2522"/>
                    <a:pt x="19762" y="2359"/>
                    <a:pt x="19549" y="2217"/>
                  </a:cubicBezTo>
                  <a:cubicBezTo>
                    <a:pt x="19336" y="2075"/>
                    <a:pt x="19126" y="1953"/>
                    <a:pt x="18902" y="1790"/>
                  </a:cubicBezTo>
                  <a:cubicBezTo>
                    <a:pt x="18677" y="1627"/>
                    <a:pt x="18437" y="1424"/>
                    <a:pt x="18207" y="1261"/>
                  </a:cubicBezTo>
                  <a:cubicBezTo>
                    <a:pt x="17976" y="1098"/>
                    <a:pt x="17754" y="976"/>
                    <a:pt x="17530" y="895"/>
                  </a:cubicBezTo>
                  <a:cubicBezTo>
                    <a:pt x="17305" y="814"/>
                    <a:pt x="17077" y="773"/>
                    <a:pt x="16838" y="732"/>
                  </a:cubicBezTo>
                  <a:cubicBezTo>
                    <a:pt x="16598" y="692"/>
                    <a:pt x="16346" y="651"/>
                    <a:pt x="16089" y="610"/>
                  </a:cubicBezTo>
                  <a:cubicBezTo>
                    <a:pt x="15831" y="569"/>
                    <a:pt x="15567" y="529"/>
                    <a:pt x="15325" y="488"/>
                  </a:cubicBezTo>
                  <a:cubicBezTo>
                    <a:pt x="15082" y="447"/>
                    <a:pt x="14860" y="407"/>
                    <a:pt x="14636" y="386"/>
                  </a:cubicBezTo>
                  <a:cubicBezTo>
                    <a:pt x="14411" y="366"/>
                    <a:pt x="14183" y="366"/>
                    <a:pt x="13947" y="346"/>
                  </a:cubicBezTo>
                  <a:cubicBezTo>
                    <a:pt x="13710" y="325"/>
                    <a:pt x="13464" y="285"/>
                    <a:pt x="13240" y="244"/>
                  </a:cubicBezTo>
                  <a:cubicBezTo>
                    <a:pt x="13015" y="203"/>
                    <a:pt x="12811" y="163"/>
                    <a:pt x="12607" y="142"/>
                  </a:cubicBezTo>
                  <a:cubicBezTo>
                    <a:pt x="12404" y="122"/>
                    <a:pt x="12200" y="122"/>
                    <a:pt x="11990" y="122"/>
                  </a:cubicBezTo>
                  <a:cubicBezTo>
                    <a:pt x="11781" y="122"/>
                    <a:pt x="11565" y="122"/>
                    <a:pt x="11355" y="102"/>
                  </a:cubicBezTo>
                  <a:cubicBezTo>
                    <a:pt x="11146" y="81"/>
                    <a:pt x="10942" y="41"/>
                    <a:pt x="10708" y="20"/>
                  </a:cubicBezTo>
                  <a:cubicBezTo>
                    <a:pt x="10474" y="0"/>
                    <a:pt x="10211" y="0"/>
                    <a:pt x="9953" y="0"/>
                  </a:cubicBezTo>
                  <a:cubicBezTo>
                    <a:pt x="9696" y="0"/>
                    <a:pt x="9444" y="0"/>
                    <a:pt x="9201" y="0"/>
                  </a:cubicBezTo>
                  <a:cubicBezTo>
                    <a:pt x="8959" y="0"/>
                    <a:pt x="8725" y="0"/>
                    <a:pt x="8494" y="0"/>
                  </a:cubicBezTo>
                  <a:cubicBezTo>
                    <a:pt x="8264" y="0"/>
                    <a:pt x="8036" y="0"/>
                    <a:pt x="7805" y="0"/>
                  </a:cubicBezTo>
                  <a:cubicBezTo>
                    <a:pt x="7574" y="0"/>
                    <a:pt x="7341" y="0"/>
                    <a:pt x="7110" y="0"/>
                  </a:cubicBezTo>
                  <a:cubicBezTo>
                    <a:pt x="6879" y="0"/>
                    <a:pt x="6652" y="0"/>
                    <a:pt x="6427" y="41"/>
                  </a:cubicBezTo>
                  <a:cubicBezTo>
                    <a:pt x="6202" y="81"/>
                    <a:pt x="5981" y="163"/>
                    <a:pt x="5747" y="285"/>
                  </a:cubicBezTo>
                  <a:cubicBezTo>
                    <a:pt x="5513" y="407"/>
                    <a:pt x="5268" y="569"/>
                    <a:pt x="5034" y="692"/>
                  </a:cubicBezTo>
                  <a:cubicBezTo>
                    <a:pt x="4800" y="814"/>
                    <a:pt x="4579" y="895"/>
                    <a:pt x="4348" y="936"/>
                  </a:cubicBezTo>
                  <a:cubicBezTo>
                    <a:pt x="4117" y="976"/>
                    <a:pt x="3878" y="976"/>
                    <a:pt x="3653" y="956"/>
                  </a:cubicBezTo>
                  <a:cubicBezTo>
                    <a:pt x="3428" y="936"/>
                    <a:pt x="3219" y="895"/>
                    <a:pt x="3003" y="854"/>
                  </a:cubicBezTo>
                  <a:cubicBezTo>
                    <a:pt x="2787" y="814"/>
                    <a:pt x="2565" y="773"/>
                    <a:pt x="2347" y="915"/>
                  </a:cubicBezTo>
                  <a:cubicBezTo>
                    <a:pt x="2128" y="1058"/>
                    <a:pt x="1912" y="1383"/>
                    <a:pt x="1754" y="1668"/>
                  </a:cubicBezTo>
                  <a:cubicBezTo>
                    <a:pt x="1595" y="1953"/>
                    <a:pt x="1493" y="2197"/>
                    <a:pt x="1391" y="2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431799" y="2838450"/>
              <a:ext cx="1587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464" y="1490"/>
                  </a:cubicBezTo>
                  <a:cubicBezTo>
                    <a:pt x="6048" y="2979"/>
                    <a:pt x="7776" y="5959"/>
                    <a:pt x="9792" y="9310"/>
                  </a:cubicBezTo>
                  <a:cubicBezTo>
                    <a:pt x="11808" y="12662"/>
                    <a:pt x="14112" y="16386"/>
                    <a:pt x="16128" y="18497"/>
                  </a:cubicBezTo>
                  <a:cubicBezTo>
                    <a:pt x="18144" y="20607"/>
                    <a:pt x="19872" y="2110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546099" y="2832100"/>
              <a:ext cx="1143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1994"/>
                    <a:pt x="16000" y="3988"/>
                    <a:pt x="12600" y="6868"/>
                  </a:cubicBezTo>
                  <a:cubicBezTo>
                    <a:pt x="9200" y="9748"/>
                    <a:pt x="5200" y="13514"/>
                    <a:pt x="3000" y="16117"/>
                  </a:cubicBezTo>
                  <a:cubicBezTo>
                    <a:pt x="800" y="18720"/>
                    <a:pt x="4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641349" y="3181350"/>
              <a:ext cx="12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641341" y="3067050"/>
              <a:ext cx="38109" cy="5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714" fill="norm" stroke="1" extrusionOk="0">
                  <a:moveTo>
                    <a:pt x="20468" y="2400"/>
                  </a:moveTo>
                  <a:cubicBezTo>
                    <a:pt x="14784" y="3200"/>
                    <a:pt x="9100" y="4000"/>
                    <a:pt x="5121" y="6400"/>
                  </a:cubicBezTo>
                  <a:cubicBezTo>
                    <a:pt x="1142" y="8800"/>
                    <a:pt x="-1132" y="12800"/>
                    <a:pt x="573" y="16000"/>
                  </a:cubicBezTo>
                  <a:cubicBezTo>
                    <a:pt x="2279" y="19200"/>
                    <a:pt x="7963" y="21600"/>
                    <a:pt x="11942" y="20400"/>
                  </a:cubicBezTo>
                  <a:cubicBezTo>
                    <a:pt x="15921" y="19200"/>
                    <a:pt x="18194" y="14400"/>
                    <a:pt x="17626" y="10400"/>
                  </a:cubicBezTo>
                  <a:cubicBezTo>
                    <a:pt x="17057" y="6400"/>
                    <a:pt x="13647" y="3200"/>
                    <a:pt x="102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505089" y="2590800"/>
              <a:ext cx="142611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2" fill="norm" stroke="1" extrusionOk="0">
                  <a:moveTo>
                    <a:pt x="5201" y="4438"/>
                  </a:moveTo>
                  <a:cubicBezTo>
                    <a:pt x="3613" y="9173"/>
                    <a:pt x="2025" y="13907"/>
                    <a:pt x="1072" y="17014"/>
                  </a:cubicBezTo>
                  <a:cubicBezTo>
                    <a:pt x="119" y="20121"/>
                    <a:pt x="-199" y="21600"/>
                    <a:pt x="119" y="21452"/>
                  </a:cubicBezTo>
                  <a:cubicBezTo>
                    <a:pt x="436" y="21304"/>
                    <a:pt x="1389" y="19529"/>
                    <a:pt x="3136" y="16274"/>
                  </a:cubicBezTo>
                  <a:cubicBezTo>
                    <a:pt x="4883" y="13019"/>
                    <a:pt x="7425" y="8285"/>
                    <a:pt x="9648" y="5030"/>
                  </a:cubicBezTo>
                  <a:cubicBezTo>
                    <a:pt x="11872" y="1775"/>
                    <a:pt x="13777" y="0"/>
                    <a:pt x="15048" y="0"/>
                  </a:cubicBezTo>
                  <a:cubicBezTo>
                    <a:pt x="16319" y="0"/>
                    <a:pt x="16954" y="1775"/>
                    <a:pt x="17907" y="5474"/>
                  </a:cubicBezTo>
                  <a:cubicBezTo>
                    <a:pt x="18860" y="9173"/>
                    <a:pt x="20130" y="14795"/>
                    <a:pt x="21401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1022349" y="3041650"/>
              <a:ext cx="1714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028699" y="3143250"/>
              <a:ext cx="177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1666593" y="2774950"/>
              <a:ext cx="9807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221"/>
                    <a:pt x="2735" y="8441"/>
                    <a:pt x="575" y="12041"/>
                  </a:cubicBezTo>
                  <a:cubicBezTo>
                    <a:pt x="-1585" y="15641"/>
                    <a:pt x="2735" y="18621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1733550" y="2781300"/>
              <a:ext cx="190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555750" y="3031066"/>
              <a:ext cx="2286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0800"/>
                    <a:pt x="12400" y="0"/>
                    <a:pt x="16000" y="0"/>
                  </a:cubicBezTo>
                  <a:cubicBezTo>
                    <a:pt x="19600" y="0"/>
                    <a:pt x="206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619250" y="3130550"/>
              <a:ext cx="88900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662"/>
                    <a:pt x="14400" y="3323"/>
                    <a:pt x="10543" y="6646"/>
                  </a:cubicBezTo>
                  <a:cubicBezTo>
                    <a:pt x="6686" y="9969"/>
                    <a:pt x="2571" y="14954"/>
                    <a:pt x="1286" y="17862"/>
                  </a:cubicBezTo>
                  <a:cubicBezTo>
                    <a:pt x="0" y="20769"/>
                    <a:pt x="1543" y="21600"/>
                    <a:pt x="4371" y="21600"/>
                  </a:cubicBezTo>
                  <a:cubicBezTo>
                    <a:pt x="7200" y="21600"/>
                    <a:pt x="11314" y="20769"/>
                    <a:pt x="13114" y="19835"/>
                  </a:cubicBezTo>
                  <a:cubicBezTo>
                    <a:pt x="14914" y="18900"/>
                    <a:pt x="14400" y="17862"/>
                    <a:pt x="11829" y="17238"/>
                  </a:cubicBezTo>
                  <a:cubicBezTo>
                    <a:pt x="9257" y="16615"/>
                    <a:pt x="4629" y="16408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2159000" y="3000556"/>
              <a:ext cx="1968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090" y="11918"/>
                    <a:pt x="4181" y="3818"/>
                    <a:pt x="7781" y="1118"/>
                  </a:cubicBezTo>
                  <a:cubicBezTo>
                    <a:pt x="11381" y="-1582"/>
                    <a:pt x="1649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2270306" y="2921000"/>
              <a:ext cx="15694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629"/>
                    <a:pt x="-1582" y="9257"/>
                    <a:pt x="1118" y="12857"/>
                  </a:cubicBezTo>
                  <a:cubicBezTo>
                    <a:pt x="3818" y="16457"/>
                    <a:pt x="11918" y="19029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2686050" y="2813413"/>
              <a:ext cx="152940" cy="24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68" fill="norm" stroke="1" extrusionOk="0">
                  <a:moveTo>
                    <a:pt x="4438" y="3291"/>
                  </a:moveTo>
                  <a:cubicBezTo>
                    <a:pt x="4142" y="2368"/>
                    <a:pt x="3847" y="1445"/>
                    <a:pt x="4438" y="891"/>
                  </a:cubicBezTo>
                  <a:cubicBezTo>
                    <a:pt x="5030" y="337"/>
                    <a:pt x="6510" y="153"/>
                    <a:pt x="8285" y="60"/>
                  </a:cubicBezTo>
                  <a:cubicBezTo>
                    <a:pt x="10060" y="-32"/>
                    <a:pt x="12132" y="-32"/>
                    <a:pt x="13907" y="153"/>
                  </a:cubicBezTo>
                  <a:cubicBezTo>
                    <a:pt x="15682" y="337"/>
                    <a:pt x="17162" y="706"/>
                    <a:pt x="16718" y="2183"/>
                  </a:cubicBezTo>
                  <a:cubicBezTo>
                    <a:pt x="16274" y="3660"/>
                    <a:pt x="13907" y="6245"/>
                    <a:pt x="12132" y="7814"/>
                  </a:cubicBezTo>
                  <a:cubicBezTo>
                    <a:pt x="10356" y="9383"/>
                    <a:pt x="9173" y="9937"/>
                    <a:pt x="9764" y="10399"/>
                  </a:cubicBezTo>
                  <a:cubicBezTo>
                    <a:pt x="10356" y="10860"/>
                    <a:pt x="12723" y="11230"/>
                    <a:pt x="14795" y="11599"/>
                  </a:cubicBezTo>
                  <a:cubicBezTo>
                    <a:pt x="16866" y="11968"/>
                    <a:pt x="18641" y="12337"/>
                    <a:pt x="19825" y="13076"/>
                  </a:cubicBezTo>
                  <a:cubicBezTo>
                    <a:pt x="21008" y="13814"/>
                    <a:pt x="21600" y="14922"/>
                    <a:pt x="21304" y="15753"/>
                  </a:cubicBezTo>
                  <a:cubicBezTo>
                    <a:pt x="21008" y="16583"/>
                    <a:pt x="19825" y="17137"/>
                    <a:pt x="16126" y="18060"/>
                  </a:cubicBezTo>
                  <a:cubicBezTo>
                    <a:pt x="12427" y="18983"/>
                    <a:pt x="6214" y="20276"/>
                    <a:pt x="0" y="2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2622550" y="3117850"/>
              <a:ext cx="2413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8000"/>
                    <a:pt x="8337" y="14400"/>
                    <a:pt x="11937" y="10800"/>
                  </a:cubicBezTo>
                  <a:cubicBezTo>
                    <a:pt x="15537" y="7200"/>
                    <a:pt x="18568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2689134" y="3206750"/>
              <a:ext cx="111216" cy="13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60" fill="norm" stroke="1" extrusionOk="0">
                  <a:moveTo>
                    <a:pt x="6742" y="0"/>
                  </a:moveTo>
                  <a:cubicBezTo>
                    <a:pt x="6742" y="3600"/>
                    <a:pt x="6742" y="7200"/>
                    <a:pt x="6131" y="9655"/>
                  </a:cubicBezTo>
                  <a:cubicBezTo>
                    <a:pt x="5520" y="12109"/>
                    <a:pt x="4297" y="13418"/>
                    <a:pt x="2871" y="15218"/>
                  </a:cubicBezTo>
                  <a:cubicBezTo>
                    <a:pt x="1444" y="17018"/>
                    <a:pt x="-186" y="19309"/>
                    <a:pt x="18" y="20455"/>
                  </a:cubicBezTo>
                  <a:cubicBezTo>
                    <a:pt x="222" y="21600"/>
                    <a:pt x="2259" y="21600"/>
                    <a:pt x="6131" y="20782"/>
                  </a:cubicBezTo>
                  <a:cubicBezTo>
                    <a:pt x="10003" y="19964"/>
                    <a:pt x="15708" y="18327"/>
                    <a:pt x="21414" y="1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2758230" y="3302000"/>
              <a:ext cx="2942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00"/>
                    <a:pt x="2735" y="11200"/>
                    <a:pt x="575" y="14800"/>
                  </a:cubicBezTo>
                  <a:cubicBezTo>
                    <a:pt x="-1585" y="18400"/>
                    <a:pt x="2735" y="200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3092450" y="31051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3276600" y="2832100"/>
              <a:ext cx="1778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1137"/>
                    <a:pt x="4629" y="2274"/>
                    <a:pt x="8100" y="5400"/>
                  </a:cubicBezTo>
                  <a:cubicBezTo>
                    <a:pt x="11571" y="8526"/>
                    <a:pt x="16200" y="13642"/>
                    <a:pt x="18643" y="16674"/>
                  </a:cubicBezTo>
                  <a:cubicBezTo>
                    <a:pt x="21086" y="19705"/>
                    <a:pt x="21343" y="206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3308350" y="2832100"/>
              <a:ext cx="14605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3600"/>
                    <a:pt x="12835" y="7200"/>
                    <a:pt x="9391" y="9861"/>
                  </a:cubicBezTo>
                  <a:cubicBezTo>
                    <a:pt x="5948" y="12522"/>
                    <a:pt x="3443" y="14243"/>
                    <a:pt x="2035" y="16043"/>
                  </a:cubicBezTo>
                  <a:cubicBezTo>
                    <a:pt x="626" y="17843"/>
                    <a:pt x="313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3517900" y="3073400"/>
              <a:ext cx="190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3523977" y="2990850"/>
              <a:ext cx="41334" cy="2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2" h="20158" fill="norm" stroke="1" extrusionOk="0">
                  <a:moveTo>
                    <a:pt x="8963" y="5400"/>
                  </a:moveTo>
                  <a:cubicBezTo>
                    <a:pt x="4054" y="7200"/>
                    <a:pt x="-855" y="9000"/>
                    <a:pt x="127" y="12600"/>
                  </a:cubicBezTo>
                  <a:cubicBezTo>
                    <a:pt x="1109" y="16200"/>
                    <a:pt x="7981" y="21600"/>
                    <a:pt x="12890" y="19800"/>
                  </a:cubicBezTo>
                  <a:cubicBezTo>
                    <a:pt x="17800" y="18000"/>
                    <a:pt x="20745" y="9000"/>
                    <a:pt x="18290" y="4500"/>
                  </a:cubicBezTo>
                  <a:cubicBezTo>
                    <a:pt x="15836" y="0"/>
                    <a:pt x="7981" y="0"/>
                    <a:pt x="1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539750" y="3956049"/>
              <a:ext cx="2540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800"/>
                    <a:pt x="14400" y="3600"/>
                    <a:pt x="12600" y="6350"/>
                  </a:cubicBezTo>
                  <a:cubicBezTo>
                    <a:pt x="10800" y="9100"/>
                    <a:pt x="10800" y="12800"/>
                    <a:pt x="9000" y="15500"/>
                  </a:cubicBezTo>
                  <a:cubicBezTo>
                    <a:pt x="7200" y="18200"/>
                    <a:pt x="3600" y="19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334554" y="3924300"/>
              <a:ext cx="357597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20" y="21600"/>
                  </a:moveTo>
                  <a:cubicBezTo>
                    <a:pt x="-7" y="20267"/>
                    <a:pt x="-134" y="18933"/>
                    <a:pt x="311" y="17333"/>
                  </a:cubicBezTo>
                  <a:cubicBezTo>
                    <a:pt x="755" y="15733"/>
                    <a:pt x="1772" y="13867"/>
                    <a:pt x="4186" y="11333"/>
                  </a:cubicBezTo>
                  <a:cubicBezTo>
                    <a:pt x="6600" y="8800"/>
                    <a:pt x="10412" y="5600"/>
                    <a:pt x="13525" y="3600"/>
                  </a:cubicBezTo>
                  <a:cubicBezTo>
                    <a:pt x="16638" y="1600"/>
                    <a:pt x="19052" y="800"/>
                    <a:pt x="214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628650" y="4142215"/>
              <a:ext cx="203200" cy="23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12074"/>
                  </a:moveTo>
                  <a:cubicBezTo>
                    <a:pt x="3600" y="9934"/>
                    <a:pt x="7200" y="7793"/>
                    <a:pt x="9563" y="6237"/>
                  </a:cubicBezTo>
                  <a:cubicBezTo>
                    <a:pt x="11925" y="4680"/>
                    <a:pt x="13050" y="3707"/>
                    <a:pt x="13725" y="2734"/>
                  </a:cubicBezTo>
                  <a:cubicBezTo>
                    <a:pt x="14400" y="1761"/>
                    <a:pt x="14625" y="788"/>
                    <a:pt x="14063" y="301"/>
                  </a:cubicBezTo>
                  <a:cubicBezTo>
                    <a:pt x="13500" y="-185"/>
                    <a:pt x="12150" y="-185"/>
                    <a:pt x="10238" y="1080"/>
                  </a:cubicBezTo>
                  <a:cubicBezTo>
                    <a:pt x="8325" y="2345"/>
                    <a:pt x="5850" y="4874"/>
                    <a:pt x="4275" y="8085"/>
                  </a:cubicBezTo>
                  <a:cubicBezTo>
                    <a:pt x="2700" y="11296"/>
                    <a:pt x="2025" y="15188"/>
                    <a:pt x="3487" y="17718"/>
                  </a:cubicBezTo>
                  <a:cubicBezTo>
                    <a:pt x="4950" y="20247"/>
                    <a:pt x="8550" y="21415"/>
                    <a:pt x="11925" y="21220"/>
                  </a:cubicBezTo>
                  <a:cubicBezTo>
                    <a:pt x="15300" y="21026"/>
                    <a:pt x="18450" y="19469"/>
                    <a:pt x="21600" y="179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842649" y="4133850"/>
              <a:ext cx="88728" cy="21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302" fill="norm" stroke="1" extrusionOk="0">
                  <a:moveTo>
                    <a:pt x="15168" y="0"/>
                  </a:moveTo>
                  <a:cubicBezTo>
                    <a:pt x="12223" y="415"/>
                    <a:pt x="9277" y="831"/>
                    <a:pt x="6577" y="1350"/>
                  </a:cubicBezTo>
                  <a:cubicBezTo>
                    <a:pt x="3877" y="1869"/>
                    <a:pt x="1423" y="2492"/>
                    <a:pt x="441" y="3323"/>
                  </a:cubicBezTo>
                  <a:cubicBezTo>
                    <a:pt x="-541" y="4154"/>
                    <a:pt x="-50" y="5192"/>
                    <a:pt x="3632" y="6750"/>
                  </a:cubicBezTo>
                  <a:cubicBezTo>
                    <a:pt x="7314" y="8308"/>
                    <a:pt x="14186" y="10385"/>
                    <a:pt x="17623" y="12462"/>
                  </a:cubicBezTo>
                  <a:cubicBezTo>
                    <a:pt x="21059" y="14538"/>
                    <a:pt x="21059" y="16615"/>
                    <a:pt x="19832" y="18069"/>
                  </a:cubicBezTo>
                  <a:cubicBezTo>
                    <a:pt x="18604" y="19523"/>
                    <a:pt x="16150" y="20354"/>
                    <a:pt x="13450" y="20873"/>
                  </a:cubicBezTo>
                  <a:cubicBezTo>
                    <a:pt x="10750" y="21392"/>
                    <a:pt x="7804" y="21600"/>
                    <a:pt x="6086" y="20562"/>
                  </a:cubicBezTo>
                  <a:cubicBezTo>
                    <a:pt x="4368" y="19523"/>
                    <a:pt x="3877" y="17238"/>
                    <a:pt x="3386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1010195" y="3975099"/>
              <a:ext cx="101055" cy="3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49" fill="norm" stroke="1" extrusionOk="0">
                  <a:moveTo>
                    <a:pt x="15756" y="0"/>
                  </a:moveTo>
                  <a:cubicBezTo>
                    <a:pt x="10907" y="2766"/>
                    <a:pt x="6058" y="5532"/>
                    <a:pt x="3193" y="8495"/>
                  </a:cubicBezTo>
                  <a:cubicBezTo>
                    <a:pt x="328" y="11459"/>
                    <a:pt x="-554" y="14620"/>
                    <a:pt x="328" y="16859"/>
                  </a:cubicBezTo>
                  <a:cubicBezTo>
                    <a:pt x="1209" y="19098"/>
                    <a:pt x="3854" y="20415"/>
                    <a:pt x="7601" y="21007"/>
                  </a:cubicBezTo>
                  <a:cubicBezTo>
                    <a:pt x="11348" y="21600"/>
                    <a:pt x="16197" y="21468"/>
                    <a:pt x="21046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996950" y="4133850"/>
              <a:ext cx="1651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1225550" y="4203700"/>
              <a:ext cx="1079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1250950" y="4298949"/>
              <a:ext cx="152400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3600" y="0"/>
                  </a:moveTo>
                  <a:cubicBezTo>
                    <a:pt x="1800" y="7200"/>
                    <a:pt x="0" y="14400"/>
                    <a:pt x="0" y="18000"/>
                  </a:cubicBezTo>
                  <a:cubicBezTo>
                    <a:pt x="0" y="21600"/>
                    <a:pt x="1800" y="21600"/>
                    <a:pt x="5700" y="19543"/>
                  </a:cubicBezTo>
                  <a:cubicBezTo>
                    <a:pt x="9600" y="17486"/>
                    <a:pt x="15600" y="13371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1855196" y="3954331"/>
              <a:ext cx="157755" cy="52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39" fill="norm" stroke="1" extrusionOk="0">
                  <a:moveTo>
                    <a:pt x="21464" y="1361"/>
                  </a:moveTo>
                  <a:cubicBezTo>
                    <a:pt x="18872" y="759"/>
                    <a:pt x="16280" y="156"/>
                    <a:pt x="13256" y="27"/>
                  </a:cubicBezTo>
                  <a:cubicBezTo>
                    <a:pt x="10232" y="-102"/>
                    <a:pt x="6776" y="242"/>
                    <a:pt x="5048" y="888"/>
                  </a:cubicBezTo>
                  <a:cubicBezTo>
                    <a:pt x="3320" y="1533"/>
                    <a:pt x="3320" y="2480"/>
                    <a:pt x="5336" y="3340"/>
                  </a:cubicBezTo>
                  <a:cubicBezTo>
                    <a:pt x="7352" y="4201"/>
                    <a:pt x="11384" y="4975"/>
                    <a:pt x="14120" y="5492"/>
                  </a:cubicBezTo>
                  <a:cubicBezTo>
                    <a:pt x="16856" y="6008"/>
                    <a:pt x="18296" y="6266"/>
                    <a:pt x="19160" y="6739"/>
                  </a:cubicBezTo>
                  <a:cubicBezTo>
                    <a:pt x="20024" y="7213"/>
                    <a:pt x="20312" y="7901"/>
                    <a:pt x="18440" y="8805"/>
                  </a:cubicBezTo>
                  <a:cubicBezTo>
                    <a:pt x="16568" y="9708"/>
                    <a:pt x="12536" y="10827"/>
                    <a:pt x="9800" y="11516"/>
                  </a:cubicBezTo>
                  <a:cubicBezTo>
                    <a:pt x="7064" y="12204"/>
                    <a:pt x="5624" y="12462"/>
                    <a:pt x="3896" y="12677"/>
                  </a:cubicBezTo>
                  <a:cubicBezTo>
                    <a:pt x="2168" y="12892"/>
                    <a:pt x="152" y="13065"/>
                    <a:pt x="8" y="13108"/>
                  </a:cubicBezTo>
                  <a:cubicBezTo>
                    <a:pt x="-136" y="13151"/>
                    <a:pt x="1592" y="13065"/>
                    <a:pt x="3176" y="13065"/>
                  </a:cubicBezTo>
                  <a:cubicBezTo>
                    <a:pt x="4760" y="13065"/>
                    <a:pt x="6200" y="13151"/>
                    <a:pt x="7208" y="13409"/>
                  </a:cubicBezTo>
                  <a:cubicBezTo>
                    <a:pt x="8216" y="13667"/>
                    <a:pt x="8792" y="14097"/>
                    <a:pt x="8360" y="14915"/>
                  </a:cubicBezTo>
                  <a:cubicBezTo>
                    <a:pt x="7928" y="15732"/>
                    <a:pt x="6488" y="16937"/>
                    <a:pt x="5192" y="17884"/>
                  </a:cubicBezTo>
                  <a:cubicBezTo>
                    <a:pt x="3896" y="18830"/>
                    <a:pt x="2744" y="19519"/>
                    <a:pt x="2168" y="20078"/>
                  </a:cubicBezTo>
                  <a:cubicBezTo>
                    <a:pt x="1592" y="20637"/>
                    <a:pt x="1592" y="21068"/>
                    <a:pt x="2312" y="21283"/>
                  </a:cubicBezTo>
                  <a:cubicBezTo>
                    <a:pt x="3032" y="21498"/>
                    <a:pt x="4472" y="21498"/>
                    <a:pt x="6344" y="21240"/>
                  </a:cubicBezTo>
                  <a:cubicBezTo>
                    <a:pt x="8216" y="20982"/>
                    <a:pt x="10520" y="20465"/>
                    <a:pt x="12824" y="19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2142895" y="4051249"/>
              <a:ext cx="174855" cy="3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87" fill="norm" stroke="1" extrusionOk="0">
                  <a:moveTo>
                    <a:pt x="21242" y="349"/>
                  </a:moveTo>
                  <a:cubicBezTo>
                    <a:pt x="19956" y="118"/>
                    <a:pt x="18671" y="-113"/>
                    <a:pt x="16742" y="60"/>
                  </a:cubicBezTo>
                  <a:cubicBezTo>
                    <a:pt x="14813" y="234"/>
                    <a:pt x="12242" y="811"/>
                    <a:pt x="9542" y="2370"/>
                  </a:cubicBezTo>
                  <a:cubicBezTo>
                    <a:pt x="6842" y="3930"/>
                    <a:pt x="4013" y="6471"/>
                    <a:pt x="2213" y="9243"/>
                  </a:cubicBezTo>
                  <a:cubicBezTo>
                    <a:pt x="413" y="12015"/>
                    <a:pt x="-358" y="15019"/>
                    <a:pt x="156" y="17098"/>
                  </a:cubicBezTo>
                  <a:cubicBezTo>
                    <a:pt x="671" y="19177"/>
                    <a:pt x="2471" y="20332"/>
                    <a:pt x="4913" y="20909"/>
                  </a:cubicBezTo>
                  <a:cubicBezTo>
                    <a:pt x="7356" y="21487"/>
                    <a:pt x="10442" y="21487"/>
                    <a:pt x="13528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2367342" y="4109392"/>
              <a:ext cx="148469" cy="32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70" fill="norm" stroke="1" extrusionOk="0">
                  <a:moveTo>
                    <a:pt x="15471" y="784"/>
                  </a:moveTo>
                  <a:cubicBezTo>
                    <a:pt x="10971" y="361"/>
                    <a:pt x="6471" y="-63"/>
                    <a:pt x="3771" y="8"/>
                  </a:cubicBezTo>
                  <a:cubicBezTo>
                    <a:pt x="1071" y="78"/>
                    <a:pt x="171" y="643"/>
                    <a:pt x="21" y="1913"/>
                  </a:cubicBezTo>
                  <a:cubicBezTo>
                    <a:pt x="-129" y="3184"/>
                    <a:pt x="471" y="5161"/>
                    <a:pt x="3471" y="7208"/>
                  </a:cubicBezTo>
                  <a:cubicBezTo>
                    <a:pt x="6471" y="9255"/>
                    <a:pt x="11871" y="11372"/>
                    <a:pt x="15171" y="13208"/>
                  </a:cubicBezTo>
                  <a:cubicBezTo>
                    <a:pt x="18471" y="15043"/>
                    <a:pt x="19671" y="16596"/>
                    <a:pt x="19971" y="17725"/>
                  </a:cubicBezTo>
                  <a:cubicBezTo>
                    <a:pt x="20271" y="18855"/>
                    <a:pt x="19671" y="19561"/>
                    <a:pt x="18621" y="20125"/>
                  </a:cubicBezTo>
                  <a:cubicBezTo>
                    <a:pt x="17571" y="20690"/>
                    <a:pt x="16071" y="21113"/>
                    <a:pt x="14571" y="21325"/>
                  </a:cubicBezTo>
                  <a:cubicBezTo>
                    <a:pt x="13071" y="21537"/>
                    <a:pt x="11571" y="21537"/>
                    <a:pt x="10221" y="21184"/>
                  </a:cubicBezTo>
                  <a:cubicBezTo>
                    <a:pt x="8871" y="20831"/>
                    <a:pt x="7671" y="20125"/>
                    <a:pt x="8121" y="18290"/>
                  </a:cubicBezTo>
                  <a:cubicBezTo>
                    <a:pt x="8571" y="16455"/>
                    <a:pt x="10671" y="13490"/>
                    <a:pt x="13071" y="10737"/>
                  </a:cubicBezTo>
                  <a:cubicBezTo>
                    <a:pt x="15471" y="7984"/>
                    <a:pt x="18171" y="5443"/>
                    <a:pt x="19671" y="3819"/>
                  </a:cubicBezTo>
                  <a:cubicBezTo>
                    <a:pt x="21171" y="2196"/>
                    <a:pt x="21471" y="1490"/>
                    <a:pt x="20421" y="1066"/>
                  </a:cubicBezTo>
                  <a:cubicBezTo>
                    <a:pt x="19371" y="643"/>
                    <a:pt x="16971" y="502"/>
                    <a:pt x="15171" y="784"/>
                  </a:cubicBezTo>
                  <a:cubicBezTo>
                    <a:pt x="13371" y="1066"/>
                    <a:pt x="12171" y="1772"/>
                    <a:pt x="11871" y="2619"/>
                  </a:cubicBezTo>
                  <a:cubicBezTo>
                    <a:pt x="11571" y="3466"/>
                    <a:pt x="12171" y="4455"/>
                    <a:pt x="12771" y="5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2635249" y="4400550"/>
              <a:ext cx="76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2945294" y="4094243"/>
              <a:ext cx="164683" cy="35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06" fill="norm" stroke="1" extrusionOk="0">
                  <a:moveTo>
                    <a:pt x="16547" y="1996"/>
                  </a:moveTo>
                  <a:cubicBezTo>
                    <a:pt x="15727" y="1234"/>
                    <a:pt x="14907" y="471"/>
                    <a:pt x="12856" y="154"/>
                  </a:cubicBezTo>
                  <a:cubicBezTo>
                    <a:pt x="10806" y="-164"/>
                    <a:pt x="7525" y="-37"/>
                    <a:pt x="4791" y="980"/>
                  </a:cubicBezTo>
                  <a:cubicBezTo>
                    <a:pt x="2056" y="1996"/>
                    <a:pt x="-131" y="3902"/>
                    <a:pt x="6" y="5681"/>
                  </a:cubicBezTo>
                  <a:cubicBezTo>
                    <a:pt x="142" y="7460"/>
                    <a:pt x="2603" y="9111"/>
                    <a:pt x="6021" y="10636"/>
                  </a:cubicBezTo>
                  <a:cubicBezTo>
                    <a:pt x="9439" y="12161"/>
                    <a:pt x="13813" y="13558"/>
                    <a:pt x="16547" y="14638"/>
                  </a:cubicBezTo>
                  <a:cubicBezTo>
                    <a:pt x="19282" y="15718"/>
                    <a:pt x="20375" y="16481"/>
                    <a:pt x="20922" y="17180"/>
                  </a:cubicBezTo>
                  <a:cubicBezTo>
                    <a:pt x="21469" y="17878"/>
                    <a:pt x="21469" y="18514"/>
                    <a:pt x="20239" y="19212"/>
                  </a:cubicBezTo>
                  <a:cubicBezTo>
                    <a:pt x="19008" y="19911"/>
                    <a:pt x="16547" y="20674"/>
                    <a:pt x="14497" y="21055"/>
                  </a:cubicBezTo>
                  <a:cubicBezTo>
                    <a:pt x="12446" y="21436"/>
                    <a:pt x="10806" y="21436"/>
                    <a:pt x="9165" y="20674"/>
                  </a:cubicBezTo>
                  <a:cubicBezTo>
                    <a:pt x="7525" y="19911"/>
                    <a:pt x="5884" y="18387"/>
                    <a:pt x="6021" y="16481"/>
                  </a:cubicBezTo>
                  <a:cubicBezTo>
                    <a:pt x="6158" y="14575"/>
                    <a:pt x="8072" y="12288"/>
                    <a:pt x="10806" y="10001"/>
                  </a:cubicBezTo>
                  <a:cubicBezTo>
                    <a:pt x="13540" y="7714"/>
                    <a:pt x="17094" y="5427"/>
                    <a:pt x="18872" y="3965"/>
                  </a:cubicBezTo>
                  <a:cubicBezTo>
                    <a:pt x="20649" y="2504"/>
                    <a:pt x="20649" y="1869"/>
                    <a:pt x="19828" y="1488"/>
                  </a:cubicBezTo>
                  <a:cubicBezTo>
                    <a:pt x="19008" y="1107"/>
                    <a:pt x="17368" y="980"/>
                    <a:pt x="15864" y="980"/>
                  </a:cubicBezTo>
                  <a:cubicBezTo>
                    <a:pt x="14360" y="980"/>
                    <a:pt x="12993" y="1107"/>
                    <a:pt x="12036" y="1678"/>
                  </a:cubicBezTo>
                  <a:cubicBezTo>
                    <a:pt x="11079" y="2250"/>
                    <a:pt x="10532" y="3267"/>
                    <a:pt x="9985" y="4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3232150" y="4114800"/>
              <a:ext cx="134282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0" y="0"/>
                  </a:moveTo>
                  <a:cubicBezTo>
                    <a:pt x="3655" y="0"/>
                    <a:pt x="7311" y="0"/>
                    <a:pt x="10966" y="1055"/>
                  </a:cubicBezTo>
                  <a:cubicBezTo>
                    <a:pt x="14622" y="2110"/>
                    <a:pt x="18277" y="4221"/>
                    <a:pt x="19938" y="7014"/>
                  </a:cubicBezTo>
                  <a:cubicBezTo>
                    <a:pt x="21600" y="9807"/>
                    <a:pt x="21268" y="13283"/>
                    <a:pt x="20105" y="15703"/>
                  </a:cubicBezTo>
                  <a:cubicBezTo>
                    <a:pt x="18942" y="18124"/>
                    <a:pt x="16948" y="19490"/>
                    <a:pt x="14455" y="20297"/>
                  </a:cubicBezTo>
                  <a:cubicBezTo>
                    <a:pt x="11963" y="21103"/>
                    <a:pt x="8972" y="21352"/>
                    <a:pt x="59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3479800" y="3990885"/>
              <a:ext cx="142987" cy="562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563" fill="norm" stroke="1" extrusionOk="0">
                  <a:moveTo>
                    <a:pt x="5554" y="613"/>
                  </a:moveTo>
                  <a:cubicBezTo>
                    <a:pt x="6789" y="288"/>
                    <a:pt x="8023" y="-37"/>
                    <a:pt x="10491" y="4"/>
                  </a:cubicBezTo>
                  <a:cubicBezTo>
                    <a:pt x="12960" y="44"/>
                    <a:pt x="16663" y="450"/>
                    <a:pt x="18823" y="1425"/>
                  </a:cubicBezTo>
                  <a:cubicBezTo>
                    <a:pt x="20983" y="2399"/>
                    <a:pt x="21600" y="3942"/>
                    <a:pt x="19749" y="5444"/>
                  </a:cubicBezTo>
                  <a:cubicBezTo>
                    <a:pt x="17897" y="6946"/>
                    <a:pt x="13577" y="8408"/>
                    <a:pt x="10800" y="9301"/>
                  </a:cubicBezTo>
                  <a:cubicBezTo>
                    <a:pt x="8023" y="10195"/>
                    <a:pt x="6789" y="10519"/>
                    <a:pt x="5709" y="10844"/>
                  </a:cubicBezTo>
                  <a:cubicBezTo>
                    <a:pt x="4629" y="11169"/>
                    <a:pt x="3703" y="11494"/>
                    <a:pt x="3549" y="11859"/>
                  </a:cubicBezTo>
                  <a:cubicBezTo>
                    <a:pt x="3394" y="12225"/>
                    <a:pt x="4011" y="12631"/>
                    <a:pt x="6017" y="13077"/>
                  </a:cubicBezTo>
                  <a:cubicBezTo>
                    <a:pt x="8023" y="13524"/>
                    <a:pt x="11417" y="14011"/>
                    <a:pt x="13886" y="14701"/>
                  </a:cubicBezTo>
                  <a:cubicBezTo>
                    <a:pt x="16354" y="15392"/>
                    <a:pt x="17897" y="16285"/>
                    <a:pt x="18206" y="17137"/>
                  </a:cubicBezTo>
                  <a:cubicBezTo>
                    <a:pt x="18514" y="17990"/>
                    <a:pt x="17589" y="18802"/>
                    <a:pt x="14349" y="19533"/>
                  </a:cubicBezTo>
                  <a:cubicBezTo>
                    <a:pt x="11109" y="20264"/>
                    <a:pt x="5554" y="20913"/>
                    <a:pt x="0" y="21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2178050" y="4692650"/>
              <a:ext cx="22225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57"/>
                  </a:moveTo>
                  <a:cubicBezTo>
                    <a:pt x="823" y="1029"/>
                    <a:pt x="1646" y="0"/>
                    <a:pt x="2469" y="0"/>
                  </a:cubicBezTo>
                  <a:cubicBezTo>
                    <a:pt x="3291" y="0"/>
                    <a:pt x="4114" y="1029"/>
                    <a:pt x="6480" y="4457"/>
                  </a:cubicBezTo>
                  <a:cubicBezTo>
                    <a:pt x="8846" y="7886"/>
                    <a:pt x="12754" y="13714"/>
                    <a:pt x="15531" y="16971"/>
                  </a:cubicBezTo>
                  <a:cubicBezTo>
                    <a:pt x="18309" y="20229"/>
                    <a:pt x="19954" y="209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2355854" y="4641850"/>
              <a:ext cx="69846" cy="33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82" fill="norm" stroke="1" extrusionOk="0">
                  <a:moveTo>
                    <a:pt x="20963" y="0"/>
                  </a:moveTo>
                  <a:cubicBezTo>
                    <a:pt x="18422" y="3780"/>
                    <a:pt x="15881" y="7560"/>
                    <a:pt x="12704" y="10935"/>
                  </a:cubicBezTo>
                  <a:cubicBezTo>
                    <a:pt x="9528" y="14310"/>
                    <a:pt x="5716" y="17280"/>
                    <a:pt x="3175" y="19103"/>
                  </a:cubicBezTo>
                  <a:cubicBezTo>
                    <a:pt x="634" y="20925"/>
                    <a:pt x="-637" y="21600"/>
                    <a:pt x="316" y="21465"/>
                  </a:cubicBezTo>
                  <a:cubicBezTo>
                    <a:pt x="1269" y="21330"/>
                    <a:pt x="4445" y="20385"/>
                    <a:pt x="7622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2501899" y="497840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2501899" y="4842615"/>
              <a:ext cx="36922" cy="6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725" fill="norm" stroke="1" extrusionOk="0">
                  <a:moveTo>
                    <a:pt x="7200" y="6851"/>
                  </a:moveTo>
                  <a:cubicBezTo>
                    <a:pt x="3600" y="9551"/>
                    <a:pt x="0" y="12251"/>
                    <a:pt x="0" y="14951"/>
                  </a:cubicBezTo>
                  <a:cubicBezTo>
                    <a:pt x="0" y="17651"/>
                    <a:pt x="3600" y="20351"/>
                    <a:pt x="7800" y="20688"/>
                  </a:cubicBezTo>
                  <a:cubicBezTo>
                    <a:pt x="12000" y="21026"/>
                    <a:pt x="16800" y="19001"/>
                    <a:pt x="19200" y="15288"/>
                  </a:cubicBezTo>
                  <a:cubicBezTo>
                    <a:pt x="21600" y="11576"/>
                    <a:pt x="21600" y="6176"/>
                    <a:pt x="18600" y="3138"/>
                  </a:cubicBezTo>
                  <a:cubicBezTo>
                    <a:pt x="15600" y="101"/>
                    <a:pt x="9600" y="-574"/>
                    <a:pt x="8400" y="438"/>
                  </a:cubicBezTo>
                  <a:cubicBezTo>
                    <a:pt x="7200" y="1451"/>
                    <a:pt x="10800" y="4151"/>
                    <a:pt x="14400" y="6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2927350" y="4705350"/>
              <a:ext cx="17780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724"/>
                    <a:pt x="8229" y="7448"/>
                    <a:pt x="11829" y="11048"/>
                  </a:cubicBezTo>
                  <a:cubicBezTo>
                    <a:pt x="15429" y="14648"/>
                    <a:pt x="18514" y="181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3086100" y="4730750"/>
              <a:ext cx="7620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035"/>
                    <a:pt x="12000" y="4070"/>
                    <a:pt x="8400" y="7670"/>
                  </a:cubicBezTo>
                  <a:cubicBezTo>
                    <a:pt x="4800" y="11270"/>
                    <a:pt x="2400" y="164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3200400" y="4984750"/>
              <a:ext cx="12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3208072" y="4857750"/>
              <a:ext cx="51786" cy="5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0996" fill="norm" stroke="1" extrusionOk="0">
                  <a:moveTo>
                    <a:pt x="11943" y="8938"/>
                  </a:moveTo>
                  <a:cubicBezTo>
                    <a:pt x="7789" y="8938"/>
                    <a:pt x="3635" y="8938"/>
                    <a:pt x="1558" y="10800"/>
                  </a:cubicBezTo>
                  <a:cubicBezTo>
                    <a:pt x="-519" y="12662"/>
                    <a:pt x="-519" y="16386"/>
                    <a:pt x="1558" y="18621"/>
                  </a:cubicBezTo>
                  <a:cubicBezTo>
                    <a:pt x="3635" y="20855"/>
                    <a:pt x="7789" y="21600"/>
                    <a:pt x="11112" y="20483"/>
                  </a:cubicBezTo>
                  <a:cubicBezTo>
                    <a:pt x="14435" y="19366"/>
                    <a:pt x="16927" y="16386"/>
                    <a:pt x="18589" y="12662"/>
                  </a:cubicBezTo>
                  <a:cubicBezTo>
                    <a:pt x="20250" y="8938"/>
                    <a:pt x="21081" y="4469"/>
                    <a:pt x="19419" y="2234"/>
                  </a:cubicBezTo>
                  <a:cubicBezTo>
                    <a:pt x="17758" y="0"/>
                    <a:pt x="13604" y="0"/>
                    <a:pt x="94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4667250" y="4154649"/>
              <a:ext cx="234950" cy="22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2235"/>
                  </a:moveTo>
                  <a:cubicBezTo>
                    <a:pt x="778" y="1235"/>
                    <a:pt x="1557" y="235"/>
                    <a:pt x="2432" y="35"/>
                  </a:cubicBezTo>
                  <a:cubicBezTo>
                    <a:pt x="3308" y="-165"/>
                    <a:pt x="4281" y="435"/>
                    <a:pt x="6811" y="3535"/>
                  </a:cubicBezTo>
                  <a:cubicBezTo>
                    <a:pt x="9341" y="6635"/>
                    <a:pt x="13427" y="12235"/>
                    <a:pt x="16151" y="15635"/>
                  </a:cubicBezTo>
                  <a:cubicBezTo>
                    <a:pt x="18876" y="19035"/>
                    <a:pt x="20238" y="20235"/>
                    <a:pt x="21600" y="2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4868187" y="4171950"/>
              <a:ext cx="103863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21198" y="0"/>
                  </a:moveTo>
                  <a:cubicBezTo>
                    <a:pt x="16446" y="3150"/>
                    <a:pt x="11694" y="6300"/>
                    <a:pt x="8022" y="9281"/>
                  </a:cubicBezTo>
                  <a:cubicBezTo>
                    <a:pt x="4350" y="12262"/>
                    <a:pt x="1758" y="15075"/>
                    <a:pt x="678" y="17100"/>
                  </a:cubicBezTo>
                  <a:cubicBezTo>
                    <a:pt x="-402" y="19125"/>
                    <a:pt x="30" y="20362"/>
                    <a:pt x="4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5048249" y="4502149"/>
              <a:ext cx="38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5079999" y="4349750"/>
              <a:ext cx="52918" cy="3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4" fill="norm" stroke="1" extrusionOk="0">
                  <a:moveTo>
                    <a:pt x="7776" y="7624"/>
                  </a:moveTo>
                  <a:cubicBezTo>
                    <a:pt x="4320" y="11435"/>
                    <a:pt x="864" y="15247"/>
                    <a:pt x="1728" y="17788"/>
                  </a:cubicBezTo>
                  <a:cubicBezTo>
                    <a:pt x="2592" y="20329"/>
                    <a:pt x="7776" y="21600"/>
                    <a:pt x="12528" y="19059"/>
                  </a:cubicBezTo>
                  <a:cubicBezTo>
                    <a:pt x="17280" y="16518"/>
                    <a:pt x="21600" y="10165"/>
                    <a:pt x="21600" y="6353"/>
                  </a:cubicBezTo>
                  <a:cubicBezTo>
                    <a:pt x="21600" y="2541"/>
                    <a:pt x="17280" y="1271"/>
                    <a:pt x="12960" y="635"/>
                  </a:cubicBezTo>
                  <a:cubicBezTo>
                    <a:pt x="8640" y="0"/>
                    <a:pt x="432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4899252" y="3847044"/>
              <a:ext cx="129949" cy="17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979" fill="norm" stroke="1" extrusionOk="0">
                  <a:moveTo>
                    <a:pt x="3620" y="6082"/>
                  </a:moveTo>
                  <a:cubicBezTo>
                    <a:pt x="2575" y="8565"/>
                    <a:pt x="1530" y="11048"/>
                    <a:pt x="833" y="13407"/>
                  </a:cubicBezTo>
                  <a:cubicBezTo>
                    <a:pt x="136" y="15765"/>
                    <a:pt x="-212" y="18000"/>
                    <a:pt x="136" y="18372"/>
                  </a:cubicBezTo>
                  <a:cubicBezTo>
                    <a:pt x="485" y="18745"/>
                    <a:pt x="1530" y="17255"/>
                    <a:pt x="3446" y="14027"/>
                  </a:cubicBezTo>
                  <a:cubicBezTo>
                    <a:pt x="5362" y="10800"/>
                    <a:pt x="8149" y="5834"/>
                    <a:pt x="10240" y="2979"/>
                  </a:cubicBezTo>
                  <a:cubicBezTo>
                    <a:pt x="12330" y="124"/>
                    <a:pt x="13723" y="-621"/>
                    <a:pt x="14594" y="496"/>
                  </a:cubicBezTo>
                  <a:cubicBezTo>
                    <a:pt x="15465" y="1613"/>
                    <a:pt x="15814" y="4593"/>
                    <a:pt x="16859" y="8317"/>
                  </a:cubicBezTo>
                  <a:cubicBezTo>
                    <a:pt x="17904" y="12041"/>
                    <a:pt x="19646" y="16510"/>
                    <a:pt x="21388" y="20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5359399" y="4292600"/>
              <a:ext cx="1143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5353050" y="4425949"/>
              <a:ext cx="260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90" y="14400"/>
                    <a:pt x="8780" y="7200"/>
                    <a:pt x="12380" y="3600"/>
                  </a:cubicBezTo>
                  <a:cubicBezTo>
                    <a:pt x="15980" y="0"/>
                    <a:pt x="1879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6216649" y="4064000"/>
              <a:ext cx="190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20"/>
                    <a:pt x="7200" y="8640"/>
                    <a:pt x="3600" y="122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6308906" y="4064000"/>
              <a:ext cx="15695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806"/>
                    <a:pt x="3818" y="11613"/>
                    <a:pt x="1118" y="15213"/>
                  </a:cubicBezTo>
                  <a:cubicBezTo>
                    <a:pt x="-1582" y="18813"/>
                    <a:pt x="1118" y="20206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6057900" y="4412686"/>
              <a:ext cx="33020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600" y="11375"/>
                    <a:pt x="7200" y="2735"/>
                    <a:pt x="10800" y="575"/>
                  </a:cubicBezTo>
                  <a:cubicBezTo>
                    <a:pt x="14400" y="-1585"/>
                    <a:pt x="180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6180251" y="4495800"/>
              <a:ext cx="146331" cy="257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519" fill="norm" stroke="1" extrusionOk="0">
                  <a:moveTo>
                    <a:pt x="17096" y="0"/>
                  </a:moveTo>
                  <a:cubicBezTo>
                    <a:pt x="12532" y="3718"/>
                    <a:pt x="7969" y="7436"/>
                    <a:pt x="5079" y="10357"/>
                  </a:cubicBezTo>
                  <a:cubicBezTo>
                    <a:pt x="2189" y="13279"/>
                    <a:pt x="972" y="15403"/>
                    <a:pt x="363" y="16908"/>
                  </a:cubicBezTo>
                  <a:cubicBezTo>
                    <a:pt x="-245" y="18413"/>
                    <a:pt x="-245" y="19298"/>
                    <a:pt x="1580" y="20095"/>
                  </a:cubicBezTo>
                  <a:cubicBezTo>
                    <a:pt x="3406" y="20892"/>
                    <a:pt x="7056" y="21600"/>
                    <a:pt x="10555" y="21511"/>
                  </a:cubicBezTo>
                  <a:cubicBezTo>
                    <a:pt x="14054" y="21423"/>
                    <a:pt x="17400" y="20538"/>
                    <a:pt x="19225" y="19652"/>
                  </a:cubicBezTo>
                  <a:cubicBezTo>
                    <a:pt x="21051" y="18767"/>
                    <a:pt x="21355" y="17882"/>
                    <a:pt x="20747" y="17174"/>
                  </a:cubicBezTo>
                  <a:cubicBezTo>
                    <a:pt x="20138" y="16466"/>
                    <a:pt x="18617" y="15934"/>
                    <a:pt x="16031" y="15492"/>
                  </a:cubicBezTo>
                  <a:cubicBezTo>
                    <a:pt x="13445" y="15049"/>
                    <a:pt x="9794" y="14695"/>
                    <a:pt x="6144" y="14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6851650" y="4305300"/>
              <a:ext cx="1778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7100"/>
                    <a:pt x="11314" y="12600"/>
                    <a:pt x="14914" y="9000"/>
                  </a:cubicBezTo>
                  <a:cubicBezTo>
                    <a:pt x="18514" y="5400"/>
                    <a:pt x="20057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6972300" y="4254500"/>
              <a:ext cx="444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cubicBezTo>
                    <a:pt x="3086" y="2141"/>
                    <a:pt x="0" y="4281"/>
                    <a:pt x="0" y="7200"/>
                  </a:cubicBezTo>
                  <a:cubicBezTo>
                    <a:pt x="0" y="10119"/>
                    <a:pt x="3086" y="13816"/>
                    <a:pt x="7200" y="16346"/>
                  </a:cubicBezTo>
                  <a:cubicBezTo>
                    <a:pt x="11314" y="18876"/>
                    <a:pt x="16457" y="202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7372350" y="4085969"/>
              <a:ext cx="115226" cy="24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529" fill="norm" stroke="1" extrusionOk="0">
                  <a:moveTo>
                    <a:pt x="0" y="3653"/>
                  </a:moveTo>
                  <a:cubicBezTo>
                    <a:pt x="1157" y="2722"/>
                    <a:pt x="2314" y="1791"/>
                    <a:pt x="4821" y="1139"/>
                  </a:cubicBezTo>
                  <a:cubicBezTo>
                    <a:pt x="7329" y="488"/>
                    <a:pt x="11186" y="115"/>
                    <a:pt x="14079" y="22"/>
                  </a:cubicBezTo>
                  <a:cubicBezTo>
                    <a:pt x="16971" y="-71"/>
                    <a:pt x="18900" y="115"/>
                    <a:pt x="19864" y="767"/>
                  </a:cubicBezTo>
                  <a:cubicBezTo>
                    <a:pt x="20829" y="1419"/>
                    <a:pt x="20829" y="2536"/>
                    <a:pt x="18321" y="4212"/>
                  </a:cubicBezTo>
                  <a:cubicBezTo>
                    <a:pt x="15814" y="5888"/>
                    <a:pt x="10800" y="8122"/>
                    <a:pt x="7521" y="9519"/>
                  </a:cubicBezTo>
                  <a:cubicBezTo>
                    <a:pt x="4243" y="10915"/>
                    <a:pt x="2700" y="11474"/>
                    <a:pt x="2700" y="12126"/>
                  </a:cubicBezTo>
                  <a:cubicBezTo>
                    <a:pt x="2700" y="12777"/>
                    <a:pt x="4243" y="13522"/>
                    <a:pt x="6171" y="13988"/>
                  </a:cubicBezTo>
                  <a:cubicBezTo>
                    <a:pt x="8100" y="14453"/>
                    <a:pt x="10414" y="14639"/>
                    <a:pt x="13114" y="15012"/>
                  </a:cubicBezTo>
                  <a:cubicBezTo>
                    <a:pt x="15814" y="15384"/>
                    <a:pt x="18900" y="15943"/>
                    <a:pt x="20250" y="16688"/>
                  </a:cubicBezTo>
                  <a:cubicBezTo>
                    <a:pt x="21600" y="17432"/>
                    <a:pt x="21214" y="18363"/>
                    <a:pt x="18321" y="19201"/>
                  </a:cubicBezTo>
                  <a:cubicBezTo>
                    <a:pt x="15429" y="20039"/>
                    <a:pt x="10029" y="20784"/>
                    <a:pt x="4629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7277100" y="4464049"/>
              <a:ext cx="260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32" y="14400"/>
                    <a:pt x="3863" y="7200"/>
                    <a:pt x="7463" y="3600"/>
                  </a:cubicBezTo>
                  <a:cubicBezTo>
                    <a:pt x="11063" y="0"/>
                    <a:pt x="1633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7390761" y="4514850"/>
              <a:ext cx="165739" cy="16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281" fill="norm" stroke="1" extrusionOk="0">
                  <a:moveTo>
                    <a:pt x="8181" y="0"/>
                  </a:moveTo>
                  <a:cubicBezTo>
                    <a:pt x="6561" y="2244"/>
                    <a:pt x="4941" y="4488"/>
                    <a:pt x="3591" y="7013"/>
                  </a:cubicBezTo>
                  <a:cubicBezTo>
                    <a:pt x="2241" y="9538"/>
                    <a:pt x="1161" y="12343"/>
                    <a:pt x="486" y="14727"/>
                  </a:cubicBezTo>
                  <a:cubicBezTo>
                    <a:pt x="-189" y="17112"/>
                    <a:pt x="-459" y="19075"/>
                    <a:pt x="1701" y="20197"/>
                  </a:cubicBezTo>
                  <a:cubicBezTo>
                    <a:pt x="3861" y="21319"/>
                    <a:pt x="8451" y="21600"/>
                    <a:pt x="12096" y="20899"/>
                  </a:cubicBezTo>
                  <a:cubicBezTo>
                    <a:pt x="15741" y="20197"/>
                    <a:pt x="18441" y="18514"/>
                    <a:pt x="21141" y="16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7494008" y="4635499"/>
              <a:ext cx="30742" cy="9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238" fill="norm" stroke="1" extrusionOk="0">
                  <a:moveTo>
                    <a:pt x="12274" y="0"/>
                  </a:moveTo>
                  <a:cubicBezTo>
                    <a:pt x="7954" y="5400"/>
                    <a:pt x="3634" y="10800"/>
                    <a:pt x="1474" y="14625"/>
                  </a:cubicBezTo>
                  <a:cubicBezTo>
                    <a:pt x="-686" y="18450"/>
                    <a:pt x="-686" y="20700"/>
                    <a:pt x="2914" y="21150"/>
                  </a:cubicBezTo>
                  <a:cubicBezTo>
                    <a:pt x="6514" y="21600"/>
                    <a:pt x="13714" y="20250"/>
                    <a:pt x="20914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7740650" y="441325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7848115" y="4163388"/>
              <a:ext cx="140185" cy="286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08" fill="norm" stroke="1" extrusionOk="0">
                  <a:moveTo>
                    <a:pt x="21351" y="2981"/>
                  </a:moveTo>
                  <a:cubicBezTo>
                    <a:pt x="20706" y="2198"/>
                    <a:pt x="20061" y="1416"/>
                    <a:pt x="17966" y="790"/>
                  </a:cubicBezTo>
                  <a:cubicBezTo>
                    <a:pt x="15870" y="164"/>
                    <a:pt x="12324" y="-306"/>
                    <a:pt x="10067" y="242"/>
                  </a:cubicBezTo>
                  <a:cubicBezTo>
                    <a:pt x="7811" y="790"/>
                    <a:pt x="6844" y="2355"/>
                    <a:pt x="7811" y="4546"/>
                  </a:cubicBezTo>
                  <a:cubicBezTo>
                    <a:pt x="8778" y="6737"/>
                    <a:pt x="11679" y="9555"/>
                    <a:pt x="13614" y="11903"/>
                  </a:cubicBezTo>
                  <a:cubicBezTo>
                    <a:pt x="15548" y="14251"/>
                    <a:pt x="16515" y="16129"/>
                    <a:pt x="15548" y="17616"/>
                  </a:cubicBezTo>
                  <a:cubicBezTo>
                    <a:pt x="14581" y="19103"/>
                    <a:pt x="11679" y="20198"/>
                    <a:pt x="9261" y="20746"/>
                  </a:cubicBezTo>
                  <a:cubicBezTo>
                    <a:pt x="6844" y="21294"/>
                    <a:pt x="4909" y="21294"/>
                    <a:pt x="3297" y="21059"/>
                  </a:cubicBezTo>
                  <a:cubicBezTo>
                    <a:pt x="1685" y="20824"/>
                    <a:pt x="396" y="20355"/>
                    <a:pt x="73" y="18946"/>
                  </a:cubicBezTo>
                  <a:cubicBezTo>
                    <a:pt x="-249" y="17537"/>
                    <a:pt x="396" y="15190"/>
                    <a:pt x="3781" y="12998"/>
                  </a:cubicBezTo>
                  <a:cubicBezTo>
                    <a:pt x="7166" y="10807"/>
                    <a:pt x="13291" y="8772"/>
                    <a:pt x="16838" y="7442"/>
                  </a:cubicBezTo>
                  <a:cubicBezTo>
                    <a:pt x="20384" y="6111"/>
                    <a:pt x="21351" y="5485"/>
                    <a:pt x="21351" y="4781"/>
                  </a:cubicBezTo>
                  <a:cubicBezTo>
                    <a:pt x="21351" y="4077"/>
                    <a:pt x="20384" y="3294"/>
                    <a:pt x="18611" y="2668"/>
                  </a:cubicBezTo>
                  <a:cubicBezTo>
                    <a:pt x="16838" y="2042"/>
                    <a:pt x="14258" y="1572"/>
                    <a:pt x="11679" y="1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7366000" y="4629150"/>
              <a:ext cx="1143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7651750" y="4698999"/>
              <a:ext cx="635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7824901" y="4217349"/>
              <a:ext cx="137999" cy="15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65" fill="norm" stroke="1" extrusionOk="0">
                  <a:moveTo>
                    <a:pt x="1701" y="2565"/>
                  </a:moveTo>
                  <a:cubicBezTo>
                    <a:pt x="719" y="1365"/>
                    <a:pt x="-263" y="165"/>
                    <a:pt x="64" y="15"/>
                  </a:cubicBezTo>
                  <a:cubicBezTo>
                    <a:pt x="392" y="-135"/>
                    <a:pt x="2028" y="765"/>
                    <a:pt x="5792" y="4515"/>
                  </a:cubicBezTo>
                  <a:cubicBezTo>
                    <a:pt x="9555" y="8265"/>
                    <a:pt x="15446" y="14865"/>
                    <a:pt x="21337" y="21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8115300" y="4070350"/>
              <a:ext cx="16510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90"/>
                  </a:moveTo>
                  <a:cubicBezTo>
                    <a:pt x="1108" y="745"/>
                    <a:pt x="2215" y="0"/>
                    <a:pt x="4292" y="0"/>
                  </a:cubicBezTo>
                  <a:cubicBezTo>
                    <a:pt x="6369" y="0"/>
                    <a:pt x="9415" y="745"/>
                    <a:pt x="10523" y="2979"/>
                  </a:cubicBezTo>
                  <a:cubicBezTo>
                    <a:pt x="11631" y="5214"/>
                    <a:pt x="10800" y="8938"/>
                    <a:pt x="9277" y="12041"/>
                  </a:cubicBezTo>
                  <a:cubicBezTo>
                    <a:pt x="7754" y="15145"/>
                    <a:pt x="5538" y="17628"/>
                    <a:pt x="5123" y="18993"/>
                  </a:cubicBezTo>
                  <a:cubicBezTo>
                    <a:pt x="4708" y="20359"/>
                    <a:pt x="6092" y="20607"/>
                    <a:pt x="9138" y="20855"/>
                  </a:cubicBezTo>
                  <a:cubicBezTo>
                    <a:pt x="12185" y="21103"/>
                    <a:pt x="16892" y="213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8991600" y="4463486"/>
              <a:ext cx="17780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629" y="11375"/>
                    <a:pt x="9257" y="2735"/>
                    <a:pt x="12857" y="575"/>
                  </a:cubicBezTo>
                  <a:cubicBezTo>
                    <a:pt x="16457" y="-1585"/>
                    <a:pt x="19029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9016999" y="459740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9771674" y="4221620"/>
              <a:ext cx="178776" cy="22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5" fill="norm" stroke="1" extrusionOk="0">
                  <a:moveTo>
                    <a:pt x="8404" y="2530"/>
                  </a:moveTo>
                  <a:cubicBezTo>
                    <a:pt x="9408" y="1319"/>
                    <a:pt x="10413" y="108"/>
                    <a:pt x="10664" y="7"/>
                  </a:cubicBezTo>
                  <a:cubicBezTo>
                    <a:pt x="10915" y="-94"/>
                    <a:pt x="10413" y="915"/>
                    <a:pt x="8529" y="3842"/>
                  </a:cubicBezTo>
                  <a:cubicBezTo>
                    <a:pt x="6646" y="6770"/>
                    <a:pt x="3380" y="11614"/>
                    <a:pt x="1622" y="14542"/>
                  </a:cubicBezTo>
                  <a:cubicBezTo>
                    <a:pt x="-136" y="17469"/>
                    <a:pt x="-387" y="18478"/>
                    <a:pt x="492" y="19386"/>
                  </a:cubicBezTo>
                  <a:cubicBezTo>
                    <a:pt x="1371" y="20295"/>
                    <a:pt x="3380" y="21102"/>
                    <a:pt x="6646" y="21304"/>
                  </a:cubicBezTo>
                  <a:cubicBezTo>
                    <a:pt x="9911" y="21506"/>
                    <a:pt x="14432" y="21102"/>
                    <a:pt x="17069" y="20295"/>
                  </a:cubicBezTo>
                  <a:cubicBezTo>
                    <a:pt x="19706" y="19487"/>
                    <a:pt x="20460" y="18276"/>
                    <a:pt x="21213" y="17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9893300" y="4381499"/>
              <a:ext cx="381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029"/>
                    <a:pt x="12000" y="2057"/>
                    <a:pt x="8400" y="5657"/>
                  </a:cubicBezTo>
                  <a:cubicBezTo>
                    <a:pt x="4800" y="9257"/>
                    <a:pt x="2400" y="154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10033000" y="4217722"/>
              <a:ext cx="194225" cy="309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08" fill="norm" stroke="1" extrusionOk="0">
                  <a:moveTo>
                    <a:pt x="0" y="3875"/>
                  </a:moveTo>
                  <a:cubicBezTo>
                    <a:pt x="697" y="3288"/>
                    <a:pt x="1394" y="2700"/>
                    <a:pt x="3948" y="2039"/>
                  </a:cubicBezTo>
                  <a:cubicBezTo>
                    <a:pt x="6503" y="1377"/>
                    <a:pt x="10916" y="643"/>
                    <a:pt x="14168" y="275"/>
                  </a:cubicBezTo>
                  <a:cubicBezTo>
                    <a:pt x="17419" y="-92"/>
                    <a:pt x="19510" y="-92"/>
                    <a:pt x="20555" y="275"/>
                  </a:cubicBezTo>
                  <a:cubicBezTo>
                    <a:pt x="21600" y="643"/>
                    <a:pt x="21600" y="1377"/>
                    <a:pt x="20323" y="3141"/>
                  </a:cubicBezTo>
                  <a:cubicBezTo>
                    <a:pt x="19045" y="4904"/>
                    <a:pt x="16490" y="7696"/>
                    <a:pt x="14284" y="10928"/>
                  </a:cubicBezTo>
                  <a:cubicBezTo>
                    <a:pt x="12077" y="14161"/>
                    <a:pt x="10219" y="17835"/>
                    <a:pt x="8361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10052050" y="4400550"/>
              <a:ext cx="1714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5600"/>
                    <a:pt x="1067" y="9600"/>
                    <a:pt x="4667" y="6000"/>
                  </a:cubicBezTo>
                  <a:cubicBezTo>
                    <a:pt x="8267" y="2400"/>
                    <a:pt x="14933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9772649" y="4696737"/>
              <a:ext cx="3492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236" y="12793"/>
                    <a:pt x="10473" y="5170"/>
                    <a:pt x="14073" y="1993"/>
                  </a:cubicBezTo>
                  <a:cubicBezTo>
                    <a:pt x="17673" y="-1183"/>
                    <a:pt x="19636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9810750" y="4779949"/>
              <a:ext cx="241300" cy="30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111"/>
                  </a:moveTo>
                  <a:cubicBezTo>
                    <a:pt x="20084" y="-36"/>
                    <a:pt x="18568" y="-183"/>
                    <a:pt x="16674" y="699"/>
                  </a:cubicBezTo>
                  <a:cubicBezTo>
                    <a:pt x="14779" y="1580"/>
                    <a:pt x="12505" y="3490"/>
                    <a:pt x="10421" y="5988"/>
                  </a:cubicBezTo>
                  <a:cubicBezTo>
                    <a:pt x="8337" y="8486"/>
                    <a:pt x="6442" y="11572"/>
                    <a:pt x="5305" y="13629"/>
                  </a:cubicBezTo>
                  <a:cubicBezTo>
                    <a:pt x="4168" y="15686"/>
                    <a:pt x="3789" y="16715"/>
                    <a:pt x="3600" y="17744"/>
                  </a:cubicBezTo>
                  <a:cubicBezTo>
                    <a:pt x="3411" y="18772"/>
                    <a:pt x="3411" y="19801"/>
                    <a:pt x="3884" y="20462"/>
                  </a:cubicBezTo>
                  <a:cubicBezTo>
                    <a:pt x="4358" y="21123"/>
                    <a:pt x="5305" y="21417"/>
                    <a:pt x="6537" y="21417"/>
                  </a:cubicBezTo>
                  <a:cubicBezTo>
                    <a:pt x="7768" y="21417"/>
                    <a:pt x="9284" y="21123"/>
                    <a:pt x="10421" y="20609"/>
                  </a:cubicBezTo>
                  <a:cubicBezTo>
                    <a:pt x="11558" y="20095"/>
                    <a:pt x="12316" y="19360"/>
                    <a:pt x="12600" y="18625"/>
                  </a:cubicBezTo>
                  <a:cubicBezTo>
                    <a:pt x="12884" y="17890"/>
                    <a:pt x="12695" y="17156"/>
                    <a:pt x="11463" y="16568"/>
                  </a:cubicBezTo>
                  <a:cubicBezTo>
                    <a:pt x="10232" y="15980"/>
                    <a:pt x="7958" y="15539"/>
                    <a:pt x="5874" y="15539"/>
                  </a:cubicBezTo>
                  <a:cubicBezTo>
                    <a:pt x="3789" y="15539"/>
                    <a:pt x="1895" y="15980"/>
                    <a:pt x="0" y="16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4742230" y="5553369"/>
              <a:ext cx="226735" cy="34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16" fill="norm" stroke="1" extrusionOk="0">
                  <a:moveTo>
                    <a:pt x="19915" y="2945"/>
                  </a:moveTo>
                  <a:cubicBezTo>
                    <a:pt x="20715" y="2023"/>
                    <a:pt x="21515" y="1101"/>
                    <a:pt x="21415" y="575"/>
                  </a:cubicBezTo>
                  <a:cubicBezTo>
                    <a:pt x="21315" y="48"/>
                    <a:pt x="20315" y="-84"/>
                    <a:pt x="18615" y="48"/>
                  </a:cubicBezTo>
                  <a:cubicBezTo>
                    <a:pt x="16915" y="179"/>
                    <a:pt x="14515" y="575"/>
                    <a:pt x="12315" y="1167"/>
                  </a:cubicBezTo>
                  <a:cubicBezTo>
                    <a:pt x="10115" y="1760"/>
                    <a:pt x="8115" y="2550"/>
                    <a:pt x="6915" y="3275"/>
                  </a:cubicBezTo>
                  <a:cubicBezTo>
                    <a:pt x="5715" y="3999"/>
                    <a:pt x="5315" y="4657"/>
                    <a:pt x="5415" y="5250"/>
                  </a:cubicBezTo>
                  <a:cubicBezTo>
                    <a:pt x="5515" y="5843"/>
                    <a:pt x="6115" y="6370"/>
                    <a:pt x="7315" y="6896"/>
                  </a:cubicBezTo>
                  <a:cubicBezTo>
                    <a:pt x="8515" y="7423"/>
                    <a:pt x="10315" y="7950"/>
                    <a:pt x="11515" y="8477"/>
                  </a:cubicBezTo>
                  <a:cubicBezTo>
                    <a:pt x="12715" y="9004"/>
                    <a:pt x="13315" y="9531"/>
                    <a:pt x="13115" y="10057"/>
                  </a:cubicBezTo>
                  <a:cubicBezTo>
                    <a:pt x="12915" y="10584"/>
                    <a:pt x="11915" y="11111"/>
                    <a:pt x="10215" y="11770"/>
                  </a:cubicBezTo>
                  <a:cubicBezTo>
                    <a:pt x="8515" y="12428"/>
                    <a:pt x="6115" y="13218"/>
                    <a:pt x="4415" y="13811"/>
                  </a:cubicBezTo>
                  <a:cubicBezTo>
                    <a:pt x="2715" y="14404"/>
                    <a:pt x="1715" y="14799"/>
                    <a:pt x="1015" y="15457"/>
                  </a:cubicBezTo>
                  <a:cubicBezTo>
                    <a:pt x="315" y="16116"/>
                    <a:pt x="-85" y="17038"/>
                    <a:pt x="15" y="17762"/>
                  </a:cubicBezTo>
                  <a:cubicBezTo>
                    <a:pt x="115" y="18487"/>
                    <a:pt x="715" y="19014"/>
                    <a:pt x="3315" y="19540"/>
                  </a:cubicBezTo>
                  <a:cubicBezTo>
                    <a:pt x="5915" y="20067"/>
                    <a:pt x="10515" y="20594"/>
                    <a:pt x="13615" y="20923"/>
                  </a:cubicBezTo>
                  <a:cubicBezTo>
                    <a:pt x="16715" y="21253"/>
                    <a:pt x="18315" y="21384"/>
                    <a:pt x="19915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5054600" y="5841999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5080000" y="57276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4830233" y="5287730"/>
              <a:ext cx="135468" cy="17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0" fill="norm" stroke="1" extrusionOk="0">
                  <a:moveTo>
                    <a:pt x="7425" y="3893"/>
                  </a:moveTo>
                  <a:cubicBezTo>
                    <a:pt x="5400" y="8802"/>
                    <a:pt x="3375" y="13711"/>
                    <a:pt x="2025" y="16780"/>
                  </a:cubicBezTo>
                  <a:cubicBezTo>
                    <a:pt x="675" y="19848"/>
                    <a:pt x="0" y="21075"/>
                    <a:pt x="0" y="20830"/>
                  </a:cubicBezTo>
                  <a:cubicBezTo>
                    <a:pt x="0" y="20584"/>
                    <a:pt x="675" y="18866"/>
                    <a:pt x="3206" y="15307"/>
                  </a:cubicBezTo>
                  <a:cubicBezTo>
                    <a:pt x="5737" y="11748"/>
                    <a:pt x="10125" y="6348"/>
                    <a:pt x="12994" y="3280"/>
                  </a:cubicBezTo>
                  <a:cubicBezTo>
                    <a:pt x="15862" y="211"/>
                    <a:pt x="17212" y="-525"/>
                    <a:pt x="18225" y="334"/>
                  </a:cubicBezTo>
                  <a:cubicBezTo>
                    <a:pt x="19237" y="1193"/>
                    <a:pt x="19912" y="3648"/>
                    <a:pt x="20419" y="6839"/>
                  </a:cubicBezTo>
                  <a:cubicBezTo>
                    <a:pt x="20925" y="10030"/>
                    <a:pt x="21262" y="13957"/>
                    <a:pt x="21600" y="17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5480050" y="5772150"/>
              <a:ext cx="133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5524500" y="5867400"/>
              <a:ext cx="1079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6127750" y="5607050"/>
              <a:ext cx="1587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261"/>
                    <a:pt x="11520" y="12522"/>
                    <a:pt x="15120" y="16122"/>
                  </a:cubicBezTo>
                  <a:cubicBezTo>
                    <a:pt x="18720" y="19722"/>
                    <a:pt x="20160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6255235" y="5600700"/>
              <a:ext cx="126516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cubicBezTo>
                    <a:pt x="16208" y="2443"/>
                    <a:pt x="11250" y="4886"/>
                    <a:pt x="7355" y="7779"/>
                  </a:cubicBezTo>
                  <a:cubicBezTo>
                    <a:pt x="3460" y="10671"/>
                    <a:pt x="627" y="14014"/>
                    <a:pt x="96" y="16393"/>
                  </a:cubicBezTo>
                  <a:cubicBezTo>
                    <a:pt x="-435" y="18771"/>
                    <a:pt x="1335" y="20186"/>
                    <a:pt x="31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6369049" y="589280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6413500" y="5778500"/>
              <a:ext cx="12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6610350" y="5778500"/>
              <a:ext cx="1714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6921500" y="5650251"/>
              <a:ext cx="152400" cy="13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196"/>
                  </a:moveTo>
                  <a:cubicBezTo>
                    <a:pt x="2100" y="-137"/>
                    <a:pt x="4200" y="-469"/>
                    <a:pt x="7800" y="3020"/>
                  </a:cubicBezTo>
                  <a:cubicBezTo>
                    <a:pt x="11400" y="6509"/>
                    <a:pt x="16500" y="13820"/>
                    <a:pt x="21600" y="21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7042150" y="5651500"/>
              <a:ext cx="10160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080"/>
                    <a:pt x="13500" y="4160"/>
                    <a:pt x="9900" y="7200"/>
                  </a:cubicBezTo>
                  <a:cubicBezTo>
                    <a:pt x="6300" y="10240"/>
                    <a:pt x="3150" y="14240"/>
                    <a:pt x="1575" y="16800"/>
                  </a:cubicBezTo>
                  <a:cubicBezTo>
                    <a:pt x="0" y="19360"/>
                    <a:pt x="0" y="204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7112000" y="5930900"/>
              <a:ext cx="12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7162800" y="584199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7007812" y="5460068"/>
              <a:ext cx="104189" cy="9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883" fill="norm" stroke="1" extrusionOk="0">
                  <a:moveTo>
                    <a:pt x="4416" y="1581"/>
                  </a:moveTo>
                  <a:cubicBezTo>
                    <a:pt x="3120" y="3419"/>
                    <a:pt x="1824" y="5257"/>
                    <a:pt x="960" y="7326"/>
                  </a:cubicBezTo>
                  <a:cubicBezTo>
                    <a:pt x="96" y="9394"/>
                    <a:pt x="-336" y="11692"/>
                    <a:pt x="312" y="11921"/>
                  </a:cubicBezTo>
                  <a:cubicBezTo>
                    <a:pt x="960" y="12151"/>
                    <a:pt x="2688" y="10313"/>
                    <a:pt x="3984" y="8015"/>
                  </a:cubicBezTo>
                  <a:cubicBezTo>
                    <a:pt x="5280" y="5717"/>
                    <a:pt x="6144" y="2960"/>
                    <a:pt x="7656" y="1351"/>
                  </a:cubicBezTo>
                  <a:cubicBezTo>
                    <a:pt x="9168" y="-257"/>
                    <a:pt x="11328" y="-717"/>
                    <a:pt x="13488" y="1581"/>
                  </a:cubicBezTo>
                  <a:cubicBezTo>
                    <a:pt x="15648" y="3879"/>
                    <a:pt x="17808" y="8934"/>
                    <a:pt x="19104" y="12611"/>
                  </a:cubicBezTo>
                  <a:cubicBezTo>
                    <a:pt x="20400" y="16287"/>
                    <a:pt x="20832" y="18585"/>
                    <a:pt x="21264" y="20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7461250" y="5803900"/>
              <a:ext cx="50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7505700" y="5873750"/>
              <a:ext cx="1079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1694" y="8640"/>
                    <a:pt x="3388" y="17280"/>
                    <a:pt x="6988" y="19440"/>
                  </a:cubicBezTo>
                  <a:cubicBezTo>
                    <a:pt x="10588" y="21600"/>
                    <a:pt x="16094" y="1728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7919775" y="5610489"/>
              <a:ext cx="138376" cy="26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33" fill="norm" stroke="1" extrusionOk="0">
                  <a:moveTo>
                    <a:pt x="21395" y="2830"/>
                  </a:moveTo>
                  <a:cubicBezTo>
                    <a:pt x="20740" y="1966"/>
                    <a:pt x="20086" y="1102"/>
                    <a:pt x="18940" y="583"/>
                  </a:cubicBezTo>
                  <a:cubicBezTo>
                    <a:pt x="17795" y="65"/>
                    <a:pt x="16159" y="-108"/>
                    <a:pt x="13540" y="65"/>
                  </a:cubicBezTo>
                  <a:cubicBezTo>
                    <a:pt x="10922" y="238"/>
                    <a:pt x="7322" y="756"/>
                    <a:pt x="5359" y="1620"/>
                  </a:cubicBezTo>
                  <a:cubicBezTo>
                    <a:pt x="3395" y="2484"/>
                    <a:pt x="3068" y="3694"/>
                    <a:pt x="4868" y="5594"/>
                  </a:cubicBezTo>
                  <a:cubicBezTo>
                    <a:pt x="6668" y="7495"/>
                    <a:pt x="10595" y="10087"/>
                    <a:pt x="13050" y="12420"/>
                  </a:cubicBezTo>
                  <a:cubicBezTo>
                    <a:pt x="15504" y="14753"/>
                    <a:pt x="16486" y="16826"/>
                    <a:pt x="16322" y="18122"/>
                  </a:cubicBezTo>
                  <a:cubicBezTo>
                    <a:pt x="16159" y="19418"/>
                    <a:pt x="14850" y="19937"/>
                    <a:pt x="13377" y="20369"/>
                  </a:cubicBezTo>
                  <a:cubicBezTo>
                    <a:pt x="11904" y="20801"/>
                    <a:pt x="10268" y="21146"/>
                    <a:pt x="8468" y="21319"/>
                  </a:cubicBezTo>
                  <a:cubicBezTo>
                    <a:pt x="6668" y="21492"/>
                    <a:pt x="4704" y="21492"/>
                    <a:pt x="3231" y="21146"/>
                  </a:cubicBezTo>
                  <a:cubicBezTo>
                    <a:pt x="1759" y="20801"/>
                    <a:pt x="777" y="20110"/>
                    <a:pt x="286" y="19246"/>
                  </a:cubicBezTo>
                  <a:cubicBezTo>
                    <a:pt x="-205" y="18382"/>
                    <a:pt x="-205" y="17345"/>
                    <a:pt x="1431" y="16222"/>
                  </a:cubicBezTo>
                  <a:cubicBezTo>
                    <a:pt x="3068" y="15098"/>
                    <a:pt x="6340" y="13889"/>
                    <a:pt x="9777" y="12420"/>
                  </a:cubicBezTo>
                  <a:cubicBezTo>
                    <a:pt x="13213" y="10951"/>
                    <a:pt x="16813" y="9223"/>
                    <a:pt x="18777" y="7927"/>
                  </a:cubicBezTo>
                  <a:cubicBezTo>
                    <a:pt x="20740" y="6631"/>
                    <a:pt x="21068" y="5767"/>
                    <a:pt x="20086" y="5162"/>
                  </a:cubicBezTo>
                  <a:cubicBezTo>
                    <a:pt x="19104" y="4558"/>
                    <a:pt x="16813" y="4212"/>
                    <a:pt x="14522" y="3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8356600" y="5727699"/>
              <a:ext cx="196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8692620" y="5600700"/>
              <a:ext cx="10213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15660" y="0"/>
                  </a:moveTo>
                  <a:cubicBezTo>
                    <a:pt x="13500" y="576"/>
                    <a:pt x="11340" y="1152"/>
                    <a:pt x="8748" y="3744"/>
                  </a:cubicBezTo>
                  <a:cubicBezTo>
                    <a:pt x="6156" y="6336"/>
                    <a:pt x="3132" y="10944"/>
                    <a:pt x="1404" y="13968"/>
                  </a:cubicBezTo>
                  <a:cubicBezTo>
                    <a:pt x="-324" y="16992"/>
                    <a:pt x="-756" y="18432"/>
                    <a:pt x="1836" y="19584"/>
                  </a:cubicBezTo>
                  <a:cubicBezTo>
                    <a:pt x="4428" y="20736"/>
                    <a:pt x="10044" y="21600"/>
                    <a:pt x="13716" y="21600"/>
                  </a:cubicBezTo>
                  <a:cubicBezTo>
                    <a:pt x="17388" y="21600"/>
                    <a:pt x="19116" y="20736"/>
                    <a:pt x="20844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8762436" y="5695950"/>
              <a:ext cx="45015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0879" y="0"/>
                  </a:moveTo>
                  <a:cubicBezTo>
                    <a:pt x="16952" y="900"/>
                    <a:pt x="13024" y="1800"/>
                    <a:pt x="9097" y="4650"/>
                  </a:cubicBezTo>
                  <a:cubicBezTo>
                    <a:pt x="5170" y="7500"/>
                    <a:pt x="1243" y="12300"/>
                    <a:pt x="261" y="15450"/>
                  </a:cubicBezTo>
                  <a:cubicBezTo>
                    <a:pt x="-721" y="18600"/>
                    <a:pt x="1243" y="20100"/>
                    <a:pt x="32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8851900" y="5623983"/>
              <a:ext cx="129117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366"/>
                  </a:moveTo>
                  <a:cubicBezTo>
                    <a:pt x="1062" y="3217"/>
                    <a:pt x="2125" y="2068"/>
                    <a:pt x="5134" y="1264"/>
                  </a:cubicBezTo>
                  <a:cubicBezTo>
                    <a:pt x="8144" y="460"/>
                    <a:pt x="13102" y="0"/>
                    <a:pt x="16466" y="0"/>
                  </a:cubicBezTo>
                  <a:cubicBezTo>
                    <a:pt x="19830" y="0"/>
                    <a:pt x="21600" y="460"/>
                    <a:pt x="21600" y="2872"/>
                  </a:cubicBezTo>
                  <a:cubicBezTo>
                    <a:pt x="21600" y="5285"/>
                    <a:pt x="19830" y="9651"/>
                    <a:pt x="18059" y="13098"/>
                  </a:cubicBezTo>
                  <a:cubicBezTo>
                    <a:pt x="16289" y="16545"/>
                    <a:pt x="14518" y="19072"/>
                    <a:pt x="1274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8896350" y="5744487"/>
              <a:ext cx="1397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600" y="12793"/>
                    <a:pt x="7200" y="5170"/>
                    <a:pt x="10800" y="1993"/>
                  </a:cubicBezTo>
                  <a:cubicBezTo>
                    <a:pt x="14400" y="-1183"/>
                    <a:pt x="1800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8686800" y="5928455"/>
              <a:ext cx="2159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447" y="12582"/>
                    <a:pt x="8894" y="4867"/>
                    <a:pt x="12494" y="1782"/>
                  </a:cubicBezTo>
                  <a:cubicBezTo>
                    <a:pt x="16094" y="-1304"/>
                    <a:pt x="18847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8737600" y="5988050"/>
              <a:ext cx="139700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485"/>
                    <a:pt x="15055" y="971"/>
                    <a:pt x="12109" y="2912"/>
                  </a:cubicBezTo>
                  <a:cubicBezTo>
                    <a:pt x="9164" y="4854"/>
                    <a:pt x="6545" y="8252"/>
                    <a:pt x="5073" y="10921"/>
                  </a:cubicBezTo>
                  <a:cubicBezTo>
                    <a:pt x="3600" y="13591"/>
                    <a:pt x="3273" y="15533"/>
                    <a:pt x="3273" y="17110"/>
                  </a:cubicBezTo>
                  <a:cubicBezTo>
                    <a:pt x="3273" y="18688"/>
                    <a:pt x="3600" y="19901"/>
                    <a:pt x="4582" y="20629"/>
                  </a:cubicBezTo>
                  <a:cubicBezTo>
                    <a:pt x="5564" y="21357"/>
                    <a:pt x="7200" y="21600"/>
                    <a:pt x="9000" y="21600"/>
                  </a:cubicBezTo>
                  <a:cubicBezTo>
                    <a:pt x="10800" y="21600"/>
                    <a:pt x="12764" y="21357"/>
                    <a:pt x="12927" y="20751"/>
                  </a:cubicBezTo>
                  <a:cubicBezTo>
                    <a:pt x="13091" y="20144"/>
                    <a:pt x="11455" y="19173"/>
                    <a:pt x="9000" y="18324"/>
                  </a:cubicBezTo>
                  <a:cubicBezTo>
                    <a:pt x="6545" y="17474"/>
                    <a:pt x="3273" y="16746"/>
                    <a:pt x="0" y="16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9417050" y="5851243"/>
              <a:ext cx="1524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700" y="2735"/>
                    <a:pt x="11400" y="-1585"/>
                    <a:pt x="15000" y="575"/>
                  </a:cubicBezTo>
                  <a:cubicBezTo>
                    <a:pt x="18600" y="2735"/>
                    <a:pt x="2010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9448799" y="5962650"/>
              <a:ext cx="1397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0"/>
                  </a:moveTo>
                  <a:cubicBezTo>
                    <a:pt x="982" y="7855"/>
                    <a:pt x="1964" y="15709"/>
                    <a:pt x="5564" y="18655"/>
                  </a:cubicBezTo>
                  <a:cubicBezTo>
                    <a:pt x="9164" y="21600"/>
                    <a:pt x="15382" y="19636"/>
                    <a:pt x="216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10185400" y="5670549"/>
              <a:ext cx="63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10026650" y="5966322"/>
              <a:ext cx="2032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625" y="12302"/>
                    <a:pt x="11250" y="4448"/>
                    <a:pt x="14850" y="1502"/>
                  </a:cubicBezTo>
                  <a:cubicBezTo>
                    <a:pt x="18450" y="-1443"/>
                    <a:pt x="20025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9988550" y="6097653"/>
              <a:ext cx="158750" cy="20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fill="norm" stroke="1" extrusionOk="0">
                  <a:moveTo>
                    <a:pt x="21600" y="484"/>
                  </a:moveTo>
                  <a:cubicBezTo>
                    <a:pt x="19872" y="47"/>
                    <a:pt x="18144" y="-389"/>
                    <a:pt x="15696" y="593"/>
                  </a:cubicBezTo>
                  <a:cubicBezTo>
                    <a:pt x="13248" y="1575"/>
                    <a:pt x="10080" y="3975"/>
                    <a:pt x="7776" y="6920"/>
                  </a:cubicBezTo>
                  <a:cubicBezTo>
                    <a:pt x="5472" y="9866"/>
                    <a:pt x="4032" y="13356"/>
                    <a:pt x="3600" y="15647"/>
                  </a:cubicBezTo>
                  <a:cubicBezTo>
                    <a:pt x="3168" y="17938"/>
                    <a:pt x="3744" y="19029"/>
                    <a:pt x="4896" y="19793"/>
                  </a:cubicBezTo>
                  <a:cubicBezTo>
                    <a:pt x="6048" y="20556"/>
                    <a:pt x="7776" y="20993"/>
                    <a:pt x="9648" y="21102"/>
                  </a:cubicBezTo>
                  <a:cubicBezTo>
                    <a:pt x="11520" y="21211"/>
                    <a:pt x="13536" y="20993"/>
                    <a:pt x="14688" y="20338"/>
                  </a:cubicBezTo>
                  <a:cubicBezTo>
                    <a:pt x="15840" y="19684"/>
                    <a:pt x="16128" y="18593"/>
                    <a:pt x="13536" y="17611"/>
                  </a:cubicBezTo>
                  <a:cubicBezTo>
                    <a:pt x="10944" y="16629"/>
                    <a:pt x="5472" y="15756"/>
                    <a:pt x="0" y="14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1769909" y="6427142"/>
              <a:ext cx="123641" cy="32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506" fill="norm" stroke="1" extrusionOk="0">
                  <a:moveTo>
                    <a:pt x="19413" y="784"/>
                  </a:moveTo>
                  <a:cubicBezTo>
                    <a:pt x="17996" y="361"/>
                    <a:pt x="16580" y="-63"/>
                    <a:pt x="13924" y="8"/>
                  </a:cubicBezTo>
                  <a:cubicBezTo>
                    <a:pt x="11268" y="78"/>
                    <a:pt x="7373" y="643"/>
                    <a:pt x="4540" y="1984"/>
                  </a:cubicBezTo>
                  <a:cubicBezTo>
                    <a:pt x="1708" y="3325"/>
                    <a:pt x="-63" y="5443"/>
                    <a:pt x="1708" y="7419"/>
                  </a:cubicBezTo>
                  <a:cubicBezTo>
                    <a:pt x="3478" y="9396"/>
                    <a:pt x="8790" y="11231"/>
                    <a:pt x="12508" y="12502"/>
                  </a:cubicBezTo>
                  <a:cubicBezTo>
                    <a:pt x="16226" y="13772"/>
                    <a:pt x="18350" y="14478"/>
                    <a:pt x="19590" y="15255"/>
                  </a:cubicBezTo>
                  <a:cubicBezTo>
                    <a:pt x="20829" y="16031"/>
                    <a:pt x="21183" y="16878"/>
                    <a:pt x="19767" y="17866"/>
                  </a:cubicBezTo>
                  <a:cubicBezTo>
                    <a:pt x="18350" y="18855"/>
                    <a:pt x="15163" y="19984"/>
                    <a:pt x="12508" y="20619"/>
                  </a:cubicBezTo>
                  <a:cubicBezTo>
                    <a:pt x="9852" y="21255"/>
                    <a:pt x="7727" y="21396"/>
                    <a:pt x="5426" y="21466"/>
                  </a:cubicBezTo>
                  <a:cubicBezTo>
                    <a:pt x="3124" y="21537"/>
                    <a:pt x="645" y="21537"/>
                    <a:pt x="114" y="21255"/>
                  </a:cubicBezTo>
                  <a:cubicBezTo>
                    <a:pt x="-417" y="20972"/>
                    <a:pt x="999" y="20408"/>
                    <a:pt x="2416" y="19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1973718" y="6465479"/>
              <a:ext cx="128132" cy="28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37" fill="norm" stroke="1" extrusionOk="0">
                  <a:moveTo>
                    <a:pt x="21435" y="2277"/>
                  </a:moveTo>
                  <a:cubicBezTo>
                    <a:pt x="18248" y="1489"/>
                    <a:pt x="15061" y="700"/>
                    <a:pt x="12051" y="306"/>
                  </a:cubicBezTo>
                  <a:cubicBezTo>
                    <a:pt x="9042" y="-88"/>
                    <a:pt x="6209" y="-88"/>
                    <a:pt x="3907" y="227"/>
                  </a:cubicBezTo>
                  <a:cubicBezTo>
                    <a:pt x="1605" y="543"/>
                    <a:pt x="-165" y="1173"/>
                    <a:pt x="12" y="2119"/>
                  </a:cubicBezTo>
                  <a:cubicBezTo>
                    <a:pt x="189" y="3065"/>
                    <a:pt x="2314" y="4327"/>
                    <a:pt x="6032" y="6140"/>
                  </a:cubicBezTo>
                  <a:cubicBezTo>
                    <a:pt x="9750" y="7953"/>
                    <a:pt x="15061" y="10318"/>
                    <a:pt x="17894" y="12446"/>
                  </a:cubicBezTo>
                  <a:cubicBezTo>
                    <a:pt x="20727" y="14575"/>
                    <a:pt x="21081" y="16467"/>
                    <a:pt x="19487" y="17886"/>
                  </a:cubicBezTo>
                  <a:cubicBezTo>
                    <a:pt x="17894" y="19305"/>
                    <a:pt x="14353" y="20251"/>
                    <a:pt x="11697" y="20803"/>
                  </a:cubicBezTo>
                  <a:cubicBezTo>
                    <a:pt x="9042" y="21354"/>
                    <a:pt x="7271" y="21512"/>
                    <a:pt x="6563" y="21118"/>
                  </a:cubicBezTo>
                  <a:cubicBezTo>
                    <a:pt x="5855" y="20724"/>
                    <a:pt x="6209" y="19778"/>
                    <a:pt x="6563" y="18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2201739" y="6506472"/>
              <a:ext cx="154111" cy="23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105" fill="norm" stroke="1" extrusionOk="0">
                  <a:moveTo>
                    <a:pt x="21252" y="779"/>
                  </a:moveTo>
                  <a:cubicBezTo>
                    <a:pt x="20084" y="205"/>
                    <a:pt x="18917" y="-368"/>
                    <a:pt x="16144" y="301"/>
                  </a:cubicBezTo>
                  <a:cubicBezTo>
                    <a:pt x="13371" y="970"/>
                    <a:pt x="8993" y="2882"/>
                    <a:pt x="5782" y="5367"/>
                  </a:cubicBezTo>
                  <a:cubicBezTo>
                    <a:pt x="2571" y="7851"/>
                    <a:pt x="528" y="10910"/>
                    <a:pt x="90" y="13586"/>
                  </a:cubicBezTo>
                  <a:cubicBezTo>
                    <a:pt x="-348" y="16262"/>
                    <a:pt x="820" y="18556"/>
                    <a:pt x="3447" y="19798"/>
                  </a:cubicBezTo>
                  <a:cubicBezTo>
                    <a:pt x="6074" y="21041"/>
                    <a:pt x="10160" y="21232"/>
                    <a:pt x="12787" y="21041"/>
                  </a:cubicBezTo>
                  <a:cubicBezTo>
                    <a:pt x="15414" y="20850"/>
                    <a:pt x="16582" y="20276"/>
                    <a:pt x="17749" y="19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2206142" y="6635750"/>
              <a:ext cx="117958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7476" y="21600"/>
                  </a:moveTo>
                  <a:cubicBezTo>
                    <a:pt x="4065" y="20160"/>
                    <a:pt x="655" y="18720"/>
                    <a:pt x="86" y="17280"/>
                  </a:cubicBezTo>
                  <a:cubicBezTo>
                    <a:pt x="-482" y="15840"/>
                    <a:pt x="1792" y="14400"/>
                    <a:pt x="5771" y="11520"/>
                  </a:cubicBezTo>
                  <a:cubicBezTo>
                    <a:pt x="9750" y="8640"/>
                    <a:pt x="15434" y="4320"/>
                    <a:pt x="211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2853486" y="6364716"/>
              <a:ext cx="416764" cy="34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76" fill="norm" stroke="1" extrusionOk="0">
                  <a:moveTo>
                    <a:pt x="8716" y="5731"/>
                  </a:moveTo>
                  <a:cubicBezTo>
                    <a:pt x="8935" y="4560"/>
                    <a:pt x="9153" y="3389"/>
                    <a:pt x="9207" y="2413"/>
                  </a:cubicBezTo>
                  <a:cubicBezTo>
                    <a:pt x="9262" y="1437"/>
                    <a:pt x="9153" y="657"/>
                    <a:pt x="8825" y="266"/>
                  </a:cubicBezTo>
                  <a:cubicBezTo>
                    <a:pt x="8498" y="-124"/>
                    <a:pt x="7953" y="-124"/>
                    <a:pt x="7407" y="527"/>
                  </a:cubicBezTo>
                  <a:cubicBezTo>
                    <a:pt x="6862" y="1177"/>
                    <a:pt x="6316" y="2478"/>
                    <a:pt x="6153" y="4690"/>
                  </a:cubicBezTo>
                  <a:cubicBezTo>
                    <a:pt x="5989" y="6903"/>
                    <a:pt x="6207" y="10025"/>
                    <a:pt x="6535" y="12433"/>
                  </a:cubicBezTo>
                  <a:cubicBezTo>
                    <a:pt x="6862" y="14840"/>
                    <a:pt x="7298" y="16531"/>
                    <a:pt x="7516" y="17833"/>
                  </a:cubicBezTo>
                  <a:cubicBezTo>
                    <a:pt x="7735" y="19134"/>
                    <a:pt x="7735" y="20045"/>
                    <a:pt x="7462" y="20630"/>
                  </a:cubicBezTo>
                  <a:cubicBezTo>
                    <a:pt x="7189" y="21216"/>
                    <a:pt x="6644" y="21476"/>
                    <a:pt x="5662" y="21476"/>
                  </a:cubicBezTo>
                  <a:cubicBezTo>
                    <a:pt x="4680" y="21476"/>
                    <a:pt x="3262" y="21216"/>
                    <a:pt x="2335" y="20825"/>
                  </a:cubicBezTo>
                  <a:cubicBezTo>
                    <a:pt x="1407" y="20435"/>
                    <a:pt x="971" y="19915"/>
                    <a:pt x="589" y="19394"/>
                  </a:cubicBezTo>
                  <a:cubicBezTo>
                    <a:pt x="207" y="18874"/>
                    <a:pt x="-120" y="18353"/>
                    <a:pt x="44" y="17898"/>
                  </a:cubicBezTo>
                  <a:cubicBezTo>
                    <a:pt x="207" y="17442"/>
                    <a:pt x="862" y="17052"/>
                    <a:pt x="2444" y="16596"/>
                  </a:cubicBezTo>
                  <a:cubicBezTo>
                    <a:pt x="4025" y="16141"/>
                    <a:pt x="6535" y="15621"/>
                    <a:pt x="8389" y="15230"/>
                  </a:cubicBezTo>
                  <a:cubicBezTo>
                    <a:pt x="10244" y="14840"/>
                    <a:pt x="11444" y="14580"/>
                    <a:pt x="12316" y="14254"/>
                  </a:cubicBezTo>
                  <a:cubicBezTo>
                    <a:pt x="13189" y="13929"/>
                    <a:pt x="13735" y="13539"/>
                    <a:pt x="13680" y="13278"/>
                  </a:cubicBezTo>
                  <a:cubicBezTo>
                    <a:pt x="13625" y="13018"/>
                    <a:pt x="12971" y="12888"/>
                    <a:pt x="12098" y="13018"/>
                  </a:cubicBezTo>
                  <a:cubicBezTo>
                    <a:pt x="11225" y="13148"/>
                    <a:pt x="10135" y="13539"/>
                    <a:pt x="9480" y="14059"/>
                  </a:cubicBezTo>
                  <a:cubicBezTo>
                    <a:pt x="8825" y="14580"/>
                    <a:pt x="8607" y="15230"/>
                    <a:pt x="8553" y="15881"/>
                  </a:cubicBezTo>
                  <a:cubicBezTo>
                    <a:pt x="8498" y="16531"/>
                    <a:pt x="8607" y="17182"/>
                    <a:pt x="8935" y="17507"/>
                  </a:cubicBezTo>
                  <a:cubicBezTo>
                    <a:pt x="9262" y="17833"/>
                    <a:pt x="9807" y="17833"/>
                    <a:pt x="10571" y="17312"/>
                  </a:cubicBezTo>
                  <a:cubicBezTo>
                    <a:pt x="11335" y="16792"/>
                    <a:pt x="12316" y="15751"/>
                    <a:pt x="13135" y="14970"/>
                  </a:cubicBezTo>
                  <a:cubicBezTo>
                    <a:pt x="13953" y="14189"/>
                    <a:pt x="14607" y="13669"/>
                    <a:pt x="14989" y="13734"/>
                  </a:cubicBezTo>
                  <a:cubicBezTo>
                    <a:pt x="15371" y="13799"/>
                    <a:pt x="15480" y="14449"/>
                    <a:pt x="15480" y="15425"/>
                  </a:cubicBezTo>
                  <a:cubicBezTo>
                    <a:pt x="15480" y="16401"/>
                    <a:pt x="15371" y="17703"/>
                    <a:pt x="15153" y="18613"/>
                  </a:cubicBezTo>
                  <a:cubicBezTo>
                    <a:pt x="14935" y="19524"/>
                    <a:pt x="14607" y="20045"/>
                    <a:pt x="14444" y="19849"/>
                  </a:cubicBezTo>
                  <a:cubicBezTo>
                    <a:pt x="14280" y="19654"/>
                    <a:pt x="14280" y="18743"/>
                    <a:pt x="14716" y="17312"/>
                  </a:cubicBezTo>
                  <a:cubicBezTo>
                    <a:pt x="15153" y="15881"/>
                    <a:pt x="16025" y="13929"/>
                    <a:pt x="17225" y="12433"/>
                  </a:cubicBezTo>
                  <a:cubicBezTo>
                    <a:pt x="18425" y="10936"/>
                    <a:pt x="19953" y="9895"/>
                    <a:pt x="21480" y="88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3848629" y="6426200"/>
              <a:ext cx="43921" cy="30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40" fill="norm" stroke="1" extrusionOk="0">
                  <a:moveTo>
                    <a:pt x="5914" y="0"/>
                  </a:moveTo>
                  <a:cubicBezTo>
                    <a:pt x="3857" y="5287"/>
                    <a:pt x="1800" y="10573"/>
                    <a:pt x="772" y="13594"/>
                  </a:cubicBezTo>
                  <a:cubicBezTo>
                    <a:pt x="-257" y="16615"/>
                    <a:pt x="-257" y="17371"/>
                    <a:pt x="772" y="18352"/>
                  </a:cubicBezTo>
                  <a:cubicBezTo>
                    <a:pt x="1800" y="19334"/>
                    <a:pt x="3857" y="20543"/>
                    <a:pt x="7457" y="21071"/>
                  </a:cubicBezTo>
                  <a:cubicBezTo>
                    <a:pt x="11057" y="21600"/>
                    <a:pt x="16200" y="21449"/>
                    <a:pt x="21343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777118" y="6536266"/>
              <a:ext cx="335971" cy="16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44" fill="norm" stroke="1" extrusionOk="0">
                  <a:moveTo>
                    <a:pt x="1287" y="12343"/>
                  </a:moveTo>
                  <a:cubicBezTo>
                    <a:pt x="612" y="11782"/>
                    <a:pt x="-63" y="11221"/>
                    <a:pt x="5" y="10800"/>
                  </a:cubicBezTo>
                  <a:cubicBezTo>
                    <a:pt x="72" y="10379"/>
                    <a:pt x="882" y="10099"/>
                    <a:pt x="2570" y="9678"/>
                  </a:cubicBezTo>
                  <a:cubicBezTo>
                    <a:pt x="4257" y="9257"/>
                    <a:pt x="6822" y="8696"/>
                    <a:pt x="8510" y="7995"/>
                  </a:cubicBezTo>
                  <a:cubicBezTo>
                    <a:pt x="10197" y="7294"/>
                    <a:pt x="11007" y="6452"/>
                    <a:pt x="11075" y="6031"/>
                  </a:cubicBezTo>
                  <a:cubicBezTo>
                    <a:pt x="11142" y="5610"/>
                    <a:pt x="10467" y="5610"/>
                    <a:pt x="9995" y="6452"/>
                  </a:cubicBezTo>
                  <a:cubicBezTo>
                    <a:pt x="9522" y="7294"/>
                    <a:pt x="9252" y="8977"/>
                    <a:pt x="9185" y="10519"/>
                  </a:cubicBezTo>
                  <a:cubicBezTo>
                    <a:pt x="9117" y="12062"/>
                    <a:pt x="9252" y="13465"/>
                    <a:pt x="9590" y="14587"/>
                  </a:cubicBezTo>
                  <a:cubicBezTo>
                    <a:pt x="9927" y="15709"/>
                    <a:pt x="10467" y="16551"/>
                    <a:pt x="11480" y="16971"/>
                  </a:cubicBezTo>
                  <a:cubicBezTo>
                    <a:pt x="12492" y="17392"/>
                    <a:pt x="13977" y="17392"/>
                    <a:pt x="15597" y="15990"/>
                  </a:cubicBezTo>
                  <a:cubicBezTo>
                    <a:pt x="17217" y="14587"/>
                    <a:pt x="18972" y="11782"/>
                    <a:pt x="19917" y="9538"/>
                  </a:cubicBezTo>
                  <a:cubicBezTo>
                    <a:pt x="20862" y="7294"/>
                    <a:pt x="20997" y="5610"/>
                    <a:pt x="20862" y="4208"/>
                  </a:cubicBezTo>
                  <a:cubicBezTo>
                    <a:pt x="20727" y="2805"/>
                    <a:pt x="20322" y="1683"/>
                    <a:pt x="19714" y="982"/>
                  </a:cubicBezTo>
                  <a:cubicBezTo>
                    <a:pt x="19107" y="281"/>
                    <a:pt x="18297" y="0"/>
                    <a:pt x="17555" y="0"/>
                  </a:cubicBezTo>
                  <a:cubicBezTo>
                    <a:pt x="16812" y="0"/>
                    <a:pt x="16137" y="281"/>
                    <a:pt x="15732" y="1122"/>
                  </a:cubicBezTo>
                  <a:cubicBezTo>
                    <a:pt x="15327" y="1964"/>
                    <a:pt x="15192" y="3366"/>
                    <a:pt x="15597" y="5190"/>
                  </a:cubicBezTo>
                  <a:cubicBezTo>
                    <a:pt x="16002" y="7013"/>
                    <a:pt x="16947" y="9257"/>
                    <a:pt x="17892" y="11361"/>
                  </a:cubicBezTo>
                  <a:cubicBezTo>
                    <a:pt x="18837" y="13465"/>
                    <a:pt x="19782" y="15429"/>
                    <a:pt x="20457" y="17112"/>
                  </a:cubicBezTo>
                  <a:cubicBezTo>
                    <a:pt x="21132" y="18795"/>
                    <a:pt x="21537" y="20197"/>
                    <a:pt x="21402" y="20899"/>
                  </a:cubicBezTo>
                  <a:cubicBezTo>
                    <a:pt x="21267" y="21600"/>
                    <a:pt x="20592" y="21600"/>
                    <a:pt x="20052" y="21039"/>
                  </a:cubicBezTo>
                  <a:cubicBezTo>
                    <a:pt x="19512" y="20478"/>
                    <a:pt x="19107" y="19356"/>
                    <a:pt x="18972" y="17953"/>
                  </a:cubicBezTo>
                  <a:cubicBezTo>
                    <a:pt x="18837" y="16551"/>
                    <a:pt x="18972" y="14868"/>
                    <a:pt x="19107" y="13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4197883" y="6407149"/>
              <a:ext cx="6296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2778" y="0"/>
                  </a:moveTo>
                  <a:cubicBezTo>
                    <a:pt x="8458" y="4688"/>
                    <a:pt x="4138" y="9377"/>
                    <a:pt x="1978" y="12558"/>
                  </a:cubicBezTo>
                  <a:cubicBezTo>
                    <a:pt x="-182" y="15740"/>
                    <a:pt x="-182" y="17414"/>
                    <a:pt x="178" y="18670"/>
                  </a:cubicBezTo>
                  <a:cubicBezTo>
                    <a:pt x="538" y="19926"/>
                    <a:pt x="1258" y="20763"/>
                    <a:pt x="4858" y="21181"/>
                  </a:cubicBezTo>
                  <a:cubicBezTo>
                    <a:pt x="8458" y="21600"/>
                    <a:pt x="14938" y="21600"/>
                    <a:pt x="214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4161139" y="6546850"/>
              <a:ext cx="13781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5599" y="21600"/>
                  </a:moveTo>
                  <a:cubicBezTo>
                    <a:pt x="2981" y="15840"/>
                    <a:pt x="363" y="10080"/>
                    <a:pt x="35" y="7200"/>
                  </a:cubicBezTo>
                  <a:cubicBezTo>
                    <a:pt x="-292" y="4320"/>
                    <a:pt x="1672" y="4320"/>
                    <a:pt x="5599" y="3600"/>
                  </a:cubicBezTo>
                  <a:cubicBezTo>
                    <a:pt x="9526" y="2880"/>
                    <a:pt x="15417" y="1440"/>
                    <a:pt x="213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4660900" y="6616700"/>
              <a:ext cx="1841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699000" y="6724650"/>
              <a:ext cx="1206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5364028" y="6601842"/>
              <a:ext cx="204799" cy="31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58" fill="norm" stroke="1" extrusionOk="0">
                  <a:moveTo>
                    <a:pt x="14577" y="2757"/>
                  </a:moveTo>
                  <a:cubicBezTo>
                    <a:pt x="15886" y="1888"/>
                    <a:pt x="17196" y="1018"/>
                    <a:pt x="18396" y="510"/>
                  </a:cubicBezTo>
                  <a:cubicBezTo>
                    <a:pt x="19596" y="3"/>
                    <a:pt x="20686" y="-142"/>
                    <a:pt x="21014" y="148"/>
                  </a:cubicBezTo>
                  <a:cubicBezTo>
                    <a:pt x="21341" y="438"/>
                    <a:pt x="20905" y="1163"/>
                    <a:pt x="18614" y="2540"/>
                  </a:cubicBezTo>
                  <a:cubicBezTo>
                    <a:pt x="16323" y="3917"/>
                    <a:pt x="12177" y="5947"/>
                    <a:pt x="9014" y="7324"/>
                  </a:cubicBezTo>
                  <a:cubicBezTo>
                    <a:pt x="5850" y="8701"/>
                    <a:pt x="3668" y="9426"/>
                    <a:pt x="2141" y="10078"/>
                  </a:cubicBezTo>
                  <a:cubicBezTo>
                    <a:pt x="614" y="10730"/>
                    <a:pt x="-259" y="11310"/>
                    <a:pt x="68" y="11600"/>
                  </a:cubicBezTo>
                  <a:cubicBezTo>
                    <a:pt x="396" y="11890"/>
                    <a:pt x="1923" y="11890"/>
                    <a:pt x="3886" y="11963"/>
                  </a:cubicBezTo>
                  <a:cubicBezTo>
                    <a:pt x="5850" y="12035"/>
                    <a:pt x="8250" y="12180"/>
                    <a:pt x="9996" y="12325"/>
                  </a:cubicBezTo>
                  <a:cubicBezTo>
                    <a:pt x="11741" y="12470"/>
                    <a:pt x="12832" y="12615"/>
                    <a:pt x="13050" y="12977"/>
                  </a:cubicBezTo>
                  <a:cubicBezTo>
                    <a:pt x="13268" y="13340"/>
                    <a:pt x="12614" y="13920"/>
                    <a:pt x="10759" y="14790"/>
                  </a:cubicBezTo>
                  <a:cubicBezTo>
                    <a:pt x="8905" y="15659"/>
                    <a:pt x="5850" y="16819"/>
                    <a:pt x="4214" y="17834"/>
                  </a:cubicBezTo>
                  <a:cubicBezTo>
                    <a:pt x="2577" y="18849"/>
                    <a:pt x="2359" y="19718"/>
                    <a:pt x="2905" y="20298"/>
                  </a:cubicBezTo>
                  <a:cubicBezTo>
                    <a:pt x="3450" y="20878"/>
                    <a:pt x="4759" y="21168"/>
                    <a:pt x="7705" y="21313"/>
                  </a:cubicBezTo>
                  <a:cubicBezTo>
                    <a:pt x="10650" y="21458"/>
                    <a:pt x="15232" y="21458"/>
                    <a:pt x="19814" y="21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5746199" y="6644216"/>
              <a:ext cx="197402" cy="23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28" fill="norm" stroke="1" extrusionOk="0">
                  <a:moveTo>
                    <a:pt x="20051" y="1529"/>
                  </a:moveTo>
                  <a:cubicBezTo>
                    <a:pt x="19362" y="765"/>
                    <a:pt x="18673" y="0"/>
                    <a:pt x="17868" y="0"/>
                  </a:cubicBezTo>
                  <a:cubicBezTo>
                    <a:pt x="17064" y="0"/>
                    <a:pt x="16145" y="765"/>
                    <a:pt x="15341" y="1625"/>
                  </a:cubicBezTo>
                  <a:cubicBezTo>
                    <a:pt x="14536" y="2485"/>
                    <a:pt x="13847" y="3441"/>
                    <a:pt x="13617" y="4588"/>
                  </a:cubicBezTo>
                  <a:cubicBezTo>
                    <a:pt x="13387" y="5735"/>
                    <a:pt x="13617" y="7073"/>
                    <a:pt x="13158" y="7742"/>
                  </a:cubicBezTo>
                  <a:cubicBezTo>
                    <a:pt x="12698" y="8411"/>
                    <a:pt x="11549" y="8411"/>
                    <a:pt x="9826" y="8793"/>
                  </a:cubicBezTo>
                  <a:cubicBezTo>
                    <a:pt x="8102" y="9175"/>
                    <a:pt x="5804" y="9940"/>
                    <a:pt x="4196" y="10609"/>
                  </a:cubicBezTo>
                  <a:cubicBezTo>
                    <a:pt x="2587" y="11278"/>
                    <a:pt x="1668" y="11851"/>
                    <a:pt x="979" y="12616"/>
                  </a:cubicBezTo>
                  <a:cubicBezTo>
                    <a:pt x="290" y="13381"/>
                    <a:pt x="-170" y="14336"/>
                    <a:pt x="60" y="15101"/>
                  </a:cubicBezTo>
                  <a:cubicBezTo>
                    <a:pt x="290" y="15865"/>
                    <a:pt x="1209" y="16439"/>
                    <a:pt x="2128" y="17012"/>
                  </a:cubicBezTo>
                  <a:cubicBezTo>
                    <a:pt x="3047" y="17586"/>
                    <a:pt x="3966" y="18159"/>
                    <a:pt x="4196" y="18924"/>
                  </a:cubicBezTo>
                  <a:cubicBezTo>
                    <a:pt x="4426" y="19688"/>
                    <a:pt x="3966" y="20644"/>
                    <a:pt x="4656" y="21122"/>
                  </a:cubicBezTo>
                  <a:cubicBezTo>
                    <a:pt x="5345" y="21600"/>
                    <a:pt x="7183" y="21600"/>
                    <a:pt x="10170" y="21409"/>
                  </a:cubicBezTo>
                  <a:cubicBezTo>
                    <a:pt x="13158" y="21218"/>
                    <a:pt x="17294" y="20835"/>
                    <a:pt x="21430" y="20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5975350" y="6883400"/>
              <a:ext cx="25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700"/>
                    <a:pt x="7200" y="5400"/>
                    <a:pt x="3600" y="9000"/>
                  </a:cubicBezTo>
                  <a:cubicBezTo>
                    <a:pt x="0" y="12600"/>
                    <a:pt x="0" y="17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6026149" y="67627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5782692" y="6507540"/>
              <a:ext cx="116459" cy="10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038" fill="norm" stroke="1" extrusionOk="0">
                  <a:moveTo>
                    <a:pt x="8493" y="8023"/>
                  </a:moveTo>
                  <a:cubicBezTo>
                    <a:pt x="7336" y="10183"/>
                    <a:pt x="6179" y="12343"/>
                    <a:pt x="4636" y="14935"/>
                  </a:cubicBezTo>
                  <a:cubicBezTo>
                    <a:pt x="3093" y="17527"/>
                    <a:pt x="1165" y="20551"/>
                    <a:pt x="393" y="20983"/>
                  </a:cubicBezTo>
                  <a:cubicBezTo>
                    <a:pt x="-378" y="21415"/>
                    <a:pt x="8" y="19255"/>
                    <a:pt x="1358" y="15799"/>
                  </a:cubicBezTo>
                  <a:cubicBezTo>
                    <a:pt x="2708" y="12343"/>
                    <a:pt x="5022" y="7591"/>
                    <a:pt x="6951" y="4567"/>
                  </a:cubicBezTo>
                  <a:cubicBezTo>
                    <a:pt x="8879" y="1543"/>
                    <a:pt x="10422" y="247"/>
                    <a:pt x="12158" y="31"/>
                  </a:cubicBezTo>
                  <a:cubicBezTo>
                    <a:pt x="13893" y="-185"/>
                    <a:pt x="15822" y="679"/>
                    <a:pt x="17365" y="4351"/>
                  </a:cubicBezTo>
                  <a:cubicBezTo>
                    <a:pt x="18908" y="8023"/>
                    <a:pt x="20065" y="14503"/>
                    <a:pt x="21222" y="20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6032500" y="6408242"/>
              <a:ext cx="196850" cy="14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4469"/>
                  </a:moveTo>
                  <a:cubicBezTo>
                    <a:pt x="697" y="3235"/>
                    <a:pt x="1394" y="2001"/>
                    <a:pt x="2555" y="1075"/>
                  </a:cubicBezTo>
                  <a:cubicBezTo>
                    <a:pt x="3716" y="149"/>
                    <a:pt x="5342" y="-468"/>
                    <a:pt x="6852" y="458"/>
                  </a:cubicBezTo>
                  <a:cubicBezTo>
                    <a:pt x="8361" y="1383"/>
                    <a:pt x="9755" y="3852"/>
                    <a:pt x="9523" y="6629"/>
                  </a:cubicBezTo>
                  <a:cubicBezTo>
                    <a:pt x="9290" y="9406"/>
                    <a:pt x="7432" y="12492"/>
                    <a:pt x="5923" y="14806"/>
                  </a:cubicBezTo>
                  <a:cubicBezTo>
                    <a:pt x="4413" y="17121"/>
                    <a:pt x="3252" y="18663"/>
                    <a:pt x="3252" y="19589"/>
                  </a:cubicBezTo>
                  <a:cubicBezTo>
                    <a:pt x="3252" y="20515"/>
                    <a:pt x="4413" y="20823"/>
                    <a:pt x="7665" y="20978"/>
                  </a:cubicBezTo>
                  <a:cubicBezTo>
                    <a:pt x="10916" y="21132"/>
                    <a:pt x="16258" y="21132"/>
                    <a:pt x="21600" y="21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6711950" y="6775450"/>
              <a:ext cx="158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6705600" y="6908800"/>
              <a:ext cx="152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7397750" y="6630560"/>
              <a:ext cx="31245" cy="15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42" fill="norm" stroke="1" extrusionOk="0">
                  <a:moveTo>
                    <a:pt x="0" y="2501"/>
                  </a:moveTo>
                  <a:cubicBezTo>
                    <a:pt x="7200" y="1021"/>
                    <a:pt x="14400" y="-458"/>
                    <a:pt x="18000" y="134"/>
                  </a:cubicBezTo>
                  <a:cubicBezTo>
                    <a:pt x="21600" y="726"/>
                    <a:pt x="21600" y="3389"/>
                    <a:pt x="20880" y="7235"/>
                  </a:cubicBezTo>
                  <a:cubicBezTo>
                    <a:pt x="20160" y="11082"/>
                    <a:pt x="18720" y="16112"/>
                    <a:pt x="17280" y="21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7219950" y="6851650"/>
              <a:ext cx="2794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7262283" y="6953613"/>
              <a:ext cx="79640" cy="19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325" fill="norm" stroke="1" extrusionOk="0">
                  <a:moveTo>
                    <a:pt x="5538" y="664"/>
                  </a:moveTo>
                  <a:cubicBezTo>
                    <a:pt x="2769" y="430"/>
                    <a:pt x="0" y="195"/>
                    <a:pt x="0" y="77"/>
                  </a:cubicBezTo>
                  <a:cubicBezTo>
                    <a:pt x="0" y="-40"/>
                    <a:pt x="2769" y="-40"/>
                    <a:pt x="5538" y="195"/>
                  </a:cubicBezTo>
                  <a:cubicBezTo>
                    <a:pt x="8308" y="430"/>
                    <a:pt x="11077" y="899"/>
                    <a:pt x="13292" y="1721"/>
                  </a:cubicBezTo>
                  <a:cubicBezTo>
                    <a:pt x="15508" y="2543"/>
                    <a:pt x="17169" y="3717"/>
                    <a:pt x="16892" y="4656"/>
                  </a:cubicBezTo>
                  <a:cubicBezTo>
                    <a:pt x="16615" y="5595"/>
                    <a:pt x="14400" y="6299"/>
                    <a:pt x="12185" y="7121"/>
                  </a:cubicBezTo>
                  <a:cubicBezTo>
                    <a:pt x="9969" y="7943"/>
                    <a:pt x="7754" y="8882"/>
                    <a:pt x="8031" y="9469"/>
                  </a:cubicBezTo>
                  <a:cubicBezTo>
                    <a:pt x="8308" y="10056"/>
                    <a:pt x="11077" y="10290"/>
                    <a:pt x="13569" y="10760"/>
                  </a:cubicBezTo>
                  <a:cubicBezTo>
                    <a:pt x="16062" y="11230"/>
                    <a:pt x="18277" y="11934"/>
                    <a:pt x="19662" y="12873"/>
                  </a:cubicBezTo>
                  <a:cubicBezTo>
                    <a:pt x="21046" y="13812"/>
                    <a:pt x="21600" y="14986"/>
                    <a:pt x="19108" y="16395"/>
                  </a:cubicBezTo>
                  <a:cubicBezTo>
                    <a:pt x="16615" y="17803"/>
                    <a:pt x="11077" y="19447"/>
                    <a:pt x="6923" y="20386"/>
                  </a:cubicBezTo>
                  <a:cubicBezTo>
                    <a:pt x="2769" y="21325"/>
                    <a:pt x="0" y="21560"/>
                    <a:pt x="0" y="21090"/>
                  </a:cubicBezTo>
                  <a:cubicBezTo>
                    <a:pt x="0" y="20621"/>
                    <a:pt x="2769" y="19447"/>
                    <a:pt x="5538" y="18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7397750" y="6999816"/>
              <a:ext cx="114300" cy="15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21600" y="2400"/>
                  </a:moveTo>
                  <a:cubicBezTo>
                    <a:pt x="20400" y="1200"/>
                    <a:pt x="19200" y="0"/>
                    <a:pt x="17400" y="0"/>
                  </a:cubicBezTo>
                  <a:cubicBezTo>
                    <a:pt x="15600" y="0"/>
                    <a:pt x="13200" y="1200"/>
                    <a:pt x="10600" y="3450"/>
                  </a:cubicBezTo>
                  <a:cubicBezTo>
                    <a:pt x="8000" y="5700"/>
                    <a:pt x="5200" y="9000"/>
                    <a:pt x="4400" y="12000"/>
                  </a:cubicBezTo>
                  <a:cubicBezTo>
                    <a:pt x="3600" y="15000"/>
                    <a:pt x="4800" y="17700"/>
                    <a:pt x="7200" y="19350"/>
                  </a:cubicBezTo>
                  <a:cubicBezTo>
                    <a:pt x="9600" y="21000"/>
                    <a:pt x="13200" y="21600"/>
                    <a:pt x="14200" y="21300"/>
                  </a:cubicBezTo>
                  <a:cubicBezTo>
                    <a:pt x="15200" y="21000"/>
                    <a:pt x="13600" y="19800"/>
                    <a:pt x="10800" y="18600"/>
                  </a:cubicBezTo>
                  <a:cubicBezTo>
                    <a:pt x="8000" y="17400"/>
                    <a:pt x="4000" y="16200"/>
                    <a:pt x="0" y="15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1663700" y="7320419"/>
              <a:ext cx="215900" cy="33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8275"/>
                  </a:moveTo>
                  <a:cubicBezTo>
                    <a:pt x="635" y="12240"/>
                    <a:pt x="1271" y="16204"/>
                    <a:pt x="1588" y="18528"/>
                  </a:cubicBezTo>
                  <a:cubicBezTo>
                    <a:pt x="1906" y="20852"/>
                    <a:pt x="1906" y="21536"/>
                    <a:pt x="1800" y="21536"/>
                  </a:cubicBezTo>
                  <a:cubicBezTo>
                    <a:pt x="1694" y="21536"/>
                    <a:pt x="1482" y="20852"/>
                    <a:pt x="1376" y="18255"/>
                  </a:cubicBezTo>
                  <a:cubicBezTo>
                    <a:pt x="1271" y="15658"/>
                    <a:pt x="1271" y="11146"/>
                    <a:pt x="1588" y="8070"/>
                  </a:cubicBezTo>
                  <a:cubicBezTo>
                    <a:pt x="1906" y="4994"/>
                    <a:pt x="2541" y="3354"/>
                    <a:pt x="3176" y="2123"/>
                  </a:cubicBezTo>
                  <a:cubicBezTo>
                    <a:pt x="3812" y="893"/>
                    <a:pt x="4447" y="73"/>
                    <a:pt x="4976" y="4"/>
                  </a:cubicBezTo>
                  <a:cubicBezTo>
                    <a:pt x="5506" y="-64"/>
                    <a:pt x="5929" y="620"/>
                    <a:pt x="6459" y="2328"/>
                  </a:cubicBezTo>
                  <a:cubicBezTo>
                    <a:pt x="6988" y="4037"/>
                    <a:pt x="7624" y="6771"/>
                    <a:pt x="8365" y="8344"/>
                  </a:cubicBezTo>
                  <a:cubicBezTo>
                    <a:pt x="9106" y="9916"/>
                    <a:pt x="9953" y="10326"/>
                    <a:pt x="10800" y="10326"/>
                  </a:cubicBezTo>
                  <a:cubicBezTo>
                    <a:pt x="11647" y="10326"/>
                    <a:pt x="12494" y="9916"/>
                    <a:pt x="13235" y="9437"/>
                  </a:cubicBezTo>
                  <a:cubicBezTo>
                    <a:pt x="13976" y="8959"/>
                    <a:pt x="14612" y="8412"/>
                    <a:pt x="15565" y="7728"/>
                  </a:cubicBezTo>
                  <a:cubicBezTo>
                    <a:pt x="16518" y="7045"/>
                    <a:pt x="17788" y="6225"/>
                    <a:pt x="18424" y="6156"/>
                  </a:cubicBezTo>
                  <a:cubicBezTo>
                    <a:pt x="19059" y="6088"/>
                    <a:pt x="19059" y="6771"/>
                    <a:pt x="19165" y="8959"/>
                  </a:cubicBezTo>
                  <a:cubicBezTo>
                    <a:pt x="19271" y="11146"/>
                    <a:pt x="19482" y="14837"/>
                    <a:pt x="19906" y="17093"/>
                  </a:cubicBezTo>
                  <a:cubicBezTo>
                    <a:pt x="20329" y="19349"/>
                    <a:pt x="20965" y="20169"/>
                    <a:pt x="21600" y="20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1957076" y="7349340"/>
              <a:ext cx="138424" cy="28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49" fill="norm" stroke="1" extrusionOk="0">
                  <a:moveTo>
                    <a:pt x="8639" y="9282"/>
                  </a:moveTo>
                  <a:cubicBezTo>
                    <a:pt x="5694" y="12750"/>
                    <a:pt x="2748" y="16219"/>
                    <a:pt x="1276" y="18348"/>
                  </a:cubicBezTo>
                  <a:cubicBezTo>
                    <a:pt x="-197" y="20476"/>
                    <a:pt x="-197" y="21264"/>
                    <a:pt x="294" y="21343"/>
                  </a:cubicBezTo>
                  <a:cubicBezTo>
                    <a:pt x="785" y="21422"/>
                    <a:pt x="1767" y="20791"/>
                    <a:pt x="3403" y="18348"/>
                  </a:cubicBezTo>
                  <a:cubicBezTo>
                    <a:pt x="5039" y="15904"/>
                    <a:pt x="7330" y="11647"/>
                    <a:pt x="9130" y="8415"/>
                  </a:cubicBezTo>
                  <a:cubicBezTo>
                    <a:pt x="10930" y="5183"/>
                    <a:pt x="12239" y="2975"/>
                    <a:pt x="13548" y="1635"/>
                  </a:cubicBezTo>
                  <a:cubicBezTo>
                    <a:pt x="14858" y="295"/>
                    <a:pt x="16167" y="-178"/>
                    <a:pt x="16821" y="58"/>
                  </a:cubicBezTo>
                  <a:cubicBezTo>
                    <a:pt x="17476" y="295"/>
                    <a:pt x="17476" y="1241"/>
                    <a:pt x="17803" y="4000"/>
                  </a:cubicBezTo>
                  <a:cubicBezTo>
                    <a:pt x="18130" y="6759"/>
                    <a:pt x="18785" y="11331"/>
                    <a:pt x="19439" y="14012"/>
                  </a:cubicBezTo>
                  <a:cubicBezTo>
                    <a:pt x="20094" y="16692"/>
                    <a:pt x="20748" y="17480"/>
                    <a:pt x="21403" y="18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2012950" y="7473950"/>
              <a:ext cx="952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2166076" y="7304315"/>
              <a:ext cx="139891" cy="316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11" fill="norm" stroke="1" extrusionOk="0">
                  <a:moveTo>
                    <a:pt x="6562" y="8460"/>
                  </a:moveTo>
                  <a:cubicBezTo>
                    <a:pt x="4973" y="12179"/>
                    <a:pt x="3385" y="15898"/>
                    <a:pt x="2273" y="18187"/>
                  </a:cubicBezTo>
                  <a:cubicBezTo>
                    <a:pt x="1162" y="20476"/>
                    <a:pt x="526" y="21334"/>
                    <a:pt x="209" y="21405"/>
                  </a:cubicBezTo>
                  <a:cubicBezTo>
                    <a:pt x="-109" y="21477"/>
                    <a:pt x="-109" y="20762"/>
                    <a:pt x="526" y="17758"/>
                  </a:cubicBezTo>
                  <a:cubicBezTo>
                    <a:pt x="1162" y="14754"/>
                    <a:pt x="2432" y="9461"/>
                    <a:pt x="4338" y="6100"/>
                  </a:cubicBezTo>
                  <a:cubicBezTo>
                    <a:pt x="6244" y="2738"/>
                    <a:pt x="8785" y="1307"/>
                    <a:pt x="11644" y="592"/>
                  </a:cubicBezTo>
                  <a:cubicBezTo>
                    <a:pt x="14503" y="-123"/>
                    <a:pt x="17679" y="-123"/>
                    <a:pt x="19426" y="235"/>
                  </a:cubicBezTo>
                  <a:cubicBezTo>
                    <a:pt x="21173" y="592"/>
                    <a:pt x="21491" y="1307"/>
                    <a:pt x="20220" y="3024"/>
                  </a:cubicBezTo>
                  <a:cubicBezTo>
                    <a:pt x="18950" y="4741"/>
                    <a:pt x="16091" y="7458"/>
                    <a:pt x="13073" y="8817"/>
                  </a:cubicBezTo>
                  <a:cubicBezTo>
                    <a:pt x="10056" y="10176"/>
                    <a:pt x="6879" y="10176"/>
                    <a:pt x="3703" y="10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2326512" y="7297098"/>
              <a:ext cx="200788" cy="27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26" fill="norm" stroke="1" extrusionOk="0">
                  <a:moveTo>
                    <a:pt x="21344" y="1421"/>
                  </a:moveTo>
                  <a:cubicBezTo>
                    <a:pt x="20669" y="757"/>
                    <a:pt x="19994" y="92"/>
                    <a:pt x="18981" y="9"/>
                  </a:cubicBezTo>
                  <a:cubicBezTo>
                    <a:pt x="17969" y="-74"/>
                    <a:pt x="16619" y="424"/>
                    <a:pt x="13919" y="2335"/>
                  </a:cubicBezTo>
                  <a:cubicBezTo>
                    <a:pt x="11219" y="4246"/>
                    <a:pt x="7169" y="7569"/>
                    <a:pt x="4469" y="10726"/>
                  </a:cubicBezTo>
                  <a:cubicBezTo>
                    <a:pt x="1769" y="13883"/>
                    <a:pt x="419" y="16874"/>
                    <a:pt x="82" y="18784"/>
                  </a:cubicBezTo>
                  <a:cubicBezTo>
                    <a:pt x="-256" y="20695"/>
                    <a:pt x="419" y="21526"/>
                    <a:pt x="2894" y="21526"/>
                  </a:cubicBezTo>
                  <a:cubicBezTo>
                    <a:pt x="5369" y="21526"/>
                    <a:pt x="9644" y="20695"/>
                    <a:pt x="13919" y="198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2369753" y="7454900"/>
              <a:ext cx="125797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7235" y="21600"/>
                  </a:moveTo>
                  <a:cubicBezTo>
                    <a:pt x="4048" y="20160"/>
                    <a:pt x="861" y="18720"/>
                    <a:pt x="153" y="18000"/>
                  </a:cubicBezTo>
                  <a:cubicBezTo>
                    <a:pt x="-555" y="17280"/>
                    <a:pt x="1215" y="17280"/>
                    <a:pt x="5111" y="14400"/>
                  </a:cubicBezTo>
                  <a:cubicBezTo>
                    <a:pt x="9006" y="11520"/>
                    <a:pt x="15025" y="5760"/>
                    <a:pt x="2104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3092450" y="7321550"/>
              <a:ext cx="63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3162300" y="734060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3924833" y="7302500"/>
              <a:ext cx="37568" cy="11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78" fill="norm" stroke="1" extrusionOk="0">
                  <a:moveTo>
                    <a:pt x="3297" y="0"/>
                  </a:moveTo>
                  <a:cubicBezTo>
                    <a:pt x="2097" y="5600"/>
                    <a:pt x="897" y="11200"/>
                    <a:pt x="297" y="15000"/>
                  </a:cubicBezTo>
                  <a:cubicBezTo>
                    <a:pt x="-303" y="18800"/>
                    <a:pt x="-303" y="20800"/>
                    <a:pt x="3297" y="21200"/>
                  </a:cubicBezTo>
                  <a:cubicBezTo>
                    <a:pt x="6897" y="21600"/>
                    <a:pt x="14097" y="20400"/>
                    <a:pt x="21297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3994150" y="7331959"/>
              <a:ext cx="15694" cy="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066" fill="norm" stroke="1" extrusionOk="0">
                  <a:moveTo>
                    <a:pt x="0" y="8066"/>
                  </a:moveTo>
                  <a:cubicBezTo>
                    <a:pt x="8100" y="3266"/>
                    <a:pt x="16200" y="-1534"/>
                    <a:pt x="18900" y="466"/>
                  </a:cubicBezTo>
                  <a:cubicBezTo>
                    <a:pt x="21600" y="2466"/>
                    <a:pt x="18900" y="11266"/>
                    <a:pt x="16200" y="20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4641850" y="7550150"/>
              <a:ext cx="133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4616449" y="766445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5308600" y="7473950"/>
              <a:ext cx="63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5226050" y="7664450"/>
              <a:ext cx="158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3600"/>
                    <a:pt x="10944" y="7200"/>
                    <a:pt x="14544" y="10800"/>
                  </a:cubicBezTo>
                  <a:cubicBezTo>
                    <a:pt x="18144" y="14400"/>
                    <a:pt x="19872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5245737" y="7766727"/>
              <a:ext cx="158113" cy="12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902" fill="norm" stroke="1" extrusionOk="0">
                  <a:moveTo>
                    <a:pt x="777" y="2045"/>
                  </a:moveTo>
                  <a:cubicBezTo>
                    <a:pt x="777" y="5645"/>
                    <a:pt x="777" y="9245"/>
                    <a:pt x="633" y="12845"/>
                  </a:cubicBezTo>
                  <a:cubicBezTo>
                    <a:pt x="489" y="16445"/>
                    <a:pt x="201" y="20045"/>
                    <a:pt x="57" y="20765"/>
                  </a:cubicBezTo>
                  <a:cubicBezTo>
                    <a:pt x="-87" y="21485"/>
                    <a:pt x="-87" y="19325"/>
                    <a:pt x="1641" y="15365"/>
                  </a:cubicBezTo>
                  <a:cubicBezTo>
                    <a:pt x="3369" y="11405"/>
                    <a:pt x="6825" y="5645"/>
                    <a:pt x="9561" y="2765"/>
                  </a:cubicBezTo>
                  <a:cubicBezTo>
                    <a:pt x="12297" y="-115"/>
                    <a:pt x="14313" y="-115"/>
                    <a:pt x="16041" y="65"/>
                  </a:cubicBezTo>
                  <a:cubicBezTo>
                    <a:pt x="17769" y="245"/>
                    <a:pt x="19209" y="605"/>
                    <a:pt x="20073" y="2765"/>
                  </a:cubicBezTo>
                  <a:cubicBezTo>
                    <a:pt x="20937" y="4925"/>
                    <a:pt x="21225" y="8885"/>
                    <a:pt x="21513" y="12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5664178" y="7505700"/>
              <a:ext cx="215922" cy="25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24" fill="norm" stroke="1" extrusionOk="0">
                  <a:moveTo>
                    <a:pt x="21392" y="0"/>
                  </a:moveTo>
                  <a:cubicBezTo>
                    <a:pt x="16988" y="1428"/>
                    <a:pt x="12584" y="2856"/>
                    <a:pt x="9753" y="3927"/>
                  </a:cubicBezTo>
                  <a:cubicBezTo>
                    <a:pt x="6922" y="4998"/>
                    <a:pt x="5664" y="5712"/>
                    <a:pt x="4720" y="6426"/>
                  </a:cubicBezTo>
                  <a:cubicBezTo>
                    <a:pt x="3776" y="7140"/>
                    <a:pt x="3147" y="7855"/>
                    <a:pt x="3252" y="8479"/>
                  </a:cubicBezTo>
                  <a:cubicBezTo>
                    <a:pt x="3357" y="9104"/>
                    <a:pt x="4196" y="9640"/>
                    <a:pt x="5140" y="9907"/>
                  </a:cubicBezTo>
                  <a:cubicBezTo>
                    <a:pt x="6083" y="10175"/>
                    <a:pt x="7132" y="10175"/>
                    <a:pt x="8180" y="10354"/>
                  </a:cubicBezTo>
                  <a:cubicBezTo>
                    <a:pt x="9229" y="10532"/>
                    <a:pt x="10277" y="10889"/>
                    <a:pt x="10592" y="11514"/>
                  </a:cubicBezTo>
                  <a:cubicBezTo>
                    <a:pt x="10907" y="12139"/>
                    <a:pt x="10487" y="13031"/>
                    <a:pt x="9124" y="13924"/>
                  </a:cubicBezTo>
                  <a:cubicBezTo>
                    <a:pt x="7761" y="14817"/>
                    <a:pt x="5454" y="15709"/>
                    <a:pt x="3881" y="16423"/>
                  </a:cubicBezTo>
                  <a:cubicBezTo>
                    <a:pt x="2309" y="17137"/>
                    <a:pt x="1470" y="17673"/>
                    <a:pt x="841" y="18387"/>
                  </a:cubicBezTo>
                  <a:cubicBezTo>
                    <a:pt x="211" y="19101"/>
                    <a:pt x="-208" y="19993"/>
                    <a:pt x="107" y="20618"/>
                  </a:cubicBezTo>
                  <a:cubicBezTo>
                    <a:pt x="421" y="21243"/>
                    <a:pt x="1470" y="21600"/>
                    <a:pt x="5035" y="21511"/>
                  </a:cubicBezTo>
                  <a:cubicBezTo>
                    <a:pt x="8600" y="21421"/>
                    <a:pt x="14681" y="20886"/>
                    <a:pt x="20763" y="20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6136993" y="7359650"/>
              <a:ext cx="980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00"/>
                    <a:pt x="2735" y="12000"/>
                    <a:pt x="575" y="15600"/>
                  </a:cubicBezTo>
                  <a:cubicBezTo>
                    <a:pt x="-1585" y="19200"/>
                    <a:pt x="2735" y="204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6141392" y="7354582"/>
              <a:ext cx="183209" cy="1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11" fill="norm" stroke="1" extrusionOk="0">
                  <a:moveTo>
                    <a:pt x="21489" y="2765"/>
                  </a:moveTo>
                  <a:cubicBezTo>
                    <a:pt x="20744" y="1795"/>
                    <a:pt x="19999" y="824"/>
                    <a:pt x="19006" y="338"/>
                  </a:cubicBezTo>
                  <a:cubicBezTo>
                    <a:pt x="18013" y="-147"/>
                    <a:pt x="16772" y="-147"/>
                    <a:pt x="15158" y="581"/>
                  </a:cubicBezTo>
                  <a:cubicBezTo>
                    <a:pt x="13544" y="1309"/>
                    <a:pt x="11558" y="2765"/>
                    <a:pt x="10441" y="4100"/>
                  </a:cubicBezTo>
                  <a:cubicBezTo>
                    <a:pt x="9323" y="5435"/>
                    <a:pt x="9075" y="6649"/>
                    <a:pt x="9448" y="7619"/>
                  </a:cubicBezTo>
                  <a:cubicBezTo>
                    <a:pt x="9820" y="8590"/>
                    <a:pt x="10813" y="9318"/>
                    <a:pt x="10937" y="10289"/>
                  </a:cubicBezTo>
                  <a:cubicBezTo>
                    <a:pt x="11061" y="11260"/>
                    <a:pt x="10317" y="12473"/>
                    <a:pt x="9199" y="13201"/>
                  </a:cubicBezTo>
                  <a:cubicBezTo>
                    <a:pt x="8082" y="13929"/>
                    <a:pt x="6592" y="14172"/>
                    <a:pt x="5227" y="14536"/>
                  </a:cubicBezTo>
                  <a:cubicBezTo>
                    <a:pt x="3861" y="14900"/>
                    <a:pt x="2620" y="15386"/>
                    <a:pt x="1627" y="16235"/>
                  </a:cubicBezTo>
                  <a:cubicBezTo>
                    <a:pt x="634" y="17084"/>
                    <a:pt x="-111" y="18298"/>
                    <a:pt x="13" y="19269"/>
                  </a:cubicBezTo>
                  <a:cubicBezTo>
                    <a:pt x="137" y="20240"/>
                    <a:pt x="1130" y="20968"/>
                    <a:pt x="4234" y="21210"/>
                  </a:cubicBezTo>
                  <a:cubicBezTo>
                    <a:pt x="7337" y="21453"/>
                    <a:pt x="12551" y="21210"/>
                    <a:pt x="17765" y="20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6343650" y="7493000"/>
              <a:ext cx="6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6356350" y="742950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6483350" y="7334250"/>
              <a:ext cx="3175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731"/>
                    <a:pt x="15840" y="5462"/>
                    <a:pt x="12240" y="9062"/>
                  </a:cubicBezTo>
                  <a:cubicBezTo>
                    <a:pt x="8640" y="12662"/>
                    <a:pt x="4320" y="171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6096000" y="7613649"/>
              <a:ext cx="406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8000"/>
                    <a:pt x="7650" y="14400"/>
                    <a:pt x="11250" y="10800"/>
                  </a:cubicBezTo>
                  <a:cubicBezTo>
                    <a:pt x="14850" y="7200"/>
                    <a:pt x="1822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6258792" y="7207250"/>
              <a:ext cx="103908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4359" y="0"/>
                  </a:moveTo>
                  <a:cubicBezTo>
                    <a:pt x="3063" y="2215"/>
                    <a:pt x="1767" y="4431"/>
                    <a:pt x="903" y="6923"/>
                  </a:cubicBezTo>
                  <a:cubicBezTo>
                    <a:pt x="39" y="9415"/>
                    <a:pt x="-393" y="12185"/>
                    <a:pt x="471" y="13015"/>
                  </a:cubicBezTo>
                  <a:cubicBezTo>
                    <a:pt x="1335" y="13846"/>
                    <a:pt x="3495" y="12738"/>
                    <a:pt x="5439" y="11077"/>
                  </a:cubicBezTo>
                  <a:cubicBezTo>
                    <a:pt x="7383" y="9415"/>
                    <a:pt x="9111" y="7200"/>
                    <a:pt x="10623" y="4985"/>
                  </a:cubicBezTo>
                  <a:cubicBezTo>
                    <a:pt x="12135" y="2769"/>
                    <a:pt x="13431" y="554"/>
                    <a:pt x="14943" y="277"/>
                  </a:cubicBezTo>
                  <a:cubicBezTo>
                    <a:pt x="16455" y="0"/>
                    <a:pt x="18183" y="1662"/>
                    <a:pt x="19263" y="5538"/>
                  </a:cubicBezTo>
                  <a:cubicBezTo>
                    <a:pt x="20343" y="9415"/>
                    <a:pt x="20775" y="15508"/>
                    <a:pt x="212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6184900" y="7725954"/>
              <a:ext cx="10160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885"/>
                  </a:moveTo>
                  <a:cubicBezTo>
                    <a:pt x="2700" y="-54"/>
                    <a:pt x="5400" y="-993"/>
                    <a:pt x="9000" y="2294"/>
                  </a:cubicBezTo>
                  <a:cubicBezTo>
                    <a:pt x="12600" y="5581"/>
                    <a:pt x="17100" y="13094"/>
                    <a:pt x="21600" y="20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6292850" y="7715250"/>
              <a:ext cx="444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6318250" y="7842250"/>
              <a:ext cx="27845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1309"/>
                    <a:pt x="15429" y="2618"/>
                    <a:pt x="18514" y="6218"/>
                  </a:cubicBezTo>
                  <a:cubicBezTo>
                    <a:pt x="21600" y="9818"/>
                    <a:pt x="20057" y="15709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6394450" y="7759700"/>
              <a:ext cx="6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6604000" y="7556500"/>
              <a:ext cx="952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618"/>
                    <a:pt x="8640" y="5236"/>
                    <a:pt x="12240" y="8836"/>
                  </a:cubicBezTo>
                  <a:cubicBezTo>
                    <a:pt x="15840" y="12436"/>
                    <a:pt x="18720" y="170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6623050" y="7569200"/>
              <a:ext cx="1016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6769099" y="7480299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6865938" y="7531100"/>
              <a:ext cx="79954" cy="7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127" fill="norm" stroke="1" extrusionOk="0">
                  <a:moveTo>
                    <a:pt x="14538" y="0"/>
                  </a:moveTo>
                  <a:cubicBezTo>
                    <a:pt x="11769" y="0"/>
                    <a:pt x="8999" y="0"/>
                    <a:pt x="6507" y="1271"/>
                  </a:cubicBezTo>
                  <a:cubicBezTo>
                    <a:pt x="4015" y="2541"/>
                    <a:pt x="1799" y="5082"/>
                    <a:pt x="692" y="8259"/>
                  </a:cubicBezTo>
                  <a:cubicBezTo>
                    <a:pt x="-416" y="11435"/>
                    <a:pt x="-416" y="15247"/>
                    <a:pt x="2353" y="17788"/>
                  </a:cubicBezTo>
                  <a:cubicBezTo>
                    <a:pt x="5122" y="20329"/>
                    <a:pt x="10661" y="21600"/>
                    <a:pt x="14261" y="20965"/>
                  </a:cubicBezTo>
                  <a:cubicBezTo>
                    <a:pt x="17861" y="20329"/>
                    <a:pt x="19522" y="17788"/>
                    <a:pt x="20353" y="14929"/>
                  </a:cubicBezTo>
                  <a:cubicBezTo>
                    <a:pt x="21184" y="12071"/>
                    <a:pt x="21184" y="8894"/>
                    <a:pt x="19799" y="6988"/>
                  </a:cubicBezTo>
                  <a:cubicBezTo>
                    <a:pt x="18415" y="5082"/>
                    <a:pt x="15646" y="4447"/>
                    <a:pt x="12876" y="3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7006990" y="7518400"/>
              <a:ext cx="97718" cy="10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64" fill="norm" stroke="1" extrusionOk="0">
                  <a:moveTo>
                    <a:pt x="14527" y="1322"/>
                  </a:moveTo>
                  <a:cubicBezTo>
                    <a:pt x="10391" y="3967"/>
                    <a:pt x="6255" y="6612"/>
                    <a:pt x="3727" y="9037"/>
                  </a:cubicBezTo>
                  <a:cubicBezTo>
                    <a:pt x="1200" y="11461"/>
                    <a:pt x="281" y="13665"/>
                    <a:pt x="51" y="15869"/>
                  </a:cubicBezTo>
                  <a:cubicBezTo>
                    <a:pt x="-179" y="18073"/>
                    <a:pt x="281" y="20278"/>
                    <a:pt x="3268" y="20939"/>
                  </a:cubicBezTo>
                  <a:cubicBezTo>
                    <a:pt x="6255" y="21600"/>
                    <a:pt x="11770" y="20718"/>
                    <a:pt x="15447" y="19396"/>
                  </a:cubicBezTo>
                  <a:cubicBezTo>
                    <a:pt x="19123" y="18073"/>
                    <a:pt x="20961" y="16310"/>
                    <a:pt x="21191" y="13445"/>
                  </a:cubicBezTo>
                  <a:cubicBezTo>
                    <a:pt x="21421" y="10580"/>
                    <a:pt x="20042" y="6612"/>
                    <a:pt x="18204" y="4188"/>
                  </a:cubicBezTo>
                  <a:cubicBezTo>
                    <a:pt x="16366" y="1763"/>
                    <a:pt x="14068" y="882"/>
                    <a:pt x="117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7823200" y="7569200"/>
              <a:ext cx="1714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7861300" y="7696200"/>
              <a:ext cx="139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8718550" y="7200900"/>
              <a:ext cx="31750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0"/>
                  </a:moveTo>
                  <a:cubicBezTo>
                    <a:pt x="4320" y="6341"/>
                    <a:pt x="8640" y="12683"/>
                    <a:pt x="10800" y="16349"/>
                  </a:cubicBezTo>
                  <a:cubicBezTo>
                    <a:pt x="12960" y="20015"/>
                    <a:pt x="12960" y="21006"/>
                    <a:pt x="14400" y="21303"/>
                  </a:cubicBezTo>
                  <a:cubicBezTo>
                    <a:pt x="15840" y="21600"/>
                    <a:pt x="18720" y="21204"/>
                    <a:pt x="21600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8784404" y="7210371"/>
              <a:ext cx="122759" cy="29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292" fill="norm" stroke="1" extrusionOk="0">
                  <a:moveTo>
                    <a:pt x="15799" y="2072"/>
                  </a:moveTo>
                  <a:cubicBezTo>
                    <a:pt x="17599" y="999"/>
                    <a:pt x="19399" y="-73"/>
                    <a:pt x="20299" y="4"/>
                  </a:cubicBezTo>
                  <a:cubicBezTo>
                    <a:pt x="21199" y="80"/>
                    <a:pt x="21199" y="1306"/>
                    <a:pt x="19219" y="3757"/>
                  </a:cubicBezTo>
                  <a:cubicBezTo>
                    <a:pt x="17239" y="6208"/>
                    <a:pt x="13279" y="9884"/>
                    <a:pt x="10039" y="12489"/>
                  </a:cubicBezTo>
                  <a:cubicBezTo>
                    <a:pt x="6799" y="15093"/>
                    <a:pt x="4279" y="16625"/>
                    <a:pt x="2479" y="18004"/>
                  </a:cubicBezTo>
                  <a:cubicBezTo>
                    <a:pt x="679" y="19382"/>
                    <a:pt x="-401" y="20608"/>
                    <a:pt x="139" y="21067"/>
                  </a:cubicBezTo>
                  <a:cubicBezTo>
                    <a:pt x="679" y="21527"/>
                    <a:pt x="2839" y="21221"/>
                    <a:pt x="4999" y="20684"/>
                  </a:cubicBezTo>
                  <a:cubicBezTo>
                    <a:pt x="7159" y="20148"/>
                    <a:pt x="9319" y="19382"/>
                    <a:pt x="11479" y="18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8940800" y="7289800"/>
              <a:ext cx="127000" cy="22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0"/>
                  </a:moveTo>
                  <a:cubicBezTo>
                    <a:pt x="17280" y="2800"/>
                    <a:pt x="12960" y="5600"/>
                    <a:pt x="9540" y="8700"/>
                  </a:cubicBezTo>
                  <a:cubicBezTo>
                    <a:pt x="6120" y="11800"/>
                    <a:pt x="3600" y="15200"/>
                    <a:pt x="2340" y="17400"/>
                  </a:cubicBezTo>
                  <a:cubicBezTo>
                    <a:pt x="1080" y="19600"/>
                    <a:pt x="1080" y="20600"/>
                    <a:pt x="1980" y="21100"/>
                  </a:cubicBezTo>
                  <a:cubicBezTo>
                    <a:pt x="2880" y="21600"/>
                    <a:pt x="4680" y="21600"/>
                    <a:pt x="6480" y="21500"/>
                  </a:cubicBezTo>
                  <a:cubicBezTo>
                    <a:pt x="8280" y="21400"/>
                    <a:pt x="10080" y="21200"/>
                    <a:pt x="11520" y="20700"/>
                  </a:cubicBezTo>
                  <a:cubicBezTo>
                    <a:pt x="12960" y="20200"/>
                    <a:pt x="14040" y="19400"/>
                    <a:pt x="12960" y="18900"/>
                  </a:cubicBezTo>
                  <a:cubicBezTo>
                    <a:pt x="11880" y="18400"/>
                    <a:pt x="8640" y="18200"/>
                    <a:pt x="6120" y="18400"/>
                  </a:cubicBezTo>
                  <a:cubicBezTo>
                    <a:pt x="3600" y="18600"/>
                    <a:pt x="1800" y="19200"/>
                    <a:pt x="0" y="19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8477250" y="7626350"/>
              <a:ext cx="557099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0" y="21600"/>
                  </a:moveTo>
                  <a:cubicBezTo>
                    <a:pt x="2864" y="17600"/>
                    <a:pt x="5727" y="13600"/>
                    <a:pt x="8632" y="10000"/>
                  </a:cubicBezTo>
                  <a:cubicBezTo>
                    <a:pt x="11536" y="6400"/>
                    <a:pt x="14482" y="3200"/>
                    <a:pt x="16486" y="1600"/>
                  </a:cubicBezTo>
                  <a:cubicBezTo>
                    <a:pt x="18491" y="0"/>
                    <a:pt x="19555" y="0"/>
                    <a:pt x="20291" y="0"/>
                  </a:cubicBezTo>
                  <a:cubicBezTo>
                    <a:pt x="21027" y="0"/>
                    <a:pt x="21436" y="0"/>
                    <a:pt x="21518" y="1200"/>
                  </a:cubicBezTo>
                  <a:cubicBezTo>
                    <a:pt x="21600" y="2400"/>
                    <a:pt x="21355" y="4800"/>
                    <a:pt x="21109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8731307" y="7719442"/>
              <a:ext cx="114176" cy="21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65" fill="norm" stroke="1" extrusionOk="0">
                  <a:moveTo>
                    <a:pt x="16190" y="3359"/>
                  </a:moveTo>
                  <a:cubicBezTo>
                    <a:pt x="12333" y="2940"/>
                    <a:pt x="8475" y="2520"/>
                    <a:pt x="5583" y="2730"/>
                  </a:cubicBezTo>
                  <a:cubicBezTo>
                    <a:pt x="2690" y="2940"/>
                    <a:pt x="761" y="3778"/>
                    <a:pt x="183" y="4722"/>
                  </a:cubicBezTo>
                  <a:cubicBezTo>
                    <a:pt x="-396" y="5666"/>
                    <a:pt x="375" y="6714"/>
                    <a:pt x="2883" y="8497"/>
                  </a:cubicBezTo>
                  <a:cubicBezTo>
                    <a:pt x="5390" y="10279"/>
                    <a:pt x="9633" y="12796"/>
                    <a:pt x="12140" y="14578"/>
                  </a:cubicBezTo>
                  <a:cubicBezTo>
                    <a:pt x="14647" y="16361"/>
                    <a:pt x="15418" y="17410"/>
                    <a:pt x="15225" y="18353"/>
                  </a:cubicBezTo>
                  <a:cubicBezTo>
                    <a:pt x="15033" y="19297"/>
                    <a:pt x="13875" y="20136"/>
                    <a:pt x="12333" y="20660"/>
                  </a:cubicBezTo>
                  <a:cubicBezTo>
                    <a:pt x="10790" y="21184"/>
                    <a:pt x="8861" y="21394"/>
                    <a:pt x="7125" y="21184"/>
                  </a:cubicBezTo>
                  <a:cubicBezTo>
                    <a:pt x="5390" y="20975"/>
                    <a:pt x="3847" y="20345"/>
                    <a:pt x="3654" y="19507"/>
                  </a:cubicBezTo>
                  <a:cubicBezTo>
                    <a:pt x="3461" y="18668"/>
                    <a:pt x="4618" y="17619"/>
                    <a:pt x="7511" y="15837"/>
                  </a:cubicBezTo>
                  <a:cubicBezTo>
                    <a:pt x="10404" y="14054"/>
                    <a:pt x="15033" y="11538"/>
                    <a:pt x="17733" y="9441"/>
                  </a:cubicBezTo>
                  <a:cubicBezTo>
                    <a:pt x="20433" y="7344"/>
                    <a:pt x="21204" y="5666"/>
                    <a:pt x="20625" y="4198"/>
                  </a:cubicBezTo>
                  <a:cubicBezTo>
                    <a:pt x="20047" y="2730"/>
                    <a:pt x="18118" y="1472"/>
                    <a:pt x="16190" y="738"/>
                  </a:cubicBezTo>
                  <a:cubicBezTo>
                    <a:pt x="14261" y="4"/>
                    <a:pt x="12333" y="-206"/>
                    <a:pt x="10790" y="213"/>
                  </a:cubicBezTo>
                  <a:cubicBezTo>
                    <a:pt x="9247" y="633"/>
                    <a:pt x="8090" y="1681"/>
                    <a:pt x="6933" y="2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9169400" y="7556500"/>
              <a:ext cx="139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400"/>
                    <a:pt x="9164" y="8800"/>
                    <a:pt x="12764" y="12400"/>
                  </a:cubicBezTo>
                  <a:cubicBezTo>
                    <a:pt x="16364" y="16000"/>
                    <a:pt x="18982" y="18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9239250" y="7537450"/>
              <a:ext cx="6350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9423400" y="7385050"/>
              <a:ext cx="381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2945"/>
                    <a:pt x="9600" y="5891"/>
                    <a:pt x="6000" y="9491"/>
                  </a:cubicBezTo>
                  <a:cubicBezTo>
                    <a:pt x="2400" y="13091"/>
                    <a:pt x="1200" y="173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9521565" y="7392344"/>
              <a:ext cx="54236" cy="10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146" fill="norm" stroke="1" extrusionOk="0">
                  <a:moveTo>
                    <a:pt x="21287" y="3623"/>
                  </a:moveTo>
                  <a:cubicBezTo>
                    <a:pt x="18795" y="1929"/>
                    <a:pt x="16302" y="235"/>
                    <a:pt x="13395" y="23"/>
                  </a:cubicBezTo>
                  <a:cubicBezTo>
                    <a:pt x="10487" y="-189"/>
                    <a:pt x="7164" y="1082"/>
                    <a:pt x="4672" y="3835"/>
                  </a:cubicBezTo>
                  <a:cubicBezTo>
                    <a:pt x="2179" y="6587"/>
                    <a:pt x="518" y="10823"/>
                    <a:pt x="102" y="13999"/>
                  </a:cubicBezTo>
                  <a:cubicBezTo>
                    <a:pt x="-313" y="17176"/>
                    <a:pt x="518" y="19293"/>
                    <a:pt x="3010" y="20352"/>
                  </a:cubicBezTo>
                  <a:cubicBezTo>
                    <a:pt x="5502" y="21411"/>
                    <a:pt x="9656" y="21411"/>
                    <a:pt x="12564" y="20352"/>
                  </a:cubicBezTo>
                  <a:cubicBezTo>
                    <a:pt x="15472" y="19293"/>
                    <a:pt x="17133" y="17176"/>
                    <a:pt x="17964" y="14846"/>
                  </a:cubicBezTo>
                  <a:cubicBezTo>
                    <a:pt x="18795" y="12517"/>
                    <a:pt x="18795" y="9976"/>
                    <a:pt x="17964" y="7646"/>
                  </a:cubicBezTo>
                  <a:cubicBezTo>
                    <a:pt x="17133" y="5317"/>
                    <a:pt x="15472" y="3199"/>
                    <a:pt x="14225" y="3199"/>
                  </a:cubicBezTo>
                  <a:cubicBezTo>
                    <a:pt x="12979" y="3199"/>
                    <a:pt x="12149" y="5317"/>
                    <a:pt x="11318" y="7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9641012" y="7391400"/>
              <a:ext cx="77482" cy="12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4" h="21462" fill="norm" stroke="1" extrusionOk="0">
                  <a:moveTo>
                    <a:pt x="19490" y="2197"/>
                  </a:moveTo>
                  <a:cubicBezTo>
                    <a:pt x="16721" y="1831"/>
                    <a:pt x="13952" y="1464"/>
                    <a:pt x="10629" y="3661"/>
                  </a:cubicBezTo>
                  <a:cubicBezTo>
                    <a:pt x="7306" y="5858"/>
                    <a:pt x="3429" y="10617"/>
                    <a:pt x="1490" y="13912"/>
                  </a:cubicBezTo>
                  <a:cubicBezTo>
                    <a:pt x="-448" y="17207"/>
                    <a:pt x="-448" y="19037"/>
                    <a:pt x="1214" y="20136"/>
                  </a:cubicBezTo>
                  <a:cubicBezTo>
                    <a:pt x="2875" y="21234"/>
                    <a:pt x="6198" y="21600"/>
                    <a:pt x="9244" y="21417"/>
                  </a:cubicBezTo>
                  <a:cubicBezTo>
                    <a:pt x="12290" y="21234"/>
                    <a:pt x="15060" y="20502"/>
                    <a:pt x="17275" y="17756"/>
                  </a:cubicBezTo>
                  <a:cubicBezTo>
                    <a:pt x="19490" y="15010"/>
                    <a:pt x="21152" y="10251"/>
                    <a:pt x="19767" y="6956"/>
                  </a:cubicBezTo>
                  <a:cubicBezTo>
                    <a:pt x="18383" y="3661"/>
                    <a:pt x="13952" y="1831"/>
                    <a:pt x="95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10001249" y="7432856"/>
              <a:ext cx="1143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9944100" y="7562850"/>
              <a:ext cx="1778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10439400" y="7289800"/>
              <a:ext cx="63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10538883" y="7331805"/>
              <a:ext cx="69637" cy="12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0976" fill="norm" stroke="1" extrusionOk="0">
                  <a:moveTo>
                    <a:pt x="17788" y="423"/>
                  </a:moveTo>
                  <a:cubicBezTo>
                    <a:pt x="14612" y="57"/>
                    <a:pt x="11435" y="-309"/>
                    <a:pt x="8894" y="423"/>
                  </a:cubicBezTo>
                  <a:cubicBezTo>
                    <a:pt x="6353" y="1155"/>
                    <a:pt x="4447" y="2986"/>
                    <a:pt x="2859" y="5732"/>
                  </a:cubicBezTo>
                  <a:cubicBezTo>
                    <a:pt x="1271" y="8477"/>
                    <a:pt x="0" y="12138"/>
                    <a:pt x="0" y="14884"/>
                  </a:cubicBezTo>
                  <a:cubicBezTo>
                    <a:pt x="0" y="17630"/>
                    <a:pt x="1271" y="19460"/>
                    <a:pt x="3494" y="20376"/>
                  </a:cubicBezTo>
                  <a:cubicBezTo>
                    <a:pt x="5718" y="21291"/>
                    <a:pt x="8894" y="21291"/>
                    <a:pt x="12388" y="19460"/>
                  </a:cubicBezTo>
                  <a:cubicBezTo>
                    <a:pt x="15882" y="17630"/>
                    <a:pt x="19694" y="13969"/>
                    <a:pt x="20647" y="11223"/>
                  </a:cubicBezTo>
                  <a:cubicBezTo>
                    <a:pt x="21600" y="8477"/>
                    <a:pt x="19694" y="6647"/>
                    <a:pt x="17788" y="4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10660194" y="7360894"/>
              <a:ext cx="152341" cy="10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0775" fill="norm" stroke="1" extrusionOk="0">
                  <a:moveTo>
                    <a:pt x="12460" y="965"/>
                  </a:moveTo>
                  <a:cubicBezTo>
                    <a:pt x="11001" y="165"/>
                    <a:pt x="9541" y="-635"/>
                    <a:pt x="7498" y="765"/>
                  </a:cubicBezTo>
                  <a:cubicBezTo>
                    <a:pt x="5455" y="2165"/>
                    <a:pt x="2828" y="5765"/>
                    <a:pt x="1368" y="8565"/>
                  </a:cubicBezTo>
                  <a:cubicBezTo>
                    <a:pt x="-91" y="11365"/>
                    <a:pt x="-383" y="13365"/>
                    <a:pt x="493" y="15765"/>
                  </a:cubicBezTo>
                  <a:cubicBezTo>
                    <a:pt x="1368" y="18165"/>
                    <a:pt x="3412" y="20965"/>
                    <a:pt x="6622" y="20765"/>
                  </a:cubicBezTo>
                  <a:cubicBezTo>
                    <a:pt x="9833" y="20565"/>
                    <a:pt x="14212" y="17365"/>
                    <a:pt x="16839" y="14965"/>
                  </a:cubicBezTo>
                  <a:cubicBezTo>
                    <a:pt x="19466" y="12565"/>
                    <a:pt x="20341" y="10965"/>
                    <a:pt x="20779" y="8565"/>
                  </a:cubicBezTo>
                  <a:cubicBezTo>
                    <a:pt x="21217" y="6165"/>
                    <a:pt x="21217" y="2965"/>
                    <a:pt x="19028" y="1965"/>
                  </a:cubicBezTo>
                  <a:cubicBezTo>
                    <a:pt x="16839" y="965"/>
                    <a:pt x="12460" y="2165"/>
                    <a:pt x="8082" y="3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10306049" y="7594600"/>
              <a:ext cx="374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93" y="16800"/>
                    <a:pt x="8786" y="12000"/>
                    <a:pt x="12386" y="8400"/>
                  </a:cubicBezTo>
                  <a:cubicBezTo>
                    <a:pt x="15986" y="4800"/>
                    <a:pt x="1879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10427063" y="7689850"/>
              <a:ext cx="94888" cy="11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69" fill="norm" stroke="1" extrusionOk="0">
                  <a:moveTo>
                    <a:pt x="4146" y="0"/>
                  </a:moveTo>
                  <a:cubicBezTo>
                    <a:pt x="3207" y="4000"/>
                    <a:pt x="2267" y="8000"/>
                    <a:pt x="1328" y="11600"/>
                  </a:cubicBezTo>
                  <a:cubicBezTo>
                    <a:pt x="389" y="15200"/>
                    <a:pt x="-550" y="18400"/>
                    <a:pt x="389" y="20000"/>
                  </a:cubicBezTo>
                  <a:cubicBezTo>
                    <a:pt x="1328" y="21600"/>
                    <a:pt x="4146" y="21600"/>
                    <a:pt x="7902" y="21000"/>
                  </a:cubicBezTo>
                  <a:cubicBezTo>
                    <a:pt x="11659" y="20400"/>
                    <a:pt x="16354" y="19200"/>
                    <a:pt x="21050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10493872" y="7753350"/>
              <a:ext cx="21729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240"/>
                    <a:pt x="4448" y="6480"/>
                    <a:pt x="1502" y="10080"/>
                  </a:cubicBezTo>
                  <a:cubicBezTo>
                    <a:pt x="-1443" y="13680"/>
                    <a:pt x="521" y="1764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10588304" y="7683500"/>
              <a:ext cx="100863" cy="18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400" fill="norm" stroke="1" extrusionOk="0">
                  <a:moveTo>
                    <a:pt x="13673" y="0"/>
                  </a:moveTo>
                  <a:cubicBezTo>
                    <a:pt x="10217" y="0"/>
                    <a:pt x="6761" y="0"/>
                    <a:pt x="3953" y="1092"/>
                  </a:cubicBezTo>
                  <a:cubicBezTo>
                    <a:pt x="1145" y="2184"/>
                    <a:pt x="-1015" y="4369"/>
                    <a:pt x="497" y="6674"/>
                  </a:cubicBezTo>
                  <a:cubicBezTo>
                    <a:pt x="2009" y="8980"/>
                    <a:pt x="7193" y="11407"/>
                    <a:pt x="10649" y="12984"/>
                  </a:cubicBezTo>
                  <a:cubicBezTo>
                    <a:pt x="14105" y="14562"/>
                    <a:pt x="15833" y="15290"/>
                    <a:pt x="17345" y="16139"/>
                  </a:cubicBezTo>
                  <a:cubicBezTo>
                    <a:pt x="18857" y="16989"/>
                    <a:pt x="20153" y="17960"/>
                    <a:pt x="20153" y="18930"/>
                  </a:cubicBezTo>
                  <a:cubicBezTo>
                    <a:pt x="20153" y="19901"/>
                    <a:pt x="18857" y="20872"/>
                    <a:pt x="16049" y="21236"/>
                  </a:cubicBezTo>
                  <a:cubicBezTo>
                    <a:pt x="13241" y="21600"/>
                    <a:pt x="8921" y="21357"/>
                    <a:pt x="6545" y="20508"/>
                  </a:cubicBezTo>
                  <a:cubicBezTo>
                    <a:pt x="4169" y="19658"/>
                    <a:pt x="3737" y="18202"/>
                    <a:pt x="5681" y="16261"/>
                  </a:cubicBezTo>
                  <a:cubicBezTo>
                    <a:pt x="7625" y="14319"/>
                    <a:pt x="11945" y="11892"/>
                    <a:pt x="15185" y="9465"/>
                  </a:cubicBezTo>
                  <a:cubicBezTo>
                    <a:pt x="18425" y="7038"/>
                    <a:pt x="20585" y="4611"/>
                    <a:pt x="20585" y="3034"/>
                  </a:cubicBezTo>
                  <a:cubicBezTo>
                    <a:pt x="20585" y="1456"/>
                    <a:pt x="18425" y="728"/>
                    <a:pt x="162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11137900" y="7562850"/>
              <a:ext cx="2159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529" y="12764"/>
                  </a:cubicBezTo>
                  <a:cubicBezTo>
                    <a:pt x="1059" y="10473"/>
                    <a:pt x="2118" y="9164"/>
                    <a:pt x="3706" y="7855"/>
                  </a:cubicBezTo>
                  <a:cubicBezTo>
                    <a:pt x="5294" y="6545"/>
                    <a:pt x="7412" y="5236"/>
                    <a:pt x="9000" y="4255"/>
                  </a:cubicBezTo>
                  <a:cubicBezTo>
                    <a:pt x="10588" y="3273"/>
                    <a:pt x="11647" y="2618"/>
                    <a:pt x="12494" y="3600"/>
                  </a:cubicBezTo>
                  <a:cubicBezTo>
                    <a:pt x="13341" y="4582"/>
                    <a:pt x="13976" y="7200"/>
                    <a:pt x="14400" y="10145"/>
                  </a:cubicBezTo>
                  <a:cubicBezTo>
                    <a:pt x="14824" y="13091"/>
                    <a:pt x="15035" y="16364"/>
                    <a:pt x="15671" y="16364"/>
                  </a:cubicBezTo>
                  <a:cubicBezTo>
                    <a:pt x="16306" y="16364"/>
                    <a:pt x="17365" y="13091"/>
                    <a:pt x="18424" y="9818"/>
                  </a:cubicBezTo>
                  <a:cubicBezTo>
                    <a:pt x="19482" y="6545"/>
                    <a:pt x="20541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11201399" y="7664450"/>
              <a:ext cx="158751" cy="84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0" y="14224"/>
                  </a:moveTo>
                  <a:cubicBezTo>
                    <a:pt x="2592" y="16332"/>
                    <a:pt x="5184" y="18439"/>
                    <a:pt x="7632" y="19756"/>
                  </a:cubicBezTo>
                  <a:cubicBezTo>
                    <a:pt x="10080" y="21073"/>
                    <a:pt x="12384" y="21600"/>
                    <a:pt x="14400" y="19756"/>
                  </a:cubicBezTo>
                  <a:cubicBezTo>
                    <a:pt x="16416" y="17912"/>
                    <a:pt x="18144" y="13698"/>
                    <a:pt x="19008" y="10273"/>
                  </a:cubicBezTo>
                  <a:cubicBezTo>
                    <a:pt x="19872" y="6849"/>
                    <a:pt x="19872" y="4215"/>
                    <a:pt x="20160" y="2634"/>
                  </a:cubicBezTo>
                  <a:cubicBezTo>
                    <a:pt x="20448" y="1054"/>
                    <a:pt x="21024" y="5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11565058" y="7484850"/>
              <a:ext cx="195143" cy="21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62" fill="norm" stroke="1" extrusionOk="0">
                  <a:moveTo>
                    <a:pt x="1206" y="2748"/>
                  </a:moveTo>
                  <a:cubicBezTo>
                    <a:pt x="1902" y="1893"/>
                    <a:pt x="2599" y="1037"/>
                    <a:pt x="4109" y="503"/>
                  </a:cubicBezTo>
                  <a:cubicBezTo>
                    <a:pt x="5618" y="-32"/>
                    <a:pt x="7941" y="-246"/>
                    <a:pt x="9915" y="396"/>
                  </a:cubicBezTo>
                  <a:cubicBezTo>
                    <a:pt x="11889" y="1037"/>
                    <a:pt x="13515" y="2534"/>
                    <a:pt x="12702" y="5314"/>
                  </a:cubicBezTo>
                  <a:cubicBezTo>
                    <a:pt x="11889" y="8095"/>
                    <a:pt x="8638" y="12158"/>
                    <a:pt x="6315" y="14617"/>
                  </a:cubicBezTo>
                  <a:cubicBezTo>
                    <a:pt x="3993" y="17077"/>
                    <a:pt x="2599" y="17932"/>
                    <a:pt x="1554" y="18788"/>
                  </a:cubicBezTo>
                  <a:cubicBezTo>
                    <a:pt x="509" y="19643"/>
                    <a:pt x="-188" y="20499"/>
                    <a:pt x="44" y="20926"/>
                  </a:cubicBezTo>
                  <a:cubicBezTo>
                    <a:pt x="277" y="21354"/>
                    <a:pt x="1438" y="21354"/>
                    <a:pt x="5154" y="21033"/>
                  </a:cubicBezTo>
                  <a:cubicBezTo>
                    <a:pt x="8870" y="20712"/>
                    <a:pt x="15141" y="20071"/>
                    <a:pt x="21412" y="19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11937999" y="7499350"/>
              <a:ext cx="1016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4615"/>
                    <a:pt x="13500" y="9231"/>
                    <a:pt x="9900" y="12831"/>
                  </a:cubicBezTo>
                  <a:cubicBezTo>
                    <a:pt x="6300" y="16431"/>
                    <a:pt x="3150" y="190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11874504" y="7562850"/>
              <a:ext cx="46934" cy="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0564" fill="norm" stroke="1" extrusionOk="0">
                  <a:moveTo>
                    <a:pt x="10798" y="0"/>
                  </a:moveTo>
                  <a:cubicBezTo>
                    <a:pt x="6298" y="2160"/>
                    <a:pt x="1798" y="4320"/>
                    <a:pt x="448" y="8100"/>
                  </a:cubicBezTo>
                  <a:cubicBezTo>
                    <a:pt x="-902" y="11880"/>
                    <a:pt x="898" y="17280"/>
                    <a:pt x="4498" y="19440"/>
                  </a:cubicBezTo>
                  <a:cubicBezTo>
                    <a:pt x="8098" y="21600"/>
                    <a:pt x="13498" y="20520"/>
                    <a:pt x="16648" y="17280"/>
                  </a:cubicBezTo>
                  <a:cubicBezTo>
                    <a:pt x="19798" y="14040"/>
                    <a:pt x="20698" y="8640"/>
                    <a:pt x="19348" y="8100"/>
                  </a:cubicBezTo>
                  <a:cubicBezTo>
                    <a:pt x="17998" y="7560"/>
                    <a:pt x="14398" y="11880"/>
                    <a:pt x="10798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12015208" y="7664399"/>
              <a:ext cx="73971" cy="6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0632" fill="norm" stroke="1" extrusionOk="0">
                  <a:moveTo>
                    <a:pt x="5114" y="15"/>
                  </a:moveTo>
                  <a:cubicBezTo>
                    <a:pt x="3314" y="2556"/>
                    <a:pt x="1514" y="5098"/>
                    <a:pt x="614" y="8592"/>
                  </a:cubicBezTo>
                  <a:cubicBezTo>
                    <a:pt x="-286" y="12086"/>
                    <a:pt x="-286" y="16533"/>
                    <a:pt x="1214" y="18756"/>
                  </a:cubicBezTo>
                  <a:cubicBezTo>
                    <a:pt x="2714" y="20980"/>
                    <a:pt x="5714" y="20980"/>
                    <a:pt x="8414" y="20027"/>
                  </a:cubicBezTo>
                  <a:cubicBezTo>
                    <a:pt x="11114" y="19074"/>
                    <a:pt x="13514" y="17168"/>
                    <a:pt x="15614" y="14945"/>
                  </a:cubicBezTo>
                  <a:cubicBezTo>
                    <a:pt x="17714" y="12721"/>
                    <a:pt x="19514" y="10180"/>
                    <a:pt x="20414" y="7321"/>
                  </a:cubicBezTo>
                  <a:cubicBezTo>
                    <a:pt x="21314" y="4462"/>
                    <a:pt x="21314" y="1286"/>
                    <a:pt x="18914" y="333"/>
                  </a:cubicBezTo>
                  <a:cubicBezTo>
                    <a:pt x="16514" y="-620"/>
                    <a:pt x="11714" y="651"/>
                    <a:pt x="6914" y="1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11582400" y="7861299"/>
              <a:ext cx="298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62" y="14400"/>
                    <a:pt x="10723" y="7200"/>
                    <a:pt x="14323" y="3600"/>
                  </a:cubicBezTo>
                  <a:cubicBezTo>
                    <a:pt x="17923" y="0"/>
                    <a:pt x="1976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11614149" y="7937500"/>
              <a:ext cx="431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2880"/>
                    <a:pt x="8047" y="5760"/>
                    <a:pt x="11647" y="9360"/>
                  </a:cubicBezTo>
                  <a:cubicBezTo>
                    <a:pt x="15247" y="12960"/>
                    <a:pt x="18424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3" name="Drawing"/>
          <p:cNvGrpSpPr/>
          <p:nvPr/>
        </p:nvGrpSpPr>
        <p:grpSpPr>
          <a:xfrm>
            <a:off x="1379656" y="1949450"/>
            <a:ext cx="11612445" cy="7416800"/>
            <a:chOff x="0" y="0"/>
            <a:chExt cx="11612443" cy="7416800"/>
          </a:xfrm>
        </p:grpSpPr>
        <p:sp>
          <p:nvSpPr>
            <p:cNvPr id="3524" name="Line"/>
            <p:cNvSpPr/>
            <p:nvPr/>
          </p:nvSpPr>
          <p:spPr>
            <a:xfrm>
              <a:off x="912693" y="144944"/>
              <a:ext cx="247651" cy="35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7" fill="norm" stroke="1" extrusionOk="0">
                  <a:moveTo>
                    <a:pt x="3877" y="5619"/>
                  </a:moveTo>
                  <a:cubicBezTo>
                    <a:pt x="3138" y="7594"/>
                    <a:pt x="2400" y="9568"/>
                    <a:pt x="1938" y="12531"/>
                  </a:cubicBezTo>
                  <a:cubicBezTo>
                    <a:pt x="1477" y="15493"/>
                    <a:pt x="1292" y="19443"/>
                    <a:pt x="1108" y="20492"/>
                  </a:cubicBezTo>
                  <a:cubicBezTo>
                    <a:pt x="923" y="21541"/>
                    <a:pt x="738" y="19690"/>
                    <a:pt x="554" y="16604"/>
                  </a:cubicBezTo>
                  <a:cubicBezTo>
                    <a:pt x="369" y="13518"/>
                    <a:pt x="185" y="9198"/>
                    <a:pt x="92" y="6606"/>
                  </a:cubicBezTo>
                  <a:cubicBezTo>
                    <a:pt x="0" y="4014"/>
                    <a:pt x="0" y="3150"/>
                    <a:pt x="0" y="2163"/>
                  </a:cubicBezTo>
                  <a:cubicBezTo>
                    <a:pt x="0" y="1175"/>
                    <a:pt x="0" y="64"/>
                    <a:pt x="277" y="3"/>
                  </a:cubicBezTo>
                  <a:cubicBezTo>
                    <a:pt x="554" y="-59"/>
                    <a:pt x="1108" y="928"/>
                    <a:pt x="2123" y="2471"/>
                  </a:cubicBezTo>
                  <a:cubicBezTo>
                    <a:pt x="3138" y="4014"/>
                    <a:pt x="4615" y="6112"/>
                    <a:pt x="5723" y="7347"/>
                  </a:cubicBezTo>
                  <a:cubicBezTo>
                    <a:pt x="6831" y="8581"/>
                    <a:pt x="7569" y="8951"/>
                    <a:pt x="8400" y="9136"/>
                  </a:cubicBezTo>
                  <a:cubicBezTo>
                    <a:pt x="9231" y="9322"/>
                    <a:pt x="10154" y="9322"/>
                    <a:pt x="11538" y="8334"/>
                  </a:cubicBezTo>
                  <a:cubicBezTo>
                    <a:pt x="12923" y="7347"/>
                    <a:pt x="14769" y="5372"/>
                    <a:pt x="16062" y="3891"/>
                  </a:cubicBezTo>
                  <a:cubicBezTo>
                    <a:pt x="17354" y="2410"/>
                    <a:pt x="18092" y="1422"/>
                    <a:pt x="18462" y="1484"/>
                  </a:cubicBezTo>
                  <a:cubicBezTo>
                    <a:pt x="18831" y="1546"/>
                    <a:pt x="18831" y="2656"/>
                    <a:pt x="18831" y="5187"/>
                  </a:cubicBezTo>
                  <a:cubicBezTo>
                    <a:pt x="18831" y="7717"/>
                    <a:pt x="18831" y="11667"/>
                    <a:pt x="19292" y="14259"/>
                  </a:cubicBezTo>
                  <a:cubicBezTo>
                    <a:pt x="19754" y="16851"/>
                    <a:pt x="20677" y="18085"/>
                    <a:pt x="21600" y="19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1218501" y="340783"/>
              <a:ext cx="183143" cy="13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975" fill="norm" stroke="1" extrusionOk="0">
                  <a:moveTo>
                    <a:pt x="3606" y="327"/>
                  </a:moveTo>
                  <a:cubicBezTo>
                    <a:pt x="2365" y="982"/>
                    <a:pt x="1123" y="1636"/>
                    <a:pt x="503" y="2782"/>
                  </a:cubicBezTo>
                  <a:cubicBezTo>
                    <a:pt x="-118" y="3927"/>
                    <a:pt x="-118" y="5564"/>
                    <a:pt x="254" y="8673"/>
                  </a:cubicBezTo>
                  <a:cubicBezTo>
                    <a:pt x="627" y="11782"/>
                    <a:pt x="1372" y="16364"/>
                    <a:pt x="2365" y="18818"/>
                  </a:cubicBezTo>
                  <a:cubicBezTo>
                    <a:pt x="3358" y="21273"/>
                    <a:pt x="4599" y="21600"/>
                    <a:pt x="5965" y="19964"/>
                  </a:cubicBezTo>
                  <a:cubicBezTo>
                    <a:pt x="7330" y="18327"/>
                    <a:pt x="8820" y="14727"/>
                    <a:pt x="9689" y="11945"/>
                  </a:cubicBezTo>
                  <a:cubicBezTo>
                    <a:pt x="10558" y="9164"/>
                    <a:pt x="10806" y="7200"/>
                    <a:pt x="10930" y="4909"/>
                  </a:cubicBezTo>
                  <a:cubicBezTo>
                    <a:pt x="11054" y="2618"/>
                    <a:pt x="11054" y="0"/>
                    <a:pt x="11054" y="0"/>
                  </a:cubicBezTo>
                  <a:cubicBezTo>
                    <a:pt x="11054" y="0"/>
                    <a:pt x="11054" y="2618"/>
                    <a:pt x="11303" y="5891"/>
                  </a:cubicBezTo>
                  <a:cubicBezTo>
                    <a:pt x="11551" y="9164"/>
                    <a:pt x="12048" y="13091"/>
                    <a:pt x="12668" y="15709"/>
                  </a:cubicBezTo>
                  <a:cubicBezTo>
                    <a:pt x="13289" y="18327"/>
                    <a:pt x="14034" y="19636"/>
                    <a:pt x="15027" y="20127"/>
                  </a:cubicBezTo>
                  <a:cubicBezTo>
                    <a:pt x="16020" y="20618"/>
                    <a:pt x="17261" y="20291"/>
                    <a:pt x="18379" y="19145"/>
                  </a:cubicBezTo>
                  <a:cubicBezTo>
                    <a:pt x="19496" y="18000"/>
                    <a:pt x="20489" y="16036"/>
                    <a:pt x="21482" y="14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451880" y="152400"/>
              <a:ext cx="45014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529" fill="norm" stroke="1" extrusionOk="0">
                  <a:moveTo>
                    <a:pt x="3206" y="0"/>
                  </a:moveTo>
                  <a:cubicBezTo>
                    <a:pt x="1243" y="2738"/>
                    <a:pt x="-721" y="5476"/>
                    <a:pt x="261" y="8746"/>
                  </a:cubicBezTo>
                  <a:cubicBezTo>
                    <a:pt x="1243" y="12017"/>
                    <a:pt x="5170" y="15820"/>
                    <a:pt x="7624" y="18177"/>
                  </a:cubicBezTo>
                  <a:cubicBezTo>
                    <a:pt x="10079" y="20535"/>
                    <a:pt x="11061" y="21448"/>
                    <a:pt x="13024" y="21524"/>
                  </a:cubicBezTo>
                  <a:cubicBezTo>
                    <a:pt x="14988" y="21600"/>
                    <a:pt x="17934" y="20839"/>
                    <a:pt x="20879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1551926" y="146049"/>
              <a:ext cx="57567" cy="28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90" fill="norm" stroke="1" extrusionOk="0">
                  <a:moveTo>
                    <a:pt x="3086" y="0"/>
                  </a:moveTo>
                  <a:cubicBezTo>
                    <a:pt x="1543" y="5158"/>
                    <a:pt x="0" y="10316"/>
                    <a:pt x="0" y="13701"/>
                  </a:cubicBezTo>
                  <a:cubicBezTo>
                    <a:pt x="0" y="17087"/>
                    <a:pt x="1543" y="18699"/>
                    <a:pt x="3857" y="19746"/>
                  </a:cubicBezTo>
                  <a:cubicBezTo>
                    <a:pt x="6171" y="20794"/>
                    <a:pt x="9257" y="21278"/>
                    <a:pt x="12729" y="21439"/>
                  </a:cubicBezTo>
                  <a:cubicBezTo>
                    <a:pt x="16200" y="21600"/>
                    <a:pt x="20057" y="21439"/>
                    <a:pt x="20829" y="20069"/>
                  </a:cubicBezTo>
                  <a:cubicBezTo>
                    <a:pt x="21600" y="18699"/>
                    <a:pt x="19286" y="16119"/>
                    <a:pt x="16971" y="13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1554043" y="292099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1687393" y="241300"/>
              <a:ext cx="10584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10286"/>
                  </a:moveTo>
                  <a:cubicBezTo>
                    <a:pt x="17280" y="12000"/>
                    <a:pt x="21600" y="13714"/>
                    <a:pt x="21600" y="16114"/>
                  </a:cubicBezTo>
                  <a:cubicBezTo>
                    <a:pt x="21600" y="18514"/>
                    <a:pt x="17280" y="21600"/>
                    <a:pt x="15120" y="21600"/>
                  </a:cubicBezTo>
                  <a:cubicBezTo>
                    <a:pt x="12960" y="21600"/>
                    <a:pt x="12960" y="18514"/>
                    <a:pt x="10800" y="14400"/>
                  </a:cubicBezTo>
                  <a:cubicBezTo>
                    <a:pt x="8640" y="10286"/>
                    <a:pt x="4320" y="5143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1761286" y="247650"/>
              <a:ext cx="75105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600" fill="norm" stroke="1" extrusionOk="0">
                  <a:moveTo>
                    <a:pt x="2388" y="0"/>
                  </a:moveTo>
                  <a:cubicBezTo>
                    <a:pt x="3555" y="3834"/>
                    <a:pt x="4723" y="7669"/>
                    <a:pt x="5307" y="10928"/>
                  </a:cubicBezTo>
                  <a:cubicBezTo>
                    <a:pt x="5891" y="14187"/>
                    <a:pt x="5891" y="16871"/>
                    <a:pt x="5891" y="18724"/>
                  </a:cubicBezTo>
                  <a:cubicBezTo>
                    <a:pt x="5891" y="20578"/>
                    <a:pt x="5891" y="21600"/>
                    <a:pt x="5015" y="21600"/>
                  </a:cubicBezTo>
                  <a:cubicBezTo>
                    <a:pt x="4139" y="21600"/>
                    <a:pt x="2388" y="20578"/>
                    <a:pt x="1220" y="18405"/>
                  </a:cubicBezTo>
                  <a:cubicBezTo>
                    <a:pt x="53" y="16232"/>
                    <a:pt x="-531" y="12909"/>
                    <a:pt x="637" y="9969"/>
                  </a:cubicBezTo>
                  <a:cubicBezTo>
                    <a:pt x="1804" y="7030"/>
                    <a:pt x="4723" y="4473"/>
                    <a:pt x="7642" y="3067"/>
                  </a:cubicBezTo>
                  <a:cubicBezTo>
                    <a:pt x="10561" y="1662"/>
                    <a:pt x="13480" y="1406"/>
                    <a:pt x="15815" y="1662"/>
                  </a:cubicBezTo>
                  <a:cubicBezTo>
                    <a:pt x="18150" y="1917"/>
                    <a:pt x="19901" y="2684"/>
                    <a:pt x="20485" y="4090"/>
                  </a:cubicBezTo>
                  <a:cubicBezTo>
                    <a:pt x="21069" y="5496"/>
                    <a:pt x="20485" y="7541"/>
                    <a:pt x="19318" y="8819"/>
                  </a:cubicBezTo>
                  <a:cubicBezTo>
                    <a:pt x="18150" y="10097"/>
                    <a:pt x="16399" y="10608"/>
                    <a:pt x="14355" y="11056"/>
                  </a:cubicBezTo>
                  <a:cubicBezTo>
                    <a:pt x="12312" y="11503"/>
                    <a:pt x="9977" y="11886"/>
                    <a:pt x="8518" y="11759"/>
                  </a:cubicBezTo>
                  <a:cubicBezTo>
                    <a:pt x="7058" y="11631"/>
                    <a:pt x="6474" y="10992"/>
                    <a:pt x="5891" y="10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1916787" y="107950"/>
              <a:ext cx="189707" cy="30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46" fill="norm" stroke="1" extrusionOk="0">
                  <a:moveTo>
                    <a:pt x="630" y="0"/>
                  </a:moveTo>
                  <a:cubicBezTo>
                    <a:pt x="1350" y="600"/>
                    <a:pt x="2070" y="1200"/>
                    <a:pt x="2190" y="2925"/>
                  </a:cubicBezTo>
                  <a:cubicBezTo>
                    <a:pt x="2310" y="4650"/>
                    <a:pt x="1830" y="7500"/>
                    <a:pt x="1350" y="10350"/>
                  </a:cubicBezTo>
                  <a:cubicBezTo>
                    <a:pt x="870" y="13200"/>
                    <a:pt x="390" y="16050"/>
                    <a:pt x="150" y="17925"/>
                  </a:cubicBezTo>
                  <a:cubicBezTo>
                    <a:pt x="-90" y="19800"/>
                    <a:pt x="-90" y="20700"/>
                    <a:pt x="510" y="21150"/>
                  </a:cubicBezTo>
                  <a:cubicBezTo>
                    <a:pt x="1110" y="21600"/>
                    <a:pt x="2310" y="21600"/>
                    <a:pt x="4230" y="20700"/>
                  </a:cubicBezTo>
                  <a:cubicBezTo>
                    <a:pt x="6150" y="19800"/>
                    <a:pt x="8790" y="18000"/>
                    <a:pt x="10470" y="16650"/>
                  </a:cubicBezTo>
                  <a:cubicBezTo>
                    <a:pt x="12150" y="15300"/>
                    <a:pt x="12870" y="14400"/>
                    <a:pt x="13350" y="13575"/>
                  </a:cubicBezTo>
                  <a:cubicBezTo>
                    <a:pt x="13830" y="12750"/>
                    <a:pt x="14070" y="12000"/>
                    <a:pt x="13590" y="11700"/>
                  </a:cubicBezTo>
                  <a:cubicBezTo>
                    <a:pt x="13110" y="11400"/>
                    <a:pt x="11910" y="11550"/>
                    <a:pt x="10590" y="12750"/>
                  </a:cubicBezTo>
                  <a:cubicBezTo>
                    <a:pt x="9270" y="13950"/>
                    <a:pt x="7830" y="16200"/>
                    <a:pt x="7230" y="17700"/>
                  </a:cubicBezTo>
                  <a:cubicBezTo>
                    <a:pt x="6630" y="19200"/>
                    <a:pt x="6870" y="19950"/>
                    <a:pt x="7590" y="20400"/>
                  </a:cubicBezTo>
                  <a:cubicBezTo>
                    <a:pt x="8310" y="20850"/>
                    <a:pt x="9510" y="21000"/>
                    <a:pt x="11910" y="20925"/>
                  </a:cubicBezTo>
                  <a:cubicBezTo>
                    <a:pt x="14310" y="20850"/>
                    <a:pt x="17910" y="20550"/>
                    <a:pt x="21510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2520155" y="152399"/>
              <a:ext cx="151489" cy="26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34" fill="norm" stroke="1" extrusionOk="0">
                  <a:moveTo>
                    <a:pt x="8871" y="0"/>
                  </a:moveTo>
                  <a:cubicBezTo>
                    <a:pt x="6771" y="4186"/>
                    <a:pt x="4671" y="8372"/>
                    <a:pt x="3171" y="11386"/>
                  </a:cubicBezTo>
                  <a:cubicBezTo>
                    <a:pt x="1671" y="14400"/>
                    <a:pt x="771" y="16242"/>
                    <a:pt x="321" y="17581"/>
                  </a:cubicBezTo>
                  <a:cubicBezTo>
                    <a:pt x="-129" y="18921"/>
                    <a:pt x="-129" y="19758"/>
                    <a:pt x="471" y="20428"/>
                  </a:cubicBezTo>
                  <a:cubicBezTo>
                    <a:pt x="1071" y="21098"/>
                    <a:pt x="2271" y="21600"/>
                    <a:pt x="5871" y="21181"/>
                  </a:cubicBezTo>
                  <a:cubicBezTo>
                    <a:pt x="9471" y="20763"/>
                    <a:pt x="15471" y="19423"/>
                    <a:pt x="21471" y="18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2742135" y="103922"/>
              <a:ext cx="189859" cy="315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00" fill="norm" stroke="1" extrusionOk="0">
                  <a:moveTo>
                    <a:pt x="4247" y="7997"/>
                  </a:moveTo>
                  <a:cubicBezTo>
                    <a:pt x="3287" y="11859"/>
                    <a:pt x="2327" y="15721"/>
                    <a:pt x="1607" y="18081"/>
                  </a:cubicBezTo>
                  <a:cubicBezTo>
                    <a:pt x="887" y="20442"/>
                    <a:pt x="407" y="21300"/>
                    <a:pt x="167" y="21300"/>
                  </a:cubicBezTo>
                  <a:cubicBezTo>
                    <a:pt x="-73" y="21300"/>
                    <a:pt x="-73" y="20442"/>
                    <a:pt x="287" y="17652"/>
                  </a:cubicBezTo>
                  <a:cubicBezTo>
                    <a:pt x="647" y="14863"/>
                    <a:pt x="1367" y="10142"/>
                    <a:pt x="2327" y="6924"/>
                  </a:cubicBezTo>
                  <a:cubicBezTo>
                    <a:pt x="3287" y="3705"/>
                    <a:pt x="4487" y="1989"/>
                    <a:pt x="5687" y="987"/>
                  </a:cubicBezTo>
                  <a:cubicBezTo>
                    <a:pt x="6887" y="-14"/>
                    <a:pt x="8087" y="-300"/>
                    <a:pt x="9287" y="344"/>
                  </a:cubicBezTo>
                  <a:cubicBezTo>
                    <a:pt x="10487" y="987"/>
                    <a:pt x="11687" y="2561"/>
                    <a:pt x="12287" y="4134"/>
                  </a:cubicBezTo>
                  <a:cubicBezTo>
                    <a:pt x="12887" y="5708"/>
                    <a:pt x="12887" y="7281"/>
                    <a:pt x="12047" y="8497"/>
                  </a:cubicBezTo>
                  <a:cubicBezTo>
                    <a:pt x="11207" y="9713"/>
                    <a:pt x="9527" y="10572"/>
                    <a:pt x="7967" y="11001"/>
                  </a:cubicBezTo>
                  <a:cubicBezTo>
                    <a:pt x="6407" y="11430"/>
                    <a:pt x="4967" y="11430"/>
                    <a:pt x="4727" y="11716"/>
                  </a:cubicBezTo>
                  <a:cubicBezTo>
                    <a:pt x="4487" y="12002"/>
                    <a:pt x="5447" y="12574"/>
                    <a:pt x="8447" y="14219"/>
                  </a:cubicBezTo>
                  <a:cubicBezTo>
                    <a:pt x="11447" y="15864"/>
                    <a:pt x="16487" y="18582"/>
                    <a:pt x="21527" y="21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3445814" y="39050"/>
              <a:ext cx="114830" cy="37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11" fill="norm" stroke="1" extrusionOk="0">
                  <a:moveTo>
                    <a:pt x="18949" y="1043"/>
                  </a:moveTo>
                  <a:cubicBezTo>
                    <a:pt x="17770" y="555"/>
                    <a:pt x="16592" y="67"/>
                    <a:pt x="15218" y="6"/>
                  </a:cubicBezTo>
                  <a:cubicBezTo>
                    <a:pt x="13843" y="-55"/>
                    <a:pt x="12272" y="311"/>
                    <a:pt x="9916" y="2081"/>
                  </a:cubicBezTo>
                  <a:cubicBezTo>
                    <a:pt x="7560" y="3850"/>
                    <a:pt x="4418" y="7023"/>
                    <a:pt x="2454" y="10196"/>
                  </a:cubicBezTo>
                  <a:cubicBezTo>
                    <a:pt x="490" y="13369"/>
                    <a:pt x="-295" y="16542"/>
                    <a:pt x="98" y="18494"/>
                  </a:cubicBezTo>
                  <a:cubicBezTo>
                    <a:pt x="490" y="20447"/>
                    <a:pt x="2061" y="21179"/>
                    <a:pt x="5792" y="21362"/>
                  </a:cubicBezTo>
                  <a:cubicBezTo>
                    <a:pt x="9523" y="21545"/>
                    <a:pt x="15414" y="21179"/>
                    <a:pt x="21305" y="20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3662969" y="59266"/>
              <a:ext cx="227875" cy="30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13" fill="norm" stroke="1" extrusionOk="0">
                  <a:moveTo>
                    <a:pt x="2931" y="7397"/>
                  </a:moveTo>
                  <a:cubicBezTo>
                    <a:pt x="2331" y="10800"/>
                    <a:pt x="1731" y="14203"/>
                    <a:pt x="1431" y="16274"/>
                  </a:cubicBezTo>
                  <a:cubicBezTo>
                    <a:pt x="1131" y="18345"/>
                    <a:pt x="1131" y="19085"/>
                    <a:pt x="931" y="19899"/>
                  </a:cubicBezTo>
                  <a:cubicBezTo>
                    <a:pt x="731" y="20712"/>
                    <a:pt x="331" y="21600"/>
                    <a:pt x="131" y="21378"/>
                  </a:cubicBezTo>
                  <a:cubicBezTo>
                    <a:pt x="-69" y="21156"/>
                    <a:pt x="-69" y="19825"/>
                    <a:pt x="331" y="16644"/>
                  </a:cubicBezTo>
                  <a:cubicBezTo>
                    <a:pt x="731" y="13463"/>
                    <a:pt x="1531" y="8433"/>
                    <a:pt x="2031" y="5548"/>
                  </a:cubicBezTo>
                  <a:cubicBezTo>
                    <a:pt x="2531" y="2663"/>
                    <a:pt x="2731" y="1923"/>
                    <a:pt x="3131" y="1258"/>
                  </a:cubicBezTo>
                  <a:cubicBezTo>
                    <a:pt x="3531" y="592"/>
                    <a:pt x="4131" y="0"/>
                    <a:pt x="4731" y="0"/>
                  </a:cubicBezTo>
                  <a:cubicBezTo>
                    <a:pt x="5331" y="0"/>
                    <a:pt x="5931" y="592"/>
                    <a:pt x="6431" y="1627"/>
                  </a:cubicBezTo>
                  <a:cubicBezTo>
                    <a:pt x="6931" y="2663"/>
                    <a:pt x="7331" y="4142"/>
                    <a:pt x="7831" y="5252"/>
                  </a:cubicBezTo>
                  <a:cubicBezTo>
                    <a:pt x="8331" y="6362"/>
                    <a:pt x="8931" y="7101"/>
                    <a:pt x="9931" y="7175"/>
                  </a:cubicBezTo>
                  <a:cubicBezTo>
                    <a:pt x="10931" y="7249"/>
                    <a:pt x="12331" y="6658"/>
                    <a:pt x="13631" y="5696"/>
                  </a:cubicBezTo>
                  <a:cubicBezTo>
                    <a:pt x="14931" y="4734"/>
                    <a:pt x="16131" y="3403"/>
                    <a:pt x="17331" y="2441"/>
                  </a:cubicBezTo>
                  <a:cubicBezTo>
                    <a:pt x="18531" y="1479"/>
                    <a:pt x="19731" y="888"/>
                    <a:pt x="20331" y="1110"/>
                  </a:cubicBezTo>
                  <a:cubicBezTo>
                    <a:pt x="20931" y="1332"/>
                    <a:pt x="20931" y="2367"/>
                    <a:pt x="20831" y="4734"/>
                  </a:cubicBezTo>
                  <a:cubicBezTo>
                    <a:pt x="20731" y="7101"/>
                    <a:pt x="20531" y="10800"/>
                    <a:pt x="20331" y="13241"/>
                  </a:cubicBezTo>
                  <a:cubicBezTo>
                    <a:pt x="20131" y="15682"/>
                    <a:pt x="19931" y="16866"/>
                    <a:pt x="19731" y="17827"/>
                  </a:cubicBezTo>
                  <a:cubicBezTo>
                    <a:pt x="19531" y="18789"/>
                    <a:pt x="19331" y="19529"/>
                    <a:pt x="19631" y="19381"/>
                  </a:cubicBezTo>
                  <a:cubicBezTo>
                    <a:pt x="19931" y="19233"/>
                    <a:pt x="20731" y="18197"/>
                    <a:pt x="21531" y="17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984321" y="82550"/>
              <a:ext cx="128773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07" fill="norm" stroke="1" extrusionOk="0">
                  <a:moveTo>
                    <a:pt x="7608" y="0"/>
                  </a:moveTo>
                  <a:cubicBezTo>
                    <a:pt x="6563" y="3369"/>
                    <a:pt x="5518" y="6738"/>
                    <a:pt x="4124" y="9908"/>
                  </a:cubicBezTo>
                  <a:cubicBezTo>
                    <a:pt x="2730" y="13079"/>
                    <a:pt x="989" y="16051"/>
                    <a:pt x="292" y="18033"/>
                  </a:cubicBezTo>
                  <a:cubicBezTo>
                    <a:pt x="-405" y="20015"/>
                    <a:pt x="-57" y="21006"/>
                    <a:pt x="3601" y="21303"/>
                  </a:cubicBezTo>
                  <a:cubicBezTo>
                    <a:pt x="7260" y="21600"/>
                    <a:pt x="14227" y="21204"/>
                    <a:pt x="21195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4221894" y="10773"/>
              <a:ext cx="189650" cy="36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123" fill="norm" stroke="1" extrusionOk="0">
                  <a:moveTo>
                    <a:pt x="5664" y="7934"/>
                  </a:moveTo>
                  <a:cubicBezTo>
                    <a:pt x="4464" y="11286"/>
                    <a:pt x="3264" y="14637"/>
                    <a:pt x="2544" y="16686"/>
                  </a:cubicBezTo>
                  <a:cubicBezTo>
                    <a:pt x="1824" y="18734"/>
                    <a:pt x="1584" y="19479"/>
                    <a:pt x="1224" y="20162"/>
                  </a:cubicBezTo>
                  <a:cubicBezTo>
                    <a:pt x="864" y="20844"/>
                    <a:pt x="384" y="21465"/>
                    <a:pt x="144" y="20906"/>
                  </a:cubicBezTo>
                  <a:cubicBezTo>
                    <a:pt x="-96" y="20348"/>
                    <a:pt x="-96" y="18610"/>
                    <a:pt x="624" y="15755"/>
                  </a:cubicBezTo>
                  <a:cubicBezTo>
                    <a:pt x="1344" y="12899"/>
                    <a:pt x="2784" y="8927"/>
                    <a:pt x="4224" y="6134"/>
                  </a:cubicBezTo>
                  <a:cubicBezTo>
                    <a:pt x="5664" y="3341"/>
                    <a:pt x="7104" y="1727"/>
                    <a:pt x="8664" y="858"/>
                  </a:cubicBezTo>
                  <a:cubicBezTo>
                    <a:pt x="10224" y="-11"/>
                    <a:pt x="11904" y="-135"/>
                    <a:pt x="13104" y="113"/>
                  </a:cubicBezTo>
                  <a:cubicBezTo>
                    <a:pt x="14304" y="362"/>
                    <a:pt x="15024" y="982"/>
                    <a:pt x="15744" y="2472"/>
                  </a:cubicBezTo>
                  <a:cubicBezTo>
                    <a:pt x="16464" y="3962"/>
                    <a:pt x="17184" y="6320"/>
                    <a:pt x="16824" y="8120"/>
                  </a:cubicBezTo>
                  <a:cubicBezTo>
                    <a:pt x="16464" y="9920"/>
                    <a:pt x="15024" y="11162"/>
                    <a:pt x="13824" y="11968"/>
                  </a:cubicBezTo>
                  <a:cubicBezTo>
                    <a:pt x="12624" y="12775"/>
                    <a:pt x="11664" y="13148"/>
                    <a:pt x="10464" y="13396"/>
                  </a:cubicBezTo>
                  <a:cubicBezTo>
                    <a:pt x="9264" y="13644"/>
                    <a:pt x="7824" y="13768"/>
                    <a:pt x="7704" y="14141"/>
                  </a:cubicBezTo>
                  <a:cubicBezTo>
                    <a:pt x="7584" y="14513"/>
                    <a:pt x="8784" y="15134"/>
                    <a:pt x="11304" y="15755"/>
                  </a:cubicBezTo>
                  <a:cubicBezTo>
                    <a:pt x="13824" y="16375"/>
                    <a:pt x="17664" y="16996"/>
                    <a:pt x="21504" y="17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4449643" y="0"/>
              <a:ext cx="126053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800" y="0"/>
                  </a:moveTo>
                  <a:cubicBezTo>
                    <a:pt x="13320" y="2138"/>
                    <a:pt x="15840" y="4275"/>
                    <a:pt x="17820" y="6581"/>
                  </a:cubicBezTo>
                  <a:cubicBezTo>
                    <a:pt x="19800" y="8888"/>
                    <a:pt x="21240" y="11363"/>
                    <a:pt x="21420" y="13388"/>
                  </a:cubicBezTo>
                  <a:cubicBezTo>
                    <a:pt x="21600" y="15413"/>
                    <a:pt x="20520" y="16987"/>
                    <a:pt x="16740" y="18281"/>
                  </a:cubicBezTo>
                  <a:cubicBezTo>
                    <a:pt x="12960" y="19575"/>
                    <a:pt x="6480" y="205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1001593" y="431800"/>
              <a:ext cx="3437468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0" y="21600"/>
                  </a:moveTo>
                  <a:cubicBezTo>
                    <a:pt x="545" y="20700"/>
                    <a:pt x="1090" y="19800"/>
                    <a:pt x="1582" y="19200"/>
                  </a:cubicBezTo>
                  <a:cubicBezTo>
                    <a:pt x="2074" y="18600"/>
                    <a:pt x="2512" y="18300"/>
                    <a:pt x="3017" y="17700"/>
                  </a:cubicBezTo>
                  <a:cubicBezTo>
                    <a:pt x="3522" y="17100"/>
                    <a:pt x="4094" y="16200"/>
                    <a:pt x="4632" y="15300"/>
                  </a:cubicBezTo>
                  <a:cubicBezTo>
                    <a:pt x="5171" y="14400"/>
                    <a:pt x="5676" y="13500"/>
                    <a:pt x="6114" y="12750"/>
                  </a:cubicBezTo>
                  <a:cubicBezTo>
                    <a:pt x="6553" y="12000"/>
                    <a:pt x="6925" y="11400"/>
                    <a:pt x="7317" y="10800"/>
                  </a:cubicBezTo>
                  <a:cubicBezTo>
                    <a:pt x="7710" y="10200"/>
                    <a:pt x="8122" y="9600"/>
                    <a:pt x="8560" y="9000"/>
                  </a:cubicBezTo>
                  <a:cubicBezTo>
                    <a:pt x="8999" y="8400"/>
                    <a:pt x="9464" y="7800"/>
                    <a:pt x="9923" y="7275"/>
                  </a:cubicBezTo>
                  <a:cubicBezTo>
                    <a:pt x="10381" y="6750"/>
                    <a:pt x="10833" y="6300"/>
                    <a:pt x="11292" y="5850"/>
                  </a:cubicBezTo>
                  <a:cubicBezTo>
                    <a:pt x="11750" y="5400"/>
                    <a:pt x="12216" y="4950"/>
                    <a:pt x="12701" y="4575"/>
                  </a:cubicBezTo>
                  <a:cubicBezTo>
                    <a:pt x="13186" y="4200"/>
                    <a:pt x="13691" y="3900"/>
                    <a:pt x="14150" y="3675"/>
                  </a:cubicBezTo>
                  <a:cubicBezTo>
                    <a:pt x="14608" y="3450"/>
                    <a:pt x="15020" y="3300"/>
                    <a:pt x="15519" y="3150"/>
                  </a:cubicBezTo>
                  <a:cubicBezTo>
                    <a:pt x="16017" y="3000"/>
                    <a:pt x="16602" y="2850"/>
                    <a:pt x="17194" y="2775"/>
                  </a:cubicBezTo>
                  <a:cubicBezTo>
                    <a:pt x="17785" y="2700"/>
                    <a:pt x="18383" y="2700"/>
                    <a:pt x="18928" y="2850"/>
                  </a:cubicBezTo>
                  <a:cubicBezTo>
                    <a:pt x="19473" y="3000"/>
                    <a:pt x="19965" y="3300"/>
                    <a:pt x="20357" y="3525"/>
                  </a:cubicBezTo>
                  <a:cubicBezTo>
                    <a:pt x="20749" y="3750"/>
                    <a:pt x="21042" y="3900"/>
                    <a:pt x="21234" y="3675"/>
                  </a:cubicBezTo>
                  <a:cubicBezTo>
                    <a:pt x="21427" y="3450"/>
                    <a:pt x="21520" y="2850"/>
                    <a:pt x="21560" y="2175"/>
                  </a:cubicBezTo>
                  <a:cubicBezTo>
                    <a:pt x="21600" y="1500"/>
                    <a:pt x="21587" y="750"/>
                    <a:pt x="215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1579443" y="533399"/>
              <a:ext cx="28511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0" y="21600"/>
                    <a:pt x="1379" y="21600"/>
                    <a:pt x="2020" y="21494"/>
                  </a:cubicBezTo>
                  <a:cubicBezTo>
                    <a:pt x="2662" y="21388"/>
                    <a:pt x="3255" y="21176"/>
                    <a:pt x="3800" y="20859"/>
                  </a:cubicBezTo>
                  <a:cubicBezTo>
                    <a:pt x="4346" y="20541"/>
                    <a:pt x="4843" y="20118"/>
                    <a:pt x="5372" y="19694"/>
                  </a:cubicBezTo>
                  <a:cubicBezTo>
                    <a:pt x="5901" y="19271"/>
                    <a:pt x="6462" y="18847"/>
                    <a:pt x="7032" y="18318"/>
                  </a:cubicBezTo>
                  <a:cubicBezTo>
                    <a:pt x="7601" y="17788"/>
                    <a:pt x="8178" y="17153"/>
                    <a:pt x="8788" y="16624"/>
                  </a:cubicBezTo>
                  <a:cubicBezTo>
                    <a:pt x="9397" y="16094"/>
                    <a:pt x="10038" y="15671"/>
                    <a:pt x="10672" y="15141"/>
                  </a:cubicBezTo>
                  <a:cubicBezTo>
                    <a:pt x="11305" y="14612"/>
                    <a:pt x="11931" y="13976"/>
                    <a:pt x="12548" y="13341"/>
                  </a:cubicBezTo>
                  <a:cubicBezTo>
                    <a:pt x="13165" y="12706"/>
                    <a:pt x="13775" y="12071"/>
                    <a:pt x="14376" y="11329"/>
                  </a:cubicBezTo>
                  <a:cubicBezTo>
                    <a:pt x="14977" y="10588"/>
                    <a:pt x="15571" y="9741"/>
                    <a:pt x="16164" y="8894"/>
                  </a:cubicBezTo>
                  <a:cubicBezTo>
                    <a:pt x="16757" y="8047"/>
                    <a:pt x="17351" y="7200"/>
                    <a:pt x="18056" y="6141"/>
                  </a:cubicBezTo>
                  <a:cubicBezTo>
                    <a:pt x="18762" y="5082"/>
                    <a:pt x="19580" y="3812"/>
                    <a:pt x="20189" y="2753"/>
                  </a:cubicBezTo>
                  <a:cubicBezTo>
                    <a:pt x="20798" y="1694"/>
                    <a:pt x="21199" y="8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4875093" y="1397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4913193" y="3111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-1" y="1068512"/>
              <a:ext cx="233245" cy="688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71" fill="norm" stroke="1" extrusionOk="0">
                  <a:moveTo>
                    <a:pt x="21443" y="341"/>
                  </a:moveTo>
                  <a:cubicBezTo>
                    <a:pt x="18719" y="79"/>
                    <a:pt x="15994" y="-184"/>
                    <a:pt x="13173" y="177"/>
                  </a:cubicBezTo>
                  <a:cubicBezTo>
                    <a:pt x="10351" y="538"/>
                    <a:pt x="7432" y="1523"/>
                    <a:pt x="5875" y="2212"/>
                  </a:cubicBezTo>
                  <a:cubicBezTo>
                    <a:pt x="4319" y="2902"/>
                    <a:pt x="4124" y="3296"/>
                    <a:pt x="5000" y="3788"/>
                  </a:cubicBezTo>
                  <a:cubicBezTo>
                    <a:pt x="5875" y="4280"/>
                    <a:pt x="7821" y="4871"/>
                    <a:pt x="9767" y="5495"/>
                  </a:cubicBezTo>
                  <a:cubicBezTo>
                    <a:pt x="11713" y="6119"/>
                    <a:pt x="13659" y="6775"/>
                    <a:pt x="14729" y="7497"/>
                  </a:cubicBezTo>
                  <a:cubicBezTo>
                    <a:pt x="15800" y="8220"/>
                    <a:pt x="15994" y="9007"/>
                    <a:pt x="14827" y="9828"/>
                  </a:cubicBezTo>
                  <a:cubicBezTo>
                    <a:pt x="13659" y="10649"/>
                    <a:pt x="11129" y="11502"/>
                    <a:pt x="8794" y="12028"/>
                  </a:cubicBezTo>
                  <a:cubicBezTo>
                    <a:pt x="6459" y="12553"/>
                    <a:pt x="4319" y="12750"/>
                    <a:pt x="2762" y="12815"/>
                  </a:cubicBezTo>
                  <a:cubicBezTo>
                    <a:pt x="1205" y="12881"/>
                    <a:pt x="232" y="12815"/>
                    <a:pt x="38" y="12618"/>
                  </a:cubicBezTo>
                  <a:cubicBezTo>
                    <a:pt x="-157" y="12421"/>
                    <a:pt x="427" y="12093"/>
                    <a:pt x="1205" y="11896"/>
                  </a:cubicBezTo>
                  <a:cubicBezTo>
                    <a:pt x="1984" y="11699"/>
                    <a:pt x="2957" y="11634"/>
                    <a:pt x="3929" y="11634"/>
                  </a:cubicBezTo>
                  <a:cubicBezTo>
                    <a:pt x="4902" y="11634"/>
                    <a:pt x="5875" y="11699"/>
                    <a:pt x="6459" y="11896"/>
                  </a:cubicBezTo>
                  <a:cubicBezTo>
                    <a:pt x="7043" y="12093"/>
                    <a:pt x="7238" y="12421"/>
                    <a:pt x="6946" y="13144"/>
                  </a:cubicBezTo>
                  <a:cubicBezTo>
                    <a:pt x="6654" y="13866"/>
                    <a:pt x="5875" y="14982"/>
                    <a:pt x="5000" y="16098"/>
                  </a:cubicBezTo>
                  <a:cubicBezTo>
                    <a:pt x="4124" y="17214"/>
                    <a:pt x="3151" y="18330"/>
                    <a:pt x="2567" y="19052"/>
                  </a:cubicBezTo>
                  <a:cubicBezTo>
                    <a:pt x="1984" y="19775"/>
                    <a:pt x="1789" y="20103"/>
                    <a:pt x="1692" y="20431"/>
                  </a:cubicBezTo>
                  <a:cubicBezTo>
                    <a:pt x="1594" y="20759"/>
                    <a:pt x="1594" y="21088"/>
                    <a:pt x="2567" y="21252"/>
                  </a:cubicBezTo>
                  <a:cubicBezTo>
                    <a:pt x="3540" y="21416"/>
                    <a:pt x="5486" y="21416"/>
                    <a:pt x="7627" y="21219"/>
                  </a:cubicBezTo>
                  <a:cubicBezTo>
                    <a:pt x="9767" y="21022"/>
                    <a:pt x="12102" y="20628"/>
                    <a:pt x="14438" y="20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439431" y="1181099"/>
              <a:ext cx="136713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21138" y="0"/>
                  </a:moveTo>
                  <a:cubicBezTo>
                    <a:pt x="19502" y="0"/>
                    <a:pt x="17865" y="0"/>
                    <a:pt x="15247" y="750"/>
                  </a:cubicBezTo>
                  <a:cubicBezTo>
                    <a:pt x="12629" y="1500"/>
                    <a:pt x="9029" y="3000"/>
                    <a:pt x="6083" y="5200"/>
                  </a:cubicBezTo>
                  <a:cubicBezTo>
                    <a:pt x="3138" y="7400"/>
                    <a:pt x="847" y="10300"/>
                    <a:pt x="193" y="12700"/>
                  </a:cubicBezTo>
                  <a:cubicBezTo>
                    <a:pt x="-462" y="15100"/>
                    <a:pt x="520" y="17000"/>
                    <a:pt x="3629" y="18400"/>
                  </a:cubicBezTo>
                  <a:cubicBezTo>
                    <a:pt x="6738" y="19800"/>
                    <a:pt x="11974" y="20700"/>
                    <a:pt x="172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703143" y="1238249"/>
              <a:ext cx="152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937"/>
                    <a:pt x="9000" y="9874"/>
                    <a:pt x="12600" y="13474"/>
                  </a:cubicBezTo>
                  <a:cubicBezTo>
                    <a:pt x="16200" y="17074"/>
                    <a:pt x="18900" y="193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817443" y="1244600"/>
              <a:ext cx="1079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131"/>
                    <a:pt x="17365" y="262"/>
                    <a:pt x="15671" y="1113"/>
                  </a:cubicBezTo>
                  <a:cubicBezTo>
                    <a:pt x="13976" y="1964"/>
                    <a:pt x="12706" y="3535"/>
                    <a:pt x="10800" y="5825"/>
                  </a:cubicBezTo>
                  <a:cubicBezTo>
                    <a:pt x="8894" y="8116"/>
                    <a:pt x="6353" y="11127"/>
                    <a:pt x="4447" y="13876"/>
                  </a:cubicBezTo>
                  <a:cubicBezTo>
                    <a:pt x="2541" y="16625"/>
                    <a:pt x="1271" y="191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969843" y="1562100"/>
              <a:ext cx="1" cy="1206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1249243" y="1606550"/>
              <a:ext cx="889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1681043" y="1289050"/>
              <a:ext cx="1905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847"/>
                    <a:pt x="4800" y="1694"/>
                    <a:pt x="7560" y="3953"/>
                  </a:cubicBezTo>
                  <a:cubicBezTo>
                    <a:pt x="10320" y="6212"/>
                    <a:pt x="13440" y="9882"/>
                    <a:pt x="15840" y="13059"/>
                  </a:cubicBezTo>
                  <a:cubicBezTo>
                    <a:pt x="18240" y="16235"/>
                    <a:pt x="19920" y="189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1763593" y="1308100"/>
              <a:ext cx="11430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944"/>
                    <a:pt x="16000" y="1889"/>
                    <a:pt x="13200" y="4013"/>
                  </a:cubicBezTo>
                  <a:cubicBezTo>
                    <a:pt x="10400" y="6138"/>
                    <a:pt x="7600" y="9443"/>
                    <a:pt x="5400" y="12570"/>
                  </a:cubicBezTo>
                  <a:cubicBezTo>
                    <a:pt x="3200" y="15698"/>
                    <a:pt x="1600" y="186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1954093" y="157480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1693743" y="1162049"/>
              <a:ext cx="273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93" y="19200"/>
                    <a:pt x="11386" y="16800"/>
                    <a:pt x="14986" y="13200"/>
                  </a:cubicBezTo>
                  <a:cubicBezTo>
                    <a:pt x="18586" y="9600"/>
                    <a:pt x="20093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1909643" y="1074061"/>
              <a:ext cx="131645" cy="11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37" fill="norm" stroke="1" extrusionOk="0">
                  <a:moveTo>
                    <a:pt x="0" y="4384"/>
                  </a:moveTo>
                  <a:cubicBezTo>
                    <a:pt x="1029" y="2869"/>
                    <a:pt x="2057" y="1353"/>
                    <a:pt x="3429" y="595"/>
                  </a:cubicBezTo>
                  <a:cubicBezTo>
                    <a:pt x="4800" y="-163"/>
                    <a:pt x="6514" y="-163"/>
                    <a:pt x="8914" y="405"/>
                  </a:cubicBezTo>
                  <a:cubicBezTo>
                    <a:pt x="11314" y="974"/>
                    <a:pt x="14400" y="2111"/>
                    <a:pt x="16800" y="4384"/>
                  </a:cubicBezTo>
                  <a:cubicBezTo>
                    <a:pt x="19200" y="6658"/>
                    <a:pt x="20914" y="10069"/>
                    <a:pt x="21257" y="12532"/>
                  </a:cubicBezTo>
                  <a:cubicBezTo>
                    <a:pt x="21600" y="14995"/>
                    <a:pt x="20571" y="16511"/>
                    <a:pt x="19200" y="17837"/>
                  </a:cubicBezTo>
                  <a:cubicBezTo>
                    <a:pt x="17829" y="19163"/>
                    <a:pt x="16114" y="20300"/>
                    <a:pt x="16114" y="20869"/>
                  </a:cubicBezTo>
                  <a:cubicBezTo>
                    <a:pt x="16114" y="21437"/>
                    <a:pt x="17829" y="21437"/>
                    <a:pt x="19543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2265243" y="1155700"/>
              <a:ext cx="149522" cy="46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555" fill="norm" stroke="1" extrusionOk="0">
                  <a:moveTo>
                    <a:pt x="0" y="0"/>
                  </a:moveTo>
                  <a:cubicBezTo>
                    <a:pt x="4142" y="1486"/>
                    <a:pt x="8285" y="2972"/>
                    <a:pt x="12132" y="5301"/>
                  </a:cubicBezTo>
                  <a:cubicBezTo>
                    <a:pt x="15978" y="7629"/>
                    <a:pt x="19529" y="10800"/>
                    <a:pt x="20564" y="13475"/>
                  </a:cubicBezTo>
                  <a:cubicBezTo>
                    <a:pt x="21600" y="16150"/>
                    <a:pt x="20121" y="18330"/>
                    <a:pt x="17901" y="19668"/>
                  </a:cubicBezTo>
                  <a:cubicBezTo>
                    <a:pt x="15682" y="21006"/>
                    <a:pt x="12723" y="21501"/>
                    <a:pt x="10208" y="21550"/>
                  </a:cubicBezTo>
                  <a:cubicBezTo>
                    <a:pt x="7693" y="21600"/>
                    <a:pt x="5622" y="21204"/>
                    <a:pt x="3551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2519243" y="1606550"/>
              <a:ext cx="38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3074568" y="1114745"/>
              <a:ext cx="111426" cy="39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525" fill="norm" stroke="1" extrusionOk="0">
                  <a:moveTo>
                    <a:pt x="21057" y="844"/>
                  </a:moveTo>
                  <a:cubicBezTo>
                    <a:pt x="18257" y="499"/>
                    <a:pt x="15457" y="155"/>
                    <a:pt x="13057" y="40"/>
                  </a:cubicBezTo>
                  <a:cubicBezTo>
                    <a:pt x="10657" y="-75"/>
                    <a:pt x="8657" y="40"/>
                    <a:pt x="6857" y="614"/>
                  </a:cubicBezTo>
                  <a:cubicBezTo>
                    <a:pt x="5057" y="1189"/>
                    <a:pt x="3457" y="2223"/>
                    <a:pt x="2057" y="4119"/>
                  </a:cubicBezTo>
                  <a:cubicBezTo>
                    <a:pt x="657" y="6014"/>
                    <a:pt x="-543" y="8772"/>
                    <a:pt x="257" y="11414"/>
                  </a:cubicBezTo>
                  <a:cubicBezTo>
                    <a:pt x="1057" y="14057"/>
                    <a:pt x="3857" y="16585"/>
                    <a:pt x="7457" y="18251"/>
                  </a:cubicBezTo>
                  <a:cubicBezTo>
                    <a:pt x="11057" y="19916"/>
                    <a:pt x="15457" y="20721"/>
                    <a:pt x="19857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3306643" y="1136650"/>
              <a:ext cx="1397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240"/>
                    <a:pt x="3273" y="480"/>
                    <a:pt x="5564" y="2880"/>
                  </a:cubicBezTo>
                  <a:cubicBezTo>
                    <a:pt x="7855" y="5280"/>
                    <a:pt x="10800" y="9840"/>
                    <a:pt x="13582" y="13320"/>
                  </a:cubicBezTo>
                  <a:cubicBezTo>
                    <a:pt x="16364" y="16800"/>
                    <a:pt x="18982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3451470" y="1136650"/>
              <a:ext cx="71074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5614" y="1895"/>
                    <a:pt x="9897" y="3789"/>
                    <a:pt x="6085" y="6505"/>
                  </a:cubicBezTo>
                  <a:cubicBezTo>
                    <a:pt x="2273" y="9221"/>
                    <a:pt x="367" y="12758"/>
                    <a:pt x="50" y="15411"/>
                  </a:cubicBezTo>
                  <a:cubicBezTo>
                    <a:pt x="-268" y="18063"/>
                    <a:pt x="1003" y="19832"/>
                    <a:pt x="22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3535243" y="1389029"/>
              <a:ext cx="139701" cy="15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3726"/>
                  </a:moveTo>
                  <a:cubicBezTo>
                    <a:pt x="1309" y="2559"/>
                    <a:pt x="2618" y="1391"/>
                    <a:pt x="4091" y="662"/>
                  </a:cubicBezTo>
                  <a:cubicBezTo>
                    <a:pt x="5564" y="-68"/>
                    <a:pt x="7200" y="-360"/>
                    <a:pt x="9327" y="662"/>
                  </a:cubicBezTo>
                  <a:cubicBezTo>
                    <a:pt x="11455" y="1683"/>
                    <a:pt x="14073" y="4018"/>
                    <a:pt x="14564" y="6791"/>
                  </a:cubicBezTo>
                  <a:cubicBezTo>
                    <a:pt x="15055" y="9564"/>
                    <a:pt x="13418" y="12775"/>
                    <a:pt x="11618" y="15256"/>
                  </a:cubicBezTo>
                  <a:cubicBezTo>
                    <a:pt x="9818" y="17737"/>
                    <a:pt x="7855" y="19489"/>
                    <a:pt x="7855" y="20364"/>
                  </a:cubicBezTo>
                  <a:cubicBezTo>
                    <a:pt x="7855" y="21240"/>
                    <a:pt x="9818" y="21240"/>
                    <a:pt x="12436" y="20802"/>
                  </a:cubicBezTo>
                  <a:cubicBezTo>
                    <a:pt x="15055" y="20364"/>
                    <a:pt x="18327" y="19489"/>
                    <a:pt x="21600" y="18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3770193" y="1530350"/>
              <a:ext cx="31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3998793" y="1149350"/>
              <a:ext cx="1968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4457"/>
                    <a:pt x="8361" y="8914"/>
                    <a:pt x="11961" y="12514"/>
                  </a:cubicBezTo>
                  <a:cubicBezTo>
                    <a:pt x="15561" y="16114"/>
                    <a:pt x="18581" y="188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4087693" y="1155700"/>
              <a:ext cx="1270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33"/>
                    <a:pt x="18000" y="267"/>
                    <a:pt x="15840" y="1467"/>
                  </a:cubicBezTo>
                  <a:cubicBezTo>
                    <a:pt x="13680" y="2667"/>
                    <a:pt x="11160" y="4933"/>
                    <a:pt x="8460" y="8467"/>
                  </a:cubicBezTo>
                  <a:cubicBezTo>
                    <a:pt x="5760" y="12000"/>
                    <a:pt x="288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4246443" y="1371600"/>
              <a:ext cx="146051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2197"/>
                  </a:moveTo>
                  <a:cubicBezTo>
                    <a:pt x="1565" y="1098"/>
                    <a:pt x="3130" y="0"/>
                    <a:pt x="4539" y="0"/>
                  </a:cubicBezTo>
                  <a:cubicBezTo>
                    <a:pt x="5948" y="0"/>
                    <a:pt x="7200" y="1098"/>
                    <a:pt x="7513" y="3112"/>
                  </a:cubicBezTo>
                  <a:cubicBezTo>
                    <a:pt x="7826" y="5125"/>
                    <a:pt x="7200" y="8054"/>
                    <a:pt x="6104" y="10434"/>
                  </a:cubicBezTo>
                  <a:cubicBezTo>
                    <a:pt x="5009" y="12814"/>
                    <a:pt x="3443" y="14644"/>
                    <a:pt x="2191" y="16475"/>
                  </a:cubicBezTo>
                  <a:cubicBezTo>
                    <a:pt x="939" y="18305"/>
                    <a:pt x="0" y="20136"/>
                    <a:pt x="783" y="20868"/>
                  </a:cubicBezTo>
                  <a:cubicBezTo>
                    <a:pt x="1565" y="21600"/>
                    <a:pt x="4070" y="21234"/>
                    <a:pt x="7826" y="19769"/>
                  </a:cubicBezTo>
                  <a:cubicBezTo>
                    <a:pt x="11583" y="18305"/>
                    <a:pt x="16591" y="15742"/>
                    <a:pt x="21600" y="13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3954343" y="1032056"/>
              <a:ext cx="3111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55" y="11918"/>
                    <a:pt x="9110" y="3818"/>
                    <a:pt x="12710" y="1118"/>
                  </a:cubicBezTo>
                  <a:cubicBezTo>
                    <a:pt x="16310" y="-1582"/>
                    <a:pt x="18955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4246443" y="975269"/>
              <a:ext cx="171926" cy="13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025" fill="norm" stroke="1" extrusionOk="0">
                  <a:moveTo>
                    <a:pt x="0" y="1389"/>
                  </a:moveTo>
                  <a:cubicBezTo>
                    <a:pt x="1054" y="407"/>
                    <a:pt x="2107" y="-575"/>
                    <a:pt x="5532" y="407"/>
                  </a:cubicBezTo>
                  <a:cubicBezTo>
                    <a:pt x="8956" y="1389"/>
                    <a:pt x="14751" y="4334"/>
                    <a:pt x="17912" y="6625"/>
                  </a:cubicBezTo>
                  <a:cubicBezTo>
                    <a:pt x="21073" y="8916"/>
                    <a:pt x="21600" y="10552"/>
                    <a:pt x="21337" y="12025"/>
                  </a:cubicBezTo>
                  <a:cubicBezTo>
                    <a:pt x="21073" y="13498"/>
                    <a:pt x="20020" y="14807"/>
                    <a:pt x="17912" y="16280"/>
                  </a:cubicBezTo>
                  <a:cubicBezTo>
                    <a:pt x="15805" y="17752"/>
                    <a:pt x="12644" y="19389"/>
                    <a:pt x="9483" y="21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4513143" y="1054100"/>
              <a:ext cx="7723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8526" y="0"/>
                  </a:moveTo>
                  <a:cubicBezTo>
                    <a:pt x="13074" y="1680"/>
                    <a:pt x="17621" y="3360"/>
                    <a:pt x="19611" y="5760"/>
                  </a:cubicBezTo>
                  <a:cubicBezTo>
                    <a:pt x="21600" y="8160"/>
                    <a:pt x="21032" y="11280"/>
                    <a:pt x="17337" y="14040"/>
                  </a:cubicBezTo>
                  <a:cubicBezTo>
                    <a:pt x="13642" y="16800"/>
                    <a:pt x="6821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4627443" y="1422400"/>
              <a:ext cx="889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4900493" y="1428750"/>
              <a:ext cx="158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5243393" y="139065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5497393" y="1390650"/>
              <a:ext cx="9764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10800" y="0"/>
                  </a:moveTo>
                  <a:cubicBezTo>
                    <a:pt x="14850" y="2016"/>
                    <a:pt x="18900" y="4032"/>
                    <a:pt x="20250" y="6480"/>
                  </a:cubicBezTo>
                  <a:cubicBezTo>
                    <a:pt x="21600" y="8928"/>
                    <a:pt x="20250" y="11808"/>
                    <a:pt x="16425" y="14400"/>
                  </a:cubicBezTo>
                  <a:cubicBezTo>
                    <a:pt x="12600" y="16992"/>
                    <a:pt x="6300" y="192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6028019" y="1022350"/>
              <a:ext cx="161525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1132" y="0"/>
                  </a:moveTo>
                  <a:cubicBezTo>
                    <a:pt x="16978" y="288"/>
                    <a:pt x="12824" y="576"/>
                    <a:pt x="9224" y="2160"/>
                  </a:cubicBezTo>
                  <a:cubicBezTo>
                    <a:pt x="5624" y="3744"/>
                    <a:pt x="2578" y="6624"/>
                    <a:pt x="1055" y="9648"/>
                  </a:cubicBezTo>
                  <a:cubicBezTo>
                    <a:pt x="-468" y="12672"/>
                    <a:pt x="-468" y="15840"/>
                    <a:pt x="1886" y="17856"/>
                  </a:cubicBezTo>
                  <a:cubicBezTo>
                    <a:pt x="4240" y="19872"/>
                    <a:pt x="8947" y="20736"/>
                    <a:pt x="136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6265743" y="1009650"/>
              <a:ext cx="1270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5625"/>
                    <a:pt x="10080" y="11250"/>
                    <a:pt x="13680" y="14850"/>
                  </a:cubicBezTo>
                  <a:cubicBezTo>
                    <a:pt x="17280" y="18450"/>
                    <a:pt x="19440" y="200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6367343" y="1028699"/>
              <a:ext cx="1143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171"/>
                    <a:pt x="17600" y="343"/>
                    <a:pt x="15200" y="1971"/>
                  </a:cubicBezTo>
                  <a:cubicBezTo>
                    <a:pt x="12800" y="3600"/>
                    <a:pt x="10000" y="6686"/>
                    <a:pt x="7400" y="10200"/>
                  </a:cubicBezTo>
                  <a:cubicBezTo>
                    <a:pt x="4800" y="13714"/>
                    <a:pt x="2400" y="176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6479093" y="1235418"/>
              <a:ext cx="91451" cy="9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0712" fill="norm" stroke="1" extrusionOk="0">
                  <a:moveTo>
                    <a:pt x="5010" y="4751"/>
                  </a:moveTo>
                  <a:cubicBezTo>
                    <a:pt x="5010" y="7049"/>
                    <a:pt x="5010" y="9347"/>
                    <a:pt x="4028" y="12564"/>
                  </a:cubicBezTo>
                  <a:cubicBezTo>
                    <a:pt x="3046" y="15781"/>
                    <a:pt x="1083" y="19917"/>
                    <a:pt x="346" y="20607"/>
                  </a:cubicBezTo>
                  <a:cubicBezTo>
                    <a:pt x="-390" y="21296"/>
                    <a:pt x="101" y="18539"/>
                    <a:pt x="1328" y="14632"/>
                  </a:cubicBezTo>
                  <a:cubicBezTo>
                    <a:pt x="2555" y="10726"/>
                    <a:pt x="4519" y="5670"/>
                    <a:pt x="6728" y="2913"/>
                  </a:cubicBezTo>
                  <a:cubicBezTo>
                    <a:pt x="8937" y="156"/>
                    <a:pt x="11392" y="-304"/>
                    <a:pt x="13601" y="156"/>
                  </a:cubicBezTo>
                  <a:cubicBezTo>
                    <a:pt x="15810" y="615"/>
                    <a:pt x="17774" y="1994"/>
                    <a:pt x="19001" y="5441"/>
                  </a:cubicBezTo>
                  <a:cubicBezTo>
                    <a:pt x="20228" y="8887"/>
                    <a:pt x="20719" y="14402"/>
                    <a:pt x="21210" y="19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6735643" y="1276350"/>
              <a:ext cx="34014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4000"/>
                    <a:pt x="21600" y="8000"/>
                    <a:pt x="18424" y="11600"/>
                  </a:cubicBezTo>
                  <a:cubicBezTo>
                    <a:pt x="15247" y="15200"/>
                    <a:pt x="7624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6983293" y="1060449"/>
              <a:ext cx="2032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3497"/>
                    <a:pt x="7650" y="6994"/>
                    <a:pt x="11250" y="10594"/>
                  </a:cubicBezTo>
                  <a:cubicBezTo>
                    <a:pt x="14850" y="14194"/>
                    <a:pt x="18225" y="1789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7051483" y="1028700"/>
              <a:ext cx="16676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21272" y="0"/>
                  </a:moveTo>
                  <a:cubicBezTo>
                    <a:pt x="17222" y="2989"/>
                    <a:pt x="13172" y="5977"/>
                    <a:pt x="9527" y="9238"/>
                  </a:cubicBezTo>
                  <a:cubicBezTo>
                    <a:pt x="5882" y="12498"/>
                    <a:pt x="2642" y="16030"/>
                    <a:pt x="1157" y="18136"/>
                  </a:cubicBezTo>
                  <a:cubicBezTo>
                    <a:pt x="-328" y="20242"/>
                    <a:pt x="-58" y="20921"/>
                    <a:pt x="2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7284658" y="1238250"/>
              <a:ext cx="105036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3293" y="2880"/>
                  </a:moveTo>
                  <a:cubicBezTo>
                    <a:pt x="2861" y="5280"/>
                    <a:pt x="2429" y="7680"/>
                    <a:pt x="1781" y="11040"/>
                  </a:cubicBezTo>
                  <a:cubicBezTo>
                    <a:pt x="1133" y="14400"/>
                    <a:pt x="269" y="18720"/>
                    <a:pt x="53" y="19680"/>
                  </a:cubicBezTo>
                  <a:cubicBezTo>
                    <a:pt x="-163" y="20640"/>
                    <a:pt x="269" y="18240"/>
                    <a:pt x="1565" y="14880"/>
                  </a:cubicBezTo>
                  <a:cubicBezTo>
                    <a:pt x="2861" y="11520"/>
                    <a:pt x="5021" y="7200"/>
                    <a:pt x="6965" y="4320"/>
                  </a:cubicBezTo>
                  <a:cubicBezTo>
                    <a:pt x="8909" y="1440"/>
                    <a:pt x="10637" y="0"/>
                    <a:pt x="12365" y="0"/>
                  </a:cubicBezTo>
                  <a:cubicBezTo>
                    <a:pt x="14093" y="0"/>
                    <a:pt x="15821" y="1440"/>
                    <a:pt x="17333" y="5280"/>
                  </a:cubicBezTo>
                  <a:cubicBezTo>
                    <a:pt x="18845" y="9120"/>
                    <a:pt x="20141" y="15360"/>
                    <a:pt x="214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7002343" y="877242"/>
              <a:ext cx="2921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348" y="10932"/>
                    <a:pt x="4696" y="1332"/>
                    <a:pt x="8296" y="132"/>
                  </a:cubicBezTo>
                  <a:cubicBezTo>
                    <a:pt x="11896" y="-1068"/>
                    <a:pt x="16748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7300793" y="831850"/>
              <a:ext cx="144442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0" y="0"/>
                  </a:moveTo>
                  <a:cubicBezTo>
                    <a:pt x="5554" y="2700"/>
                    <a:pt x="11109" y="5400"/>
                    <a:pt x="14503" y="7350"/>
                  </a:cubicBezTo>
                  <a:cubicBezTo>
                    <a:pt x="17897" y="9300"/>
                    <a:pt x="19131" y="10500"/>
                    <a:pt x="20057" y="12000"/>
                  </a:cubicBezTo>
                  <a:cubicBezTo>
                    <a:pt x="20983" y="13500"/>
                    <a:pt x="21600" y="15300"/>
                    <a:pt x="20366" y="16950"/>
                  </a:cubicBezTo>
                  <a:cubicBezTo>
                    <a:pt x="19131" y="18600"/>
                    <a:pt x="16046" y="20100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7630993" y="995221"/>
              <a:ext cx="91025" cy="31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428" fill="norm" stroke="1" extrusionOk="0">
                  <a:moveTo>
                    <a:pt x="0" y="118"/>
                  </a:moveTo>
                  <a:cubicBezTo>
                    <a:pt x="2400" y="-27"/>
                    <a:pt x="4800" y="-172"/>
                    <a:pt x="7920" y="553"/>
                  </a:cubicBezTo>
                  <a:cubicBezTo>
                    <a:pt x="11040" y="1278"/>
                    <a:pt x="14880" y="2872"/>
                    <a:pt x="17520" y="5119"/>
                  </a:cubicBezTo>
                  <a:cubicBezTo>
                    <a:pt x="20160" y="7366"/>
                    <a:pt x="21600" y="10266"/>
                    <a:pt x="19920" y="13020"/>
                  </a:cubicBezTo>
                  <a:cubicBezTo>
                    <a:pt x="18240" y="15774"/>
                    <a:pt x="13440" y="18384"/>
                    <a:pt x="9840" y="19761"/>
                  </a:cubicBezTo>
                  <a:cubicBezTo>
                    <a:pt x="6240" y="21138"/>
                    <a:pt x="3840" y="21283"/>
                    <a:pt x="1440" y="21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7853243" y="863549"/>
              <a:ext cx="140226" cy="60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527" fill="norm" stroke="1" extrusionOk="0">
                  <a:moveTo>
                    <a:pt x="0" y="226"/>
                  </a:moveTo>
                  <a:cubicBezTo>
                    <a:pt x="3176" y="76"/>
                    <a:pt x="6353" y="-73"/>
                    <a:pt x="9529" y="39"/>
                  </a:cubicBezTo>
                  <a:cubicBezTo>
                    <a:pt x="12706" y="151"/>
                    <a:pt x="15882" y="525"/>
                    <a:pt x="18106" y="1198"/>
                  </a:cubicBezTo>
                  <a:cubicBezTo>
                    <a:pt x="20329" y="1870"/>
                    <a:pt x="21600" y="2842"/>
                    <a:pt x="20806" y="4038"/>
                  </a:cubicBezTo>
                  <a:cubicBezTo>
                    <a:pt x="20012" y="5234"/>
                    <a:pt x="17153" y="6654"/>
                    <a:pt x="15247" y="7551"/>
                  </a:cubicBezTo>
                  <a:cubicBezTo>
                    <a:pt x="13341" y="8447"/>
                    <a:pt x="12388" y="8821"/>
                    <a:pt x="11276" y="9232"/>
                  </a:cubicBezTo>
                  <a:cubicBezTo>
                    <a:pt x="10165" y="9643"/>
                    <a:pt x="8894" y="10092"/>
                    <a:pt x="8735" y="10465"/>
                  </a:cubicBezTo>
                  <a:cubicBezTo>
                    <a:pt x="8576" y="10839"/>
                    <a:pt x="9529" y="11138"/>
                    <a:pt x="11118" y="11549"/>
                  </a:cubicBezTo>
                  <a:cubicBezTo>
                    <a:pt x="12706" y="11960"/>
                    <a:pt x="14929" y="12483"/>
                    <a:pt x="16518" y="13380"/>
                  </a:cubicBezTo>
                  <a:cubicBezTo>
                    <a:pt x="18106" y="14277"/>
                    <a:pt x="19059" y="15548"/>
                    <a:pt x="19059" y="16818"/>
                  </a:cubicBezTo>
                  <a:cubicBezTo>
                    <a:pt x="19059" y="18089"/>
                    <a:pt x="18106" y="19360"/>
                    <a:pt x="14929" y="20144"/>
                  </a:cubicBezTo>
                  <a:cubicBezTo>
                    <a:pt x="11753" y="20929"/>
                    <a:pt x="6353" y="21228"/>
                    <a:pt x="953" y="21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1871543" y="1841500"/>
              <a:ext cx="6350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312"/>
                    <a:pt x="8640" y="6624"/>
                    <a:pt x="12240" y="10224"/>
                  </a:cubicBezTo>
                  <a:cubicBezTo>
                    <a:pt x="15840" y="13824"/>
                    <a:pt x="18720" y="1771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1839793" y="2076450"/>
              <a:ext cx="1079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4" y="4500"/>
                    <a:pt x="847" y="9000"/>
                    <a:pt x="4447" y="12600"/>
                  </a:cubicBezTo>
                  <a:cubicBezTo>
                    <a:pt x="8047" y="16200"/>
                    <a:pt x="14824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1966793" y="2095500"/>
              <a:ext cx="762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1802636" y="2407561"/>
              <a:ext cx="107008" cy="35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62" fill="norm" stroke="1" extrusionOk="0">
                  <a:moveTo>
                    <a:pt x="13787" y="1108"/>
                  </a:moveTo>
                  <a:cubicBezTo>
                    <a:pt x="12093" y="720"/>
                    <a:pt x="10399" y="332"/>
                    <a:pt x="8493" y="138"/>
                  </a:cubicBezTo>
                  <a:cubicBezTo>
                    <a:pt x="6587" y="-56"/>
                    <a:pt x="4470" y="-56"/>
                    <a:pt x="2776" y="203"/>
                  </a:cubicBezTo>
                  <a:cubicBezTo>
                    <a:pt x="1082" y="461"/>
                    <a:pt x="-189" y="979"/>
                    <a:pt x="23" y="1496"/>
                  </a:cubicBezTo>
                  <a:cubicBezTo>
                    <a:pt x="235" y="2013"/>
                    <a:pt x="1929" y="2531"/>
                    <a:pt x="4893" y="3501"/>
                  </a:cubicBezTo>
                  <a:cubicBezTo>
                    <a:pt x="7858" y="4471"/>
                    <a:pt x="12093" y="5894"/>
                    <a:pt x="13999" y="7316"/>
                  </a:cubicBezTo>
                  <a:cubicBezTo>
                    <a:pt x="15905" y="8739"/>
                    <a:pt x="15482" y="10162"/>
                    <a:pt x="14423" y="11067"/>
                  </a:cubicBezTo>
                  <a:cubicBezTo>
                    <a:pt x="13364" y="11973"/>
                    <a:pt x="11670" y="12361"/>
                    <a:pt x="9764" y="12490"/>
                  </a:cubicBezTo>
                  <a:cubicBezTo>
                    <a:pt x="7858" y="12619"/>
                    <a:pt x="5740" y="12490"/>
                    <a:pt x="4470" y="12102"/>
                  </a:cubicBezTo>
                  <a:cubicBezTo>
                    <a:pt x="3199" y="11714"/>
                    <a:pt x="2776" y="11067"/>
                    <a:pt x="3623" y="10679"/>
                  </a:cubicBezTo>
                  <a:cubicBezTo>
                    <a:pt x="4470" y="10291"/>
                    <a:pt x="6587" y="10162"/>
                    <a:pt x="8493" y="10356"/>
                  </a:cubicBezTo>
                  <a:cubicBezTo>
                    <a:pt x="10399" y="10550"/>
                    <a:pt x="12093" y="11067"/>
                    <a:pt x="12940" y="11973"/>
                  </a:cubicBezTo>
                  <a:cubicBezTo>
                    <a:pt x="13787" y="12878"/>
                    <a:pt x="13787" y="14172"/>
                    <a:pt x="13152" y="15400"/>
                  </a:cubicBezTo>
                  <a:cubicBezTo>
                    <a:pt x="12517" y="16629"/>
                    <a:pt x="11246" y="17793"/>
                    <a:pt x="10399" y="18763"/>
                  </a:cubicBezTo>
                  <a:cubicBezTo>
                    <a:pt x="9552" y="19733"/>
                    <a:pt x="9129" y="20509"/>
                    <a:pt x="10187" y="20962"/>
                  </a:cubicBezTo>
                  <a:cubicBezTo>
                    <a:pt x="11246" y="21415"/>
                    <a:pt x="13787" y="21544"/>
                    <a:pt x="15905" y="21415"/>
                  </a:cubicBezTo>
                  <a:cubicBezTo>
                    <a:pt x="18023" y="21285"/>
                    <a:pt x="19717" y="20897"/>
                    <a:pt x="21411" y="20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2023943" y="2489200"/>
              <a:ext cx="158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5082"/>
                    <a:pt x="9792" y="10165"/>
                    <a:pt x="13392" y="13765"/>
                  </a:cubicBezTo>
                  <a:cubicBezTo>
                    <a:pt x="16992" y="17365"/>
                    <a:pt x="19296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2106493" y="2489200"/>
              <a:ext cx="698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62"/>
                    <a:pt x="7200" y="8123"/>
                    <a:pt x="3600" y="11723"/>
                  </a:cubicBezTo>
                  <a:cubicBezTo>
                    <a:pt x="0" y="15323"/>
                    <a:pt x="0" y="184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2265243" y="263525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2289420" y="2374900"/>
              <a:ext cx="13924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400"/>
                    <a:pt x="-1303" y="10800"/>
                    <a:pt x="240" y="14400"/>
                  </a:cubicBezTo>
                  <a:cubicBezTo>
                    <a:pt x="1783" y="18000"/>
                    <a:pt x="11040" y="198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2423993" y="2692400"/>
              <a:ext cx="50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2576393" y="2527300"/>
              <a:ext cx="139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533"/>
                    <a:pt x="3273" y="1067"/>
                    <a:pt x="5400" y="3600"/>
                  </a:cubicBezTo>
                  <a:cubicBezTo>
                    <a:pt x="7527" y="6133"/>
                    <a:pt x="10145" y="10667"/>
                    <a:pt x="12927" y="14000"/>
                  </a:cubicBezTo>
                  <a:cubicBezTo>
                    <a:pt x="15709" y="17333"/>
                    <a:pt x="18655" y="194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2633543" y="2482850"/>
              <a:ext cx="825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4800"/>
                    <a:pt x="10523" y="9600"/>
                    <a:pt x="6923" y="13200"/>
                  </a:cubicBezTo>
                  <a:cubicBezTo>
                    <a:pt x="3323" y="16800"/>
                    <a:pt x="1662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2779593" y="266065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2792293" y="2387600"/>
              <a:ext cx="107951" cy="8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0"/>
                  </a:moveTo>
                  <a:cubicBezTo>
                    <a:pt x="2118" y="502"/>
                    <a:pt x="4235" y="1005"/>
                    <a:pt x="5294" y="2512"/>
                  </a:cubicBezTo>
                  <a:cubicBezTo>
                    <a:pt x="6353" y="4019"/>
                    <a:pt x="6353" y="6530"/>
                    <a:pt x="6353" y="9042"/>
                  </a:cubicBezTo>
                  <a:cubicBezTo>
                    <a:pt x="6353" y="11553"/>
                    <a:pt x="6353" y="14065"/>
                    <a:pt x="5718" y="16326"/>
                  </a:cubicBezTo>
                  <a:cubicBezTo>
                    <a:pt x="5082" y="18586"/>
                    <a:pt x="3812" y="20595"/>
                    <a:pt x="4447" y="21098"/>
                  </a:cubicBezTo>
                  <a:cubicBezTo>
                    <a:pt x="5082" y="21600"/>
                    <a:pt x="7624" y="20595"/>
                    <a:pt x="10800" y="20344"/>
                  </a:cubicBezTo>
                  <a:cubicBezTo>
                    <a:pt x="13976" y="20093"/>
                    <a:pt x="17788" y="20595"/>
                    <a:pt x="21600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2931993" y="2666999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3046293" y="2698750"/>
              <a:ext cx="158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3287593" y="266065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3357443" y="2679700"/>
              <a:ext cx="95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3605093" y="2444750"/>
              <a:ext cx="1460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83" y="3273"/>
                    <a:pt x="8765" y="6545"/>
                    <a:pt x="12365" y="10145"/>
                  </a:cubicBezTo>
                  <a:cubicBezTo>
                    <a:pt x="15965" y="13745"/>
                    <a:pt x="18783" y="176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3643193" y="2400300"/>
              <a:ext cx="1270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2344"/>
                    <a:pt x="13680" y="4688"/>
                    <a:pt x="10080" y="8288"/>
                  </a:cubicBezTo>
                  <a:cubicBezTo>
                    <a:pt x="6480" y="11888"/>
                    <a:pt x="3240" y="167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3814643" y="262890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3820993" y="2229576"/>
              <a:ext cx="31751" cy="15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6" fill="norm" stroke="1" extrusionOk="0">
                  <a:moveTo>
                    <a:pt x="0" y="1651"/>
                  </a:moveTo>
                  <a:cubicBezTo>
                    <a:pt x="4320" y="484"/>
                    <a:pt x="8640" y="-684"/>
                    <a:pt x="12240" y="484"/>
                  </a:cubicBezTo>
                  <a:cubicBezTo>
                    <a:pt x="15840" y="1651"/>
                    <a:pt x="18720" y="5154"/>
                    <a:pt x="20160" y="8948"/>
                  </a:cubicBezTo>
                  <a:cubicBezTo>
                    <a:pt x="21600" y="12743"/>
                    <a:pt x="21600" y="16830"/>
                    <a:pt x="21600" y="20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3862787" y="2279650"/>
              <a:ext cx="72507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fill="norm" stroke="1" extrusionOk="0">
                  <a:moveTo>
                    <a:pt x="12992" y="0"/>
                  </a:moveTo>
                  <a:cubicBezTo>
                    <a:pt x="10073" y="424"/>
                    <a:pt x="7154" y="847"/>
                    <a:pt x="4235" y="2541"/>
                  </a:cubicBezTo>
                  <a:cubicBezTo>
                    <a:pt x="1316" y="4235"/>
                    <a:pt x="-1603" y="7200"/>
                    <a:pt x="1024" y="10588"/>
                  </a:cubicBezTo>
                  <a:cubicBezTo>
                    <a:pt x="3651" y="13976"/>
                    <a:pt x="11824" y="17788"/>
                    <a:pt x="199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4001036" y="2341249"/>
              <a:ext cx="69071" cy="42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483" fill="norm" stroke="1" extrusionOk="0">
                  <a:moveTo>
                    <a:pt x="4900" y="1373"/>
                  </a:moveTo>
                  <a:cubicBezTo>
                    <a:pt x="4900" y="841"/>
                    <a:pt x="4900" y="309"/>
                    <a:pt x="6443" y="96"/>
                  </a:cubicBezTo>
                  <a:cubicBezTo>
                    <a:pt x="7986" y="-117"/>
                    <a:pt x="11072" y="-11"/>
                    <a:pt x="13849" y="787"/>
                  </a:cubicBezTo>
                  <a:cubicBezTo>
                    <a:pt x="16626" y="1585"/>
                    <a:pt x="19095" y="3075"/>
                    <a:pt x="19403" y="4352"/>
                  </a:cubicBezTo>
                  <a:cubicBezTo>
                    <a:pt x="19712" y="5629"/>
                    <a:pt x="17860" y="6693"/>
                    <a:pt x="14157" y="7916"/>
                  </a:cubicBezTo>
                  <a:cubicBezTo>
                    <a:pt x="10455" y="9140"/>
                    <a:pt x="4900" y="10523"/>
                    <a:pt x="2123" y="11481"/>
                  </a:cubicBezTo>
                  <a:cubicBezTo>
                    <a:pt x="-654" y="12439"/>
                    <a:pt x="-654" y="12971"/>
                    <a:pt x="1815" y="13716"/>
                  </a:cubicBezTo>
                  <a:cubicBezTo>
                    <a:pt x="4283" y="14460"/>
                    <a:pt x="9220" y="15418"/>
                    <a:pt x="12615" y="16163"/>
                  </a:cubicBezTo>
                  <a:cubicBezTo>
                    <a:pt x="16009" y="16908"/>
                    <a:pt x="17860" y="17440"/>
                    <a:pt x="19095" y="18131"/>
                  </a:cubicBezTo>
                  <a:cubicBezTo>
                    <a:pt x="20329" y="18823"/>
                    <a:pt x="20946" y="19674"/>
                    <a:pt x="18169" y="20259"/>
                  </a:cubicBezTo>
                  <a:cubicBezTo>
                    <a:pt x="15392" y="20845"/>
                    <a:pt x="9220" y="21164"/>
                    <a:pt x="3049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7300793" y="1517650"/>
              <a:ext cx="20955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45" y="3429"/>
                    <a:pt x="8291" y="6857"/>
                    <a:pt x="11564" y="9714"/>
                  </a:cubicBezTo>
                  <a:cubicBezTo>
                    <a:pt x="14836" y="12571"/>
                    <a:pt x="17236" y="14857"/>
                    <a:pt x="18764" y="16743"/>
                  </a:cubicBezTo>
                  <a:cubicBezTo>
                    <a:pt x="20291" y="18629"/>
                    <a:pt x="20945" y="201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7345243" y="1860550"/>
              <a:ext cx="152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400"/>
                    <a:pt x="10800" y="10800"/>
                    <a:pt x="14400" y="14400"/>
                  </a:cubicBezTo>
                  <a:cubicBezTo>
                    <a:pt x="18000" y="18000"/>
                    <a:pt x="198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7503993" y="1841500"/>
              <a:ext cx="825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26"/>
                    <a:pt x="7200" y="9853"/>
                    <a:pt x="3600" y="13453"/>
                  </a:cubicBezTo>
                  <a:cubicBezTo>
                    <a:pt x="0" y="17053"/>
                    <a:pt x="0" y="193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7297528" y="2231180"/>
              <a:ext cx="149316" cy="43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14" fill="norm" stroke="1" extrusionOk="0">
                  <a:moveTo>
                    <a:pt x="21461" y="511"/>
                  </a:moveTo>
                  <a:cubicBezTo>
                    <a:pt x="20244" y="198"/>
                    <a:pt x="19027" y="-115"/>
                    <a:pt x="16593" y="42"/>
                  </a:cubicBezTo>
                  <a:cubicBezTo>
                    <a:pt x="14160" y="198"/>
                    <a:pt x="10509" y="824"/>
                    <a:pt x="8684" y="1398"/>
                  </a:cubicBezTo>
                  <a:cubicBezTo>
                    <a:pt x="6858" y="1972"/>
                    <a:pt x="6858" y="2494"/>
                    <a:pt x="8075" y="3172"/>
                  </a:cubicBezTo>
                  <a:cubicBezTo>
                    <a:pt x="9292" y="3850"/>
                    <a:pt x="11726" y="4685"/>
                    <a:pt x="14007" y="5468"/>
                  </a:cubicBezTo>
                  <a:cubicBezTo>
                    <a:pt x="16289" y="6250"/>
                    <a:pt x="18419" y="6981"/>
                    <a:pt x="19484" y="7711"/>
                  </a:cubicBezTo>
                  <a:cubicBezTo>
                    <a:pt x="20548" y="8442"/>
                    <a:pt x="20548" y="9172"/>
                    <a:pt x="18419" y="10059"/>
                  </a:cubicBezTo>
                  <a:cubicBezTo>
                    <a:pt x="16289" y="10946"/>
                    <a:pt x="12030" y="11989"/>
                    <a:pt x="9140" y="12563"/>
                  </a:cubicBezTo>
                  <a:cubicBezTo>
                    <a:pt x="6250" y="13137"/>
                    <a:pt x="4729" y="13242"/>
                    <a:pt x="3207" y="13242"/>
                  </a:cubicBezTo>
                  <a:cubicBezTo>
                    <a:pt x="1686" y="13242"/>
                    <a:pt x="165" y="13137"/>
                    <a:pt x="13" y="12928"/>
                  </a:cubicBezTo>
                  <a:cubicBezTo>
                    <a:pt x="-139" y="12720"/>
                    <a:pt x="1078" y="12407"/>
                    <a:pt x="2447" y="12407"/>
                  </a:cubicBezTo>
                  <a:cubicBezTo>
                    <a:pt x="3816" y="12407"/>
                    <a:pt x="5337" y="12720"/>
                    <a:pt x="6554" y="13450"/>
                  </a:cubicBezTo>
                  <a:cubicBezTo>
                    <a:pt x="7771" y="14181"/>
                    <a:pt x="8684" y="15328"/>
                    <a:pt x="8836" y="16424"/>
                  </a:cubicBezTo>
                  <a:cubicBezTo>
                    <a:pt x="8988" y="17520"/>
                    <a:pt x="8379" y="18563"/>
                    <a:pt x="7923" y="19398"/>
                  </a:cubicBezTo>
                  <a:cubicBezTo>
                    <a:pt x="7467" y="20233"/>
                    <a:pt x="7162" y="20859"/>
                    <a:pt x="7771" y="21172"/>
                  </a:cubicBezTo>
                  <a:cubicBezTo>
                    <a:pt x="8379" y="21485"/>
                    <a:pt x="9900" y="21485"/>
                    <a:pt x="11878" y="21224"/>
                  </a:cubicBezTo>
                  <a:cubicBezTo>
                    <a:pt x="13855" y="20963"/>
                    <a:pt x="16289" y="20442"/>
                    <a:pt x="18723" y="19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7529393" y="2355850"/>
              <a:ext cx="1397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860"/>
                    <a:pt x="9164" y="9720"/>
                    <a:pt x="12764" y="13320"/>
                  </a:cubicBezTo>
                  <a:cubicBezTo>
                    <a:pt x="16364" y="16920"/>
                    <a:pt x="18982" y="192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7561143" y="2362200"/>
              <a:ext cx="1587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32" y="2229"/>
                    <a:pt x="15264" y="4457"/>
                    <a:pt x="11808" y="7457"/>
                  </a:cubicBezTo>
                  <a:cubicBezTo>
                    <a:pt x="8352" y="10457"/>
                    <a:pt x="4608" y="14229"/>
                    <a:pt x="2592" y="16714"/>
                  </a:cubicBezTo>
                  <a:cubicBezTo>
                    <a:pt x="576" y="19200"/>
                    <a:pt x="288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7729143" y="2582247"/>
              <a:ext cx="73301" cy="7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008" fill="norm" stroke="1" extrusionOk="0">
                  <a:moveTo>
                    <a:pt x="4709" y="4345"/>
                  </a:moveTo>
                  <a:cubicBezTo>
                    <a:pt x="3475" y="7431"/>
                    <a:pt x="2241" y="10517"/>
                    <a:pt x="1315" y="13602"/>
                  </a:cubicBezTo>
                  <a:cubicBezTo>
                    <a:pt x="389" y="16688"/>
                    <a:pt x="-228" y="19774"/>
                    <a:pt x="81" y="19157"/>
                  </a:cubicBezTo>
                  <a:cubicBezTo>
                    <a:pt x="389" y="18539"/>
                    <a:pt x="1623" y="14219"/>
                    <a:pt x="3166" y="10517"/>
                  </a:cubicBezTo>
                  <a:cubicBezTo>
                    <a:pt x="4709" y="6814"/>
                    <a:pt x="6561" y="3728"/>
                    <a:pt x="9029" y="1877"/>
                  </a:cubicBezTo>
                  <a:cubicBezTo>
                    <a:pt x="11498" y="25"/>
                    <a:pt x="14583" y="-592"/>
                    <a:pt x="16743" y="642"/>
                  </a:cubicBezTo>
                  <a:cubicBezTo>
                    <a:pt x="18903" y="1877"/>
                    <a:pt x="20138" y="4962"/>
                    <a:pt x="20755" y="8665"/>
                  </a:cubicBezTo>
                  <a:cubicBezTo>
                    <a:pt x="21372" y="12368"/>
                    <a:pt x="21372" y="16688"/>
                    <a:pt x="21372" y="21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7777043" y="2247899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7923093" y="2622550"/>
              <a:ext cx="698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8113593" y="264160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8367593" y="2628900"/>
              <a:ext cx="82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8551743" y="2686050"/>
              <a:ext cx="38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8812093" y="2388542"/>
              <a:ext cx="158751" cy="22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1111"/>
                  </a:moveTo>
                  <a:cubicBezTo>
                    <a:pt x="1152" y="511"/>
                    <a:pt x="2304" y="-89"/>
                    <a:pt x="3456" y="11"/>
                  </a:cubicBezTo>
                  <a:cubicBezTo>
                    <a:pt x="4608" y="111"/>
                    <a:pt x="5760" y="911"/>
                    <a:pt x="8064" y="3511"/>
                  </a:cubicBezTo>
                  <a:cubicBezTo>
                    <a:pt x="10368" y="6111"/>
                    <a:pt x="13824" y="10511"/>
                    <a:pt x="16272" y="13811"/>
                  </a:cubicBezTo>
                  <a:cubicBezTo>
                    <a:pt x="18720" y="17111"/>
                    <a:pt x="20160" y="19311"/>
                    <a:pt x="21600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8862893" y="2381250"/>
              <a:ext cx="1397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3161"/>
                    <a:pt x="13091" y="6322"/>
                    <a:pt x="9491" y="9922"/>
                  </a:cubicBezTo>
                  <a:cubicBezTo>
                    <a:pt x="5891" y="13522"/>
                    <a:pt x="2945" y="1756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9011848" y="2597141"/>
              <a:ext cx="73296" cy="6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906" fill="norm" stroke="1" extrusionOk="0">
                  <a:moveTo>
                    <a:pt x="4707" y="2093"/>
                  </a:moveTo>
                  <a:cubicBezTo>
                    <a:pt x="4090" y="5577"/>
                    <a:pt x="3473" y="9061"/>
                    <a:pt x="2547" y="12545"/>
                  </a:cubicBezTo>
                  <a:cubicBezTo>
                    <a:pt x="1621" y="16029"/>
                    <a:pt x="387" y="19512"/>
                    <a:pt x="79" y="19512"/>
                  </a:cubicBezTo>
                  <a:cubicBezTo>
                    <a:pt x="-230" y="19512"/>
                    <a:pt x="387" y="16029"/>
                    <a:pt x="1621" y="12545"/>
                  </a:cubicBezTo>
                  <a:cubicBezTo>
                    <a:pt x="2856" y="9061"/>
                    <a:pt x="4707" y="5577"/>
                    <a:pt x="7176" y="3138"/>
                  </a:cubicBezTo>
                  <a:cubicBezTo>
                    <a:pt x="9644" y="700"/>
                    <a:pt x="12730" y="-694"/>
                    <a:pt x="14890" y="351"/>
                  </a:cubicBezTo>
                  <a:cubicBezTo>
                    <a:pt x="17050" y="1396"/>
                    <a:pt x="18284" y="4880"/>
                    <a:pt x="19210" y="8712"/>
                  </a:cubicBezTo>
                  <a:cubicBezTo>
                    <a:pt x="20136" y="12545"/>
                    <a:pt x="20753" y="16725"/>
                    <a:pt x="21370" y="20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9129593" y="2203450"/>
              <a:ext cx="127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15"/>
                    <a:pt x="7200" y="11631"/>
                    <a:pt x="3600" y="15231"/>
                  </a:cubicBezTo>
                  <a:cubicBezTo>
                    <a:pt x="0" y="18831"/>
                    <a:pt x="0" y="202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9124714" y="2266950"/>
              <a:ext cx="8108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19065" y="0"/>
                  </a:moveTo>
                  <a:cubicBezTo>
                    <a:pt x="16365" y="0"/>
                    <a:pt x="13665" y="0"/>
                    <a:pt x="10695" y="1680"/>
                  </a:cubicBezTo>
                  <a:cubicBezTo>
                    <a:pt x="7725" y="3360"/>
                    <a:pt x="4485" y="6720"/>
                    <a:pt x="2325" y="9600"/>
                  </a:cubicBezTo>
                  <a:cubicBezTo>
                    <a:pt x="165" y="12480"/>
                    <a:pt x="-915" y="14880"/>
                    <a:pt x="975" y="16560"/>
                  </a:cubicBezTo>
                  <a:cubicBezTo>
                    <a:pt x="2865" y="18240"/>
                    <a:pt x="7725" y="19200"/>
                    <a:pt x="11505" y="19920"/>
                  </a:cubicBezTo>
                  <a:cubicBezTo>
                    <a:pt x="15285" y="20640"/>
                    <a:pt x="17985" y="21120"/>
                    <a:pt x="206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9218493" y="2331394"/>
              <a:ext cx="108475" cy="39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49" fill="norm" stroke="1" extrusionOk="0">
                  <a:moveTo>
                    <a:pt x="13708" y="978"/>
                  </a:moveTo>
                  <a:cubicBezTo>
                    <a:pt x="14954" y="520"/>
                    <a:pt x="16200" y="63"/>
                    <a:pt x="17654" y="6"/>
                  </a:cubicBezTo>
                  <a:cubicBezTo>
                    <a:pt x="19108" y="-51"/>
                    <a:pt x="20769" y="292"/>
                    <a:pt x="21185" y="1035"/>
                  </a:cubicBezTo>
                  <a:cubicBezTo>
                    <a:pt x="21600" y="1778"/>
                    <a:pt x="20769" y="2920"/>
                    <a:pt x="18485" y="4292"/>
                  </a:cubicBezTo>
                  <a:cubicBezTo>
                    <a:pt x="16200" y="5663"/>
                    <a:pt x="12462" y="7263"/>
                    <a:pt x="10800" y="8349"/>
                  </a:cubicBezTo>
                  <a:cubicBezTo>
                    <a:pt x="9138" y="9435"/>
                    <a:pt x="9554" y="10006"/>
                    <a:pt x="11423" y="11263"/>
                  </a:cubicBezTo>
                  <a:cubicBezTo>
                    <a:pt x="13292" y="12520"/>
                    <a:pt x="16615" y="14463"/>
                    <a:pt x="18277" y="15949"/>
                  </a:cubicBezTo>
                  <a:cubicBezTo>
                    <a:pt x="19938" y="17435"/>
                    <a:pt x="19938" y="18463"/>
                    <a:pt x="16615" y="19320"/>
                  </a:cubicBezTo>
                  <a:cubicBezTo>
                    <a:pt x="13292" y="20178"/>
                    <a:pt x="6646" y="20863"/>
                    <a:pt x="0" y="21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9004483" y="2079076"/>
              <a:ext cx="373908" cy="36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09" fill="norm" stroke="1" extrusionOk="0">
                  <a:moveTo>
                    <a:pt x="12200" y="2081"/>
                  </a:moveTo>
                  <a:cubicBezTo>
                    <a:pt x="11959" y="1460"/>
                    <a:pt x="11718" y="839"/>
                    <a:pt x="10933" y="405"/>
                  </a:cubicBezTo>
                  <a:cubicBezTo>
                    <a:pt x="10149" y="-30"/>
                    <a:pt x="8822" y="-278"/>
                    <a:pt x="7253" y="529"/>
                  </a:cubicBezTo>
                  <a:cubicBezTo>
                    <a:pt x="5684" y="1336"/>
                    <a:pt x="3874" y="3198"/>
                    <a:pt x="2486" y="5556"/>
                  </a:cubicBezTo>
                  <a:cubicBezTo>
                    <a:pt x="1099" y="7915"/>
                    <a:pt x="133" y="10770"/>
                    <a:pt x="13" y="13191"/>
                  </a:cubicBezTo>
                  <a:cubicBezTo>
                    <a:pt x="-108" y="15612"/>
                    <a:pt x="616" y="17598"/>
                    <a:pt x="2245" y="19025"/>
                  </a:cubicBezTo>
                  <a:cubicBezTo>
                    <a:pt x="3874" y="20453"/>
                    <a:pt x="6408" y="21322"/>
                    <a:pt x="9123" y="21198"/>
                  </a:cubicBezTo>
                  <a:cubicBezTo>
                    <a:pt x="11838" y="21074"/>
                    <a:pt x="14734" y="19956"/>
                    <a:pt x="16786" y="18281"/>
                  </a:cubicBezTo>
                  <a:cubicBezTo>
                    <a:pt x="18837" y="16605"/>
                    <a:pt x="20044" y="14370"/>
                    <a:pt x="20708" y="11888"/>
                  </a:cubicBezTo>
                  <a:cubicBezTo>
                    <a:pt x="21371" y="9405"/>
                    <a:pt x="21492" y="6674"/>
                    <a:pt x="21070" y="4750"/>
                  </a:cubicBezTo>
                  <a:cubicBezTo>
                    <a:pt x="20647" y="2825"/>
                    <a:pt x="19682" y="1708"/>
                    <a:pt x="18113" y="1088"/>
                  </a:cubicBezTo>
                  <a:cubicBezTo>
                    <a:pt x="16545" y="467"/>
                    <a:pt x="14372" y="343"/>
                    <a:pt x="13105" y="529"/>
                  </a:cubicBezTo>
                  <a:cubicBezTo>
                    <a:pt x="11838" y="715"/>
                    <a:pt x="11476" y="1212"/>
                    <a:pt x="11114" y="1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9421693" y="207010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" y="16457"/>
                    <a:pt x="400" y="11314"/>
                    <a:pt x="1100" y="8229"/>
                  </a:cubicBezTo>
                  <a:cubicBezTo>
                    <a:pt x="1800" y="5143"/>
                    <a:pt x="3000" y="4114"/>
                    <a:pt x="6500" y="3086"/>
                  </a:cubicBezTo>
                  <a:cubicBezTo>
                    <a:pt x="10000" y="2057"/>
                    <a:pt x="158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9631243" y="2012950"/>
              <a:ext cx="64627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0" y="1964"/>
                  </a:moveTo>
                  <a:cubicBezTo>
                    <a:pt x="2700" y="982"/>
                    <a:pt x="5400" y="0"/>
                    <a:pt x="8100" y="0"/>
                  </a:cubicBezTo>
                  <a:cubicBezTo>
                    <a:pt x="10800" y="0"/>
                    <a:pt x="13500" y="982"/>
                    <a:pt x="16200" y="2455"/>
                  </a:cubicBezTo>
                  <a:cubicBezTo>
                    <a:pt x="18900" y="3927"/>
                    <a:pt x="21600" y="5891"/>
                    <a:pt x="20250" y="9000"/>
                  </a:cubicBezTo>
                  <a:cubicBezTo>
                    <a:pt x="18900" y="12109"/>
                    <a:pt x="13500" y="16364"/>
                    <a:pt x="10125" y="18655"/>
                  </a:cubicBezTo>
                  <a:cubicBezTo>
                    <a:pt x="6750" y="20945"/>
                    <a:pt x="5400" y="21273"/>
                    <a:pt x="40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9897943" y="1801320"/>
              <a:ext cx="101601" cy="35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3175"/>
                  </a:moveTo>
                  <a:cubicBezTo>
                    <a:pt x="18900" y="2158"/>
                    <a:pt x="16200" y="1142"/>
                    <a:pt x="13725" y="570"/>
                  </a:cubicBezTo>
                  <a:cubicBezTo>
                    <a:pt x="11250" y="-2"/>
                    <a:pt x="9000" y="-129"/>
                    <a:pt x="7425" y="125"/>
                  </a:cubicBezTo>
                  <a:cubicBezTo>
                    <a:pt x="5850" y="379"/>
                    <a:pt x="4950" y="1015"/>
                    <a:pt x="3825" y="3429"/>
                  </a:cubicBezTo>
                  <a:cubicBezTo>
                    <a:pt x="2700" y="5843"/>
                    <a:pt x="1350" y="10036"/>
                    <a:pt x="675" y="13339"/>
                  </a:cubicBezTo>
                  <a:cubicBezTo>
                    <a:pt x="0" y="16643"/>
                    <a:pt x="0" y="19057"/>
                    <a:pt x="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9815393" y="2022656"/>
              <a:ext cx="1651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108" y="11918"/>
                    <a:pt x="2215" y="3818"/>
                    <a:pt x="5815" y="1118"/>
                  </a:cubicBezTo>
                  <a:cubicBezTo>
                    <a:pt x="9415" y="-1582"/>
                    <a:pt x="15508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9983035" y="2008337"/>
              <a:ext cx="86359" cy="13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19" fill="norm" stroke="1" extrusionOk="0">
                  <a:moveTo>
                    <a:pt x="925" y="8976"/>
                  </a:moveTo>
                  <a:cubicBezTo>
                    <a:pt x="6068" y="7605"/>
                    <a:pt x="11211" y="6233"/>
                    <a:pt x="14296" y="4690"/>
                  </a:cubicBezTo>
                  <a:cubicBezTo>
                    <a:pt x="17382" y="3148"/>
                    <a:pt x="18411" y="1433"/>
                    <a:pt x="17382" y="576"/>
                  </a:cubicBezTo>
                  <a:cubicBezTo>
                    <a:pt x="16353" y="-281"/>
                    <a:pt x="13268" y="-281"/>
                    <a:pt x="9925" y="1262"/>
                  </a:cubicBezTo>
                  <a:cubicBezTo>
                    <a:pt x="6582" y="2805"/>
                    <a:pt x="2982" y="5890"/>
                    <a:pt x="1182" y="8805"/>
                  </a:cubicBezTo>
                  <a:cubicBezTo>
                    <a:pt x="-618" y="11719"/>
                    <a:pt x="-618" y="14462"/>
                    <a:pt x="2982" y="16519"/>
                  </a:cubicBezTo>
                  <a:cubicBezTo>
                    <a:pt x="6582" y="18576"/>
                    <a:pt x="13782" y="19948"/>
                    <a:pt x="20982" y="2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0083811" y="2045642"/>
              <a:ext cx="131633" cy="8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53" fill="norm" stroke="1" extrusionOk="0">
                  <a:moveTo>
                    <a:pt x="21322" y="4738"/>
                  </a:moveTo>
                  <a:cubicBezTo>
                    <a:pt x="18236" y="2522"/>
                    <a:pt x="15151" y="307"/>
                    <a:pt x="11893" y="30"/>
                  </a:cubicBezTo>
                  <a:cubicBezTo>
                    <a:pt x="8636" y="-247"/>
                    <a:pt x="5208" y="1415"/>
                    <a:pt x="2979" y="3630"/>
                  </a:cubicBezTo>
                  <a:cubicBezTo>
                    <a:pt x="751" y="5845"/>
                    <a:pt x="-278" y="8615"/>
                    <a:pt x="65" y="9999"/>
                  </a:cubicBezTo>
                  <a:cubicBezTo>
                    <a:pt x="408" y="11384"/>
                    <a:pt x="2122" y="11384"/>
                    <a:pt x="4693" y="10830"/>
                  </a:cubicBezTo>
                  <a:cubicBezTo>
                    <a:pt x="7265" y="10276"/>
                    <a:pt x="10693" y="9168"/>
                    <a:pt x="12751" y="10276"/>
                  </a:cubicBezTo>
                  <a:cubicBezTo>
                    <a:pt x="14808" y="11384"/>
                    <a:pt x="15493" y="14707"/>
                    <a:pt x="16693" y="16922"/>
                  </a:cubicBezTo>
                  <a:cubicBezTo>
                    <a:pt x="17893" y="19138"/>
                    <a:pt x="19608" y="20245"/>
                    <a:pt x="21322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0292555" y="1816100"/>
              <a:ext cx="68939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1318" y="0"/>
                  </a:moveTo>
                  <a:cubicBezTo>
                    <a:pt x="16082" y="2191"/>
                    <a:pt x="10845" y="4383"/>
                    <a:pt x="7245" y="7357"/>
                  </a:cubicBezTo>
                  <a:cubicBezTo>
                    <a:pt x="3645" y="10330"/>
                    <a:pt x="1682" y="14087"/>
                    <a:pt x="700" y="16435"/>
                  </a:cubicBezTo>
                  <a:cubicBezTo>
                    <a:pt x="-282" y="18783"/>
                    <a:pt x="-282" y="19722"/>
                    <a:pt x="1027" y="20348"/>
                  </a:cubicBezTo>
                  <a:cubicBezTo>
                    <a:pt x="2336" y="20974"/>
                    <a:pt x="4954" y="21287"/>
                    <a:pt x="75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10228143" y="198755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10328168" y="1981200"/>
              <a:ext cx="103176" cy="9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03" fill="norm" stroke="1" extrusionOk="0">
                  <a:moveTo>
                    <a:pt x="9394" y="0"/>
                  </a:moveTo>
                  <a:cubicBezTo>
                    <a:pt x="6370" y="3217"/>
                    <a:pt x="3346" y="6434"/>
                    <a:pt x="1618" y="9881"/>
                  </a:cubicBezTo>
                  <a:cubicBezTo>
                    <a:pt x="-110" y="13328"/>
                    <a:pt x="-542" y="17004"/>
                    <a:pt x="754" y="19072"/>
                  </a:cubicBezTo>
                  <a:cubicBezTo>
                    <a:pt x="2050" y="21140"/>
                    <a:pt x="5074" y="21600"/>
                    <a:pt x="7450" y="21140"/>
                  </a:cubicBezTo>
                  <a:cubicBezTo>
                    <a:pt x="9826" y="20681"/>
                    <a:pt x="11554" y="19302"/>
                    <a:pt x="13282" y="17694"/>
                  </a:cubicBezTo>
                  <a:cubicBezTo>
                    <a:pt x="15010" y="16085"/>
                    <a:pt x="16738" y="14247"/>
                    <a:pt x="18034" y="13328"/>
                  </a:cubicBezTo>
                  <a:cubicBezTo>
                    <a:pt x="19330" y="12409"/>
                    <a:pt x="20194" y="12409"/>
                    <a:pt x="21058" y="12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10463093" y="1962149"/>
              <a:ext cx="120651" cy="10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2150"/>
                  </a:moveTo>
                  <a:cubicBezTo>
                    <a:pt x="1516" y="13500"/>
                    <a:pt x="3032" y="14850"/>
                    <a:pt x="4168" y="16875"/>
                  </a:cubicBezTo>
                  <a:cubicBezTo>
                    <a:pt x="5305" y="18900"/>
                    <a:pt x="6063" y="21600"/>
                    <a:pt x="6442" y="21375"/>
                  </a:cubicBezTo>
                  <a:cubicBezTo>
                    <a:pt x="6821" y="21150"/>
                    <a:pt x="6821" y="18000"/>
                    <a:pt x="7958" y="14625"/>
                  </a:cubicBezTo>
                  <a:cubicBezTo>
                    <a:pt x="9095" y="11250"/>
                    <a:pt x="11368" y="7650"/>
                    <a:pt x="13832" y="5175"/>
                  </a:cubicBezTo>
                  <a:cubicBezTo>
                    <a:pt x="16295" y="2700"/>
                    <a:pt x="18947" y="13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10558359" y="1966420"/>
              <a:ext cx="88885" cy="10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160" fill="norm" stroke="1" extrusionOk="0">
                  <a:moveTo>
                    <a:pt x="7531" y="6904"/>
                  </a:moveTo>
                  <a:cubicBezTo>
                    <a:pt x="10043" y="7768"/>
                    <a:pt x="12554" y="8632"/>
                    <a:pt x="14815" y="8416"/>
                  </a:cubicBezTo>
                  <a:cubicBezTo>
                    <a:pt x="17075" y="8200"/>
                    <a:pt x="19085" y="6904"/>
                    <a:pt x="20089" y="5176"/>
                  </a:cubicBezTo>
                  <a:cubicBezTo>
                    <a:pt x="21094" y="3448"/>
                    <a:pt x="21094" y="1288"/>
                    <a:pt x="19587" y="424"/>
                  </a:cubicBezTo>
                  <a:cubicBezTo>
                    <a:pt x="18080" y="-440"/>
                    <a:pt x="15066" y="-8"/>
                    <a:pt x="11801" y="1936"/>
                  </a:cubicBezTo>
                  <a:cubicBezTo>
                    <a:pt x="8536" y="3880"/>
                    <a:pt x="5020" y="7336"/>
                    <a:pt x="2759" y="10144"/>
                  </a:cubicBezTo>
                  <a:cubicBezTo>
                    <a:pt x="499" y="12952"/>
                    <a:pt x="-506" y="15112"/>
                    <a:pt x="247" y="16624"/>
                  </a:cubicBezTo>
                  <a:cubicBezTo>
                    <a:pt x="1001" y="18136"/>
                    <a:pt x="3513" y="19000"/>
                    <a:pt x="7280" y="19648"/>
                  </a:cubicBezTo>
                  <a:cubicBezTo>
                    <a:pt x="11047" y="20296"/>
                    <a:pt x="16071" y="20728"/>
                    <a:pt x="21094" y="21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10983793" y="1885950"/>
              <a:ext cx="635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143"/>
                    <a:pt x="10080" y="10286"/>
                    <a:pt x="6480" y="13886"/>
                  </a:cubicBezTo>
                  <a:cubicBezTo>
                    <a:pt x="2880" y="17486"/>
                    <a:pt x="1440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11047558" y="1911350"/>
              <a:ext cx="88636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21536" y="0"/>
                  </a:moveTo>
                  <a:cubicBezTo>
                    <a:pt x="14850" y="5143"/>
                    <a:pt x="8165" y="10286"/>
                    <a:pt x="4565" y="13371"/>
                  </a:cubicBezTo>
                  <a:cubicBezTo>
                    <a:pt x="965" y="16457"/>
                    <a:pt x="450" y="17486"/>
                    <a:pt x="193" y="18514"/>
                  </a:cubicBezTo>
                  <a:cubicBezTo>
                    <a:pt x="-64" y="19543"/>
                    <a:pt x="-64" y="20571"/>
                    <a:pt x="193" y="21086"/>
                  </a:cubicBezTo>
                  <a:cubicBezTo>
                    <a:pt x="450" y="21600"/>
                    <a:pt x="965" y="21600"/>
                    <a:pt x="14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10844043" y="1990989"/>
              <a:ext cx="279451" cy="4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013" fill="norm" stroke="1" extrusionOk="0">
                  <a:moveTo>
                    <a:pt x="491" y="15378"/>
                  </a:moveTo>
                  <a:cubicBezTo>
                    <a:pt x="166" y="10683"/>
                    <a:pt x="-159" y="5987"/>
                    <a:pt x="85" y="3170"/>
                  </a:cubicBezTo>
                  <a:cubicBezTo>
                    <a:pt x="328" y="352"/>
                    <a:pt x="1140" y="-587"/>
                    <a:pt x="3982" y="352"/>
                  </a:cubicBezTo>
                  <a:cubicBezTo>
                    <a:pt x="6824" y="1291"/>
                    <a:pt x="11697" y="4109"/>
                    <a:pt x="14945" y="7865"/>
                  </a:cubicBezTo>
                  <a:cubicBezTo>
                    <a:pt x="18193" y="11622"/>
                    <a:pt x="19817" y="16317"/>
                    <a:pt x="21441" y="21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10856793" y="209550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8905741" y="2530387"/>
              <a:ext cx="261350" cy="24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119" fill="norm" stroke="1" extrusionOk="0">
                  <a:moveTo>
                    <a:pt x="18498" y="12018"/>
                  </a:moveTo>
                  <a:cubicBezTo>
                    <a:pt x="19518" y="10529"/>
                    <a:pt x="20539" y="9039"/>
                    <a:pt x="20879" y="7363"/>
                  </a:cubicBezTo>
                  <a:cubicBezTo>
                    <a:pt x="21219" y="5687"/>
                    <a:pt x="20879" y="3825"/>
                    <a:pt x="19433" y="2429"/>
                  </a:cubicBezTo>
                  <a:cubicBezTo>
                    <a:pt x="17988" y="1032"/>
                    <a:pt x="15436" y="101"/>
                    <a:pt x="12800" y="8"/>
                  </a:cubicBezTo>
                  <a:cubicBezTo>
                    <a:pt x="10164" y="-85"/>
                    <a:pt x="7443" y="660"/>
                    <a:pt x="5062" y="2801"/>
                  </a:cubicBezTo>
                  <a:cubicBezTo>
                    <a:pt x="2680" y="4943"/>
                    <a:pt x="639" y="8481"/>
                    <a:pt x="129" y="11832"/>
                  </a:cubicBezTo>
                  <a:cubicBezTo>
                    <a:pt x="-381" y="15184"/>
                    <a:pt x="639" y="18349"/>
                    <a:pt x="2936" y="19932"/>
                  </a:cubicBezTo>
                  <a:cubicBezTo>
                    <a:pt x="5232" y="21515"/>
                    <a:pt x="8803" y="21515"/>
                    <a:pt x="11780" y="19932"/>
                  </a:cubicBezTo>
                  <a:cubicBezTo>
                    <a:pt x="14756" y="18349"/>
                    <a:pt x="17137" y="15184"/>
                    <a:pt x="18328" y="12949"/>
                  </a:cubicBezTo>
                  <a:cubicBezTo>
                    <a:pt x="19518" y="10715"/>
                    <a:pt x="19518" y="9412"/>
                    <a:pt x="19093" y="8760"/>
                  </a:cubicBezTo>
                  <a:cubicBezTo>
                    <a:pt x="18668" y="8108"/>
                    <a:pt x="17817" y="8108"/>
                    <a:pt x="17222" y="8574"/>
                  </a:cubicBezTo>
                  <a:cubicBezTo>
                    <a:pt x="16627" y="9039"/>
                    <a:pt x="16287" y="9970"/>
                    <a:pt x="15947" y="10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9059743" y="2781300"/>
              <a:ext cx="4000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57" y="1867"/>
                    <a:pt x="5714" y="3733"/>
                    <a:pt x="8686" y="6533"/>
                  </a:cubicBezTo>
                  <a:cubicBezTo>
                    <a:pt x="11657" y="9333"/>
                    <a:pt x="14743" y="13067"/>
                    <a:pt x="16914" y="15733"/>
                  </a:cubicBezTo>
                  <a:cubicBezTo>
                    <a:pt x="19086" y="18400"/>
                    <a:pt x="20343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9396293" y="2880269"/>
              <a:ext cx="126981" cy="205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217" fill="norm" stroke="1" extrusionOk="0">
                  <a:moveTo>
                    <a:pt x="0" y="926"/>
                  </a:moveTo>
                  <a:cubicBezTo>
                    <a:pt x="4181" y="272"/>
                    <a:pt x="8361" y="-383"/>
                    <a:pt x="12194" y="272"/>
                  </a:cubicBezTo>
                  <a:cubicBezTo>
                    <a:pt x="16026" y="926"/>
                    <a:pt x="19510" y="2890"/>
                    <a:pt x="20555" y="5508"/>
                  </a:cubicBezTo>
                  <a:cubicBezTo>
                    <a:pt x="21600" y="8126"/>
                    <a:pt x="20206" y="11399"/>
                    <a:pt x="17245" y="14126"/>
                  </a:cubicBezTo>
                  <a:cubicBezTo>
                    <a:pt x="14284" y="16853"/>
                    <a:pt x="9755" y="19035"/>
                    <a:pt x="5226" y="2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9626745" y="2938833"/>
              <a:ext cx="86109" cy="1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0833" fill="norm" stroke="1" extrusionOk="0">
                  <a:moveTo>
                    <a:pt x="14979" y="5015"/>
                  </a:moveTo>
                  <a:cubicBezTo>
                    <a:pt x="16007" y="3125"/>
                    <a:pt x="17036" y="1235"/>
                    <a:pt x="16264" y="425"/>
                  </a:cubicBezTo>
                  <a:cubicBezTo>
                    <a:pt x="15493" y="-385"/>
                    <a:pt x="12921" y="-115"/>
                    <a:pt x="9836" y="1910"/>
                  </a:cubicBezTo>
                  <a:cubicBezTo>
                    <a:pt x="6750" y="3935"/>
                    <a:pt x="3150" y="7715"/>
                    <a:pt x="1350" y="10415"/>
                  </a:cubicBezTo>
                  <a:cubicBezTo>
                    <a:pt x="-450" y="13115"/>
                    <a:pt x="-450" y="14735"/>
                    <a:pt x="1350" y="16490"/>
                  </a:cubicBezTo>
                  <a:cubicBezTo>
                    <a:pt x="3150" y="18245"/>
                    <a:pt x="6750" y="20135"/>
                    <a:pt x="9579" y="20675"/>
                  </a:cubicBezTo>
                  <a:cubicBezTo>
                    <a:pt x="12407" y="21215"/>
                    <a:pt x="14464" y="20405"/>
                    <a:pt x="16521" y="17705"/>
                  </a:cubicBezTo>
                  <a:cubicBezTo>
                    <a:pt x="18579" y="15005"/>
                    <a:pt x="20636" y="10415"/>
                    <a:pt x="20893" y="7580"/>
                  </a:cubicBezTo>
                  <a:cubicBezTo>
                    <a:pt x="21150" y="4745"/>
                    <a:pt x="19607" y="3665"/>
                    <a:pt x="19093" y="2855"/>
                  </a:cubicBezTo>
                  <a:cubicBezTo>
                    <a:pt x="18579" y="2045"/>
                    <a:pt x="19093" y="1505"/>
                    <a:pt x="19607" y="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9781478" y="2776843"/>
              <a:ext cx="74566" cy="33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1362" fill="norm" stroke="1" extrusionOk="0">
                  <a:moveTo>
                    <a:pt x="5851" y="2339"/>
                  </a:moveTo>
                  <a:cubicBezTo>
                    <a:pt x="7018" y="1245"/>
                    <a:pt x="8186" y="151"/>
                    <a:pt x="8770" y="15"/>
                  </a:cubicBezTo>
                  <a:cubicBezTo>
                    <a:pt x="9353" y="-122"/>
                    <a:pt x="9353" y="698"/>
                    <a:pt x="8770" y="3091"/>
                  </a:cubicBezTo>
                  <a:cubicBezTo>
                    <a:pt x="8186" y="5483"/>
                    <a:pt x="7018" y="9448"/>
                    <a:pt x="6143" y="12387"/>
                  </a:cubicBezTo>
                  <a:cubicBezTo>
                    <a:pt x="5267" y="15326"/>
                    <a:pt x="4683" y="17240"/>
                    <a:pt x="3807" y="18607"/>
                  </a:cubicBezTo>
                  <a:cubicBezTo>
                    <a:pt x="2932" y="19974"/>
                    <a:pt x="1764" y="20794"/>
                    <a:pt x="888" y="20794"/>
                  </a:cubicBezTo>
                  <a:cubicBezTo>
                    <a:pt x="13" y="20794"/>
                    <a:pt x="-571" y="19974"/>
                    <a:pt x="888" y="18812"/>
                  </a:cubicBezTo>
                  <a:cubicBezTo>
                    <a:pt x="2348" y="17650"/>
                    <a:pt x="5851" y="16146"/>
                    <a:pt x="8478" y="15121"/>
                  </a:cubicBezTo>
                  <a:cubicBezTo>
                    <a:pt x="11105" y="14096"/>
                    <a:pt x="12856" y="13549"/>
                    <a:pt x="14899" y="13481"/>
                  </a:cubicBezTo>
                  <a:cubicBezTo>
                    <a:pt x="16943" y="13412"/>
                    <a:pt x="19278" y="13822"/>
                    <a:pt x="20153" y="14711"/>
                  </a:cubicBezTo>
                  <a:cubicBezTo>
                    <a:pt x="21029" y="15600"/>
                    <a:pt x="20445" y="16967"/>
                    <a:pt x="18986" y="17992"/>
                  </a:cubicBezTo>
                  <a:cubicBezTo>
                    <a:pt x="17526" y="19017"/>
                    <a:pt x="15191" y="19701"/>
                    <a:pt x="11980" y="20316"/>
                  </a:cubicBezTo>
                  <a:cubicBezTo>
                    <a:pt x="8770" y="20931"/>
                    <a:pt x="4683" y="21478"/>
                    <a:pt x="3515" y="21341"/>
                  </a:cubicBezTo>
                  <a:cubicBezTo>
                    <a:pt x="2348" y="21205"/>
                    <a:pt x="4099" y="20384"/>
                    <a:pt x="5559" y="19837"/>
                  </a:cubicBezTo>
                  <a:cubicBezTo>
                    <a:pt x="7018" y="19291"/>
                    <a:pt x="8186" y="19017"/>
                    <a:pt x="9353" y="18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9866193" y="2957880"/>
              <a:ext cx="87959" cy="14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50" fill="norm" stroke="1" extrusionOk="0">
                  <a:moveTo>
                    <a:pt x="18514" y="5651"/>
                  </a:moveTo>
                  <a:cubicBezTo>
                    <a:pt x="20057" y="4434"/>
                    <a:pt x="21600" y="3217"/>
                    <a:pt x="21343" y="2153"/>
                  </a:cubicBezTo>
                  <a:cubicBezTo>
                    <a:pt x="21086" y="1088"/>
                    <a:pt x="19029" y="175"/>
                    <a:pt x="16714" y="23"/>
                  </a:cubicBezTo>
                  <a:cubicBezTo>
                    <a:pt x="14400" y="-129"/>
                    <a:pt x="11829" y="479"/>
                    <a:pt x="10286" y="1544"/>
                  </a:cubicBezTo>
                  <a:cubicBezTo>
                    <a:pt x="8743" y="2609"/>
                    <a:pt x="8229" y="4130"/>
                    <a:pt x="9771" y="6564"/>
                  </a:cubicBezTo>
                  <a:cubicBezTo>
                    <a:pt x="11314" y="8998"/>
                    <a:pt x="14914" y="12344"/>
                    <a:pt x="16457" y="14778"/>
                  </a:cubicBezTo>
                  <a:cubicBezTo>
                    <a:pt x="18000" y="17212"/>
                    <a:pt x="17486" y="18733"/>
                    <a:pt x="15171" y="19798"/>
                  </a:cubicBezTo>
                  <a:cubicBezTo>
                    <a:pt x="12857" y="20863"/>
                    <a:pt x="8743" y="21471"/>
                    <a:pt x="5914" y="20710"/>
                  </a:cubicBezTo>
                  <a:cubicBezTo>
                    <a:pt x="3086" y="19950"/>
                    <a:pt x="1543" y="17820"/>
                    <a:pt x="0" y="15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9980356" y="2976900"/>
              <a:ext cx="82688" cy="10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025" fill="norm" stroke="1" extrusionOk="0">
                  <a:moveTo>
                    <a:pt x="3195" y="12467"/>
                  </a:moveTo>
                  <a:cubicBezTo>
                    <a:pt x="7936" y="10836"/>
                    <a:pt x="12678" y="9206"/>
                    <a:pt x="15839" y="7168"/>
                  </a:cubicBezTo>
                  <a:cubicBezTo>
                    <a:pt x="19000" y="5131"/>
                    <a:pt x="20580" y="2685"/>
                    <a:pt x="20053" y="1259"/>
                  </a:cubicBezTo>
                  <a:cubicBezTo>
                    <a:pt x="19526" y="-167"/>
                    <a:pt x="16892" y="-575"/>
                    <a:pt x="13204" y="1055"/>
                  </a:cubicBezTo>
                  <a:cubicBezTo>
                    <a:pt x="9517" y="2685"/>
                    <a:pt x="4775" y="6353"/>
                    <a:pt x="2141" y="9817"/>
                  </a:cubicBezTo>
                  <a:cubicBezTo>
                    <a:pt x="-493" y="13282"/>
                    <a:pt x="-1020" y="16542"/>
                    <a:pt x="2404" y="18376"/>
                  </a:cubicBezTo>
                  <a:cubicBezTo>
                    <a:pt x="5829" y="20210"/>
                    <a:pt x="13204" y="20617"/>
                    <a:pt x="20580" y="21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10107493" y="2946400"/>
              <a:ext cx="101601" cy="17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3904"/>
                  </a:moveTo>
                  <a:cubicBezTo>
                    <a:pt x="450" y="2342"/>
                    <a:pt x="900" y="781"/>
                    <a:pt x="2025" y="520"/>
                  </a:cubicBezTo>
                  <a:cubicBezTo>
                    <a:pt x="3150" y="260"/>
                    <a:pt x="4950" y="1301"/>
                    <a:pt x="6525" y="4294"/>
                  </a:cubicBezTo>
                  <a:cubicBezTo>
                    <a:pt x="8100" y="7287"/>
                    <a:pt x="9450" y="12231"/>
                    <a:pt x="9900" y="15354"/>
                  </a:cubicBezTo>
                  <a:cubicBezTo>
                    <a:pt x="10350" y="18477"/>
                    <a:pt x="9900" y="19778"/>
                    <a:pt x="8550" y="20559"/>
                  </a:cubicBezTo>
                  <a:cubicBezTo>
                    <a:pt x="7200" y="21340"/>
                    <a:pt x="4950" y="21600"/>
                    <a:pt x="3375" y="21080"/>
                  </a:cubicBezTo>
                  <a:cubicBezTo>
                    <a:pt x="1800" y="20559"/>
                    <a:pt x="900" y="19258"/>
                    <a:pt x="1125" y="16916"/>
                  </a:cubicBezTo>
                  <a:cubicBezTo>
                    <a:pt x="1350" y="14573"/>
                    <a:pt x="2700" y="11190"/>
                    <a:pt x="6300" y="8198"/>
                  </a:cubicBezTo>
                  <a:cubicBezTo>
                    <a:pt x="9900" y="5205"/>
                    <a:pt x="15750" y="260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10247193" y="2952750"/>
              <a:ext cx="82551" cy="12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0"/>
                  </a:moveTo>
                  <a:cubicBezTo>
                    <a:pt x="0" y="5666"/>
                    <a:pt x="0" y="11331"/>
                    <a:pt x="0" y="15226"/>
                  </a:cubicBezTo>
                  <a:cubicBezTo>
                    <a:pt x="0" y="19121"/>
                    <a:pt x="0" y="21246"/>
                    <a:pt x="1108" y="21423"/>
                  </a:cubicBezTo>
                  <a:cubicBezTo>
                    <a:pt x="2215" y="21600"/>
                    <a:pt x="4431" y="19830"/>
                    <a:pt x="6923" y="16643"/>
                  </a:cubicBezTo>
                  <a:cubicBezTo>
                    <a:pt x="9415" y="13456"/>
                    <a:pt x="12185" y="8852"/>
                    <a:pt x="14677" y="6020"/>
                  </a:cubicBezTo>
                  <a:cubicBezTo>
                    <a:pt x="17169" y="3187"/>
                    <a:pt x="19385" y="2125"/>
                    <a:pt x="21600" y="1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10321314" y="2744947"/>
              <a:ext cx="351330" cy="32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49" fill="norm" stroke="1" extrusionOk="0">
                  <a:moveTo>
                    <a:pt x="6723" y="15983"/>
                  </a:moveTo>
                  <a:cubicBezTo>
                    <a:pt x="6206" y="15432"/>
                    <a:pt x="5688" y="14882"/>
                    <a:pt x="5106" y="14676"/>
                  </a:cubicBezTo>
                  <a:cubicBezTo>
                    <a:pt x="4524" y="14469"/>
                    <a:pt x="3878" y="14607"/>
                    <a:pt x="3037" y="15226"/>
                  </a:cubicBezTo>
                  <a:cubicBezTo>
                    <a:pt x="2196" y="15845"/>
                    <a:pt x="1161" y="16946"/>
                    <a:pt x="579" y="17840"/>
                  </a:cubicBezTo>
                  <a:cubicBezTo>
                    <a:pt x="-3" y="18734"/>
                    <a:pt x="-132" y="19422"/>
                    <a:pt x="127" y="19835"/>
                  </a:cubicBezTo>
                  <a:cubicBezTo>
                    <a:pt x="385" y="20248"/>
                    <a:pt x="1032" y="20385"/>
                    <a:pt x="1679" y="20317"/>
                  </a:cubicBezTo>
                  <a:cubicBezTo>
                    <a:pt x="2325" y="20248"/>
                    <a:pt x="2972" y="19973"/>
                    <a:pt x="3490" y="19560"/>
                  </a:cubicBezTo>
                  <a:cubicBezTo>
                    <a:pt x="4007" y="19147"/>
                    <a:pt x="4395" y="18597"/>
                    <a:pt x="4912" y="18803"/>
                  </a:cubicBezTo>
                  <a:cubicBezTo>
                    <a:pt x="5430" y="19010"/>
                    <a:pt x="6076" y="19973"/>
                    <a:pt x="6723" y="20385"/>
                  </a:cubicBezTo>
                  <a:cubicBezTo>
                    <a:pt x="7370" y="20798"/>
                    <a:pt x="8017" y="20661"/>
                    <a:pt x="9181" y="19422"/>
                  </a:cubicBezTo>
                  <a:cubicBezTo>
                    <a:pt x="10345" y="18184"/>
                    <a:pt x="12026" y="15845"/>
                    <a:pt x="13578" y="12681"/>
                  </a:cubicBezTo>
                  <a:cubicBezTo>
                    <a:pt x="15130" y="9517"/>
                    <a:pt x="16553" y="5527"/>
                    <a:pt x="17264" y="3188"/>
                  </a:cubicBezTo>
                  <a:cubicBezTo>
                    <a:pt x="17976" y="849"/>
                    <a:pt x="17976" y="161"/>
                    <a:pt x="17717" y="24"/>
                  </a:cubicBezTo>
                  <a:cubicBezTo>
                    <a:pt x="17458" y="-114"/>
                    <a:pt x="16941" y="299"/>
                    <a:pt x="15971" y="2362"/>
                  </a:cubicBezTo>
                  <a:cubicBezTo>
                    <a:pt x="15001" y="4426"/>
                    <a:pt x="13578" y="8141"/>
                    <a:pt x="12802" y="11168"/>
                  </a:cubicBezTo>
                  <a:cubicBezTo>
                    <a:pt x="12026" y="14194"/>
                    <a:pt x="11897" y="16533"/>
                    <a:pt x="11961" y="18047"/>
                  </a:cubicBezTo>
                  <a:cubicBezTo>
                    <a:pt x="12026" y="19560"/>
                    <a:pt x="12285" y="20248"/>
                    <a:pt x="12737" y="20729"/>
                  </a:cubicBezTo>
                  <a:cubicBezTo>
                    <a:pt x="13190" y="21211"/>
                    <a:pt x="13837" y="21486"/>
                    <a:pt x="14225" y="21280"/>
                  </a:cubicBezTo>
                  <a:cubicBezTo>
                    <a:pt x="14613" y="21073"/>
                    <a:pt x="14742" y="20385"/>
                    <a:pt x="14419" y="19354"/>
                  </a:cubicBezTo>
                  <a:cubicBezTo>
                    <a:pt x="14096" y="18322"/>
                    <a:pt x="13319" y="16946"/>
                    <a:pt x="12479" y="15708"/>
                  </a:cubicBezTo>
                  <a:cubicBezTo>
                    <a:pt x="11638" y="14469"/>
                    <a:pt x="10733" y="13369"/>
                    <a:pt x="10797" y="12818"/>
                  </a:cubicBezTo>
                  <a:cubicBezTo>
                    <a:pt x="10862" y="12268"/>
                    <a:pt x="11897" y="12268"/>
                    <a:pt x="12737" y="12337"/>
                  </a:cubicBezTo>
                  <a:cubicBezTo>
                    <a:pt x="13578" y="12406"/>
                    <a:pt x="14225" y="12543"/>
                    <a:pt x="14807" y="12818"/>
                  </a:cubicBezTo>
                  <a:cubicBezTo>
                    <a:pt x="15389" y="13094"/>
                    <a:pt x="15906" y="13506"/>
                    <a:pt x="16294" y="14057"/>
                  </a:cubicBezTo>
                  <a:cubicBezTo>
                    <a:pt x="16682" y="14607"/>
                    <a:pt x="16941" y="15295"/>
                    <a:pt x="17070" y="16258"/>
                  </a:cubicBezTo>
                  <a:cubicBezTo>
                    <a:pt x="17200" y="17221"/>
                    <a:pt x="17200" y="18459"/>
                    <a:pt x="17200" y="18666"/>
                  </a:cubicBezTo>
                  <a:cubicBezTo>
                    <a:pt x="17200" y="18872"/>
                    <a:pt x="17200" y="18047"/>
                    <a:pt x="17588" y="16602"/>
                  </a:cubicBezTo>
                  <a:cubicBezTo>
                    <a:pt x="17976" y="15157"/>
                    <a:pt x="18752" y="13094"/>
                    <a:pt x="19463" y="11855"/>
                  </a:cubicBezTo>
                  <a:cubicBezTo>
                    <a:pt x="20175" y="10617"/>
                    <a:pt x="20821" y="10204"/>
                    <a:pt x="21468" y="9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10653597" y="2927350"/>
              <a:ext cx="209547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46" fill="norm" stroke="1" extrusionOk="0">
                  <a:moveTo>
                    <a:pt x="9072" y="0"/>
                  </a:moveTo>
                  <a:cubicBezTo>
                    <a:pt x="6912" y="708"/>
                    <a:pt x="4752" y="1416"/>
                    <a:pt x="3132" y="3364"/>
                  </a:cubicBezTo>
                  <a:cubicBezTo>
                    <a:pt x="1512" y="5312"/>
                    <a:pt x="432" y="8498"/>
                    <a:pt x="108" y="10977"/>
                  </a:cubicBezTo>
                  <a:cubicBezTo>
                    <a:pt x="-216" y="13456"/>
                    <a:pt x="216" y="15226"/>
                    <a:pt x="1080" y="15935"/>
                  </a:cubicBezTo>
                  <a:cubicBezTo>
                    <a:pt x="1944" y="16643"/>
                    <a:pt x="3240" y="16289"/>
                    <a:pt x="4104" y="15226"/>
                  </a:cubicBezTo>
                  <a:cubicBezTo>
                    <a:pt x="4968" y="14164"/>
                    <a:pt x="5400" y="12394"/>
                    <a:pt x="5724" y="10623"/>
                  </a:cubicBezTo>
                  <a:cubicBezTo>
                    <a:pt x="6048" y="8853"/>
                    <a:pt x="6264" y="7082"/>
                    <a:pt x="6912" y="6197"/>
                  </a:cubicBezTo>
                  <a:cubicBezTo>
                    <a:pt x="7560" y="5312"/>
                    <a:pt x="8640" y="5312"/>
                    <a:pt x="9396" y="6374"/>
                  </a:cubicBezTo>
                  <a:cubicBezTo>
                    <a:pt x="10152" y="7436"/>
                    <a:pt x="10584" y="9561"/>
                    <a:pt x="10800" y="11862"/>
                  </a:cubicBezTo>
                  <a:cubicBezTo>
                    <a:pt x="11016" y="14164"/>
                    <a:pt x="11016" y="16643"/>
                    <a:pt x="11232" y="16820"/>
                  </a:cubicBezTo>
                  <a:cubicBezTo>
                    <a:pt x="11448" y="16997"/>
                    <a:pt x="11880" y="14872"/>
                    <a:pt x="12852" y="11862"/>
                  </a:cubicBezTo>
                  <a:cubicBezTo>
                    <a:pt x="13824" y="8853"/>
                    <a:pt x="15336" y="4957"/>
                    <a:pt x="16632" y="2656"/>
                  </a:cubicBezTo>
                  <a:cubicBezTo>
                    <a:pt x="17928" y="354"/>
                    <a:pt x="19008" y="-354"/>
                    <a:pt x="19656" y="708"/>
                  </a:cubicBezTo>
                  <a:cubicBezTo>
                    <a:pt x="20304" y="1771"/>
                    <a:pt x="20520" y="4603"/>
                    <a:pt x="20736" y="8321"/>
                  </a:cubicBezTo>
                  <a:cubicBezTo>
                    <a:pt x="20952" y="12039"/>
                    <a:pt x="21168" y="16643"/>
                    <a:pt x="21384" y="2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11123493" y="2813050"/>
              <a:ext cx="889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1800"/>
                    <a:pt x="19543" y="3600"/>
                    <a:pt x="16971" y="6382"/>
                  </a:cubicBezTo>
                  <a:cubicBezTo>
                    <a:pt x="14400" y="9164"/>
                    <a:pt x="10286" y="12927"/>
                    <a:pt x="7200" y="15627"/>
                  </a:cubicBezTo>
                  <a:cubicBezTo>
                    <a:pt x="4114" y="18327"/>
                    <a:pt x="2057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11231443" y="2819400"/>
              <a:ext cx="698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4286"/>
                    <a:pt x="12436" y="8571"/>
                    <a:pt x="8836" y="12171"/>
                  </a:cubicBezTo>
                  <a:cubicBezTo>
                    <a:pt x="5236" y="15771"/>
                    <a:pt x="2618" y="186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1053643" y="2914649"/>
              <a:ext cx="285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0"/>
                    <a:pt x="10560" y="0"/>
                    <a:pt x="14160" y="3600"/>
                  </a:cubicBezTo>
                  <a:cubicBezTo>
                    <a:pt x="17760" y="7200"/>
                    <a:pt x="1968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11028243" y="2997563"/>
              <a:ext cx="3810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400" y="11918"/>
                    <a:pt x="4800" y="3818"/>
                    <a:pt x="8400" y="1118"/>
                  </a:cubicBezTo>
                  <a:cubicBezTo>
                    <a:pt x="12000" y="-1582"/>
                    <a:pt x="168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577233" y="3384025"/>
              <a:ext cx="210578" cy="37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06" fill="norm" stroke="1" extrusionOk="0">
                  <a:moveTo>
                    <a:pt x="4425" y="3630"/>
                  </a:moveTo>
                  <a:cubicBezTo>
                    <a:pt x="9393" y="2550"/>
                    <a:pt x="14361" y="1470"/>
                    <a:pt x="17385" y="810"/>
                  </a:cubicBezTo>
                  <a:cubicBezTo>
                    <a:pt x="20409" y="150"/>
                    <a:pt x="21489" y="-90"/>
                    <a:pt x="21489" y="30"/>
                  </a:cubicBezTo>
                  <a:cubicBezTo>
                    <a:pt x="21489" y="150"/>
                    <a:pt x="20409" y="630"/>
                    <a:pt x="17493" y="1710"/>
                  </a:cubicBezTo>
                  <a:cubicBezTo>
                    <a:pt x="14577" y="2790"/>
                    <a:pt x="9825" y="4470"/>
                    <a:pt x="7125" y="5790"/>
                  </a:cubicBezTo>
                  <a:cubicBezTo>
                    <a:pt x="4425" y="7110"/>
                    <a:pt x="3777" y="8070"/>
                    <a:pt x="3993" y="8610"/>
                  </a:cubicBezTo>
                  <a:cubicBezTo>
                    <a:pt x="4209" y="9150"/>
                    <a:pt x="5289" y="9270"/>
                    <a:pt x="6477" y="9510"/>
                  </a:cubicBezTo>
                  <a:cubicBezTo>
                    <a:pt x="7665" y="9750"/>
                    <a:pt x="8961" y="10110"/>
                    <a:pt x="9393" y="10590"/>
                  </a:cubicBezTo>
                  <a:cubicBezTo>
                    <a:pt x="9825" y="11070"/>
                    <a:pt x="9393" y="11670"/>
                    <a:pt x="7989" y="12630"/>
                  </a:cubicBezTo>
                  <a:cubicBezTo>
                    <a:pt x="6585" y="13590"/>
                    <a:pt x="4209" y="14910"/>
                    <a:pt x="2697" y="15990"/>
                  </a:cubicBezTo>
                  <a:cubicBezTo>
                    <a:pt x="1185" y="17070"/>
                    <a:pt x="537" y="17910"/>
                    <a:pt x="213" y="18630"/>
                  </a:cubicBezTo>
                  <a:cubicBezTo>
                    <a:pt x="-111" y="19350"/>
                    <a:pt x="-111" y="19950"/>
                    <a:pt x="537" y="20490"/>
                  </a:cubicBezTo>
                  <a:cubicBezTo>
                    <a:pt x="1185" y="21030"/>
                    <a:pt x="2481" y="21510"/>
                    <a:pt x="6045" y="20970"/>
                  </a:cubicBezTo>
                  <a:cubicBezTo>
                    <a:pt x="9609" y="20430"/>
                    <a:pt x="15441" y="18870"/>
                    <a:pt x="21273" y="17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781674" y="3560338"/>
              <a:ext cx="200870" cy="18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30" fill="norm" stroke="1" extrusionOk="0">
                  <a:moveTo>
                    <a:pt x="1102" y="3178"/>
                  </a:moveTo>
                  <a:cubicBezTo>
                    <a:pt x="427" y="1951"/>
                    <a:pt x="-248" y="724"/>
                    <a:pt x="89" y="233"/>
                  </a:cubicBezTo>
                  <a:cubicBezTo>
                    <a:pt x="427" y="-258"/>
                    <a:pt x="1777" y="-13"/>
                    <a:pt x="3352" y="1337"/>
                  </a:cubicBezTo>
                  <a:cubicBezTo>
                    <a:pt x="4927" y="2687"/>
                    <a:pt x="6727" y="5142"/>
                    <a:pt x="7064" y="8333"/>
                  </a:cubicBezTo>
                  <a:cubicBezTo>
                    <a:pt x="7402" y="11524"/>
                    <a:pt x="6277" y="15451"/>
                    <a:pt x="5152" y="17906"/>
                  </a:cubicBezTo>
                  <a:cubicBezTo>
                    <a:pt x="4027" y="20360"/>
                    <a:pt x="2902" y="21342"/>
                    <a:pt x="2452" y="21219"/>
                  </a:cubicBezTo>
                  <a:cubicBezTo>
                    <a:pt x="2002" y="21097"/>
                    <a:pt x="2227" y="19869"/>
                    <a:pt x="4139" y="16924"/>
                  </a:cubicBezTo>
                  <a:cubicBezTo>
                    <a:pt x="6052" y="13978"/>
                    <a:pt x="9652" y="9315"/>
                    <a:pt x="11789" y="6492"/>
                  </a:cubicBezTo>
                  <a:cubicBezTo>
                    <a:pt x="13927" y="3669"/>
                    <a:pt x="14602" y="2687"/>
                    <a:pt x="14152" y="2810"/>
                  </a:cubicBezTo>
                  <a:cubicBezTo>
                    <a:pt x="13702" y="2933"/>
                    <a:pt x="12127" y="4160"/>
                    <a:pt x="11227" y="5510"/>
                  </a:cubicBezTo>
                  <a:cubicBezTo>
                    <a:pt x="10327" y="6860"/>
                    <a:pt x="10102" y="8333"/>
                    <a:pt x="10890" y="10051"/>
                  </a:cubicBezTo>
                  <a:cubicBezTo>
                    <a:pt x="11677" y="11769"/>
                    <a:pt x="13477" y="13733"/>
                    <a:pt x="15389" y="14837"/>
                  </a:cubicBezTo>
                  <a:cubicBezTo>
                    <a:pt x="17302" y="15942"/>
                    <a:pt x="19327" y="16187"/>
                    <a:pt x="21352" y="16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697323" y="3790950"/>
              <a:ext cx="221721" cy="4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813" fill="norm" stroke="1" extrusionOk="0">
                  <a:moveTo>
                    <a:pt x="3617" y="11270"/>
                  </a:moveTo>
                  <a:cubicBezTo>
                    <a:pt x="1987" y="15026"/>
                    <a:pt x="356" y="18783"/>
                    <a:pt x="51" y="20191"/>
                  </a:cubicBezTo>
                  <a:cubicBezTo>
                    <a:pt x="-255" y="21600"/>
                    <a:pt x="764" y="20661"/>
                    <a:pt x="4534" y="16904"/>
                  </a:cubicBezTo>
                  <a:cubicBezTo>
                    <a:pt x="8303" y="13148"/>
                    <a:pt x="14824" y="6574"/>
                    <a:pt x="2134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816313" y="3765549"/>
              <a:ext cx="166231" cy="7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91" fill="norm" stroke="1" extrusionOk="0">
                  <a:moveTo>
                    <a:pt x="3427" y="16663"/>
                  </a:moveTo>
                  <a:cubicBezTo>
                    <a:pt x="1787" y="18514"/>
                    <a:pt x="146" y="20366"/>
                    <a:pt x="10" y="20983"/>
                  </a:cubicBezTo>
                  <a:cubicBezTo>
                    <a:pt x="-127" y="21600"/>
                    <a:pt x="1240" y="20983"/>
                    <a:pt x="5068" y="17280"/>
                  </a:cubicBezTo>
                  <a:cubicBezTo>
                    <a:pt x="8896" y="13577"/>
                    <a:pt x="15184" y="6789"/>
                    <a:pt x="214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1113449" y="3594100"/>
              <a:ext cx="27845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3273"/>
                    <a:pt x="-1304" y="6545"/>
                    <a:pt x="1782" y="10145"/>
                  </a:cubicBezTo>
                  <a:cubicBezTo>
                    <a:pt x="4867" y="13745"/>
                    <a:pt x="12582" y="17673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1173043" y="37084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1737062" y="3590109"/>
              <a:ext cx="115432" cy="23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44" fill="norm" stroke="1" extrusionOk="0">
                  <a:moveTo>
                    <a:pt x="21417" y="4336"/>
                  </a:moveTo>
                  <a:cubicBezTo>
                    <a:pt x="18668" y="2821"/>
                    <a:pt x="15919" y="1305"/>
                    <a:pt x="13170" y="547"/>
                  </a:cubicBezTo>
                  <a:cubicBezTo>
                    <a:pt x="10421" y="-211"/>
                    <a:pt x="7672" y="-211"/>
                    <a:pt x="5119" y="736"/>
                  </a:cubicBezTo>
                  <a:cubicBezTo>
                    <a:pt x="2566" y="1684"/>
                    <a:pt x="210" y="3578"/>
                    <a:pt x="13" y="5378"/>
                  </a:cubicBezTo>
                  <a:cubicBezTo>
                    <a:pt x="-183" y="7178"/>
                    <a:pt x="1781" y="8884"/>
                    <a:pt x="4922" y="10400"/>
                  </a:cubicBezTo>
                  <a:cubicBezTo>
                    <a:pt x="8064" y="11915"/>
                    <a:pt x="12384" y="13242"/>
                    <a:pt x="15330" y="14189"/>
                  </a:cubicBezTo>
                  <a:cubicBezTo>
                    <a:pt x="18275" y="15136"/>
                    <a:pt x="19846" y="15705"/>
                    <a:pt x="19650" y="16747"/>
                  </a:cubicBezTo>
                  <a:cubicBezTo>
                    <a:pt x="19453" y="17789"/>
                    <a:pt x="17490" y="19305"/>
                    <a:pt x="15526" y="20157"/>
                  </a:cubicBezTo>
                  <a:cubicBezTo>
                    <a:pt x="13562" y="21010"/>
                    <a:pt x="11599" y="21200"/>
                    <a:pt x="9242" y="21294"/>
                  </a:cubicBezTo>
                  <a:cubicBezTo>
                    <a:pt x="6886" y="21389"/>
                    <a:pt x="4137" y="21389"/>
                    <a:pt x="2762" y="20915"/>
                  </a:cubicBezTo>
                  <a:cubicBezTo>
                    <a:pt x="1388" y="20442"/>
                    <a:pt x="1388" y="19494"/>
                    <a:pt x="2566" y="18452"/>
                  </a:cubicBezTo>
                  <a:cubicBezTo>
                    <a:pt x="3744" y="17410"/>
                    <a:pt x="6101" y="16273"/>
                    <a:pt x="8457" y="15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1923242" y="3640290"/>
              <a:ext cx="100702" cy="17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83" fill="norm" stroke="1" extrusionOk="0">
                  <a:moveTo>
                    <a:pt x="6559" y="3734"/>
                  </a:moveTo>
                  <a:cubicBezTo>
                    <a:pt x="5209" y="7159"/>
                    <a:pt x="3859" y="10583"/>
                    <a:pt x="3184" y="13085"/>
                  </a:cubicBezTo>
                  <a:cubicBezTo>
                    <a:pt x="2509" y="15588"/>
                    <a:pt x="2509" y="17168"/>
                    <a:pt x="2059" y="18617"/>
                  </a:cubicBezTo>
                  <a:cubicBezTo>
                    <a:pt x="1609" y="20066"/>
                    <a:pt x="709" y="21383"/>
                    <a:pt x="259" y="21383"/>
                  </a:cubicBezTo>
                  <a:cubicBezTo>
                    <a:pt x="-191" y="21383"/>
                    <a:pt x="-191" y="20066"/>
                    <a:pt x="1384" y="16510"/>
                  </a:cubicBezTo>
                  <a:cubicBezTo>
                    <a:pt x="2959" y="12954"/>
                    <a:pt x="6109" y="7159"/>
                    <a:pt x="8809" y="3866"/>
                  </a:cubicBezTo>
                  <a:cubicBezTo>
                    <a:pt x="11509" y="573"/>
                    <a:pt x="13759" y="-217"/>
                    <a:pt x="15559" y="46"/>
                  </a:cubicBezTo>
                  <a:cubicBezTo>
                    <a:pt x="17359" y="310"/>
                    <a:pt x="18709" y="1627"/>
                    <a:pt x="19609" y="4788"/>
                  </a:cubicBezTo>
                  <a:cubicBezTo>
                    <a:pt x="20509" y="7949"/>
                    <a:pt x="20959" y="12954"/>
                    <a:pt x="21409" y="17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2088085" y="3680737"/>
              <a:ext cx="88211" cy="12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0993" fill="norm" stroke="1" extrusionOk="0">
                  <a:moveTo>
                    <a:pt x="10397" y="385"/>
                  </a:moveTo>
                  <a:cubicBezTo>
                    <a:pt x="7885" y="25"/>
                    <a:pt x="5374" y="-335"/>
                    <a:pt x="3615" y="565"/>
                  </a:cubicBezTo>
                  <a:cubicBezTo>
                    <a:pt x="1857" y="1465"/>
                    <a:pt x="853" y="3625"/>
                    <a:pt x="350" y="6685"/>
                  </a:cubicBezTo>
                  <a:cubicBezTo>
                    <a:pt x="-152" y="9745"/>
                    <a:pt x="-152" y="13705"/>
                    <a:pt x="601" y="16405"/>
                  </a:cubicBezTo>
                  <a:cubicBezTo>
                    <a:pt x="1355" y="19105"/>
                    <a:pt x="2862" y="20545"/>
                    <a:pt x="6127" y="20905"/>
                  </a:cubicBezTo>
                  <a:cubicBezTo>
                    <a:pt x="9392" y="21265"/>
                    <a:pt x="14415" y="20545"/>
                    <a:pt x="17429" y="18385"/>
                  </a:cubicBezTo>
                  <a:cubicBezTo>
                    <a:pt x="20443" y="16225"/>
                    <a:pt x="21448" y="12625"/>
                    <a:pt x="20695" y="10105"/>
                  </a:cubicBezTo>
                  <a:cubicBezTo>
                    <a:pt x="19941" y="7585"/>
                    <a:pt x="17429" y="6145"/>
                    <a:pt x="14918" y="4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2234435" y="3680555"/>
              <a:ext cx="207569" cy="14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069" fill="norm" stroke="1" extrusionOk="0">
                  <a:moveTo>
                    <a:pt x="1212" y="1319"/>
                  </a:moveTo>
                  <a:cubicBezTo>
                    <a:pt x="558" y="2590"/>
                    <a:pt x="-97" y="3860"/>
                    <a:pt x="12" y="6878"/>
                  </a:cubicBezTo>
                  <a:cubicBezTo>
                    <a:pt x="121" y="9896"/>
                    <a:pt x="994" y="14660"/>
                    <a:pt x="1976" y="17202"/>
                  </a:cubicBezTo>
                  <a:cubicBezTo>
                    <a:pt x="2958" y="19743"/>
                    <a:pt x="4048" y="20060"/>
                    <a:pt x="5139" y="19902"/>
                  </a:cubicBezTo>
                  <a:cubicBezTo>
                    <a:pt x="6230" y="19743"/>
                    <a:pt x="7321" y="19107"/>
                    <a:pt x="8085" y="17996"/>
                  </a:cubicBezTo>
                  <a:cubicBezTo>
                    <a:pt x="8848" y="16884"/>
                    <a:pt x="9285" y="15296"/>
                    <a:pt x="9176" y="15137"/>
                  </a:cubicBezTo>
                  <a:cubicBezTo>
                    <a:pt x="9067" y="14978"/>
                    <a:pt x="8412" y="16249"/>
                    <a:pt x="8630" y="17519"/>
                  </a:cubicBezTo>
                  <a:cubicBezTo>
                    <a:pt x="8848" y="18790"/>
                    <a:pt x="9939" y="20060"/>
                    <a:pt x="11030" y="20696"/>
                  </a:cubicBezTo>
                  <a:cubicBezTo>
                    <a:pt x="12121" y="21331"/>
                    <a:pt x="13212" y="21331"/>
                    <a:pt x="14958" y="19266"/>
                  </a:cubicBezTo>
                  <a:cubicBezTo>
                    <a:pt x="16703" y="17202"/>
                    <a:pt x="19103" y="13072"/>
                    <a:pt x="20303" y="10213"/>
                  </a:cubicBezTo>
                  <a:cubicBezTo>
                    <a:pt x="21503" y="7355"/>
                    <a:pt x="21503" y="5766"/>
                    <a:pt x="21285" y="4178"/>
                  </a:cubicBezTo>
                  <a:cubicBezTo>
                    <a:pt x="21067" y="2590"/>
                    <a:pt x="20630" y="1002"/>
                    <a:pt x="19867" y="366"/>
                  </a:cubicBezTo>
                  <a:cubicBezTo>
                    <a:pt x="19103" y="-269"/>
                    <a:pt x="18012" y="49"/>
                    <a:pt x="16921" y="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2538293" y="3949699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2544593" y="3797299"/>
              <a:ext cx="49568" cy="7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331" fill="norm" stroke="1" extrusionOk="0">
                  <a:moveTo>
                    <a:pt x="2612" y="9529"/>
                  </a:moveTo>
                  <a:cubicBezTo>
                    <a:pt x="884" y="12706"/>
                    <a:pt x="-844" y="15882"/>
                    <a:pt x="452" y="18106"/>
                  </a:cubicBezTo>
                  <a:cubicBezTo>
                    <a:pt x="1748" y="20329"/>
                    <a:pt x="6068" y="21600"/>
                    <a:pt x="9956" y="21282"/>
                  </a:cubicBezTo>
                  <a:cubicBezTo>
                    <a:pt x="13844" y="20965"/>
                    <a:pt x="17300" y="19059"/>
                    <a:pt x="19028" y="15882"/>
                  </a:cubicBezTo>
                  <a:cubicBezTo>
                    <a:pt x="20756" y="12706"/>
                    <a:pt x="20756" y="8259"/>
                    <a:pt x="18164" y="5400"/>
                  </a:cubicBezTo>
                  <a:cubicBezTo>
                    <a:pt x="15572" y="2541"/>
                    <a:pt x="10388" y="1271"/>
                    <a:pt x="52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3122493" y="3746499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3131174" y="3873499"/>
              <a:ext cx="169120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700" fill="norm" stroke="1" extrusionOk="0">
                  <a:moveTo>
                    <a:pt x="1306" y="0"/>
                  </a:moveTo>
                  <a:cubicBezTo>
                    <a:pt x="506" y="7200"/>
                    <a:pt x="-294" y="14400"/>
                    <a:pt x="106" y="18000"/>
                  </a:cubicBezTo>
                  <a:cubicBezTo>
                    <a:pt x="506" y="21600"/>
                    <a:pt x="2106" y="21600"/>
                    <a:pt x="5839" y="18000"/>
                  </a:cubicBezTo>
                  <a:cubicBezTo>
                    <a:pt x="9573" y="14400"/>
                    <a:pt x="15439" y="7200"/>
                    <a:pt x="213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3643193" y="3599420"/>
              <a:ext cx="177007" cy="59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4" fill="norm" stroke="1" extrusionOk="0">
                  <a:moveTo>
                    <a:pt x="0" y="21484"/>
                  </a:moveTo>
                  <a:cubicBezTo>
                    <a:pt x="771" y="19485"/>
                    <a:pt x="1543" y="17487"/>
                    <a:pt x="2443" y="15181"/>
                  </a:cubicBezTo>
                  <a:cubicBezTo>
                    <a:pt x="3343" y="12875"/>
                    <a:pt x="4371" y="10261"/>
                    <a:pt x="5400" y="8224"/>
                  </a:cubicBezTo>
                  <a:cubicBezTo>
                    <a:pt x="6429" y="6187"/>
                    <a:pt x="7457" y="4727"/>
                    <a:pt x="8229" y="3727"/>
                  </a:cubicBezTo>
                  <a:cubicBezTo>
                    <a:pt x="9000" y="2728"/>
                    <a:pt x="9514" y="2190"/>
                    <a:pt x="10029" y="1614"/>
                  </a:cubicBezTo>
                  <a:cubicBezTo>
                    <a:pt x="10543" y="1037"/>
                    <a:pt x="11057" y="422"/>
                    <a:pt x="11957" y="153"/>
                  </a:cubicBezTo>
                  <a:cubicBezTo>
                    <a:pt x="12857" y="-116"/>
                    <a:pt x="14143" y="-39"/>
                    <a:pt x="15429" y="461"/>
                  </a:cubicBezTo>
                  <a:cubicBezTo>
                    <a:pt x="16714" y="960"/>
                    <a:pt x="18000" y="1883"/>
                    <a:pt x="18257" y="2920"/>
                  </a:cubicBezTo>
                  <a:cubicBezTo>
                    <a:pt x="18514" y="3958"/>
                    <a:pt x="17743" y="5111"/>
                    <a:pt x="16971" y="5880"/>
                  </a:cubicBezTo>
                  <a:cubicBezTo>
                    <a:pt x="16200" y="6648"/>
                    <a:pt x="15429" y="7033"/>
                    <a:pt x="14529" y="7340"/>
                  </a:cubicBezTo>
                  <a:cubicBezTo>
                    <a:pt x="13629" y="7648"/>
                    <a:pt x="12600" y="7878"/>
                    <a:pt x="12729" y="7917"/>
                  </a:cubicBezTo>
                  <a:cubicBezTo>
                    <a:pt x="12857" y="7955"/>
                    <a:pt x="14143" y="7801"/>
                    <a:pt x="15429" y="7801"/>
                  </a:cubicBezTo>
                  <a:cubicBezTo>
                    <a:pt x="16714" y="7801"/>
                    <a:pt x="18000" y="7955"/>
                    <a:pt x="19029" y="8186"/>
                  </a:cubicBezTo>
                  <a:cubicBezTo>
                    <a:pt x="20057" y="8416"/>
                    <a:pt x="20829" y="8724"/>
                    <a:pt x="21214" y="9070"/>
                  </a:cubicBezTo>
                  <a:cubicBezTo>
                    <a:pt x="21600" y="9416"/>
                    <a:pt x="21600" y="9800"/>
                    <a:pt x="21214" y="10146"/>
                  </a:cubicBezTo>
                  <a:cubicBezTo>
                    <a:pt x="20829" y="10492"/>
                    <a:pt x="20057" y="10799"/>
                    <a:pt x="18643" y="11107"/>
                  </a:cubicBezTo>
                  <a:cubicBezTo>
                    <a:pt x="17229" y="11414"/>
                    <a:pt x="15171" y="11722"/>
                    <a:pt x="15043" y="11799"/>
                  </a:cubicBezTo>
                  <a:cubicBezTo>
                    <a:pt x="14914" y="11875"/>
                    <a:pt x="16714" y="11722"/>
                    <a:pt x="18514" y="1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3883030" y="3841750"/>
              <a:ext cx="85365" cy="1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8" h="21421" fill="norm" stroke="1" extrusionOk="0">
                  <a:moveTo>
                    <a:pt x="6375" y="6000"/>
                  </a:moveTo>
                  <a:cubicBezTo>
                    <a:pt x="4365" y="7200"/>
                    <a:pt x="2356" y="8400"/>
                    <a:pt x="1100" y="10400"/>
                  </a:cubicBezTo>
                  <a:cubicBezTo>
                    <a:pt x="-156" y="12400"/>
                    <a:pt x="-658" y="15200"/>
                    <a:pt x="1351" y="17400"/>
                  </a:cubicBezTo>
                  <a:cubicBezTo>
                    <a:pt x="3361" y="19600"/>
                    <a:pt x="7882" y="21200"/>
                    <a:pt x="11398" y="21400"/>
                  </a:cubicBezTo>
                  <a:cubicBezTo>
                    <a:pt x="14914" y="21600"/>
                    <a:pt x="17426" y="20400"/>
                    <a:pt x="18933" y="17800"/>
                  </a:cubicBezTo>
                  <a:cubicBezTo>
                    <a:pt x="20440" y="15200"/>
                    <a:pt x="20942" y="11200"/>
                    <a:pt x="18933" y="8000"/>
                  </a:cubicBezTo>
                  <a:cubicBezTo>
                    <a:pt x="16923" y="4800"/>
                    <a:pt x="12402" y="2400"/>
                    <a:pt x="78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4309943" y="3816349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7280"/>
                    <a:pt x="8064" y="12960"/>
                    <a:pt x="11664" y="9360"/>
                  </a:cubicBezTo>
                  <a:cubicBezTo>
                    <a:pt x="15264" y="5760"/>
                    <a:pt x="18432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4401928" y="3759200"/>
              <a:ext cx="22316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4390"/>
                    <a:pt x="-898" y="8780"/>
                    <a:pt x="84" y="12380"/>
                  </a:cubicBezTo>
                  <a:cubicBezTo>
                    <a:pt x="1066" y="15980"/>
                    <a:pt x="10884" y="18790"/>
                    <a:pt x="207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4716343" y="3607711"/>
              <a:ext cx="166318" cy="51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62" fill="norm" stroke="1" extrusionOk="0">
                  <a:moveTo>
                    <a:pt x="0" y="21562"/>
                  </a:moveTo>
                  <a:cubicBezTo>
                    <a:pt x="273" y="18138"/>
                    <a:pt x="547" y="14713"/>
                    <a:pt x="1367" y="11816"/>
                  </a:cubicBezTo>
                  <a:cubicBezTo>
                    <a:pt x="2187" y="8918"/>
                    <a:pt x="3554" y="6547"/>
                    <a:pt x="5332" y="4791"/>
                  </a:cubicBezTo>
                  <a:cubicBezTo>
                    <a:pt x="7109" y="3035"/>
                    <a:pt x="9296" y="1894"/>
                    <a:pt x="11073" y="1191"/>
                  </a:cubicBezTo>
                  <a:cubicBezTo>
                    <a:pt x="12851" y="489"/>
                    <a:pt x="14218" y="225"/>
                    <a:pt x="15585" y="94"/>
                  </a:cubicBezTo>
                  <a:cubicBezTo>
                    <a:pt x="16952" y="-38"/>
                    <a:pt x="18319" y="-38"/>
                    <a:pt x="19413" y="138"/>
                  </a:cubicBezTo>
                  <a:cubicBezTo>
                    <a:pt x="20506" y="313"/>
                    <a:pt x="21327" y="664"/>
                    <a:pt x="21463" y="1279"/>
                  </a:cubicBezTo>
                  <a:cubicBezTo>
                    <a:pt x="21600" y="1894"/>
                    <a:pt x="21053" y="2772"/>
                    <a:pt x="19823" y="3606"/>
                  </a:cubicBezTo>
                  <a:cubicBezTo>
                    <a:pt x="18592" y="4440"/>
                    <a:pt x="16678" y="5230"/>
                    <a:pt x="15311" y="5801"/>
                  </a:cubicBezTo>
                  <a:cubicBezTo>
                    <a:pt x="13944" y="6372"/>
                    <a:pt x="13124" y="6723"/>
                    <a:pt x="12987" y="7118"/>
                  </a:cubicBezTo>
                  <a:cubicBezTo>
                    <a:pt x="12851" y="7513"/>
                    <a:pt x="13397" y="7952"/>
                    <a:pt x="14765" y="8523"/>
                  </a:cubicBezTo>
                  <a:cubicBezTo>
                    <a:pt x="16132" y="9094"/>
                    <a:pt x="18319" y="9796"/>
                    <a:pt x="19413" y="10367"/>
                  </a:cubicBezTo>
                  <a:cubicBezTo>
                    <a:pt x="20506" y="10938"/>
                    <a:pt x="20506" y="11377"/>
                    <a:pt x="20096" y="11772"/>
                  </a:cubicBezTo>
                  <a:cubicBezTo>
                    <a:pt x="19686" y="12167"/>
                    <a:pt x="18866" y="12518"/>
                    <a:pt x="17772" y="12782"/>
                  </a:cubicBezTo>
                  <a:cubicBezTo>
                    <a:pt x="16678" y="13045"/>
                    <a:pt x="15311" y="13221"/>
                    <a:pt x="13261" y="13177"/>
                  </a:cubicBezTo>
                  <a:cubicBezTo>
                    <a:pt x="11210" y="13133"/>
                    <a:pt x="8476" y="12869"/>
                    <a:pt x="5742" y="126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4970343" y="3892549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5290758" y="3606799"/>
              <a:ext cx="85986" cy="33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44" fill="norm" stroke="1" extrusionOk="0">
                  <a:moveTo>
                    <a:pt x="15079" y="0"/>
                  </a:moveTo>
                  <a:cubicBezTo>
                    <a:pt x="10864" y="3220"/>
                    <a:pt x="6650" y="6440"/>
                    <a:pt x="4016" y="9660"/>
                  </a:cubicBezTo>
                  <a:cubicBezTo>
                    <a:pt x="1381" y="12880"/>
                    <a:pt x="328" y="16099"/>
                    <a:pt x="64" y="18112"/>
                  </a:cubicBezTo>
                  <a:cubicBezTo>
                    <a:pt x="-199" y="20124"/>
                    <a:pt x="328" y="20929"/>
                    <a:pt x="1908" y="21265"/>
                  </a:cubicBezTo>
                  <a:cubicBezTo>
                    <a:pt x="3489" y="21600"/>
                    <a:pt x="6123" y="21466"/>
                    <a:pt x="9547" y="20862"/>
                  </a:cubicBezTo>
                  <a:cubicBezTo>
                    <a:pt x="12972" y="20258"/>
                    <a:pt x="17186" y="19185"/>
                    <a:pt x="21401" y="18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5281493" y="3822700"/>
              <a:ext cx="133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5429249" y="3789920"/>
              <a:ext cx="51541" cy="15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175" fill="norm" stroke="1" extrusionOk="0">
                  <a:moveTo>
                    <a:pt x="4315" y="9393"/>
                  </a:moveTo>
                  <a:cubicBezTo>
                    <a:pt x="7638" y="8271"/>
                    <a:pt x="10961" y="7149"/>
                    <a:pt x="14284" y="5466"/>
                  </a:cubicBezTo>
                  <a:cubicBezTo>
                    <a:pt x="17607" y="3783"/>
                    <a:pt x="20930" y="1539"/>
                    <a:pt x="20099" y="557"/>
                  </a:cubicBezTo>
                  <a:cubicBezTo>
                    <a:pt x="19268" y="-425"/>
                    <a:pt x="14284" y="-144"/>
                    <a:pt x="9715" y="1679"/>
                  </a:cubicBezTo>
                  <a:cubicBezTo>
                    <a:pt x="5145" y="3502"/>
                    <a:pt x="992" y="6869"/>
                    <a:pt x="161" y="9814"/>
                  </a:cubicBezTo>
                  <a:cubicBezTo>
                    <a:pt x="-670" y="12759"/>
                    <a:pt x="1822" y="15284"/>
                    <a:pt x="5145" y="17107"/>
                  </a:cubicBezTo>
                  <a:cubicBezTo>
                    <a:pt x="8468" y="18931"/>
                    <a:pt x="12622" y="20053"/>
                    <a:pt x="16776" y="21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5549283" y="3805373"/>
              <a:ext cx="138611" cy="13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33" fill="norm" stroke="1" extrusionOk="0">
                  <a:moveTo>
                    <a:pt x="4741" y="715"/>
                  </a:moveTo>
                  <a:cubicBezTo>
                    <a:pt x="4087" y="6278"/>
                    <a:pt x="3432" y="11842"/>
                    <a:pt x="2614" y="15278"/>
                  </a:cubicBezTo>
                  <a:cubicBezTo>
                    <a:pt x="1796" y="18715"/>
                    <a:pt x="814" y="20024"/>
                    <a:pt x="323" y="19533"/>
                  </a:cubicBezTo>
                  <a:cubicBezTo>
                    <a:pt x="-168" y="19042"/>
                    <a:pt x="-168" y="16751"/>
                    <a:pt x="814" y="13478"/>
                  </a:cubicBezTo>
                  <a:cubicBezTo>
                    <a:pt x="1796" y="10206"/>
                    <a:pt x="3759" y="5951"/>
                    <a:pt x="5396" y="3333"/>
                  </a:cubicBezTo>
                  <a:cubicBezTo>
                    <a:pt x="7032" y="715"/>
                    <a:pt x="8341" y="-267"/>
                    <a:pt x="9159" y="60"/>
                  </a:cubicBezTo>
                  <a:cubicBezTo>
                    <a:pt x="9977" y="388"/>
                    <a:pt x="10305" y="2024"/>
                    <a:pt x="10468" y="3660"/>
                  </a:cubicBezTo>
                  <a:cubicBezTo>
                    <a:pt x="10632" y="5297"/>
                    <a:pt x="10632" y="6933"/>
                    <a:pt x="10468" y="9060"/>
                  </a:cubicBezTo>
                  <a:cubicBezTo>
                    <a:pt x="10305" y="11188"/>
                    <a:pt x="9977" y="13806"/>
                    <a:pt x="9977" y="14297"/>
                  </a:cubicBezTo>
                  <a:cubicBezTo>
                    <a:pt x="9977" y="14788"/>
                    <a:pt x="10305" y="13151"/>
                    <a:pt x="10959" y="11678"/>
                  </a:cubicBezTo>
                  <a:cubicBezTo>
                    <a:pt x="11614" y="10206"/>
                    <a:pt x="12596" y="8897"/>
                    <a:pt x="14396" y="7751"/>
                  </a:cubicBezTo>
                  <a:cubicBezTo>
                    <a:pt x="16196" y="6606"/>
                    <a:pt x="18814" y="5624"/>
                    <a:pt x="20123" y="6278"/>
                  </a:cubicBezTo>
                  <a:cubicBezTo>
                    <a:pt x="21432" y="6933"/>
                    <a:pt x="21432" y="9224"/>
                    <a:pt x="21432" y="12006"/>
                  </a:cubicBezTo>
                  <a:cubicBezTo>
                    <a:pt x="21432" y="14788"/>
                    <a:pt x="21432" y="18060"/>
                    <a:pt x="21432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5752187" y="3724899"/>
              <a:ext cx="141185" cy="41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462" fill="norm" stroke="1" extrusionOk="0">
                  <a:moveTo>
                    <a:pt x="6457" y="5992"/>
                  </a:moveTo>
                  <a:cubicBezTo>
                    <a:pt x="5831" y="9466"/>
                    <a:pt x="5205" y="12939"/>
                    <a:pt x="4579" y="15219"/>
                  </a:cubicBezTo>
                  <a:cubicBezTo>
                    <a:pt x="3953" y="17498"/>
                    <a:pt x="3326" y="18583"/>
                    <a:pt x="2544" y="19560"/>
                  </a:cubicBezTo>
                  <a:cubicBezTo>
                    <a:pt x="1761" y="20537"/>
                    <a:pt x="822" y="21405"/>
                    <a:pt x="353" y="21460"/>
                  </a:cubicBezTo>
                  <a:cubicBezTo>
                    <a:pt x="-117" y="21514"/>
                    <a:pt x="-117" y="20754"/>
                    <a:pt x="353" y="18638"/>
                  </a:cubicBezTo>
                  <a:cubicBezTo>
                    <a:pt x="822" y="16521"/>
                    <a:pt x="1761" y="13048"/>
                    <a:pt x="3326" y="9954"/>
                  </a:cubicBezTo>
                  <a:cubicBezTo>
                    <a:pt x="4892" y="6861"/>
                    <a:pt x="7083" y="4147"/>
                    <a:pt x="8648" y="2573"/>
                  </a:cubicBezTo>
                  <a:cubicBezTo>
                    <a:pt x="10213" y="999"/>
                    <a:pt x="11153" y="565"/>
                    <a:pt x="12405" y="294"/>
                  </a:cubicBezTo>
                  <a:cubicBezTo>
                    <a:pt x="13657" y="23"/>
                    <a:pt x="15222" y="-86"/>
                    <a:pt x="16474" y="77"/>
                  </a:cubicBezTo>
                  <a:cubicBezTo>
                    <a:pt x="17726" y="240"/>
                    <a:pt x="18666" y="674"/>
                    <a:pt x="19605" y="1488"/>
                  </a:cubicBezTo>
                  <a:cubicBezTo>
                    <a:pt x="20544" y="2302"/>
                    <a:pt x="21483" y="3496"/>
                    <a:pt x="20387" y="5016"/>
                  </a:cubicBezTo>
                  <a:cubicBezTo>
                    <a:pt x="19292" y="6535"/>
                    <a:pt x="16161" y="8380"/>
                    <a:pt x="12874" y="9303"/>
                  </a:cubicBezTo>
                  <a:cubicBezTo>
                    <a:pt x="9587" y="10226"/>
                    <a:pt x="6144" y="10226"/>
                    <a:pt x="2700" y="10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5960943" y="3943350"/>
              <a:ext cx="19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6018093" y="38544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6233993" y="3848100"/>
              <a:ext cx="196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5600"/>
                    <a:pt x="6968" y="9600"/>
                    <a:pt x="10568" y="6000"/>
                  </a:cubicBezTo>
                  <a:cubicBezTo>
                    <a:pt x="14168" y="2400"/>
                    <a:pt x="17884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6327561" y="3797300"/>
              <a:ext cx="65183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778"/>
                    <a:pt x="-1443" y="1557"/>
                    <a:pt x="1502" y="5157"/>
                  </a:cubicBezTo>
                  <a:cubicBezTo>
                    <a:pt x="4448" y="8757"/>
                    <a:pt x="12302" y="15178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6767756" y="3677972"/>
              <a:ext cx="146908" cy="50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544" fill="norm" stroke="1" extrusionOk="0">
                  <a:moveTo>
                    <a:pt x="861" y="21544"/>
                  </a:moveTo>
                  <a:cubicBezTo>
                    <a:pt x="252" y="20104"/>
                    <a:pt x="-356" y="18664"/>
                    <a:pt x="252" y="16234"/>
                  </a:cubicBezTo>
                  <a:cubicBezTo>
                    <a:pt x="861" y="13804"/>
                    <a:pt x="2686" y="10384"/>
                    <a:pt x="4664" y="7729"/>
                  </a:cubicBezTo>
                  <a:cubicBezTo>
                    <a:pt x="6641" y="5074"/>
                    <a:pt x="8771" y="3184"/>
                    <a:pt x="10140" y="2014"/>
                  </a:cubicBezTo>
                  <a:cubicBezTo>
                    <a:pt x="11509" y="844"/>
                    <a:pt x="12117" y="394"/>
                    <a:pt x="13182" y="169"/>
                  </a:cubicBezTo>
                  <a:cubicBezTo>
                    <a:pt x="14247" y="-56"/>
                    <a:pt x="15768" y="-56"/>
                    <a:pt x="16529" y="169"/>
                  </a:cubicBezTo>
                  <a:cubicBezTo>
                    <a:pt x="17289" y="394"/>
                    <a:pt x="17289" y="844"/>
                    <a:pt x="17137" y="1609"/>
                  </a:cubicBezTo>
                  <a:cubicBezTo>
                    <a:pt x="16985" y="2374"/>
                    <a:pt x="16681" y="3454"/>
                    <a:pt x="15768" y="4399"/>
                  </a:cubicBezTo>
                  <a:cubicBezTo>
                    <a:pt x="14855" y="5344"/>
                    <a:pt x="13334" y="6154"/>
                    <a:pt x="13334" y="6559"/>
                  </a:cubicBezTo>
                  <a:cubicBezTo>
                    <a:pt x="13334" y="6964"/>
                    <a:pt x="14855" y="6964"/>
                    <a:pt x="16224" y="7099"/>
                  </a:cubicBezTo>
                  <a:cubicBezTo>
                    <a:pt x="17593" y="7234"/>
                    <a:pt x="18810" y="7504"/>
                    <a:pt x="19723" y="7864"/>
                  </a:cubicBezTo>
                  <a:cubicBezTo>
                    <a:pt x="20636" y="8224"/>
                    <a:pt x="21244" y="8674"/>
                    <a:pt x="21092" y="9124"/>
                  </a:cubicBezTo>
                  <a:cubicBezTo>
                    <a:pt x="20940" y="9574"/>
                    <a:pt x="20027" y="10024"/>
                    <a:pt x="18658" y="10249"/>
                  </a:cubicBezTo>
                  <a:cubicBezTo>
                    <a:pt x="17289" y="10474"/>
                    <a:pt x="15464" y="10474"/>
                    <a:pt x="13638" y="10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7002343" y="3854884"/>
              <a:ext cx="120651" cy="12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6627"/>
                  </a:moveTo>
                  <a:cubicBezTo>
                    <a:pt x="379" y="4765"/>
                    <a:pt x="758" y="2903"/>
                    <a:pt x="2274" y="1599"/>
                  </a:cubicBezTo>
                  <a:cubicBezTo>
                    <a:pt x="3789" y="296"/>
                    <a:pt x="6442" y="-449"/>
                    <a:pt x="8337" y="296"/>
                  </a:cubicBezTo>
                  <a:cubicBezTo>
                    <a:pt x="10232" y="1041"/>
                    <a:pt x="11368" y="3275"/>
                    <a:pt x="11558" y="5323"/>
                  </a:cubicBezTo>
                  <a:cubicBezTo>
                    <a:pt x="11747" y="7372"/>
                    <a:pt x="10989" y="9234"/>
                    <a:pt x="9853" y="10910"/>
                  </a:cubicBezTo>
                  <a:cubicBezTo>
                    <a:pt x="8716" y="12585"/>
                    <a:pt x="7200" y="14075"/>
                    <a:pt x="5684" y="15379"/>
                  </a:cubicBezTo>
                  <a:cubicBezTo>
                    <a:pt x="4168" y="16682"/>
                    <a:pt x="2653" y="17799"/>
                    <a:pt x="2653" y="18917"/>
                  </a:cubicBezTo>
                  <a:cubicBezTo>
                    <a:pt x="2653" y="20034"/>
                    <a:pt x="4168" y="21151"/>
                    <a:pt x="7579" y="21151"/>
                  </a:cubicBezTo>
                  <a:cubicBezTo>
                    <a:pt x="10989" y="21151"/>
                    <a:pt x="16295" y="20034"/>
                    <a:pt x="21600" y="18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7275393" y="386080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7451782" y="3782397"/>
              <a:ext cx="160162" cy="12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370" fill="norm" stroke="1" extrusionOk="0">
                  <a:moveTo>
                    <a:pt x="185" y="8321"/>
                  </a:moveTo>
                  <a:cubicBezTo>
                    <a:pt x="2954" y="8321"/>
                    <a:pt x="5723" y="8321"/>
                    <a:pt x="7800" y="7823"/>
                  </a:cubicBezTo>
                  <a:cubicBezTo>
                    <a:pt x="9877" y="7324"/>
                    <a:pt x="11262" y="6327"/>
                    <a:pt x="11954" y="4998"/>
                  </a:cubicBezTo>
                  <a:cubicBezTo>
                    <a:pt x="12646" y="3669"/>
                    <a:pt x="12646" y="2007"/>
                    <a:pt x="11954" y="1010"/>
                  </a:cubicBezTo>
                  <a:cubicBezTo>
                    <a:pt x="11262" y="13"/>
                    <a:pt x="9877" y="-319"/>
                    <a:pt x="7939" y="346"/>
                  </a:cubicBezTo>
                  <a:cubicBezTo>
                    <a:pt x="6000" y="1010"/>
                    <a:pt x="3508" y="2672"/>
                    <a:pt x="1846" y="5663"/>
                  </a:cubicBezTo>
                  <a:cubicBezTo>
                    <a:pt x="185" y="8653"/>
                    <a:pt x="-646" y="12973"/>
                    <a:pt x="600" y="16130"/>
                  </a:cubicBezTo>
                  <a:cubicBezTo>
                    <a:pt x="1846" y="19287"/>
                    <a:pt x="5169" y="21281"/>
                    <a:pt x="8908" y="19952"/>
                  </a:cubicBezTo>
                  <a:cubicBezTo>
                    <a:pt x="12646" y="18623"/>
                    <a:pt x="16800" y="13970"/>
                    <a:pt x="20954" y="9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7653949" y="3616271"/>
              <a:ext cx="34195" cy="33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535" fill="norm" stroke="1" extrusionOk="0">
                  <a:moveTo>
                    <a:pt x="20526" y="1849"/>
                  </a:moveTo>
                  <a:cubicBezTo>
                    <a:pt x="20526" y="892"/>
                    <a:pt x="20526" y="-65"/>
                    <a:pt x="19891" y="3"/>
                  </a:cubicBezTo>
                  <a:cubicBezTo>
                    <a:pt x="19255" y="72"/>
                    <a:pt x="17985" y="1165"/>
                    <a:pt x="14173" y="3421"/>
                  </a:cubicBezTo>
                  <a:cubicBezTo>
                    <a:pt x="10361" y="5677"/>
                    <a:pt x="4008" y="9094"/>
                    <a:pt x="1467" y="12307"/>
                  </a:cubicBezTo>
                  <a:cubicBezTo>
                    <a:pt x="-1074" y="15520"/>
                    <a:pt x="197" y="18527"/>
                    <a:pt x="1467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7676483" y="3767200"/>
              <a:ext cx="86853" cy="13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33" fill="norm" stroke="1" extrusionOk="0">
                  <a:moveTo>
                    <a:pt x="1290" y="12076"/>
                  </a:moveTo>
                  <a:cubicBezTo>
                    <a:pt x="6433" y="11047"/>
                    <a:pt x="11576" y="10019"/>
                    <a:pt x="14918" y="8819"/>
                  </a:cubicBezTo>
                  <a:cubicBezTo>
                    <a:pt x="18261" y="7619"/>
                    <a:pt x="19804" y="6247"/>
                    <a:pt x="20576" y="4704"/>
                  </a:cubicBezTo>
                  <a:cubicBezTo>
                    <a:pt x="21347" y="3162"/>
                    <a:pt x="21347" y="1447"/>
                    <a:pt x="20061" y="590"/>
                  </a:cubicBezTo>
                  <a:cubicBezTo>
                    <a:pt x="18776" y="-267"/>
                    <a:pt x="16204" y="-267"/>
                    <a:pt x="13118" y="1104"/>
                  </a:cubicBezTo>
                  <a:cubicBezTo>
                    <a:pt x="10033" y="2476"/>
                    <a:pt x="6433" y="5219"/>
                    <a:pt x="4118" y="7619"/>
                  </a:cubicBezTo>
                  <a:cubicBezTo>
                    <a:pt x="1804" y="10019"/>
                    <a:pt x="776" y="12076"/>
                    <a:pt x="261" y="14133"/>
                  </a:cubicBezTo>
                  <a:cubicBezTo>
                    <a:pt x="-253" y="16190"/>
                    <a:pt x="-253" y="18247"/>
                    <a:pt x="2576" y="19447"/>
                  </a:cubicBezTo>
                  <a:cubicBezTo>
                    <a:pt x="5404" y="20647"/>
                    <a:pt x="11061" y="20990"/>
                    <a:pt x="16718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7815785" y="3790950"/>
              <a:ext cx="94609" cy="13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089" fill="norm" stroke="1" extrusionOk="0">
                  <a:moveTo>
                    <a:pt x="4175" y="0"/>
                  </a:moveTo>
                  <a:cubicBezTo>
                    <a:pt x="2735" y="1329"/>
                    <a:pt x="1295" y="2658"/>
                    <a:pt x="575" y="4985"/>
                  </a:cubicBezTo>
                  <a:cubicBezTo>
                    <a:pt x="-145" y="7311"/>
                    <a:pt x="-145" y="10634"/>
                    <a:pt x="335" y="13458"/>
                  </a:cubicBezTo>
                  <a:cubicBezTo>
                    <a:pt x="815" y="16283"/>
                    <a:pt x="1775" y="18609"/>
                    <a:pt x="3455" y="19938"/>
                  </a:cubicBezTo>
                  <a:cubicBezTo>
                    <a:pt x="5135" y="21268"/>
                    <a:pt x="7535" y="21600"/>
                    <a:pt x="9935" y="20105"/>
                  </a:cubicBezTo>
                  <a:cubicBezTo>
                    <a:pt x="12335" y="18609"/>
                    <a:pt x="14735" y="15286"/>
                    <a:pt x="16655" y="11963"/>
                  </a:cubicBezTo>
                  <a:cubicBezTo>
                    <a:pt x="18575" y="8640"/>
                    <a:pt x="20015" y="5317"/>
                    <a:pt x="21455" y="1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7992943" y="3968749"/>
              <a:ext cx="1" cy="635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7999293" y="3892549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8005643" y="3892549"/>
              <a:ext cx="5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8431093" y="3917949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8568900" y="3848100"/>
              <a:ext cx="52694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744" y="0"/>
                  </a:moveTo>
                  <a:cubicBezTo>
                    <a:pt x="-87" y="3130"/>
                    <a:pt x="-918" y="6261"/>
                    <a:pt x="2405" y="9861"/>
                  </a:cubicBezTo>
                  <a:cubicBezTo>
                    <a:pt x="5728" y="13461"/>
                    <a:pt x="13205" y="17530"/>
                    <a:pt x="206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8666043" y="3693255"/>
              <a:ext cx="203740" cy="53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73" fill="norm" stroke="1" extrusionOk="0">
                  <a:moveTo>
                    <a:pt x="0" y="20681"/>
                  </a:moveTo>
                  <a:cubicBezTo>
                    <a:pt x="223" y="21104"/>
                    <a:pt x="445" y="21528"/>
                    <a:pt x="891" y="21316"/>
                  </a:cubicBezTo>
                  <a:cubicBezTo>
                    <a:pt x="1336" y="21104"/>
                    <a:pt x="2004" y="20257"/>
                    <a:pt x="3006" y="18436"/>
                  </a:cubicBezTo>
                  <a:cubicBezTo>
                    <a:pt x="4008" y="16615"/>
                    <a:pt x="5344" y="13820"/>
                    <a:pt x="7460" y="10897"/>
                  </a:cubicBezTo>
                  <a:cubicBezTo>
                    <a:pt x="9575" y="7975"/>
                    <a:pt x="12470" y="4926"/>
                    <a:pt x="14140" y="3189"/>
                  </a:cubicBezTo>
                  <a:cubicBezTo>
                    <a:pt x="15810" y="1453"/>
                    <a:pt x="16256" y="1029"/>
                    <a:pt x="16812" y="648"/>
                  </a:cubicBezTo>
                  <a:cubicBezTo>
                    <a:pt x="17369" y="267"/>
                    <a:pt x="18037" y="-72"/>
                    <a:pt x="18482" y="13"/>
                  </a:cubicBezTo>
                  <a:cubicBezTo>
                    <a:pt x="18928" y="97"/>
                    <a:pt x="19151" y="606"/>
                    <a:pt x="19151" y="1919"/>
                  </a:cubicBezTo>
                  <a:cubicBezTo>
                    <a:pt x="19151" y="3232"/>
                    <a:pt x="18928" y="5349"/>
                    <a:pt x="18482" y="6577"/>
                  </a:cubicBezTo>
                  <a:cubicBezTo>
                    <a:pt x="18037" y="7806"/>
                    <a:pt x="17369" y="8144"/>
                    <a:pt x="17703" y="8483"/>
                  </a:cubicBezTo>
                  <a:cubicBezTo>
                    <a:pt x="18037" y="8822"/>
                    <a:pt x="19373" y="9161"/>
                    <a:pt x="20264" y="9542"/>
                  </a:cubicBezTo>
                  <a:cubicBezTo>
                    <a:pt x="21155" y="9923"/>
                    <a:pt x="21600" y="10347"/>
                    <a:pt x="21377" y="10897"/>
                  </a:cubicBezTo>
                  <a:cubicBezTo>
                    <a:pt x="21155" y="11448"/>
                    <a:pt x="20264" y="12126"/>
                    <a:pt x="18594" y="12549"/>
                  </a:cubicBezTo>
                  <a:cubicBezTo>
                    <a:pt x="16924" y="12973"/>
                    <a:pt x="14474" y="13142"/>
                    <a:pt x="12025" y="13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8481893" y="3940905"/>
              <a:ext cx="1841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483" y="12582"/>
                    <a:pt x="4966" y="4867"/>
                    <a:pt x="8566" y="1782"/>
                  </a:cubicBezTo>
                  <a:cubicBezTo>
                    <a:pt x="12166" y="-1304"/>
                    <a:pt x="16883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8932743" y="3981450"/>
              <a:ext cx="55414" cy="1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274" fill="norm" stroke="1" extrusionOk="0">
                  <a:moveTo>
                    <a:pt x="0" y="2314"/>
                  </a:moveTo>
                  <a:cubicBezTo>
                    <a:pt x="3200" y="1157"/>
                    <a:pt x="6400" y="0"/>
                    <a:pt x="9600" y="0"/>
                  </a:cubicBezTo>
                  <a:cubicBezTo>
                    <a:pt x="12800" y="0"/>
                    <a:pt x="16000" y="1157"/>
                    <a:pt x="16800" y="2700"/>
                  </a:cubicBezTo>
                  <a:cubicBezTo>
                    <a:pt x="17600" y="4243"/>
                    <a:pt x="16000" y="6171"/>
                    <a:pt x="12400" y="7907"/>
                  </a:cubicBezTo>
                  <a:cubicBezTo>
                    <a:pt x="8800" y="9643"/>
                    <a:pt x="3200" y="11186"/>
                    <a:pt x="2400" y="12150"/>
                  </a:cubicBezTo>
                  <a:cubicBezTo>
                    <a:pt x="1600" y="13114"/>
                    <a:pt x="5600" y="13500"/>
                    <a:pt x="9600" y="14079"/>
                  </a:cubicBezTo>
                  <a:cubicBezTo>
                    <a:pt x="13600" y="14657"/>
                    <a:pt x="17600" y="15429"/>
                    <a:pt x="19600" y="16779"/>
                  </a:cubicBezTo>
                  <a:cubicBezTo>
                    <a:pt x="21600" y="18129"/>
                    <a:pt x="21600" y="20057"/>
                    <a:pt x="18000" y="20829"/>
                  </a:cubicBezTo>
                  <a:cubicBezTo>
                    <a:pt x="14400" y="21600"/>
                    <a:pt x="7200" y="21214"/>
                    <a:pt x="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9243893" y="402590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9358193" y="3625824"/>
              <a:ext cx="161003" cy="39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72" fill="norm" stroke="1" extrusionOk="0">
                  <a:moveTo>
                    <a:pt x="0" y="13789"/>
                  </a:moveTo>
                  <a:cubicBezTo>
                    <a:pt x="5891" y="11491"/>
                    <a:pt x="11782" y="9193"/>
                    <a:pt x="15288" y="7412"/>
                  </a:cubicBezTo>
                  <a:cubicBezTo>
                    <a:pt x="18795" y="5632"/>
                    <a:pt x="19917" y="4368"/>
                    <a:pt x="20618" y="3161"/>
                  </a:cubicBezTo>
                  <a:cubicBezTo>
                    <a:pt x="21319" y="1955"/>
                    <a:pt x="21600" y="806"/>
                    <a:pt x="21039" y="289"/>
                  </a:cubicBezTo>
                  <a:cubicBezTo>
                    <a:pt x="20478" y="-228"/>
                    <a:pt x="19075" y="-113"/>
                    <a:pt x="17252" y="1151"/>
                  </a:cubicBezTo>
                  <a:cubicBezTo>
                    <a:pt x="15429" y="2415"/>
                    <a:pt x="13184" y="4827"/>
                    <a:pt x="11501" y="7642"/>
                  </a:cubicBezTo>
                  <a:cubicBezTo>
                    <a:pt x="9818" y="10457"/>
                    <a:pt x="8696" y="13674"/>
                    <a:pt x="7855" y="15800"/>
                  </a:cubicBezTo>
                  <a:cubicBezTo>
                    <a:pt x="7013" y="17925"/>
                    <a:pt x="6452" y="18959"/>
                    <a:pt x="5891" y="19763"/>
                  </a:cubicBezTo>
                  <a:cubicBezTo>
                    <a:pt x="5330" y="20568"/>
                    <a:pt x="4769" y="21142"/>
                    <a:pt x="4629" y="21085"/>
                  </a:cubicBezTo>
                  <a:cubicBezTo>
                    <a:pt x="4488" y="21027"/>
                    <a:pt x="4769" y="20338"/>
                    <a:pt x="5751" y="19361"/>
                  </a:cubicBezTo>
                  <a:cubicBezTo>
                    <a:pt x="6732" y="18385"/>
                    <a:pt x="8416" y="17121"/>
                    <a:pt x="9818" y="16259"/>
                  </a:cubicBezTo>
                  <a:cubicBezTo>
                    <a:pt x="11221" y="15398"/>
                    <a:pt x="12343" y="14938"/>
                    <a:pt x="13745" y="14536"/>
                  </a:cubicBezTo>
                  <a:cubicBezTo>
                    <a:pt x="15148" y="14134"/>
                    <a:pt x="16831" y="13789"/>
                    <a:pt x="18094" y="13846"/>
                  </a:cubicBezTo>
                  <a:cubicBezTo>
                    <a:pt x="19356" y="13904"/>
                    <a:pt x="20197" y="14363"/>
                    <a:pt x="20618" y="15685"/>
                  </a:cubicBezTo>
                  <a:cubicBezTo>
                    <a:pt x="21039" y="17006"/>
                    <a:pt x="21039" y="19189"/>
                    <a:pt x="21039" y="213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9562573" y="3892550"/>
              <a:ext cx="10677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4846" y="0"/>
                  </a:moveTo>
                  <a:cubicBezTo>
                    <a:pt x="3152" y="3960"/>
                    <a:pt x="1458" y="7920"/>
                    <a:pt x="611" y="10800"/>
                  </a:cubicBezTo>
                  <a:cubicBezTo>
                    <a:pt x="-236" y="13680"/>
                    <a:pt x="-236" y="15480"/>
                    <a:pt x="823" y="16560"/>
                  </a:cubicBezTo>
                  <a:cubicBezTo>
                    <a:pt x="1882" y="17640"/>
                    <a:pt x="3999" y="18000"/>
                    <a:pt x="6329" y="17100"/>
                  </a:cubicBezTo>
                  <a:cubicBezTo>
                    <a:pt x="8658" y="16200"/>
                    <a:pt x="11199" y="14040"/>
                    <a:pt x="13105" y="11880"/>
                  </a:cubicBezTo>
                  <a:cubicBezTo>
                    <a:pt x="15011" y="9720"/>
                    <a:pt x="16282" y="7560"/>
                    <a:pt x="16493" y="7560"/>
                  </a:cubicBezTo>
                  <a:cubicBezTo>
                    <a:pt x="16705" y="7560"/>
                    <a:pt x="15858" y="9720"/>
                    <a:pt x="15435" y="12060"/>
                  </a:cubicBezTo>
                  <a:cubicBezTo>
                    <a:pt x="15011" y="14400"/>
                    <a:pt x="15011" y="16920"/>
                    <a:pt x="16070" y="18540"/>
                  </a:cubicBezTo>
                  <a:cubicBezTo>
                    <a:pt x="17129" y="20160"/>
                    <a:pt x="19246" y="20880"/>
                    <a:pt x="213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9726493" y="3903133"/>
              <a:ext cx="149474" cy="11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63" fill="norm" stroke="1" extrusionOk="0">
                  <a:moveTo>
                    <a:pt x="0" y="6171"/>
                  </a:moveTo>
                  <a:cubicBezTo>
                    <a:pt x="304" y="4243"/>
                    <a:pt x="608" y="2314"/>
                    <a:pt x="761" y="2314"/>
                  </a:cubicBezTo>
                  <a:cubicBezTo>
                    <a:pt x="913" y="2314"/>
                    <a:pt x="913" y="4243"/>
                    <a:pt x="913" y="7136"/>
                  </a:cubicBezTo>
                  <a:cubicBezTo>
                    <a:pt x="913" y="10029"/>
                    <a:pt x="913" y="13886"/>
                    <a:pt x="761" y="16779"/>
                  </a:cubicBezTo>
                  <a:cubicBezTo>
                    <a:pt x="608" y="19671"/>
                    <a:pt x="304" y="21600"/>
                    <a:pt x="304" y="21214"/>
                  </a:cubicBezTo>
                  <a:cubicBezTo>
                    <a:pt x="304" y="20829"/>
                    <a:pt x="608" y="18129"/>
                    <a:pt x="1369" y="14850"/>
                  </a:cubicBezTo>
                  <a:cubicBezTo>
                    <a:pt x="2130" y="11571"/>
                    <a:pt x="3346" y="7714"/>
                    <a:pt x="4411" y="5014"/>
                  </a:cubicBezTo>
                  <a:cubicBezTo>
                    <a:pt x="5476" y="2314"/>
                    <a:pt x="6389" y="771"/>
                    <a:pt x="6845" y="964"/>
                  </a:cubicBezTo>
                  <a:cubicBezTo>
                    <a:pt x="7301" y="1157"/>
                    <a:pt x="7301" y="3086"/>
                    <a:pt x="7301" y="5014"/>
                  </a:cubicBezTo>
                  <a:cubicBezTo>
                    <a:pt x="7301" y="6943"/>
                    <a:pt x="7301" y="8871"/>
                    <a:pt x="7149" y="10993"/>
                  </a:cubicBezTo>
                  <a:cubicBezTo>
                    <a:pt x="6997" y="13114"/>
                    <a:pt x="6693" y="15429"/>
                    <a:pt x="7149" y="15236"/>
                  </a:cubicBezTo>
                  <a:cubicBezTo>
                    <a:pt x="7606" y="15043"/>
                    <a:pt x="8823" y="12343"/>
                    <a:pt x="10039" y="10029"/>
                  </a:cubicBezTo>
                  <a:cubicBezTo>
                    <a:pt x="11256" y="7714"/>
                    <a:pt x="12473" y="5786"/>
                    <a:pt x="14299" y="3857"/>
                  </a:cubicBezTo>
                  <a:cubicBezTo>
                    <a:pt x="16124" y="1929"/>
                    <a:pt x="18558" y="0"/>
                    <a:pt x="19927" y="0"/>
                  </a:cubicBezTo>
                  <a:cubicBezTo>
                    <a:pt x="21296" y="0"/>
                    <a:pt x="21600" y="1929"/>
                    <a:pt x="21448" y="5786"/>
                  </a:cubicBezTo>
                  <a:cubicBezTo>
                    <a:pt x="21296" y="9643"/>
                    <a:pt x="20687" y="15429"/>
                    <a:pt x="20079" y="21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9904293" y="4038600"/>
              <a:ext cx="31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9980493" y="39687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10132893" y="3949699"/>
              <a:ext cx="698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10127486" y="3892549"/>
              <a:ext cx="4350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15999" y="686"/>
                    <a:pt x="10856" y="1371"/>
                    <a:pt x="6742" y="4457"/>
                  </a:cubicBezTo>
                  <a:cubicBezTo>
                    <a:pt x="2628" y="7543"/>
                    <a:pt x="-458" y="13029"/>
                    <a:pt x="56" y="16286"/>
                  </a:cubicBezTo>
                  <a:cubicBezTo>
                    <a:pt x="571" y="19543"/>
                    <a:pt x="4685" y="20571"/>
                    <a:pt x="87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10297993" y="4000500"/>
              <a:ext cx="76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10596443" y="401320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10780593" y="40195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4495005" y="2405518"/>
              <a:ext cx="56239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29" fill="norm" stroke="1" extrusionOk="0">
                  <a:moveTo>
                    <a:pt x="9255" y="5101"/>
                  </a:moveTo>
                  <a:cubicBezTo>
                    <a:pt x="6055" y="4644"/>
                    <a:pt x="2855" y="4188"/>
                    <a:pt x="1255" y="3580"/>
                  </a:cubicBezTo>
                  <a:cubicBezTo>
                    <a:pt x="-345" y="2971"/>
                    <a:pt x="-345" y="2211"/>
                    <a:pt x="855" y="1450"/>
                  </a:cubicBezTo>
                  <a:cubicBezTo>
                    <a:pt x="2055" y="690"/>
                    <a:pt x="4455" y="-71"/>
                    <a:pt x="6855" y="5"/>
                  </a:cubicBezTo>
                  <a:cubicBezTo>
                    <a:pt x="9255" y="81"/>
                    <a:pt x="11655" y="994"/>
                    <a:pt x="13255" y="3580"/>
                  </a:cubicBezTo>
                  <a:cubicBezTo>
                    <a:pt x="14855" y="6166"/>
                    <a:pt x="15655" y="10425"/>
                    <a:pt x="16855" y="13695"/>
                  </a:cubicBezTo>
                  <a:cubicBezTo>
                    <a:pt x="18055" y="16966"/>
                    <a:pt x="19655" y="19247"/>
                    <a:pt x="21255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4548802" y="2406649"/>
              <a:ext cx="14849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7691" y="0"/>
                  </a:moveTo>
                  <a:cubicBezTo>
                    <a:pt x="14953" y="4114"/>
                    <a:pt x="12215" y="8229"/>
                    <a:pt x="9629" y="11006"/>
                  </a:cubicBezTo>
                  <a:cubicBezTo>
                    <a:pt x="7043" y="13783"/>
                    <a:pt x="4610" y="15223"/>
                    <a:pt x="2784" y="16251"/>
                  </a:cubicBezTo>
                  <a:cubicBezTo>
                    <a:pt x="959" y="17280"/>
                    <a:pt x="-258" y="17897"/>
                    <a:pt x="46" y="18411"/>
                  </a:cubicBezTo>
                  <a:cubicBezTo>
                    <a:pt x="350" y="18926"/>
                    <a:pt x="2176" y="19337"/>
                    <a:pt x="5979" y="19851"/>
                  </a:cubicBezTo>
                  <a:cubicBezTo>
                    <a:pt x="9781" y="20366"/>
                    <a:pt x="15562" y="20983"/>
                    <a:pt x="213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5129093" y="25400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5116393" y="24320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5186243" y="2476500"/>
              <a:ext cx="698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5" y="3000"/>
                    <a:pt x="1309" y="6000"/>
                    <a:pt x="1964" y="9000"/>
                  </a:cubicBezTo>
                  <a:cubicBezTo>
                    <a:pt x="2618" y="12000"/>
                    <a:pt x="3273" y="15000"/>
                    <a:pt x="3927" y="15000"/>
                  </a:cubicBezTo>
                  <a:cubicBezTo>
                    <a:pt x="4582" y="15000"/>
                    <a:pt x="5236" y="12000"/>
                    <a:pt x="6218" y="8700"/>
                  </a:cubicBezTo>
                  <a:cubicBezTo>
                    <a:pt x="7200" y="5400"/>
                    <a:pt x="8509" y="1800"/>
                    <a:pt x="10145" y="1200"/>
                  </a:cubicBezTo>
                  <a:cubicBezTo>
                    <a:pt x="11782" y="600"/>
                    <a:pt x="13745" y="3000"/>
                    <a:pt x="15709" y="6900"/>
                  </a:cubicBezTo>
                  <a:cubicBezTo>
                    <a:pt x="17673" y="10800"/>
                    <a:pt x="19636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5303458" y="2322405"/>
              <a:ext cx="69846" cy="21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125" fill="norm" stroke="1" extrusionOk="0">
                  <a:moveTo>
                    <a:pt x="18184" y="12122"/>
                  </a:moveTo>
                  <a:cubicBezTo>
                    <a:pt x="15007" y="11912"/>
                    <a:pt x="11831" y="11702"/>
                    <a:pt x="9289" y="12017"/>
                  </a:cubicBezTo>
                  <a:cubicBezTo>
                    <a:pt x="6748" y="12332"/>
                    <a:pt x="4842" y="13170"/>
                    <a:pt x="3254" y="14324"/>
                  </a:cubicBezTo>
                  <a:cubicBezTo>
                    <a:pt x="1666" y="15477"/>
                    <a:pt x="395" y="16945"/>
                    <a:pt x="78" y="18203"/>
                  </a:cubicBezTo>
                  <a:cubicBezTo>
                    <a:pt x="-240" y="19462"/>
                    <a:pt x="395" y="20510"/>
                    <a:pt x="2301" y="20930"/>
                  </a:cubicBezTo>
                  <a:cubicBezTo>
                    <a:pt x="4207" y="21349"/>
                    <a:pt x="7384" y="21139"/>
                    <a:pt x="10560" y="19881"/>
                  </a:cubicBezTo>
                  <a:cubicBezTo>
                    <a:pt x="13736" y="18623"/>
                    <a:pt x="16913" y="16316"/>
                    <a:pt x="18819" y="13066"/>
                  </a:cubicBezTo>
                  <a:cubicBezTo>
                    <a:pt x="20725" y="9815"/>
                    <a:pt x="21360" y="5621"/>
                    <a:pt x="20725" y="3104"/>
                  </a:cubicBezTo>
                  <a:cubicBezTo>
                    <a:pt x="20089" y="588"/>
                    <a:pt x="18184" y="-251"/>
                    <a:pt x="15960" y="64"/>
                  </a:cubicBezTo>
                  <a:cubicBezTo>
                    <a:pt x="13736" y="378"/>
                    <a:pt x="11195" y="1846"/>
                    <a:pt x="10242" y="4467"/>
                  </a:cubicBezTo>
                  <a:cubicBezTo>
                    <a:pt x="9289" y="7089"/>
                    <a:pt x="9925" y="10864"/>
                    <a:pt x="10560" y="14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5421193" y="2463800"/>
              <a:ext cx="38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5592643" y="2406650"/>
              <a:ext cx="120651" cy="11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3471"/>
                  </a:moveTo>
                  <a:cubicBezTo>
                    <a:pt x="1137" y="8100"/>
                    <a:pt x="2274" y="12729"/>
                    <a:pt x="3411" y="15814"/>
                  </a:cubicBezTo>
                  <a:cubicBezTo>
                    <a:pt x="4547" y="18900"/>
                    <a:pt x="5684" y="20443"/>
                    <a:pt x="7200" y="21021"/>
                  </a:cubicBezTo>
                  <a:cubicBezTo>
                    <a:pt x="8716" y="21600"/>
                    <a:pt x="10611" y="21214"/>
                    <a:pt x="13074" y="17550"/>
                  </a:cubicBezTo>
                  <a:cubicBezTo>
                    <a:pt x="15537" y="13886"/>
                    <a:pt x="18568" y="69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5722558" y="2387600"/>
              <a:ext cx="92336" cy="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59" fill="norm" stroke="1" extrusionOk="0">
                  <a:moveTo>
                    <a:pt x="15524" y="4418"/>
                  </a:moveTo>
                  <a:cubicBezTo>
                    <a:pt x="13070" y="3436"/>
                    <a:pt x="10615" y="2455"/>
                    <a:pt x="8406" y="2700"/>
                  </a:cubicBezTo>
                  <a:cubicBezTo>
                    <a:pt x="6197" y="2945"/>
                    <a:pt x="4233" y="4418"/>
                    <a:pt x="2760" y="6627"/>
                  </a:cubicBezTo>
                  <a:cubicBezTo>
                    <a:pt x="1288" y="8836"/>
                    <a:pt x="306" y="11782"/>
                    <a:pt x="60" y="14482"/>
                  </a:cubicBezTo>
                  <a:cubicBezTo>
                    <a:pt x="-185" y="17182"/>
                    <a:pt x="306" y="19636"/>
                    <a:pt x="1779" y="20618"/>
                  </a:cubicBezTo>
                  <a:cubicBezTo>
                    <a:pt x="3251" y="21600"/>
                    <a:pt x="5706" y="21109"/>
                    <a:pt x="9142" y="17427"/>
                  </a:cubicBezTo>
                  <a:cubicBezTo>
                    <a:pt x="12579" y="13745"/>
                    <a:pt x="16997" y="6873"/>
                    <a:pt x="214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5827593" y="2349500"/>
              <a:ext cx="127001" cy="10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5400"/>
                  </a:moveTo>
                  <a:cubicBezTo>
                    <a:pt x="2880" y="8550"/>
                    <a:pt x="5760" y="11700"/>
                    <a:pt x="7560" y="14850"/>
                  </a:cubicBezTo>
                  <a:cubicBezTo>
                    <a:pt x="9360" y="18000"/>
                    <a:pt x="10080" y="21150"/>
                    <a:pt x="10440" y="21375"/>
                  </a:cubicBezTo>
                  <a:cubicBezTo>
                    <a:pt x="10800" y="21600"/>
                    <a:pt x="10800" y="18900"/>
                    <a:pt x="11520" y="15525"/>
                  </a:cubicBezTo>
                  <a:cubicBezTo>
                    <a:pt x="12240" y="12150"/>
                    <a:pt x="13680" y="8100"/>
                    <a:pt x="15480" y="5400"/>
                  </a:cubicBezTo>
                  <a:cubicBezTo>
                    <a:pt x="17280" y="2700"/>
                    <a:pt x="19440" y="13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5986343" y="2298700"/>
              <a:ext cx="38101" cy="1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10165"/>
                  </a:moveTo>
                  <a:cubicBezTo>
                    <a:pt x="0" y="12282"/>
                    <a:pt x="0" y="14400"/>
                    <a:pt x="0" y="16729"/>
                  </a:cubicBezTo>
                  <a:cubicBezTo>
                    <a:pt x="0" y="19059"/>
                    <a:pt x="0" y="21600"/>
                    <a:pt x="1200" y="21176"/>
                  </a:cubicBezTo>
                  <a:cubicBezTo>
                    <a:pt x="2400" y="20753"/>
                    <a:pt x="4800" y="17365"/>
                    <a:pt x="8400" y="13341"/>
                  </a:cubicBezTo>
                  <a:cubicBezTo>
                    <a:pt x="12000" y="9318"/>
                    <a:pt x="16800" y="46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6050979" y="2152391"/>
              <a:ext cx="398915" cy="28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86" fill="norm" stroke="1" extrusionOk="0">
                  <a:moveTo>
                    <a:pt x="3690" y="13460"/>
                  </a:moveTo>
                  <a:cubicBezTo>
                    <a:pt x="3122" y="13140"/>
                    <a:pt x="2553" y="12820"/>
                    <a:pt x="1985" y="12900"/>
                  </a:cubicBezTo>
                  <a:cubicBezTo>
                    <a:pt x="1417" y="12980"/>
                    <a:pt x="848" y="13460"/>
                    <a:pt x="450" y="14100"/>
                  </a:cubicBezTo>
                  <a:cubicBezTo>
                    <a:pt x="52" y="14740"/>
                    <a:pt x="-175" y="15540"/>
                    <a:pt x="166" y="15860"/>
                  </a:cubicBezTo>
                  <a:cubicBezTo>
                    <a:pt x="507" y="16180"/>
                    <a:pt x="1417" y="16020"/>
                    <a:pt x="2099" y="16180"/>
                  </a:cubicBezTo>
                  <a:cubicBezTo>
                    <a:pt x="2781" y="16340"/>
                    <a:pt x="3236" y="16820"/>
                    <a:pt x="3690" y="16820"/>
                  </a:cubicBezTo>
                  <a:cubicBezTo>
                    <a:pt x="4145" y="16820"/>
                    <a:pt x="4600" y="16340"/>
                    <a:pt x="5339" y="14420"/>
                  </a:cubicBezTo>
                  <a:cubicBezTo>
                    <a:pt x="6078" y="12500"/>
                    <a:pt x="7101" y="9140"/>
                    <a:pt x="7669" y="6980"/>
                  </a:cubicBezTo>
                  <a:cubicBezTo>
                    <a:pt x="8238" y="4820"/>
                    <a:pt x="8351" y="3860"/>
                    <a:pt x="8181" y="3700"/>
                  </a:cubicBezTo>
                  <a:cubicBezTo>
                    <a:pt x="8010" y="3540"/>
                    <a:pt x="7556" y="4180"/>
                    <a:pt x="7214" y="6500"/>
                  </a:cubicBezTo>
                  <a:cubicBezTo>
                    <a:pt x="6873" y="8820"/>
                    <a:pt x="6646" y="12820"/>
                    <a:pt x="6532" y="15300"/>
                  </a:cubicBezTo>
                  <a:cubicBezTo>
                    <a:pt x="6419" y="17780"/>
                    <a:pt x="6419" y="18740"/>
                    <a:pt x="6419" y="19620"/>
                  </a:cubicBezTo>
                  <a:cubicBezTo>
                    <a:pt x="6419" y="20500"/>
                    <a:pt x="6419" y="21300"/>
                    <a:pt x="6646" y="21380"/>
                  </a:cubicBezTo>
                  <a:cubicBezTo>
                    <a:pt x="6873" y="21460"/>
                    <a:pt x="7328" y="20820"/>
                    <a:pt x="7783" y="19940"/>
                  </a:cubicBezTo>
                  <a:cubicBezTo>
                    <a:pt x="8238" y="19060"/>
                    <a:pt x="8692" y="17940"/>
                    <a:pt x="9090" y="17060"/>
                  </a:cubicBezTo>
                  <a:cubicBezTo>
                    <a:pt x="9488" y="16180"/>
                    <a:pt x="9829" y="15540"/>
                    <a:pt x="10113" y="15620"/>
                  </a:cubicBezTo>
                  <a:cubicBezTo>
                    <a:pt x="10398" y="15700"/>
                    <a:pt x="10625" y="16500"/>
                    <a:pt x="10625" y="17300"/>
                  </a:cubicBezTo>
                  <a:cubicBezTo>
                    <a:pt x="10625" y="18100"/>
                    <a:pt x="10398" y="18900"/>
                    <a:pt x="10057" y="19540"/>
                  </a:cubicBezTo>
                  <a:cubicBezTo>
                    <a:pt x="9716" y="20180"/>
                    <a:pt x="9261" y="20660"/>
                    <a:pt x="8920" y="20500"/>
                  </a:cubicBezTo>
                  <a:cubicBezTo>
                    <a:pt x="8579" y="20340"/>
                    <a:pt x="8351" y="19540"/>
                    <a:pt x="8636" y="17620"/>
                  </a:cubicBezTo>
                  <a:cubicBezTo>
                    <a:pt x="8920" y="15700"/>
                    <a:pt x="9716" y="12660"/>
                    <a:pt x="10568" y="9940"/>
                  </a:cubicBezTo>
                  <a:cubicBezTo>
                    <a:pt x="11421" y="7220"/>
                    <a:pt x="12330" y="4820"/>
                    <a:pt x="13012" y="3060"/>
                  </a:cubicBezTo>
                  <a:cubicBezTo>
                    <a:pt x="13694" y="1300"/>
                    <a:pt x="14149" y="180"/>
                    <a:pt x="14377" y="20"/>
                  </a:cubicBezTo>
                  <a:cubicBezTo>
                    <a:pt x="14604" y="-140"/>
                    <a:pt x="14604" y="660"/>
                    <a:pt x="14433" y="3300"/>
                  </a:cubicBezTo>
                  <a:cubicBezTo>
                    <a:pt x="14263" y="5940"/>
                    <a:pt x="13922" y="10420"/>
                    <a:pt x="13751" y="13380"/>
                  </a:cubicBezTo>
                  <a:cubicBezTo>
                    <a:pt x="13581" y="16340"/>
                    <a:pt x="13581" y="17780"/>
                    <a:pt x="13808" y="18260"/>
                  </a:cubicBezTo>
                  <a:cubicBezTo>
                    <a:pt x="14036" y="18740"/>
                    <a:pt x="14490" y="18260"/>
                    <a:pt x="15059" y="17300"/>
                  </a:cubicBezTo>
                  <a:cubicBezTo>
                    <a:pt x="15627" y="16340"/>
                    <a:pt x="16309" y="14900"/>
                    <a:pt x="16821" y="13860"/>
                  </a:cubicBezTo>
                  <a:cubicBezTo>
                    <a:pt x="17332" y="12820"/>
                    <a:pt x="17673" y="12180"/>
                    <a:pt x="17617" y="12100"/>
                  </a:cubicBezTo>
                  <a:cubicBezTo>
                    <a:pt x="17560" y="12020"/>
                    <a:pt x="17105" y="12500"/>
                    <a:pt x="16764" y="13220"/>
                  </a:cubicBezTo>
                  <a:cubicBezTo>
                    <a:pt x="16423" y="13940"/>
                    <a:pt x="16196" y="14900"/>
                    <a:pt x="16366" y="16180"/>
                  </a:cubicBezTo>
                  <a:cubicBezTo>
                    <a:pt x="16537" y="17460"/>
                    <a:pt x="17105" y="19060"/>
                    <a:pt x="18014" y="19780"/>
                  </a:cubicBezTo>
                  <a:cubicBezTo>
                    <a:pt x="18924" y="20500"/>
                    <a:pt x="20174" y="20340"/>
                    <a:pt x="21425" y="20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798393" y="1771650"/>
              <a:ext cx="508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286"/>
                    <a:pt x="0" y="2571"/>
                    <a:pt x="3150" y="5400"/>
                  </a:cubicBezTo>
                  <a:cubicBezTo>
                    <a:pt x="6300" y="8229"/>
                    <a:pt x="12600" y="12600"/>
                    <a:pt x="16200" y="15557"/>
                  </a:cubicBezTo>
                  <a:cubicBezTo>
                    <a:pt x="19800" y="18514"/>
                    <a:pt x="20700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732263" y="2045170"/>
              <a:ext cx="161381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200" fill="norm" stroke="1" extrusionOk="0">
                  <a:moveTo>
                    <a:pt x="1175" y="21200"/>
                  </a:moveTo>
                  <a:cubicBezTo>
                    <a:pt x="344" y="14000"/>
                    <a:pt x="-487" y="6800"/>
                    <a:pt x="344" y="3200"/>
                  </a:cubicBezTo>
                  <a:cubicBezTo>
                    <a:pt x="1175" y="-400"/>
                    <a:pt x="3667" y="-400"/>
                    <a:pt x="7405" y="500"/>
                  </a:cubicBezTo>
                  <a:cubicBezTo>
                    <a:pt x="11144" y="1400"/>
                    <a:pt x="16128" y="3200"/>
                    <a:pt x="21113" y="5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849193" y="2012950"/>
              <a:ext cx="1206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125293" y="2336527"/>
              <a:ext cx="107951" cy="26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1590"/>
                  </a:moveTo>
                  <a:cubicBezTo>
                    <a:pt x="0" y="719"/>
                    <a:pt x="0" y="-152"/>
                    <a:pt x="847" y="22"/>
                  </a:cubicBezTo>
                  <a:cubicBezTo>
                    <a:pt x="1694" y="196"/>
                    <a:pt x="3388" y="1416"/>
                    <a:pt x="5929" y="4203"/>
                  </a:cubicBezTo>
                  <a:cubicBezTo>
                    <a:pt x="8471" y="6990"/>
                    <a:pt x="11859" y="11345"/>
                    <a:pt x="14612" y="14480"/>
                  </a:cubicBezTo>
                  <a:cubicBezTo>
                    <a:pt x="17365" y="17616"/>
                    <a:pt x="19482" y="19532"/>
                    <a:pt x="2160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433533" y="2285426"/>
              <a:ext cx="335052" cy="38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93" fill="norm" stroke="1" extrusionOk="0">
                  <a:moveTo>
                    <a:pt x="5046" y="10483"/>
                  </a:moveTo>
                  <a:cubicBezTo>
                    <a:pt x="4506" y="10134"/>
                    <a:pt x="3966" y="9786"/>
                    <a:pt x="3291" y="9496"/>
                  </a:cubicBezTo>
                  <a:cubicBezTo>
                    <a:pt x="2616" y="9205"/>
                    <a:pt x="1806" y="8973"/>
                    <a:pt x="1198" y="9612"/>
                  </a:cubicBezTo>
                  <a:cubicBezTo>
                    <a:pt x="591" y="10251"/>
                    <a:pt x="186" y="11760"/>
                    <a:pt x="51" y="12805"/>
                  </a:cubicBezTo>
                  <a:cubicBezTo>
                    <a:pt x="-84" y="13851"/>
                    <a:pt x="51" y="14431"/>
                    <a:pt x="456" y="14722"/>
                  </a:cubicBezTo>
                  <a:cubicBezTo>
                    <a:pt x="861" y="15012"/>
                    <a:pt x="1536" y="15012"/>
                    <a:pt x="2076" y="14722"/>
                  </a:cubicBezTo>
                  <a:cubicBezTo>
                    <a:pt x="2616" y="14431"/>
                    <a:pt x="3021" y="13851"/>
                    <a:pt x="3426" y="11760"/>
                  </a:cubicBezTo>
                  <a:cubicBezTo>
                    <a:pt x="3831" y="9670"/>
                    <a:pt x="4236" y="6070"/>
                    <a:pt x="4371" y="3980"/>
                  </a:cubicBezTo>
                  <a:cubicBezTo>
                    <a:pt x="4506" y="1889"/>
                    <a:pt x="4371" y="1309"/>
                    <a:pt x="4033" y="786"/>
                  </a:cubicBezTo>
                  <a:cubicBezTo>
                    <a:pt x="3696" y="264"/>
                    <a:pt x="3156" y="-201"/>
                    <a:pt x="2819" y="89"/>
                  </a:cubicBezTo>
                  <a:cubicBezTo>
                    <a:pt x="2481" y="380"/>
                    <a:pt x="2346" y="1425"/>
                    <a:pt x="2548" y="3109"/>
                  </a:cubicBezTo>
                  <a:cubicBezTo>
                    <a:pt x="2751" y="4793"/>
                    <a:pt x="3291" y="7115"/>
                    <a:pt x="4438" y="8915"/>
                  </a:cubicBezTo>
                  <a:cubicBezTo>
                    <a:pt x="5586" y="10715"/>
                    <a:pt x="7341" y="11993"/>
                    <a:pt x="8556" y="12515"/>
                  </a:cubicBezTo>
                  <a:cubicBezTo>
                    <a:pt x="9771" y="13038"/>
                    <a:pt x="10446" y="12805"/>
                    <a:pt x="10986" y="12109"/>
                  </a:cubicBezTo>
                  <a:cubicBezTo>
                    <a:pt x="11526" y="11412"/>
                    <a:pt x="11931" y="10251"/>
                    <a:pt x="11998" y="9380"/>
                  </a:cubicBezTo>
                  <a:cubicBezTo>
                    <a:pt x="12066" y="8509"/>
                    <a:pt x="11796" y="7928"/>
                    <a:pt x="11391" y="7812"/>
                  </a:cubicBezTo>
                  <a:cubicBezTo>
                    <a:pt x="10986" y="7696"/>
                    <a:pt x="10446" y="8044"/>
                    <a:pt x="10109" y="8567"/>
                  </a:cubicBezTo>
                  <a:cubicBezTo>
                    <a:pt x="9771" y="9089"/>
                    <a:pt x="9636" y="9786"/>
                    <a:pt x="9906" y="10715"/>
                  </a:cubicBezTo>
                  <a:cubicBezTo>
                    <a:pt x="10176" y="11644"/>
                    <a:pt x="10851" y="12805"/>
                    <a:pt x="11931" y="13328"/>
                  </a:cubicBezTo>
                  <a:cubicBezTo>
                    <a:pt x="13011" y="13851"/>
                    <a:pt x="14496" y="13734"/>
                    <a:pt x="15509" y="13444"/>
                  </a:cubicBezTo>
                  <a:cubicBezTo>
                    <a:pt x="16521" y="13154"/>
                    <a:pt x="17061" y="12689"/>
                    <a:pt x="17331" y="12864"/>
                  </a:cubicBezTo>
                  <a:cubicBezTo>
                    <a:pt x="17601" y="13038"/>
                    <a:pt x="17601" y="13851"/>
                    <a:pt x="17668" y="14605"/>
                  </a:cubicBezTo>
                  <a:cubicBezTo>
                    <a:pt x="17736" y="15360"/>
                    <a:pt x="17871" y="16057"/>
                    <a:pt x="18006" y="16754"/>
                  </a:cubicBezTo>
                  <a:cubicBezTo>
                    <a:pt x="18141" y="17451"/>
                    <a:pt x="18276" y="18147"/>
                    <a:pt x="18478" y="19076"/>
                  </a:cubicBezTo>
                  <a:cubicBezTo>
                    <a:pt x="18681" y="20005"/>
                    <a:pt x="18951" y="21167"/>
                    <a:pt x="19086" y="21283"/>
                  </a:cubicBezTo>
                  <a:cubicBezTo>
                    <a:pt x="19221" y="21399"/>
                    <a:pt x="19221" y="20470"/>
                    <a:pt x="18883" y="18089"/>
                  </a:cubicBezTo>
                  <a:cubicBezTo>
                    <a:pt x="18546" y="15709"/>
                    <a:pt x="17871" y="11876"/>
                    <a:pt x="17601" y="9670"/>
                  </a:cubicBezTo>
                  <a:cubicBezTo>
                    <a:pt x="17331" y="7464"/>
                    <a:pt x="17466" y="6883"/>
                    <a:pt x="17803" y="6128"/>
                  </a:cubicBezTo>
                  <a:cubicBezTo>
                    <a:pt x="18141" y="5373"/>
                    <a:pt x="18681" y="4444"/>
                    <a:pt x="19288" y="4096"/>
                  </a:cubicBezTo>
                  <a:cubicBezTo>
                    <a:pt x="19896" y="3747"/>
                    <a:pt x="20571" y="3980"/>
                    <a:pt x="20976" y="4386"/>
                  </a:cubicBezTo>
                  <a:cubicBezTo>
                    <a:pt x="21381" y="4793"/>
                    <a:pt x="21516" y="5373"/>
                    <a:pt x="21179" y="6709"/>
                  </a:cubicBezTo>
                  <a:cubicBezTo>
                    <a:pt x="20841" y="8044"/>
                    <a:pt x="20031" y="10134"/>
                    <a:pt x="19221" y="11586"/>
                  </a:cubicBezTo>
                  <a:cubicBezTo>
                    <a:pt x="18411" y="13038"/>
                    <a:pt x="17601" y="13851"/>
                    <a:pt x="16791" y="14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366593" y="2832100"/>
              <a:ext cx="101067" cy="11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82" fill="norm" stroke="1" extrusionOk="0">
                  <a:moveTo>
                    <a:pt x="0" y="0"/>
                  </a:moveTo>
                  <a:cubicBezTo>
                    <a:pt x="2700" y="4926"/>
                    <a:pt x="5400" y="9853"/>
                    <a:pt x="7650" y="13074"/>
                  </a:cubicBezTo>
                  <a:cubicBezTo>
                    <a:pt x="9900" y="16295"/>
                    <a:pt x="11700" y="17811"/>
                    <a:pt x="13950" y="19137"/>
                  </a:cubicBezTo>
                  <a:cubicBezTo>
                    <a:pt x="16200" y="20463"/>
                    <a:pt x="18900" y="21600"/>
                    <a:pt x="20250" y="21032"/>
                  </a:cubicBezTo>
                  <a:cubicBezTo>
                    <a:pt x="21600" y="20463"/>
                    <a:pt x="21600" y="18189"/>
                    <a:pt x="21375" y="14589"/>
                  </a:cubicBezTo>
                  <a:cubicBezTo>
                    <a:pt x="21150" y="10989"/>
                    <a:pt x="20700" y="6063"/>
                    <a:pt x="20250" y="1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507429" y="2772785"/>
              <a:ext cx="303665" cy="16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08" fill="norm" stroke="1" extrusionOk="0">
                  <a:moveTo>
                    <a:pt x="4836" y="6842"/>
                  </a:moveTo>
                  <a:cubicBezTo>
                    <a:pt x="4091" y="6295"/>
                    <a:pt x="3346" y="5748"/>
                    <a:pt x="2601" y="5885"/>
                  </a:cubicBezTo>
                  <a:cubicBezTo>
                    <a:pt x="1857" y="6022"/>
                    <a:pt x="1112" y="6842"/>
                    <a:pt x="590" y="8756"/>
                  </a:cubicBezTo>
                  <a:cubicBezTo>
                    <a:pt x="69" y="10670"/>
                    <a:pt x="-229" y="13677"/>
                    <a:pt x="218" y="16138"/>
                  </a:cubicBezTo>
                  <a:cubicBezTo>
                    <a:pt x="665" y="18599"/>
                    <a:pt x="1857" y="20513"/>
                    <a:pt x="2974" y="20376"/>
                  </a:cubicBezTo>
                  <a:cubicBezTo>
                    <a:pt x="4091" y="20239"/>
                    <a:pt x="5134" y="18052"/>
                    <a:pt x="5655" y="16138"/>
                  </a:cubicBezTo>
                  <a:cubicBezTo>
                    <a:pt x="6177" y="14224"/>
                    <a:pt x="6177" y="12584"/>
                    <a:pt x="5879" y="10806"/>
                  </a:cubicBezTo>
                  <a:cubicBezTo>
                    <a:pt x="5581" y="9029"/>
                    <a:pt x="4985" y="7115"/>
                    <a:pt x="4910" y="6705"/>
                  </a:cubicBezTo>
                  <a:cubicBezTo>
                    <a:pt x="4836" y="6295"/>
                    <a:pt x="5283" y="7389"/>
                    <a:pt x="6251" y="9029"/>
                  </a:cubicBezTo>
                  <a:cubicBezTo>
                    <a:pt x="7219" y="10670"/>
                    <a:pt x="8709" y="12857"/>
                    <a:pt x="9752" y="14498"/>
                  </a:cubicBezTo>
                  <a:cubicBezTo>
                    <a:pt x="10794" y="16138"/>
                    <a:pt x="11390" y="17232"/>
                    <a:pt x="11763" y="18462"/>
                  </a:cubicBezTo>
                  <a:cubicBezTo>
                    <a:pt x="12135" y="19692"/>
                    <a:pt x="12284" y="21060"/>
                    <a:pt x="12061" y="21196"/>
                  </a:cubicBezTo>
                  <a:cubicBezTo>
                    <a:pt x="11837" y="21333"/>
                    <a:pt x="11241" y="20239"/>
                    <a:pt x="10794" y="18462"/>
                  </a:cubicBezTo>
                  <a:cubicBezTo>
                    <a:pt x="10348" y="16685"/>
                    <a:pt x="10050" y="14224"/>
                    <a:pt x="10571" y="12037"/>
                  </a:cubicBezTo>
                  <a:cubicBezTo>
                    <a:pt x="11092" y="9849"/>
                    <a:pt x="12433" y="7936"/>
                    <a:pt x="13476" y="6842"/>
                  </a:cubicBezTo>
                  <a:cubicBezTo>
                    <a:pt x="14519" y="5748"/>
                    <a:pt x="15263" y="5475"/>
                    <a:pt x="15859" y="5885"/>
                  </a:cubicBezTo>
                  <a:cubicBezTo>
                    <a:pt x="16455" y="6295"/>
                    <a:pt x="16902" y="7389"/>
                    <a:pt x="17125" y="7936"/>
                  </a:cubicBezTo>
                  <a:cubicBezTo>
                    <a:pt x="17349" y="8482"/>
                    <a:pt x="17349" y="8482"/>
                    <a:pt x="17274" y="7799"/>
                  </a:cubicBezTo>
                  <a:cubicBezTo>
                    <a:pt x="17200" y="7115"/>
                    <a:pt x="17051" y="5748"/>
                    <a:pt x="16977" y="4244"/>
                  </a:cubicBezTo>
                  <a:cubicBezTo>
                    <a:pt x="16902" y="2741"/>
                    <a:pt x="16902" y="1100"/>
                    <a:pt x="17274" y="417"/>
                  </a:cubicBezTo>
                  <a:cubicBezTo>
                    <a:pt x="17647" y="-267"/>
                    <a:pt x="18392" y="6"/>
                    <a:pt x="19137" y="417"/>
                  </a:cubicBezTo>
                  <a:cubicBezTo>
                    <a:pt x="19881" y="827"/>
                    <a:pt x="20626" y="1374"/>
                    <a:pt x="21371" y="1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821276" y="2588683"/>
              <a:ext cx="221328" cy="29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46" fill="norm" stroke="1" extrusionOk="0">
                  <a:moveTo>
                    <a:pt x="5133" y="14966"/>
                  </a:moveTo>
                  <a:cubicBezTo>
                    <a:pt x="4114" y="15120"/>
                    <a:pt x="3095" y="15274"/>
                    <a:pt x="2178" y="16046"/>
                  </a:cubicBezTo>
                  <a:cubicBezTo>
                    <a:pt x="1261" y="16817"/>
                    <a:pt x="446" y="18206"/>
                    <a:pt x="141" y="19286"/>
                  </a:cubicBezTo>
                  <a:cubicBezTo>
                    <a:pt x="-165" y="20366"/>
                    <a:pt x="39" y="21137"/>
                    <a:pt x="650" y="21369"/>
                  </a:cubicBezTo>
                  <a:cubicBezTo>
                    <a:pt x="1261" y="21600"/>
                    <a:pt x="2280" y="21291"/>
                    <a:pt x="3095" y="20751"/>
                  </a:cubicBezTo>
                  <a:cubicBezTo>
                    <a:pt x="3910" y="20211"/>
                    <a:pt x="4522" y="19440"/>
                    <a:pt x="4929" y="18669"/>
                  </a:cubicBezTo>
                  <a:cubicBezTo>
                    <a:pt x="5337" y="17897"/>
                    <a:pt x="5541" y="17126"/>
                    <a:pt x="6254" y="17203"/>
                  </a:cubicBezTo>
                  <a:cubicBezTo>
                    <a:pt x="6967" y="17280"/>
                    <a:pt x="8190" y="18206"/>
                    <a:pt x="9107" y="18360"/>
                  </a:cubicBezTo>
                  <a:cubicBezTo>
                    <a:pt x="10024" y="18514"/>
                    <a:pt x="10635" y="17897"/>
                    <a:pt x="11246" y="15506"/>
                  </a:cubicBezTo>
                  <a:cubicBezTo>
                    <a:pt x="11858" y="13114"/>
                    <a:pt x="12469" y="8949"/>
                    <a:pt x="12673" y="6326"/>
                  </a:cubicBezTo>
                  <a:cubicBezTo>
                    <a:pt x="12877" y="3703"/>
                    <a:pt x="12673" y="2623"/>
                    <a:pt x="12367" y="1697"/>
                  </a:cubicBezTo>
                  <a:cubicBezTo>
                    <a:pt x="12061" y="771"/>
                    <a:pt x="11654" y="0"/>
                    <a:pt x="11450" y="0"/>
                  </a:cubicBezTo>
                  <a:cubicBezTo>
                    <a:pt x="11246" y="0"/>
                    <a:pt x="11246" y="771"/>
                    <a:pt x="11450" y="3394"/>
                  </a:cubicBezTo>
                  <a:cubicBezTo>
                    <a:pt x="11654" y="6017"/>
                    <a:pt x="12061" y="10491"/>
                    <a:pt x="12367" y="13114"/>
                  </a:cubicBezTo>
                  <a:cubicBezTo>
                    <a:pt x="12673" y="15737"/>
                    <a:pt x="12877" y="16509"/>
                    <a:pt x="13080" y="17280"/>
                  </a:cubicBezTo>
                  <a:cubicBezTo>
                    <a:pt x="13284" y="18051"/>
                    <a:pt x="13488" y="18823"/>
                    <a:pt x="13997" y="18977"/>
                  </a:cubicBezTo>
                  <a:cubicBezTo>
                    <a:pt x="14507" y="19131"/>
                    <a:pt x="15322" y="18669"/>
                    <a:pt x="16035" y="18129"/>
                  </a:cubicBezTo>
                  <a:cubicBezTo>
                    <a:pt x="16748" y="17589"/>
                    <a:pt x="17360" y="16971"/>
                    <a:pt x="18175" y="16586"/>
                  </a:cubicBezTo>
                  <a:cubicBezTo>
                    <a:pt x="18990" y="16200"/>
                    <a:pt x="20009" y="16046"/>
                    <a:pt x="20620" y="16354"/>
                  </a:cubicBezTo>
                  <a:cubicBezTo>
                    <a:pt x="21231" y="16663"/>
                    <a:pt x="21435" y="17434"/>
                    <a:pt x="21231" y="18206"/>
                  </a:cubicBezTo>
                  <a:cubicBezTo>
                    <a:pt x="21027" y="18977"/>
                    <a:pt x="20416" y="19749"/>
                    <a:pt x="19397" y="20134"/>
                  </a:cubicBezTo>
                  <a:cubicBezTo>
                    <a:pt x="18378" y="20520"/>
                    <a:pt x="16952" y="20520"/>
                    <a:pt x="15933" y="19749"/>
                  </a:cubicBezTo>
                  <a:cubicBezTo>
                    <a:pt x="14914" y="18977"/>
                    <a:pt x="14303" y="17434"/>
                    <a:pt x="14303" y="16277"/>
                  </a:cubicBezTo>
                  <a:cubicBezTo>
                    <a:pt x="14303" y="15120"/>
                    <a:pt x="14914" y="14349"/>
                    <a:pt x="15526" y="13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1077793" y="2590800"/>
              <a:ext cx="177801" cy="23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0"/>
                  </a:moveTo>
                  <a:cubicBezTo>
                    <a:pt x="0" y="4436"/>
                    <a:pt x="0" y="8871"/>
                    <a:pt x="257" y="12150"/>
                  </a:cubicBezTo>
                  <a:cubicBezTo>
                    <a:pt x="514" y="15429"/>
                    <a:pt x="1029" y="17550"/>
                    <a:pt x="1671" y="18996"/>
                  </a:cubicBezTo>
                  <a:cubicBezTo>
                    <a:pt x="2314" y="20443"/>
                    <a:pt x="3086" y="21214"/>
                    <a:pt x="4114" y="21407"/>
                  </a:cubicBezTo>
                  <a:cubicBezTo>
                    <a:pt x="5143" y="21600"/>
                    <a:pt x="6429" y="21214"/>
                    <a:pt x="7714" y="19768"/>
                  </a:cubicBezTo>
                  <a:cubicBezTo>
                    <a:pt x="9000" y="18321"/>
                    <a:pt x="10286" y="15814"/>
                    <a:pt x="10929" y="13982"/>
                  </a:cubicBezTo>
                  <a:cubicBezTo>
                    <a:pt x="11571" y="12150"/>
                    <a:pt x="11571" y="10993"/>
                    <a:pt x="11571" y="9932"/>
                  </a:cubicBezTo>
                  <a:cubicBezTo>
                    <a:pt x="11571" y="8871"/>
                    <a:pt x="11571" y="7907"/>
                    <a:pt x="11443" y="8100"/>
                  </a:cubicBezTo>
                  <a:cubicBezTo>
                    <a:pt x="11314" y="8293"/>
                    <a:pt x="11057" y="9643"/>
                    <a:pt x="10800" y="11282"/>
                  </a:cubicBezTo>
                  <a:cubicBezTo>
                    <a:pt x="10543" y="12921"/>
                    <a:pt x="10286" y="14850"/>
                    <a:pt x="11443" y="16393"/>
                  </a:cubicBezTo>
                  <a:cubicBezTo>
                    <a:pt x="12600" y="17936"/>
                    <a:pt x="15171" y="19093"/>
                    <a:pt x="17100" y="19479"/>
                  </a:cubicBezTo>
                  <a:cubicBezTo>
                    <a:pt x="19029" y="19864"/>
                    <a:pt x="20314" y="19479"/>
                    <a:pt x="21600" y="19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753943" y="2819400"/>
              <a:ext cx="571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785693" y="4978399"/>
              <a:ext cx="184151" cy="23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9" y="4014"/>
                    <a:pt x="5959" y="8028"/>
                    <a:pt x="8069" y="11373"/>
                  </a:cubicBezTo>
                  <a:cubicBezTo>
                    <a:pt x="10179" y="14719"/>
                    <a:pt x="11421" y="17395"/>
                    <a:pt x="12538" y="19115"/>
                  </a:cubicBezTo>
                  <a:cubicBezTo>
                    <a:pt x="13655" y="20835"/>
                    <a:pt x="14648" y="21600"/>
                    <a:pt x="16138" y="21600"/>
                  </a:cubicBezTo>
                  <a:cubicBezTo>
                    <a:pt x="17628" y="21600"/>
                    <a:pt x="19614" y="20835"/>
                    <a:pt x="21600" y="200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891702" y="5016500"/>
              <a:ext cx="141642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9032" y="1115"/>
                    <a:pt x="16809" y="2231"/>
                    <a:pt x="14109" y="4513"/>
                  </a:cubicBezTo>
                  <a:cubicBezTo>
                    <a:pt x="11409" y="6794"/>
                    <a:pt x="8232" y="10242"/>
                    <a:pt x="5850" y="13082"/>
                  </a:cubicBezTo>
                  <a:cubicBezTo>
                    <a:pt x="3468" y="15921"/>
                    <a:pt x="1880" y="18152"/>
                    <a:pt x="927" y="19572"/>
                  </a:cubicBezTo>
                  <a:cubicBezTo>
                    <a:pt x="-26" y="20992"/>
                    <a:pt x="-344" y="21600"/>
                    <a:pt x="450" y="21600"/>
                  </a:cubicBezTo>
                  <a:cubicBezTo>
                    <a:pt x="1244" y="21600"/>
                    <a:pt x="3150" y="20992"/>
                    <a:pt x="5056" y="20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1074337" y="5340350"/>
              <a:ext cx="9807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60"/>
                    <a:pt x="-1585" y="11520"/>
                    <a:pt x="575" y="15120"/>
                  </a:cubicBezTo>
                  <a:cubicBezTo>
                    <a:pt x="2735" y="18720"/>
                    <a:pt x="11375" y="2016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1069241" y="5242640"/>
              <a:ext cx="64380" cy="5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0590" fill="norm" stroke="1" extrusionOk="0">
                  <a:moveTo>
                    <a:pt x="8802" y="930"/>
                  </a:moveTo>
                  <a:cubicBezTo>
                    <a:pt x="5427" y="1730"/>
                    <a:pt x="2052" y="2530"/>
                    <a:pt x="702" y="4930"/>
                  </a:cubicBezTo>
                  <a:cubicBezTo>
                    <a:pt x="-648" y="7330"/>
                    <a:pt x="27" y="11330"/>
                    <a:pt x="2052" y="14530"/>
                  </a:cubicBezTo>
                  <a:cubicBezTo>
                    <a:pt x="4077" y="17730"/>
                    <a:pt x="7452" y="20130"/>
                    <a:pt x="10827" y="20530"/>
                  </a:cubicBezTo>
                  <a:cubicBezTo>
                    <a:pt x="14202" y="20930"/>
                    <a:pt x="17577" y="19330"/>
                    <a:pt x="19264" y="15730"/>
                  </a:cubicBezTo>
                  <a:cubicBezTo>
                    <a:pt x="20952" y="12130"/>
                    <a:pt x="20952" y="6530"/>
                    <a:pt x="19264" y="3330"/>
                  </a:cubicBezTo>
                  <a:cubicBezTo>
                    <a:pt x="17577" y="130"/>
                    <a:pt x="14202" y="-670"/>
                    <a:pt x="11164" y="530"/>
                  </a:cubicBezTo>
                  <a:cubicBezTo>
                    <a:pt x="8127" y="1730"/>
                    <a:pt x="5427" y="4930"/>
                    <a:pt x="2727" y="8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1561042" y="5185062"/>
              <a:ext cx="277809" cy="10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07" fill="norm" stroke="1" extrusionOk="0">
                  <a:moveTo>
                    <a:pt x="2895" y="20907"/>
                  </a:moveTo>
                  <a:cubicBezTo>
                    <a:pt x="2077" y="20907"/>
                    <a:pt x="1259" y="20907"/>
                    <a:pt x="768" y="19848"/>
                  </a:cubicBezTo>
                  <a:cubicBezTo>
                    <a:pt x="277" y="18789"/>
                    <a:pt x="114" y="16672"/>
                    <a:pt x="32" y="14554"/>
                  </a:cubicBezTo>
                  <a:cubicBezTo>
                    <a:pt x="-50" y="12436"/>
                    <a:pt x="-50" y="10319"/>
                    <a:pt x="1014" y="7566"/>
                  </a:cubicBezTo>
                  <a:cubicBezTo>
                    <a:pt x="2077" y="4813"/>
                    <a:pt x="4205" y="1425"/>
                    <a:pt x="6086" y="366"/>
                  </a:cubicBezTo>
                  <a:cubicBezTo>
                    <a:pt x="7968" y="-693"/>
                    <a:pt x="9605" y="578"/>
                    <a:pt x="10914" y="3754"/>
                  </a:cubicBezTo>
                  <a:cubicBezTo>
                    <a:pt x="12223" y="6931"/>
                    <a:pt x="13205" y="12013"/>
                    <a:pt x="14023" y="15189"/>
                  </a:cubicBezTo>
                  <a:cubicBezTo>
                    <a:pt x="14841" y="18366"/>
                    <a:pt x="15495" y="19636"/>
                    <a:pt x="16068" y="19425"/>
                  </a:cubicBezTo>
                  <a:cubicBezTo>
                    <a:pt x="16641" y="19213"/>
                    <a:pt x="17132" y="17519"/>
                    <a:pt x="17868" y="14766"/>
                  </a:cubicBezTo>
                  <a:cubicBezTo>
                    <a:pt x="18605" y="12013"/>
                    <a:pt x="19586" y="8201"/>
                    <a:pt x="20323" y="5448"/>
                  </a:cubicBezTo>
                  <a:cubicBezTo>
                    <a:pt x="21059" y="2695"/>
                    <a:pt x="21550" y="1001"/>
                    <a:pt x="21468" y="1001"/>
                  </a:cubicBezTo>
                  <a:cubicBezTo>
                    <a:pt x="21386" y="1001"/>
                    <a:pt x="20732" y="2695"/>
                    <a:pt x="20077" y="4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1568189" y="5353050"/>
              <a:ext cx="227155" cy="1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94" fill="norm" stroke="1" extrusionOk="0">
                  <a:moveTo>
                    <a:pt x="2863" y="19938"/>
                  </a:moveTo>
                  <a:cubicBezTo>
                    <a:pt x="1863" y="20769"/>
                    <a:pt x="863" y="21600"/>
                    <a:pt x="363" y="20977"/>
                  </a:cubicBezTo>
                  <a:cubicBezTo>
                    <a:pt x="-137" y="20354"/>
                    <a:pt x="-137" y="18277"/>
                    <a:pt x="463" y="16200"/>
                  </a:cubicBezTo>
                  <a:cubicBezTo>
                    <a:pt x="1063" y="14123"/>
                    <a:pt x="2263" y="12046"/>
                    <a:pt x="4463" y="11631"/>
                  </a:cubicBezTo>
                  <a:cubicBezTo>
                    <a:pt x="6663" y="11215"/>
                    <a:pt x="9863" y="12462"/>
                    <a:pt x="12663" y="12254"/>
                  </a:cubicBezTo>
                  <a:cubicBezTo>
                    <a:pt x="15463" y="12046"/>
                    <a:pt x="17863" y="10385"/>
                    <a:pt x="19263" y="8100"/>
                  </a:cubicBezTo>
                  <a:cubicBezTo>
                    <a:pt x="20663" y="5815"/>
                    <a:pt x="21063" y="2908"/>
                    <a:pt x="214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1638710" y="4901068"/>
              <a:ext cx="4234" cy="11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3744"/>
                  </a:moveTo>
                  <a:cubicBezTo>
                    <a:pt x="10800" y="1781"/>
                    <a:pt x="0" y="-183"/>
                    <a:pt x="0" y="13"/>
                  </a:cubicBezTo>
                  <a:cubicBezTo>
                    <a:pt x="0" y="210"/>
                    <a:pt x="10800" y="2566"/>
                    <a:pt x="16200" y="6493"/>
                  </a:cubicBezTo>
                  <a:cubicBezTo>
                    <a:pt x="21600" y="10421"/>
                    <a:pt x="21600" y="15919"/>
                    <a:pt x="21600" y="21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1636593" y="4851127"/>
              <a:ext cx="381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0" y="10974"/>
                    <a:pt x="0" y="1524"/>
                    <a:pt x="3600" y="174"/>
                  </a:cubicBezTo>
                  <a:cubicBezTo>
                    <a:pt x="7200" y="-1176"/>
                    <a:pt x="14400" y="5574"/>
                    <a:pt x="21600" y="12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1707533" y="4727417"/>
              <a:ext cx="379911" cy="31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78" fill="norm" stroke="1" extrusionOk="0">
                  <a:moveTo>
                    <a:pt x="5338" y="14145"/>
                  </a:moveTo>
                  <a:cubicBezTo>
                    <a:pt x="4858" y="13565"/>
                    <a:pt x="4378" y="12985"/>
                    <a:pt x="3838" y="12767"/>
                  </a:cubicBezTo>
                  <a:cubicBezTo>
                    <a:pt x="3298" y="12550"/>
                    <a:pt x="2698" y="12695"/>
                    <a:pt x="2038" y="13420"/>
                  </a:cubicBezTo>
                  <a:cubicBezTo>
                    <a:pt x="1378" y="14145"/>
                    <a:pt x="658" y="15449"/>
                    <a:pt x="298" y="16464"/>
                  </a:cubicBezTo>
                  <a:cubicBezTo>
                    <a:pt x="-62" y="17479"/>
                    <a:pt x="-62" y="18204"/>
                    <a:pt x="118" y="18929"/>
                  </a:cubicBezTo>
                  <a:cubicBezTo>
                    <a:pt x="298" y="19653"/>
                    <a:pt x="658" y="20378"/>
                    <a:pt x="1078" y="20523"/>
                  </a:cubicBezTo>
                  <a:cubicBezTo>
                    <a:pt x="1498" y="20668"/>
                    <a:pt x="1978" y="20233"/>
                    <a:pt x="2398" y="18276"/>
                  </a:cubicBezTo>
                  <a:cubicBezTo>
                    <a:pt x="2818" y="16319"/>
                    <a:pt x="3178" y="12840"/>
                    <a:pt x="3418" y="9941"/>
                  </a:cubicBezTo>
                  <a:cubicBezTo>
                    <a:pt x="3658" y="7041"/>
                    <a:pt x="3778" y="4722"/>
                    <a:pt x="3838" y="3055"/>
                  </a:cubicBezTo>
                  <a:cubicBezTo>
                    <a:pt x="3898" y="1388"/>
                    <a:pt x="3898" y="373"/>
                    <a:pt x="3658" y="155"/>
                  </a:cubicBezTo>
                  <a:cubicBezTo>
                    <a:pt x="3418" y="-62"/>
                    <a:pt x="2938" y="518"/>
                    <a:pt x="2578" y="2547"/>
                  </a:cubicBezTo>
                  <a:cubicBezTo>
                    <a:pt x="2218" y="4577"/>
                    <a:pt x="1978" y="8056"/>
                    <a:pt x="2218" y="11028"/>
                  </a:cubicBezTo>
                  <a:cubicBezTo>
                    <a:pt x="2458" y="14000"/>
                    <a:pt x="3178" y="16464"/>
                    <a:pt x="3778" y="17986"/>
                  </a:cubicBezTo>
                  <a:cubicBezTo>
                    <a:pt x="4378" y="19508"/>
                    <a:pt x="4858" y="20088"/>
                    <a:pt x="5518" y="19871"/>
                  </a:cubicBezTo>
                  <a:cubicBezTo>
                    <a:pt x="6178" y="19653"/>
                    <a:pt x="7018" y="18639"/>
                    <a:pt x="7498" y="17696"/>
                  </a:cubicBezTo>
                  <a:cubicBezTo>
                    <a:pt x="7978" y="16754"/>
                    <a:pt x="8098" y="15884"/>
                    <a:pt x="8098" y="15014"/>
                  </a:cubicBezTo>
                  <a:cubicBezTo>
                    <a:pt x="8098" y="14145"/>
                    <a:pt x="7978" y="13275"/>
                    <a:pt x="7678" y="13057"/>
                  </a:cubicBezTo>
                  <a:cubicBezTo>
                    <a:pt x="7378" y="12840"/>
                    <a:pt x="6898" y="13275"/>
                    <a:pt x="6598" y="13855"/>
                  </a:cubicBezTo>
                  <a:cubicBezTo>
                    <a:pt x="6298" y="14435"/>
                    <a:pt x="6178" y="15159"/>
                    <a:pt x="6298" y="16247"/>
                  </a:cubicBezTo>
                  <a:cubicBezTo>
                    <a:pt x="6418" y="17334"/>
                    <a:pt x="6778" y="18784"/>
                    <a:pt x="7498" y="19726"/>
                  </a:cubicBezTo>
                  <a:cubicBezTo>
                    <a:pt x="8218" y="20668"/>
                    <a:pt x="9298" y="21103"/>
                    <a:pt x="10378" y="20451"/>
                  </a:cubicBezTo>
                  <a:cubicBezTo>
                    <a:pt x="11458" y="19798"/>
                    <a:pt x="12538" y="18059"/>
                    <a:pt x="13138" y="16827"/>
                  </a:cubicBezTo>
                  <a:cubicBezTo>
                    <a:pt x="13738" y="15594"/>
                    <a:pt x="13858" y="14870"/>
                    <a:pt x="13618" y="14507"/>
                  </a:cubicBezTo>
                  <a:cubicBezTo>
                    <a:pt x="13378" y="14145"/>
                    <a:pt x="12778" y="14145"/>
                    <a:pt x="12358" y="14507"/>
                  </a:cubicBezTo>
                  <a:cubicBezTo>
                    <a:pt x="11938" y="14870"/>
                    <a:pt x="11698" y="15594"/>
                    <a:pt x="11518" y="16392"/>
                  </a:cubicBezTo>
                  <a:cubicBezTo>
                    <a:pt x="11338" y="17189"/>
                    <a:pt x="11218" y="18059"/>
                    <a:pt x="11338" y="18784"/>
                  </a:cubicBezTo>
                  <a:cubicBezTo>
                    <a:pt x="11458" y="19508"/>
                    <a:pt x="11818" y="20088"/>
                    <a:pt x="12238" y="20161"/>
                  </a:cubicBezTo>
                  <a:cubicBezTo>
                    <a:pt x="12658" y="20233"/>
                    <a:pt x="13138" y="19798"/>
                    <a:pt x="13498" y="19219"/>
                  </a:cubicBezTo>
                  <a:cubicBezTo>
                    <a:pt x="13858" y="18639"/>
                    <a:pt x="14098" y="17914"/>
                    <a:pt x="14218" y="17914"/>
                  </a:cubicBezTo>
                  <a:cubicBezTo>
                    <a:pt x="14338" y="17914"/>
                    <a:pt x="14338" y="18639"/>
                    <a:pt x="14578" y="19291"/>
                  </a:cubicBezTo>
                  <a:cubicBezTo>
                    <a:pt x="14818" y="19943"/>
                    <a:pt x="15298" y="20523"/>
                    <a:pt x="15838" y="20886"/>
                  </a:cubicBezTo>
                  <a:cubicBezTo>
                    <a:pt x="16378" y="21248"/>
                    <a:pt x="16978" y="21393"/>
                    <a:pt x="17518" y="21176"/>
                  </a:cubicBezTo>
                  <a:cubicBezTo>
                    <a:pt x="18058" y="20958"/>
                    <a:pt x="18538" y="20378"/>
                    <a:pt x="19138" y="18349"/>
                  </a:cubicBezTo>
                  <a:cubicBezTo>
                    <a:pt x="19738" y="16319"/>
                    <a:pt x="20458" y="12840"/>
                    <a:pt x="20698" y="9651"/>
                  </a:cubicBezTo>
                  <a:cubicBezTo>
                    <a:pt x="20938" y="6461"/>
                    <a:pt x="20698" y="3562"/>
                    <a:pt x="20338" y="1895"/>
                  </a:cubicBezTo>
                  <a:cubicBezTo>
                    <a:pt x="19978" y="228"/>
                    <a:pt x="19498" y="-207"/>
                    <a:pt x="19078" y="83"/>
                  </a:cubicBezTo>
                  <a:cubicBezTo>
                    <a:pt x="18658" y="373"/>
                    <a:pt x="18298" y="1388"/>
                    <a:pt x="18058" y="3707"/>
                  </a:cubicBezTo>
                  <a:cubicBezTo>
                    <a:pt x="17818" y="6027"/>
                    <a:pt x="17698" y="9651"/>
                    <a:pt x="18298" y="12695"/>
                  </a:cubicBezTo>
                  <a:cubicBezTo>
                    <a:pt x="18898" y="15739"/>
                    <a:pt x="20218" y="18204"/>
                    <a:pt x="21538" y="206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2519243" y="5038323"/>
              <a:ext cx="134806" cy="55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22" fill="norm" stroke="1" extrusionOk="0">
                  <a:moveTo>
                    <a:pt x="0" y="8207"/>
                  </a:moveTo>
                  <a:cubicBezTo>
                    <a:pt x="332" y="10408"/>
                    <a:pt x="665" y="12608"/>
                    <a:pt x="997" y="14687"/>
                  </a:cubicBezTo>
                  <a:cubicBezTo>
                    <a:pt x="1329" y="16765"/>
                    <a:pt x="1662" y="18722"/>
                    <a:pt x="1662" y="19904"/>
                  </a:cubicBezTo>
                  <a:cubicBezTo>
                    <a:pt x="1662" y="21085"/>
                    <a:pt x="1329" y="21493"/>
                    <a:pt x="1163" y="21411"/>
                  </a:cubicBezTo>
                  <a:cubicBezTo>
                    <a:pt x="997" y="21330"/>
                    <a:pt x="997" y="20759"/>
                    <a:pt x="831" y="18925"/>
                  </a:cubicBezTo>
                  <a:cubicBezTo>
                    <a:pt x="665" y="17091"/>
                    <a:pt x="332" y="13994"/>
                    <a:pt x="332" y="11060"/>
                  </a:cubicBezTo>
                  <a:cubicBezTo>
                    <a:pt x="332" y="8125"/>
                    <a:pt x="665" y="5354"/>
                    <a:pt x="1662" y="3520"/>
                  </a:cubicBezTo>
                  <a:cubicBezTo>
                    <a:pt x="2658" y="1686"/>
                    <a:pt x="4320" y="790"/>
                    <a:pt x="5982" y="341"/>
                  </a:cubicBezTo>
                  <a:cubicBezTo>
                    <a:pt x="7643" y="-107"/>
                    <a:pt x="9305" y="-107"/>
                    <a:pt x="11132" y="301"/>
                  </a:cubicBezTo>
                  <a:cubicBezTo>
                    <a:pt x="12960" y="708"/>
                    <a:pt x="14954" y="1523"/>
                    <a:pt x="15785" y="2583"/>
                  </a:cubicBezTo>
                  <a:cubicBezTo>
                    <a:pt x="16615" y="3642"/>
                    <a:pt x="16283" y="4947"/>
                    <a:pt x="15618" y="5802"/>
                  </a:cubicBezTo>
                  <a:cubicBezTo>
                    <a:pt x="14954" y="6658"/>
                    <a:pt x="13957" y="7066"/>
                    <a:pt x="12794" y="7392"/>
                  </a:cubicBezTo>
                  <a:cubicBezTo>
                    <a:pt x="11631" y="7718"/>
                    <a:pt x="10302" y="7962"/>
                    <a:pt x="10634" y="8207"/>
                  </a:cubicBezTo>
                  <a:cubicBezTo>
                    <a:pt x="10966" y="8451"/>
                    <a:pt x="12960" y="8696"/>
                    <a:pt x="15120" y="9144"/>
                  </a:cubicBezTo>
                  <a:cubicBezTo>
                    <a:pt x="17280" y="9593"/>
                    <a:pt x="19606" y="10245"/>
                    <a:pt x="20603" y="10815"/>
                  </a:cubicBezTo>
                  <a:cubicBezTo>
                    <a:pt x="21600" y="11386"/>
                    <a:pt x="21268" y="11875"/>
                    <a:pt x="19606" y="12323"/>
                  </a:cubicBezTo>
                  <a:cubicBezTo>
                    <a:pt x="17945" y="12771"/>
                    <a:pt x="14954" y="13179"/>
                    <a:pt x="12960" y="13220"/>
                  </a:cubicBezTo>
                  <a:cubicBezTo>
                    <a:pt x="10966" y="13261"/>
                    <a:pt x="9969" y="12935"/>
                    <a:pt x="10468" y="12731"/>
                  </a:cubicBezTo>
                  <a:cubicBezTo>
                    <a:pt x="10966" y="12527"/>
                    <a:pt x="12960" y="12445"/>
                    <a:pt x="14954" y="12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2730246" y="5295900"/>
              <a:ext cx="80593" cy="8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153" fill="norm" stroke="1" extrusionOk="0">
                  <a:moveTo>
                    <a:pt x="6266" y="0"/>
                  </a:moveTo>
                  <a:cubicBezTo>
                    <a:pt x="4051" y="2215"/>
                    <a:pt x="1835" y="4431"/>
                    <a:pt x="728" y="6923"/>
                  </a:cubicBezTo>
                  <a:cubicBezTo>
                    <a:pt x="-380" y="9415"/>
                    <a:pt x="-380" y="12185"/>
                    <a:pt x="1835" y="14954"/>
                  </a:cubicBezTo>
                  <a:cubicBezTo>
                    <a:pt x="4051" y="17723"/>
                    <a:pt x="8482" y="20492"/>
                    <a:pt x="11805" y="21046"/>
                  </a:cubicBezTo>
                  <a:cubicBezTo>
                    <a:pt x="15128" y="21600"/>
                    <a:pt x="17343" y="19938"/>
                    <a:pt x="18728" y="17723"/>
                  </a:cubicBezTo>
                  <a:cubicBezTo>
                    <a:pt x="20112" y="15508"/>
                    <a:pt x="20666" y="12738"/>
                    <a:pt x="20943" y="9969"/>
                  </a:cubicBezTo>
                  <a:cubicBezTo>
                    <a:pt x="21220" y="7200"/>
                    <a:pt x="21220" y="4431"/>
                    <a:pt x="19835" y="2769"/>
                  </a:cubicBezTo>
                  <a:cubicBezTo>
                    <a:pt x="18451" y="1108"/>
                    <a:pt x="15682" y="554"/>
                    <a:pt x="12912" y="831"/>
                  </a:cubicBezTo>
                  <a:cubicBezTo>
                    <a:pt x="10143" y="1108"/>
                    <a:pt x="7374" y="2215"/>
                    <a:pt x="4605" y="3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3084393" y="5270500"/>
              <a:ext cx="171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8720"/>
                    <a:pt x="11733" y="15840"/>
                    <a:pt x="15333" y="12240"/>
                  </a:cubicBezTo>
                  <a:cubicBezTo>
                    <a:pt x="18933" y="8640"/>
                    <a:pt x="20267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3173293" y="5219700"/>
              <a:ext cx="127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3593187" y="5058039"/>
              <a:ext cx="161384" cy="51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33" fill="norm" stroke="1" extrusionOk="0">
                  <a:moveTo>
                    <a:pt x="1578" y="8122"/>
                  </a:moveTo>
                  <a:cubicBezTo>
                    <a:pt x="1298" y="10966"/>
                    <a:pt x="1017" y="13811"/>
                    <a:pt x="1017" y="15766"/>
                  </a:cubicBezTo>
                  <a:cubicBezTo>
                    <a:pt x="1017" y="17722"/>
                    <a:pt x="1298" y="18788"/>
                    <a:pt x="1438" y="19677"/>
                  </a:cubicBezTo>
                  <a:cubicBezTo>
                    <a:pt x="1578" y="20566"/>
                    <a:pt x="1578" y="21277"/>
                    <a:pt x="1718" y="21411"/>
                  </a:cubicBezTo>
                  <a:cubicBezTo>
                    <a:pt x="1859" y="21544"/>
                    <a:pt x="2139" y="21100"/>
                    <a:pt x="2279" y="19322"/>
                  </a:cubicBezTo>
                  <a:cubicBezTo>
                    <a:pt x="2420" y="17544"/>
                    <a:pt x="2420" y="14433"/>
                    <a:pt x="1999" y="11455"/>
                  </a:cubicBezTo>
                  <a:cubicBezTo>
                    <a:pt x="1578" y="8477"/>
                    <a:pt x="737" y="5633"/>
                    <a:pt x="316" y="3988"/>
                  </a:cubicBezTo>
                  <a:cubicBezTo>
                    <a:pt x="-105" y="2344"/>
                    <a:pt x="-105" y="1900"/>
                    <a:pt x="316" y="1455"/>
                  </a:cubicBezTo>
                  <a:cubicBezTo>
                    <a:pt x="737" y="1011"/>
                    <a:pt x="1578" y="566"/>
                    <a:pt x="2700" y="300"/>
                  </a:cubicBezTo>
                  <a:cubicBezTo>
                    <a:pt x="3822" y="33"/>
                    <a:pt x="5225" y="-56"/>
                    <a:pt x="7329" y="33"/>
                  </a:cubicBezTo>
                  <a:cubicBezTo>
                    <a:pt x="9433" y="122"/>
                    <a:pt x="12238" y="388"/>
                    <a:pt x="14061" y="1055"/>
                  </a:cubicBezTo>
                  <a:cubicBezTo>
                    <a:pt x="15885" y="1722"/>
                    <a:pt x="16726" y="2788"/>
                    <a:pt x="17147" y="3588"/>
                  </a:cubicBezTo>
                  <a:cubicBezTo>
                    <a:pt x="17568" y="4388"/>
                    <a:pt x="17568" y="4922"/>
                    <a:pt x="17147" y="5455"/>
                  </a:cubicBezTo>
                  <a:cubicBezTo>
                    <a:pt x="16726" y="5988"/>
                    <a:pt x="15885" y="6522"/>
                    <a:pt x="14903" y="6922"/>
                  </a:cubicBezTo>
                  <a:cubicBezTo>
                    <a:pt x="13921" y="7322"/>
                    <a:pt x="12799" y="7588"/>
                    <a:pt x="12939" y="7677"/>
                  </a:cubicBezTo>
                  <a:cubicBezTo>
                    <a:pt x="13079" y="7766"/>
                    <a:pt x="14482" y="7677"/>
                    <a:pt x="15885" y="7855"/>
                  </a:cubicBezTo>
                  <a:cubicBezTo>
                    <a:pt x="17287" y="8033"/>
                    <a:pt x="18690" y="8477"/>
                    <a:pt x="19672" y="8922"/>
                  </a:cubicBezTo>
                  <a:cubicBezTo>
                    <a:pt x="20653" y="9366"/>
                    <a:pt x="21214" y="9811"/>
                    <a:pt x="21355" y="10255"/>
                  </a:cubicBezTo>
                  <a:cubicBezTo>
                    <a:pt x="21495" y="10700"/>
                    <a:pt x="21214" y="11144"/>
                    <a:pt x="20092" y="11588"/>
                  </a:cubicBezTo>
                  <a:cubicBezTo>
                    <a:pt x="18970" y="12033"/>
                    <a:pt x="17007" y="12477"/>
                    <a:pt x="14903" y="12744"/>
                  </a:cubicBezTo>
                  <a:cubicBezTo>
                    <a:pt x="12799" y="13011"/>
                    <a:pt x="10555" y="13100"/>
                    <a:pt x="9853" y="12966"/>
                  </a:cubicBezTo>
                  <a:cubicBezTo>
                    <a:pt x="9152" y="12833"/>
                    <a:pt x="9994" y="12477"/>
                    <a:pt x="10835" y="12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3852743" y="528955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3967043" y="5092700"/>
              <a:ext cx="1714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2985"/>
                    <a:pt x="7467" y="5971"/>
                    <a:pt x="11067" y="9571"/>
                  </a:cubicBezTo>
                  <a:cubicBezTo>
                    <a:pt x="14667" y="13171"/>
                    <a:pt x="18133" y="1738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4009806" y="5084233"/>
              <a:ext cx="147738" cy="32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1234" y="1394"/>
                  </a:moveTo>
                  <a:cubicBezTo>
                    <a:pt x="21234" y="697"/>
                    <a:pt x="21234" y="0"/>
                    <a:pt x="20778" y="0"/>
                  </a:cubicBezTo>
                  <a:cubicBezTo>
                    <a:pt x="20321" y="0"/>
                    <a:pt x="19409" y="697"/>
                    <a:pt x="17431" y="2926"/>
                  </a:cubicBezTo>
                  <a:cubicBezTo>
                    <a:pt x="15454" y="5156"/>
                    <a:pt x="12411" y="8919"/>
                    <a:pt x="9369" y="12054"/>
                  </a:cubicBezTo>
                  <a:cubicBezTo>
                    <a:pt x="6327" y="15190"/>
                    <a:pt x="3285" y="17698"/>
                    <a:pt x="1611" y="19301"/>
                  </a:cubicBezTo>
                  <a:cubicBezTo>
                    <a:pt x="-62" y="20903"/>
                    <a:pt x="-366" y="21600"/>
                    <a:pt x="395" y="21600"/>
                  </a:cubicBezTo>
                  <a:cubicBezTo>
                    <a:pt x="1155" y="21600"/>
                    <a:pt x="2980" y="20903"/>
                    <a:pt x="4806" y="20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4221043" y="535940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4227397" y="5251450"/>
              <a:ext cx="46605" cy="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6" h="20564" fill="norm" stroke="1" extrusionOk="0">
                  <a:moveTo>
                    <a:pt x="10798" y="6480"/>
                  </a:moveTo>
                  <a:cubicBezTo>
                    <a:pt x="6298" y="6480"/>
                    <a:pt x="1798" y="6480"/>
                    <a:pt x="448" y="9180"/>
                  </a:cubicBezTo>
                  <a:cubicBezTo>
                    <a:pt x="-902" y="11880"/>
                    <a:pt x="898" y="17280"/>
                    <a:pt x="4498" y="19440"/>
                  </a:cubicBezTo>
                  <a:cubicBezTo>
                    <a:pt x="8098" y="21600"/>
                    <a:pt x="13498" y="20520"/>
                    <a:pt x="16648" y="17280"/>
                  </a:cubicBezTo>
                  <a:cubicBezTo>
                    <a:pt x="19798" y="14040"/>
                    <a:pt x="20698" y="8640"/>
                    <a:pt x="18898" y="5400"/>
                  </a:cubicBezTo>
                  <a:cubicBezTo>
                    <a:pt x="17098" y="2160"/>
                    <a:pt x="12598" y="1080"/>
                    <a:pt x="80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4322643" y="4965700"/>
              <a:ext cx="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4570293" y="5238750"/>
              <a:ext cx="190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8514"/>
                    <a:pt x="8640" y="15429"/>
                    <a:pt x="12240" y="11829"/>
                  </a:cubicBezTo>
                  <a:cubicBezTo>
                    <a:pt x="15840" y="8229"/>
                    <a:pt x="18720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4671893" y="5168900"/>
              <a:ext cx="381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6141"/>
                    <a:pt x="2400" y="12282"/>
                    <a:pt x="6000" y="15882"/>
                  </a:cubicBezTo>
                  <a:cubicBezTo>
                    <a:pt x="9600" y="19482"/>
                    <a:pt x="15600" y="205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4887793" y="5275627"/>
              <a:ext cx="762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5059243" y="5264149"/>
              <a:ext cx="82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5344993" y="5206999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6800"/>
                    <a:pt x="12150" y="12000"/>
                    <a:pt x="15750" y="8400"/>
                  </a:cubicBezTo>
                  <a:cubicBezTo>
                    <a:pt x="19350" y="4800"/>
                    <a:pt x="2047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5459656" y="5175250"/>
              <a:ext cx="12338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5850"/>
                    <a:pt x="2982" y="11700"/>
                    <a:pt x="1182" y="15188"/>
                  </a:cubicBezTo>
                  <a:cubicBezTo>
                    <a:pt x="-618" y="18675"/>
                    <a:pt x="-618" y="19800"/>
                    <a:pt x="2982" y="20475"/>
                  </a:cubicBezTo>
                  <a:cubicBezTo>
                    <a:pt x="6582" y="21150"/>
                    <a:pt x="13782" y="21375"/>
                    <a:pt x="209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6049843" y="4943362"/>
              <a:ext cx="177801" cy="32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2337"/>
                  </a:moveTo>
                  <a:cubicBezTo>
                    <a:pt x="257" y="1349"/>
                    <a:pt x="514" y="361"/>
                    <a:pt x="1414" y="78"/>
                  </a:cubicBezTo>
                  <a:cubicBezTo>
                    <a:pt x="2314" y="-204"/>
                    <a:pt x="3857" y="220"/>
                    <a:pt x="6429" y="2337"/>
                  </a:cubicBezTo>
                  <a:cubicBezTo>
                    <a:pt x="9000" y="4455"/>
                    <a:pt x="12600" y="8267"/>
                    <a:pt x="15300" y="11725"/>
                  </a:cubicBezTo>
                  <a:cubicBezTo>
                    <a:pt x="18000" y="15184"/>
                    <a:pt x="19800" y="18290"/>
                    <a:pt x="21600" y="21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6115460" y="4978556"/>
              <a:ext cx="190828" cy="29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37" fill="norm" stroke="1" extrusionOk="0">
                  <a:moveTo>
                    <a:pt x="20895" y="1814"/>
                  </a:moveTo>
                  <a:cubicBezTo>
                    <a:pt x="21130" y="1054"/>
                    <a:pt x="21365" y="293"/>
                    <a:pt x="20895" y="65"/>
                  </a:cubicBezTo>
                  <a:cubicBezTo>
                    <a:pt x="20426" y="-163"/>
                    <a:pt x="19252" y="141"/>
                    <a:pt x="16552" y="2119"/>
                  </a:cubicBezTo>
                  <a:cubicBezTo>
                    <a:pt x="13852" y="4096"/>
                    <a:pt x="9626" y="7747"/>
                    <a:pt x="6574" y="10865"/>
                  </a:cubicBezTo>
                  <a:cubicBezTo>
                    <a:pt x="3522" y="13983"/>
                    <a:pt x="1643" y="16569"/>
                    <a:pt x="704" y="18243"/>
                  </a:cubicBezTo>
                  <a:cubicBezTo>
                    <a:pt x="-235" y="19916"/>
                    <a:pt x="-235" y="20676"/>
                    <a:pt x="704" y="21057"/>
                  </a:cubicBezTo>
                  <a:cubicBezTo>
                    <a:pt x="1643" y="21437"/>
                    <a:pt x="3522" y="21437"/>
                    <a:pt x="5400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6322893" y="5270500"/>
              <a:ext cx="19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6305549" y="5149850"/>
              <a:ext cx="54502" cy="5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0939" fill="norm" stroke="1" extrusionOk="0">
                  <a:moveTo>
                    <a:pt x="8955" y="9969"/>
                  </a:moveTo>
                  <a:cubicBezTo>
                    <a:pt x="4955" y="9969"/>
                    <a:pt x="955" y="9969"/>
                    <a:pt x="155" y="11631"/>
                  </a:cubicBezTo>
                  <a:cubicBezTo>
                    <a:pt x="-645" y="13292"/>
                    <a:pt x="1755" y="16615"/>
                    <a:pt x="4955" y="18692"/>
                  </a:cubicBezTo>
                  <a:cubicBezTo>
                    <a:pt x="8155" y="20769"/>
                    <a:pt x="12155" y="21600"/>
                    <a:pt x="15355" y="20354"/>
                  </a:cubicBezTo>
                  <a:cubicBezTo>
                    <a:pt x="18555" y="19108"/>
                    <a:pt x="20955" y="15785"/>
                    <a:pt x="20555" y="12877"/>
                  </a:cubicBezTo>
                  <a:cubicBezTo>
                    <a:pt x="20155" y="9969"/>
                    <a:pt x="16955" y="7477"/>
                    <a:pt x="13355" y="5815"/>
                  </a:cubicBezTo>
                  <a:cubicBezTo>
                    <a:pt x="9755" y="4154"/>
                    <a:pt x="5755" y="3323"/>
                    <a:pt x="4155" y="2492"/>
                  </a:cubicBezTo>
                  <a:cubicBezTo>
                    <a:pt x="2555" y="1662"/>
                    <a:pt x="3355" y="831"/>
                    <a:pt x="41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7142043" y="5207000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7190213" y="5289550"/>
              <a:ext cx="110581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0982" fill="norm" stroke="1" extrusionOk="0">
                  <a:moveTo>
                    <a:pt x="1697" y="0"/>
                  </a:moveTo>
                  <a:cubicBezTo>
                    <a:pt x="497" y="7200"/>
                    <a:pt x="-703" y="14400"/>
                    <a:pt x="497" y="18000"/>
                  </a:cubicBezTo>
                  <a:cubicBezTo>
                    <a:pt x="1697" y="21600"/>
                    <a:pt x="5297" y="21600"/>
                    <a:pt x="9097" y="19800"/>
                  </a:cubicBezTo>
                  <a:cubicBezTo>
                    <a:pt x="12897" y="18000"/>
                    <a:pt x="16897" y="14400"/>
                    <a:pt x="20897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7536685" y="5031581"/>
              <a:ext cx="131466" cy="48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95" fill="norm" stroke="1" extrusionOk="0">
                  <a:moveTo>
                    <a:pt x="1904" y="15816"/>
                  </a:moveTo>
                  <a:cubicBezTo>
                    <a:pt x="1904" y="17398"/>
                    <a:pt x="1904" y="18981"/>
                    <a:pt x="2247" y="20005"/>
                  </a:cubicBezTo>
                  <a:cubicBezTo>
                    <a:pt x="2590" y="21029"/>
                    <a:pt x="3276" y="21495"/>
                    <a:pt x="3276" y="21495"/>
                  </a:cubicBezTo>
                  <a:cubicBezTo>
                    <a:pt x="3276" y="21495"/>
                    <a:pt x="2590" y="21029"/>
                    <a:pt x="1733" y="19307"/>
                  </a:cubicBezTo>
                  <a:cubicBezTo>
                    <a:pt x="876" y="17585"/>
                    <a:pt x="-153" y="14605"/>
                    <a:pt x="18" y="11719"/>
                  </a:cubicBezTo>
                  <a:cubicBezTo>
                    <a:pt x="190" y="8833"/>
                    <a:pt x="1561" y="6040"/>
                    <a:pt x="3790" y="4085"/>
                  </a:cubicBezTo>
                  <a:cubicBezTo>
                    <a:pt x="6018" y="2129"/>
                    <a:pt x="9104" y="1012"/>
                    <a:pt x="11504" y="454"/>
                  </a:cubicBezTo>
                  <a:cubicBezTo>
                    <a:pt x="13904" y="-105"/>
                    <a:pt x="15618" y="-105"/>
                    <a:pt x="16647" y="221"/>
                  </a:cubicBezTo>
                  <a:cubicBezTo>
                    <a:pt x="17676" y="547"/>
                    <a:pt x="18018" y="1198"/>
                    <a:pt x="17847" y="2129"/>
                  </a:cubicBezTo>
                  <a:cubicBezTo>
                    <a:pt x="17676" y="3061"/>
                    <a:pt x="16990" y="4271"/>
                    <a:pt x="16304" y="5109"/>
                  </a:cubicBezTo>
                  <a:cubicBezTo>
                    <a:pt x="15618" y="5947"/>
                    <a:pt x="14933" y="6412"/>
                    <a:pt x="15276" y="6785"/>
                  </a:cubicBezTo>
                  <a:cubicBezTo>
                    <a:pt x="15618" y="7157"/>
                    <a:pt x="16990" y="7436"/>
                    <a:pt x="18361" y="7762"/>
                  </a:cubicBezTo>
                  <a:cubicBezTo>
                    <a:pt x="19733" y="8088"/>
                    <a:pt x="21104" y="8461"/>
                    <a:pt x="21276" y="9066"/>
                  </a:cubicBezTo>
                  <a:cubicBezTo>
                    <a:pt x="21447" y="9671"/>
                    <a:pt x="20418" y="10509"/>
                    <a:pt x="19047" y="10974"/>
                  </a:cubicBezTo>
                  <a:cubicBezTo>
                    <a:pt x="17676" y="11440"/>
                    <a:pt x="15961" y="11533"/>
                    <a:pt x="14247" y="116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7713543" y="5213350"/>
              <a:ext cx="68204" cy="11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39" fill="norm" stroke="1" extrusionOk="0">
                  <a:moveTo>
                    <a:pt x="9818" y="8558"/>
                  </a:moveTo>
                  <a:cubicBezTo>
                    <a:pt x="7200" y="9781"/>
                    <a:pt x="4582" y="11004"/>
                    <a:pt x="3273" y="13042"/>
                  </a:cubicBezTo>
                  <a:cubicBezTo>
                    <a:pt x="1964" y="15079"/>
                    <a:pt x="1964" y="17932"/>
                    <a:pt x="3927" y="19562"/>
                  </a:cubicBezTo>
                  <a:cubicBezTo>
                    <a:pt x="5891" y="21192"/>
                    <a:pt x="9818" y="21600"/>
                    <a:pt x="13091" y="21192"/>
                  </a:cubicBezTo>
                  <a:cubicBezTo>
                    <a:pt x="16364" y="20785"/>
                    <a:pt x="18982" y="19562"/>
                    <a:pt x="20291" y="17932"/>
                  </a:cubicBezTo>
                  <a:cubicBezTo>
                    <a:pt x="21600" y="16302"/>
                    <a:pt x="21600" y="14264"/>
                    <a:pt x="18000" y="11208"/>
                  </a:cubicBezTo>
                  <a:cubicBezTo>
                    <a:pt x="14400" y="8151"/>
                    <a:pt x="7200" y="4075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8081843" y="5156200"/>
              <a:ext cx="196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6800"/>
                    <a:pt x="9755" y="12000"/>
                    <a:pt x="13355" y="8400"/>
                  </a:cubicBezTo>
                  <a:cubicBezTo>
                    <a:pt x="16955" y="4800"/>
                    <a:pt x="1927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8176530" y="5105400"/>
              <a:ext cx="19614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538"/>
                    <a:pt x="-1585" y="11077"/>
                    <a:pt x="575" y="14677"/>
                  </a:cubicBezTo>
                  <a:cubicBezTo>
                    <a:pt x="2735" y="18277"/>
                    <a:pt x="11375" y="19938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8510650" y="5016500"/>
              <a:ext cx="320494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6294" y="0"/>
                  </a:moveTo>
                  <a:cubicBezTo>
                    <a:pt x="13188" y="1733"/>
                    <a:pt x="10082" y="3467"/>
                    <a:pt x="8105" y="4533"/>
                  </a:cubicBezTo>
                  <a:cubicBezTo>
                    <a:pt x="6129" y="5600"/>
                    <a:pt x="5282" y="6000"/>
                    <a:pt x="4576" y="6400"/>
                  </a:cubicBezTo>
                  <a:cubicBezTo>
                    <a:pt x="3870" y="6800"/>
                    <a:pt x="3305" y="7200"/>
                    <a:pt x="3447" y="7533"/>
                  </a:cubicBezTo>
                  <a:cubicBezTo>
                    <a:pt x="3588" y="7867"/>
                    <a:pt x="4435" y="8133"/>
                    <a:pt x="5988" y="8467"/>
                  </a:cubicBezTo>
                  <a:cubicBezTo>
                    <a:pt x="7541" y="8800"/>
                    <a:pt x="9800" y="9200"/>
                    <a:pt x="11423" y="9600"/>
                  </a:cubicBezTo>
                  <a:cubicBezTo>
                    <a:pt x="13047" y="10000"/>
                    <a:pt x="14035" y="10400"/>
                    <a:pt x="14388" y="10933"/>
                  </a:cubicBezTo>
                  <a:cubicBezTo>
                    <a:pt x="14741" y="11467"/>
                    <a:pt x="14458" y="12133"/>
                    <a:pt x="12411" y="13200"/>
                  </a:cubicBezTo>
                  <a:cubicBezTo>
                    <a:pt x="10364" y="14267"/>
                    <a:pt x="6552" y="15733"/>
                    <a:pt x="4294" y="16600"/>
                  </a:cubicBezTo>
                  <a:cubicBezTo>
                    <a:pt x="2035" y="17467"/>
                    <a:pt x="1329" y="17733"/>
                    <a:pt x="764" y="18200"/>
                  </a:cubicBezTo>
                  <a:cubicBezTo>
                    <a:pt x="200" y="18667"/>
                    <a:pt x="-224" y="19333"/>
                    <a:pt x="129" y="19867"/>
                  </a:cubicBezTo>
                  <a:cubicBezTo>
                    <a:pt x="482" y="20400"/>
                    <a:pt x="1611" y="20800"/>
                    <a:pt x="4576" y="21067"/>
                  </a:cubicBezTo>
                  <a:cubicBezTo>
                    <a:pt x="7541" y="21333"/>
                    <a:pt x="12341" y="21467"/>
                    <a:pt x="15447" y="21533"/>
                  </a:cubicBezTo>
                  <a:cubicBezTo>
                    <a:pt x="18552" y="21600"/>
                    <a:pt x="19964" y="21600"/>
                    <a:pt x="213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8485799" y="5549899"/>
              <a:ext cx="57478" cy="19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10" fill="norm" stroke="1" extrusionOk="0">
                  <a:moveTo>
                    <a:pt x="10148" y="0"/>
                  </a:moveTo>
                  <a:cubicBezTo>
                    <a:pt x="13234" y="2090"/>
                    <a:pt x="16319" y="4181"/>
                    <a:pt x="18248" y="7316"/>
                  </a:cubicBezTo>
                  <a:cubicBezTo>
                    <a:pt x="20177" y="10452"/>
                    <a:pt x="20948" y="14632"/>
                    <a:pt x="20948" y="17303"/>
                  </a:cubicBezTo>
                  <a:cubicBezTo>
                    <a:pt x="20948" y="19974"/>
                    <a:pt x="20177" y="21135"/>
                    <a:pt x="18248" y="21368"/>
                  </a:cubicBezTo>
                  <a:cubicBezTo>
                    <a:pt x="16319" y="21600"/>
                    <a:pt x="13234" y="20903"/>
                    <a:pt x="9762" y="18581"/>
                  </a:cubicBezTo>
                  <a:cubicBezTo>
                    <a:pt x="6291" y="16258"/>
                    <a:pt x="2434" y="12310"/>
                    <a:pt x="891" y="9755"/>
                  </a:cubicBezTo>
                  <a:cubicBezTo>
                    <a:pt x="-652" y="7200"/>
                    <a:pt x="119" y="6039"/>
                    <a:pt x="891" y="4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8488243" y="5452909"/>
              <a:ext cx="4445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1029" y="11210"/>
                    <a:pt x="2057" y="2316"/>
                    <a:pt x="5657" y="410"/>
                  </a:cubicBezTo>
                  <a:cubicBezTo>
                    <a:pt x="9257" y="-1496"/>
                    <a:pt x="15429" y="3586"/>
                    <a:pt x="21600" y="8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8596193" y="5524500"/>
              <a:ext cx="952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8615243" y="5594350"/>
              <a:ext cx="889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8773993" y="55054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8608893" y="4724400"/>
              <a:ext cx="6351" cy="21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0"/>
                  </a:moveTo>
                  <a:cubicBezTo>
                    <a:pt x="7200" y="6264"/>
                    <a:pt x="14400" y="12528"/>
                    <a:pt x="18000" y="16308"/>
                  </a:cubicBezTo>
                  <a:cubicBezTo>
                    <a:pt x="21600" y="20088"/>
                    <a:pt x="21600" y="21384"/>
                    <a:pt x="18000" y="21492"/>
                  </a:cubicBezTo>
                  <a:cubicBezTo>
                    <a:pt x="14400" y="21600"/>
                    <a:pt x="7200" y="20520"/>
                    <a:pt x="7200" y="19332"/>
                  </a:cubicBezTo>
                  <a:cubicBezTo>
                    <a:pt x="7200" y="18144"/>
                    <a:pt x="14400" y="16848"/>
                    <a:pt x="21600" y="15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8612807" y="4764201"/>
              <a:ext cx="91337" cy="1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77" fill="norm" stroke="1" extrusionOk="0">
                  <a:moveTo>
                    <a:pt x="15292" y="1439"/>
                  </a:moveTo>
                  <a:cubicBezTo>
                    <a:pt x="17256" y="608"/>
                    <a:pt x="19219" y="-223"/>
                    <a:pt x="19710" y="54"/>
                  </a:cubicBezTo>
                  <a:cubicBezTo>
                    <a:pt x="20201" y="331"/>
                    <a:pt x="19219" y="1715"/>
                    <a:pt x="16765" y="3377"/>
                  </a:cubicBezTo>
                  <a:cubicBezTo>
                    <a:pt x="14310" y="5039"/>
                    <a:pt x="10383" y="6977"/>
                    <a:pt x="6947" y="8639"/>
                  </a:cubicBezTo>
                  <a:cubicBezTo>
                    <a:pt x="3510" y="10300"/>
                    <a:pt x="565" y="11685"/>
                    <a:pt x="74" y="12792"/>
                  </a:cubicBezTo>
                  <a:cubicBezTo>
                    <a:pt x="-417" y="13900"/>
                    <a:pt x="1547" y="14731"/>
                    <a:pt x="5474" y="16115"/>
                  </a:cubicBezTo>
                  <a:cubicBezTo>
                    <a:pt x="9401" y="17500"/>
                    <a:pt x="15292" y="19439"/>
                    <a:pt x="21183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9078793" y="4946677"/>
              <a:ext cx="219324" cy="52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11" fill="norm" stroke="1" extrusionOk="0">
                  <a:moveTo>
                    <a:pt x="0" y="21511"/>
                  </a:moveTo>
                  <a:cubicBezTo>
                    <a:pt x="208" y="18888"/>
                    <a:pt x="415" y="16264"/>
                    <a:pt x="727" y="14122"/>
                  </a:cubicBezTo>
                  <a:cubicBezTo>
                    <a:pt x="1038" y="11979"/>
                    <a:pt x="1454" y="10317"/>
                    <a:pt x="2804" y="8437"/>
                  </a:cubicBezTo>
                  <a:cubicBezTo>
                    <a:pt x="4154" y="6557"/>
                    <a:pt x="6438" y="4458"/>
                    <a:pt x="8308" y="3059"/>
                  </a:cubicBezTo>
                  <a:cubicBezTo>
                    <a:pt x="10177" y="1660"/>
                    <a:pt x="11631" y="960"/>
                    <a:pt x="12877" y="523"/>
                  </a:cubicBezTo>
                  <a:cubicBezTo>
                    <a:pt x="14123" y="86"/>
                    <a:pt x="15162" y="-89"/>
                    <a:pt x="15992" y="42"/>
                  </a:cubicBezTo>
                  <a:cubicBezTo>
                    <a:pt x="16823" y="173"/>
                    <a:pt x="17446" y="611"/>
                    <a:pt x="17862" y="1529"/>
                  </a:cubicBezTo>
                  <a:cubicBezTo>
                    <a:pt x="18277" y="2447"/>
                    <a:pt x="18485" y="3846"/>
                    <a:pt x="18173" y="4808"/>
                  </a:cubicBezTo>
                  <a:cubicBezTo>
                    <a:pt x="17862" y="5770"/>
                    <a:pt x="17031" y="6295"/>
                    <a:pt x="16096" y="6601"/>
                  </a:cubicBezTo>
                  <a:cubicBezTo>
                    <a:pt x="15162" y="6907"/>
                    <a:pt x="14123" y="6994"/>
                    <a:pt x="14019" y="7213"/>
                  </a:cubicBezTo>
                  <a:cubicBezTo>
                    <a:pt x="13915" y="7432"/>
                    <a:pt x="14746" y="7781"/>
                    <a:pt x="15992" y="8219"/>
                  </a:cubicBezTo>
                  <a:cubicBezTo>
                    <a:pt x="17238" y="8656"/>
                    <a:pt x="18900" y="9181"/>
                    <a:pt x="19938" y="9662"/>
                  </a:cubicBezTo>
                  <a:cubicBezTo>
                    <a:pt x="20977" y="10143"/>
                    <a:pt x="21392" y="10580"/>
                    <a:pt x="21496" y="11061"/>
                  </a:cubicBezTo>
                  <a:cubicBezTo>
                    <a:pt x="21600" y="11542"/>
                    <a:pt x="21392" y="12066"/>
                    <a:pt x="20458" y="12416"/>
                  </a:cubicBezTo>
                  <a:cubicBezTo>
                    <a:pt x="19523" y="12766"/>
                    <a:pt x="17862" y="12941"/>
                    <a:pt x="16512" y="12985"/>
                  </a:cubicBezTo>
                  <a:cubicBezTo>
                    <a:pt x="15162" y="13028"/>
                    <a:pt x="14123" y="12941"/>
                    <a:pt x="13188" y="12766"/>
                  </a:cubicBezTo>
                  <a:cubicBezTo>
                    <a:pt x="12254" y="12591"/>
                    <a:pt x="11423" y="12329"/>
                    <a:pt x="11112" y="11935"/>
                  </a:cubicBezTo>
                  <a:cubicBezTo>
                    <a:pt x="10800" y="11542"/>
                    <a:pt x="11008" y="11017"/>
                    <a:pt x="11215" y="1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9341474" y="5302250"/>
              <a:ext cx="70007" cy="226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1" h="21241" fill="norm" stroke="1" extrusionOk="0">
                  <a:moveTo>
                    <a:pt x="14132" y="0"/>
                  </a:moveTo>
                  <a:cubicBezTo>
                    <a:pt x="16601" y="4558"/>
                    <a:pt x="19070" y="9116"/>
                    <a:pt x="19995" y="12583"/>
                  </a:cubicBezTo>
                  <a:cubicBezTo>
                    <a:pt x="20921" y="16051"/>
                    <a:pt x="20304" y="18429"/>
                    <a:pt x="18144" y="19817"/>
                  </a:cubicBezTo>
                  <a:cubicBezTo>
                    <a:pt x="15984" y="21204"/>
                    <a:pt x="12281" y="21600"/>
                    <a:pt x="8578" y="20906"/>
                  </a:cubicBezTo>
                  <a:cubicBezTo>
                    <a:pt x="4875" y="20213"/>
                    <a:pt x="1172" y="18429"/>
                    <a:pt x="247" y="16250"/>
                  </a:cubicBezTo>
                  <a:cubicBezTo>
                    <a:pt x="-679" y="14070"/>
                    <a:pt x="1172" y="11494"/>
                    <a:pt x="3024" y="8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9358193" y="5168899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5661271" y="4981336"/>
              <a:ext cx="144387" cy="51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79" fill="norm" stroke="1" extrusionOk="0">
                  <a:moveTo>
                    <a:pt x="4807" y="6175"/>
                  </a:moveTo>
                  <a:cubicBezTo>
                    <a:pt x="5424" y="8974"/>
                    <a:pt x="6041" y="11772"/>
                    <a:pt x="6350" y="14177"/>
                  </a:cubicBezTo>
                  <a:cubicBezTo>
                    <a:pt x="6659" y="16582"/>
                    <a:pt x="6659" y="18593"/>
                    <a:pt x="6813" y="19817"/>
                  </a:cubicBezTo>
                  <a:cubicBezTo>
                    <a:pt x="6967" y="21042"/>
                    <a:pt x="7276" y="21479"/>
                    <a:pt x="7430" y="21479"/>
                  </a:cubicBezTo>
                  <a:cubicBezTo>
                    <a:pt x="7584" y="21479"/>
                    <a:pt x="7584" y="21042"/>
                    <a:pt x="6967" y="19643"/>
                  </a:cubicBezTo>
                  <a:cubicBezTo>
                    <a:pt x="6350" y="18243"/>
                    <a:pt x="5116" y="15882"/>
                    <a:pt x="4036" y="13434"/>
                  </a:cubicBezTo>
                  <a:cubicBezTo>
                    <a:pt x="2956" y="10985"/>
                    <a:pt x="2030" y="8449"/>
                    <a:pt x="1259" y="6700"/>
                  </a:cubicBezTo>
                  <a:cubicBezTo>
                    <a:pt x="487" y="4951"/>
                    <a:pt x="-130" y="3989"/>
                    <a:pt x="24" y="3071"/>
                  </a:cubicBezTo>
                  <a:cubicBezTo>
                    <a:pt x="179" y="2153"/>
                    <a:pt x="1104" y="1278"/>
                    <a:pt x="3110" y="710"/>
                  </a:cubicBezTo>
                  <a:cubicBezTo>
                    <a:pt x="5116" y="141"/>
                    <a:pt x="8201" y="-121"/>
                    <a:pt x="10979" y="54"/>
                  </a:cubicBezTo>
                  <a:cubicBezTo>
                    <a:pt x="13756" y="229"/>
                    <a:pt x="16224" y="841"/>
                    <a:pt x="17459" y="1890"/>
                  </a:cubicBezTo>
                  <a:cubicBezTo>
                    <a:pt x="18693" y="2940"/>
                    <a:pt x="18693" y="4426"/>
                    <a:pt x="18230" y="5388"/>
                  </a:cubicBezTo>
                  <a:cubicBezTo>
                    <a:pt x="17767" y="6350"/>
                    <a:pt x="16841" y="6788"/>
                    <a:pt x="15453" y="7268"/>
                  </a:cubicBezTo>
                  <a:cubicBezTo>
                    <a:pt x="14064" y="7749"/>
                    <a:pt x="12213" y="8274"/>
                    <a:pt x="12059" y="8449"/>
                  </a:cubicBezTo>
                  <a:cubicBezTo>
                    <a:pt x="11904" y="8624"/>
                    <a:pt x="13447" y="8449"/>
                    <a:pt x="14990" y="8449"/>
                  </a:cubicBezTo>
                  <a:cubicBezTo>
                    <a:pt x="16533" y="8449"/>
                    <a:pt x="18076" y="8624"/>
                    <a:pt x="19310" y="9192"/>
                  </a:cubicBezTo>
                  <a:cubicBezTo>
                    <a:pt x="20544" y="9761"/>
                    <a:pt x="21470" y="10723"/>
                    <a:pt x="20853" y="11466"/>
                  </a:cubicBezTo>
                  <a:cubicBezTo>
                    <a:pt x="20236" y="12209"/>
                    <a:pt x="18076" y="12734"/>
                    <a:pt x="15916" y="12996"/>
                  </a:cubicBezTo>
                  <a:cubicBezTo>
                    <a:pt x="13756" y="13259"/>
                    <a:pt x="11596" y="13259"/>
                    <a:pt x="11133" y="13128"/>
                  </a:cubicBezTo>
                  <a:cubicBezTo>
                    <a:pt x="10670" y="12996"/>
                    <a:pt x="11904" y="12734"/>
                    <a:pt x="13139" y="12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5859343" y="5270500"/>
              <a:ext cx="31751" cy="1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0"/>
                  </a:moveTo>
                  <a:cubicBezTo>
                    <a:pt x="2880" y="5710"/>
                    <a:pt x="5760" y="11421"/>
                    <a:pt x="7920" y="15269"/>
                  </a:cubicBezTo>
                  <a:cubicBezTo>
                    <a:pt x="10080" y="19117"/>
                    <a:pt x="11520" y="21103"/>
                    <a:pt x="12960" y="21352"/>
                  </a:cubicBezTo>
                  <a:cubicBezTo>
                    <a:pt x="14400" y="21600"/>
                    <a:pt x="15840" y="20110"/>
                    <a:pt x="17280" y="19117"/>
                  </a:cubicBezTo>
                  <a:cubicBezTo>
                    <a:pt x="18720" y="18124"/>
                    <a:pt x="20160" y="17628"/>
                    <a:pt x="21600" y="17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5890384" y="5346700"/>
              <a:ext cx="115010" cy="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030" fill="norm" stroke="1" extrusionOk="0">
                  <a:moveTo>
                    <a:pt x="5915" y="0"/>
                  </a:moveTo>
                  <a:cubicBezTo>
                    <a:pt x="3987" y="584"/>
                    <a:pt x="2058" y="1168"/>
                    <a:pt x="901" y="3503"/>
                  </a:cubicBezTo>
                  <a:cubicBezTo>
                    <a:pt x="-256" y="5838"/>
                    <a:pt x="-642" y="9924"/>
                    <a:pt x="1865" y="13427"/>
                  </a:cubicBezTo>
                  <a:cubicBezTo>
                    <a:pt x="4372" y="16930"/>
                    <a:pt x="9772" y="19849"/>
                    <a:pt x="13437" y="20724"/>
                  </a:cubicBezTo>
                  <a:cubicBezTo>
                    <a:pt x="17101" y="21600"/>
                    <a:pt x="19029" y="20432"/>
                    <a:pt x="20958" y="19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6395637" y="4778894"/>
              <a:ext cx="9807" cy="20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840" fill="norm" stroke="1" extrusionOk="0">
                  <a:moveTo>
                    <a:pt x="20015" y="1537"/>
                  </a:moveTo>
                  <a:cubicBezTo>
                    <a:pt x="11375" y="478"/>
                    <a:pt x="2735" y="-581"/>
                    <a:pt x="575" y="372"/>
                  </a:cubicBezTo>
                  <a:cubicBezTo>
                    <a:pt x="-1585" y="1325"/>
                    <a:pt x="2735" y="4290"/>
                    <a:pt x="7055" y="7572"/>
                  </a:cubicBezTo>
                  <a:cubicBezTo>
                    <a:pt x="11375" y="10854"/>
                    <a:pt x="15695" y="14454"/>
                    <a:pt x="15695" y="16784"/>
                  </a:cubicBezTo>
                  <a:cubicBezTo>
                    <a:pt x="15695" y="19113"/>
                    <a:pt x="11375" y="20172"/>
                    <a:pt x="11375" y="20595"/>
                  </a:cubicBezTo>
                  <a:cubicBezTo>
                    <a:pt x="11375" y="21019"/>
                    <a:pt x="15695" y="20807"/>
                    <a:pt x="20015" y="20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6420827" y="4845050"/>
              <a:ext cx="98917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8879" y="0"/>
                  </a:moveTo>
                  <a:cubicBezTo>
                    <a:pt x="5729" y="2618"/>
                    <a:pt x="2579" y="5236"/>
                    <a:pt x="1004" y="8182"/>
                  </a:cubicBezTo>
                  <a:cubicBezTo>
                    <a:pt x="-571" y="11127"/>
                    <a:pt x="-571" y="14400"/>
                    <a:pt x="3029" y="16691"/>
                  </a:cubicBezTo>
                  <a:cubicBezTo>
                    <a:pt x="6629" y="18982"/>
                    <a:pt x="13829" y="20291"/>
                    <a:pt x="210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9593143" y="5013235"/>
              <a:ext cx="218233" cy="32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72" fill="norm" stroke="1" extrusionOk="0">
                  <a:moveTo>
                    <a:pt x="0" y="1058"/>
                  </a:moveTo>
                  <a:cubicBezTo>
                    <a:pt x="623" y="497"/>
                    <a:pt x="1246" y="-64"/>
                    <a:pt x="2077" y="6"/>
                  </a:cubicBezTo>
                  <a:cubicBezTo>
                    <a:pt x="2908" y="76"/>
                    <a:pt x="3946" y="778"/>
                    <a:pt x="5815" y="2671"/>
                  </a:cubicBezTo>
                  <a:cubicBezTo>
                    <a:pt x="7685" y="4565"/>
                    <a:pt x="10385" y="7650"/>
                    <a:pt x="13085" y="10736"/>
                  </a:cubicBezTo>
                  <a:cubicBezTo>
                    <a:pt x="15785" y="13822"/>
                    <a:pt x="18485" y="16907"/>
                    <a:pt x="19938" y="18801"/>
                  </a:cubicBezTo>
                  <a:cubicBezTo>
                    <a:pt x="21392" y="20694"/>
                    <a:pt x="21600" y="21396"/>
                    <a:pt x="21288" y="21466"/>
                  </a:cubicBezTo>
                  <a:cubicBezTo>
                    <a:pt x="20977" y="21536"/>
                    <a:pt x="20146" y="20975"/>
                    <a:pt x="19315" y="20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9682478" y="5008033"/>
              <a:ext cx="159523" cy="30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564" fill="norm" stroke="1" extrusionOk="0">
                  <a:moveTo>
                    <a:pt x="19298" y="1521"/>
                  </a:moveTo>
                  <a:cubicBezTo>
                    <a:pt x="20140" y="761"/>
                    <a:pt x="20981" y="0"/>
                    <a:pt x="21122" y="0"/>
                  </a:cubicBezTo>
                  <a:cubicBezTo>
                    <a:pt x="21262" y="0"/>
                    <a:pt x="20701" y="761"/>
                    <a:pt x="17896" y="3423"/>
                  </a:cubicBezTo>
                  <a:cubicBezTo>
                    <a:pt x="15091" y="6085"/>
                    <a:pt x="10041" y="10648"/>
                    <a:pt x="6815" y="13614"/>
                  </a:cubicBezTo>
                  <a:cubicBezTo>
                    <a:pt x="3589" y="16580"/>
                    <a:pt x="2187" y="17949"/>
                    <a:pt x="1205" y="19014"/>
                  </a:cubicBezTo>
                  <a:cubicBezTo>
                    <a:pt x="223" y="20079"/>
                    <a:pt x="-338" y="20839"/>
                    <a:pt x="223" y="21220"/>
                  </a:cubicBezTo>
                  <a:cubicBezTo>
                    <a:pt x="784" y="21600"/>
                    <a:pt x="2467" y="21600"/>
                    <a:pt x="4010" y="21524"/>
                  </a:cubicBezTo>
                  <a:cubicBezTo>
                    <a:pt x="5553" y="21448"/>
                    <a:pt x="6956" y="21296"/>
                    <a:pt x="8358" y="21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9910643" y="529590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9936043" y="5168900"/>
              <a:ext cx="6351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4985"/>
                  </a:moveTo>
                  <a:cubicBezTo>
                    <a:pt x="0" y="13292"/>
                    <a:pt x="0" y="21600"/>
                    <a:pt x="3600" y="20769"/>
                  </a:cubicBezTo>
                  <a:cubicBezTo>
                    <a:pt x="7200" y="19938"/>
                    <a:pt x="14400" y="99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10011680" y="4895850"/>
              <a:ext cx="55597" cy="15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418" fill="norm" stroke="1" extrusionOk="0">
                  <a:moveTo>
                    <a:pt x="9813" y="0"/>
                  </a:moveTo>
                  <a:cubicBezTo>
                    <a:pt x="13013" y="2627"/>
                    <a:pt x="16213" y="5254"/>
                    <a:pt x="18213" y="8027"/>
                  </a:cubicBezTo>
                  <a:cubicBezTo>
                    <a:pt x="20213" y="10800"/>
                    <a:pt x="21013" y="13719"/>
                    <a:pt x="21013" y="15908"/>
                  </a:cubicBezTo>
                  <a:cubicBezTo>
                    <a:pt x="21013" y="18097"/>
                    <a:pt x="20213" y="19557"/>
                    <a:pt x="17813" y="20432"/>
                  </a:cubicBezTo>
                  <a:cubicBezTo>
                    <a:pt x="15413" y="21308"/>
                    <a:pt x="11413" y="21600"/>
                    <a:pt x="7813" y="21308"/>
                  </a:cubicBezTo>
                  <a:cubicBezTo>
                    <a:pt x="4213" y="21016"/>
                    <a:pt x="1013" y="20141"/>
                    <a:pt x="213" y="18243"/>
                  </a:cubicBezTo>
                  <a:cubicBezTo>
                    <a:pt x="-587" y="16346"/>
                    <a:pt x="1013" y="13427"/>
                    <a:pt x="2613" y="10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10043993" y="48069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750177" y="5124960"/>
              <a:ext cx="370590" cy="437640"/>
            </a:xfrm>
            <a:prstGeom prst="rect">
              <a:avLst/>
            </a:prstGeom>
            <a:effectLst/>
          </p:spPr>
        </p:pic>
        <p:pic>
          <p:nvPicPr>
            <p:cNvPr id="379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70993" y="5556250"/>
              <a:ext cx="122950" cy="228600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91572" y="5658794"/>
              <a:ext cx="127446" cy="124348"/>
            </a:xfrm>
            <a:prstGeom prst="rect">
              <a:avLst/>
            </a:prstGeom>
            <a:effectLst/>
          </p:spPr>
        </p:pic>
        <p:pic>
          <p:nvPicPr>
            <p:cNvPr id="379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316067" y="5627158"/>
              <a:ext cx="127977" cy="188592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784680" y="5556250"/>
              <a:ext cx="87258" cy="393700"/>
            </a:xfrm>
            <a:prstGeom prst="rect">
              <a:avLst/>
            </a:prstGeom>
            <a:effectLst/>
          </p:spPr>
        </p:pic>
        <p:pic>
          <p:nvPicPr>
            <p:cNvPr id="380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45693" y="5522383"/>
              <a:ext cx="93805" cy="402167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755193" y="5658792"/>
              <a:ext cx="355601" cy="43509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678993" y="5759450"/>
              <a:ext cx="476251" cy="57150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868580" y="4668339"/>
              <a:ext cx="391831" cy="447872"/>
            </a:xfrm>
            <a:prstGeom prst="rect">
              <a:avLst/>
            </a:prstGeom>
            <a:effectLst/>
          </p:spPr>
        </p:pic>
        <p:pic>
          <p:nvPicPr>
            <p:cNvPr id="380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380522" y="4556522"/>
              <a:ext cx="146072" cy="415528"/>
            </a:xfrm>
            <a:prstGeom prst="rect">
              <a:avLst/>
            </a:prstGeom>
            <a:effectLst/>
          </p:spPr>
        </p:pic>
        <p:pic>
          <p:nvPicPr>
            <p:cNvPr id="381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336093" y="4539118"/>
              <a:ext cx="882651" cy="355456"/>
            </a:xfrm>
            <a:prstGeom prst="rect">
              <a:avLst/>
            </a:prstGeom>
            <a:effectLst/>
          </p:spPr>
        </p:pic>
        <p:pic>
          <p:nvPicPr>
            <p:cNvPr id="3812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326693" y="4591050"/>
              <a:ext cx="88901" cy="260350"/>
            </a:xfrm>
            <a:prstGeom prst="rect">
              <a:avLst/>
            </a:prstGeom>
            <a:effectLst/>
          </p:spPr>
        </p:pic>
        <p:pic>
          <p:nvPicPr>
            <p:cNvPr id="381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434643" y="4603750"/>
              <a:ext cx="55971" cy="260350"/>
            </a:xfrm>
            <a:prstGeom prst="rect">
              <a:avLst/>
            </a:prstGeom>
            <a:effectLst/>
          </p:spPr>
        </p:pic>
        <p:pic>
          <p:nvPicPr>
            <p:cNvPr id="381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287461" y="4670631"/>
              <a:ext cx="324983" cy="47419"/>
            </a:xfrm>
            <a:prstGeom prst="rect">
              <a:avLst/>
            </a:prstGeom>
            <a:effectLst/>
          </p:spPr>
        </p:pic>
        <p:pic>
          <p:nvPicPr>
            <p:cNvPr id="381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263193" y="4779105"/>
              <a:ext cx="298451" cy="53245"/>
            </a:xfrm>
            <a:prstGeom prst="rect">
              <a:avLst/>
            </a:prstGeom>
            <a:effectLst/>
          </p:spPr>
        </p:pic>
        <p:sp>
          <p:nvSpPr>
            <p:cNvPr id="3820" name="Line"/>
            <p:cNvSpPr/>
            <p:nvPr/>
          </p:nvSpPr>
          <p:spPr>
            <a:xfrm>
              <a:off x="1948751" y="6129072"/>
              <a:ext cx="208543" cy="30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19" fill="norm" stroke="1" extrusionOk="0">
                  <a:moveTo>
                    <a:pt x="19532" y="2112"/>
                  </a:moveTo>
                  <a:cubicBezTo>
                    <a:pt x="19314" y="1377"/>
                    <a:pt x="19096" y="643"/>
                    <a:pt x="18332" y="275"/>
                  </a:cubicBezTo>
                  <a:cubicBezTo>
                    <a:pt x="17569" y="-92"/>
                    <a:pt x="16260" y="-92"/>
                    <a:pt x="14296" y="275"/>
                  </a:cubicBezTo>
                  <a:cubicBezTo>
                    <a:pt x="12332" y="643"/>
                    <a:pt x="9714" y="1377"/>
                    <a:pt x="7532" y="3508"/>
                  </a:cubicBezTo>
                  <a:cubicBezTo>
                    <a:pt x="5351" y="5639"/>
                    <a:pt x="3605" y="9165"/>
                    <a:pt x="2405" y="11957"/>
                  </a:cubicBezTo>
                  <a:cubicBezTo>
                    <a:pt x="1205" y="14749"/>
                    <a:pt x="551" y="16806"/>
                    <a:pt x="223" y="18275"/>
                  </a:cubicBezTo>
                  <a:cubicBezTo>
                    <a:pt x="-104" y="19745"/>
                    <a:pt x="-104" y="20626"/>
                    <a:pt x="441" y="21067"/>
                  </a:cubicBezTo>
                  <a:cubicBezTo>
                    <a:pt x="987" y="21508"/>
                    <a:pt x="2078" y="21508"/>
                    <a:pt x="4805" y="21214"/>
                  </a:cubicBezTo>
                  <a:cubicBezTo>
                    <a:pt x="7532" y="20920"/>
                    <a:pt x="11896" y="20332"/>
                    <a:pt x="14951" y="19892"/>
                  </a:cubicBezTo>
                  <a:cubicBezTo>
                    <a:pt x="18005" y="19451"/>
                    <a:pt x="19751" y="19157"/>
                    <a:pt x="21496" y="18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1992193" y="6286500"/>
              <a:ext cx="146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2209416" y="6116209"/>
              <a:ext cx="195528" cy="3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22" fill="norm" stroke="1" extrusionOk="0">
                  <a:moveTo>
                    <a:pt x="21455" y="1068"/>
                  </a:moveTo>
                  <a:cubicBezTo>
                    <a:pt x="20526" y="689"/>
                    <a:pt x="19597" y="310"/>
                    <a:pt x="18320" y="120"/>
                  </a:cubicBezTo>
                  <a:cubicBezTo>
                    <a:pt x="17042" y="-69"/>
                    <a:pt x="15416" y="-69"/>
                    <a:pt x="13674" y="373"/>
                  </a:cubicBezTo>
                  <a:cubicBezTo>
                    <a:pt x="11932" y="815"/>
                    <a:pt x="10074" y="1699"/>
                    <a:pt x="8332" y="3784"/>
                  </a:cubicBezTo>
                  <a:cubicBezTo>
                    <a:pt x="6590" y="5868"/>
                    <a:pt x="4965" y="9152"/>
                    <a:pt x="3571" y="11805"/>
                  </a:cubicBezTo>
                  <a:cubicBezTo>
                    <a:pt x="2178" y="14457"/>
                    <a:pt x="1016" y="16478"/>
                    <a:pt x="436" y="17994"/>
                  </a:cubicBezTo>
                  <a:cubicBezTo>
                    <a:pt x="-145" y="19510"/>
                    <a:pt x="-145" y="20520"/>
                    <a:pt x="436" y="21026"/>
                  </a:cubicBezTo>
                  <a:cubicBezTo>
                    <a:pt x="1016" y="21531"/>
                    <a:pt x="2178" y="21531"/>
                    <a:pt x="4500" y="21152"/>
                  </a:cubicBezTo>
                  <a:cubicBezTo>
                    <a:pt x="6823" y="20773"/>
                    <a:pt x="10307" y="20015"/>
                    <a:pt x="13790" y="1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2493843" y="6165850"/>
              <a:ext cx="1270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5891"/>
                    <a:pt x="7920" y="11782"/>
                    <a:pt x="11520" y="15382"/>
                  </a:cubicBezTo>
                  <a:cubicBezTo>
                    <a:pt x="15120" y="18982"/>
                    <a:pt x="18360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2572937" y="6178550"/>
              <a:ext cx="98707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7295" y="3503"/>
                    <a:pt x="13159" y="7005"/>
                    <a:pt x="9942" y="10022"/>
                  </a:cubicBezTo>
                  <a:cubicBezTo>
                    <a:pt x="6725" y="13038"/>
                    <a:pt x="4427" y="15568"/>
                    <a:pt x="2818" y="17416"/>
                  </a:cubicBezTo>
                  <a:cubicBezTo>
                    <a:pt x="1210" y="19265"/>
                    <a:pt x="291" y="20432"/>
                    <a:pt x="61" y="21016"/>
                  </a:cubicBezTo>
                  <a:cubicBezTo>
                    <a:pt x="-169" y="21600"/>
                    <a:pt x="291" y="21600"/>
                    <a:pt x="7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2703393" y="6356350"/>
              <a:ext cx="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2718424" y="6216650"/>
              <a:ext cx="35265" cy="6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073" fill="norm" stroke="1" extrusionOk="0">
                  <a:moveTo>
                    <a:pt x="5879" y="9818"/>
                  </a:moveTo>
                  <a:cubicBezTo>
                    <a:pt x="2279" y="12436"/>
                    <a:pt x="-1321" y="15055"/>
                    <a:pt x="479" y="17345"/>
                  </a:cubicBezTo>
                  <a:cubicBezTo>
                    <a:pt x="2279" y="19636"/>
                    <a:pt x="9479" y="21600"/>
                    <a:pt x="13679" y="20945"/>
                  </a:cubicBezTo>
                  <a:cubicBezTo>
                    <a:pt x="17879" y="20291"/>
                    <a:pt x="19079" y="17018"/>
                    <a:pt x="19679" y="13745"/>
                  </a:cubicBezTo>
                  <a:cubicBezTo>
                    <a:pt x="20279" y="10473"/>
                    <a:pt x="20279" y="7200"/>
                    <a:pt x="17279" y="4909"/>
                  </a:cubicBezTo>
                  <a:cubicBezTo>
                    <a:pt x="14279" y="2618"/>
                    <a:pt x="8279" y="1309"/>
                    <a:pt x="22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2940460" y="6064250"/>
              <a:ext cx="35984" cy="49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21600" y="0"/>
                  </a:moveTo>
                  <a:cubicBezTo>
                    <a:pt x="19059" y="2141"/>
                    <a:pt x="16518" y="4283"/>
                    <a:pt x="13341" y="6890"/>
                  </a:cubicBezTo>
                  <a:cubicBezTo>
                    <a:pt x="10165" y="9497"/>
                    <a:pt x="6353" y="12569"/>
                    <a:pt x="3812" y="14897"/>
                  </a:cubicBezTo>
                  <a:cubicBezTo>
                    <a:pt x="1271" y="17224"/>
                    <a:pt x="0" y="18807"/>
                    <a:pt x="0" y="19878"/>
                  </a:cubicBezTo>
                  <a:cubicBezTo>
                    <a:pt x="0" y="20948"/>
                    <a:pt x="1271" y="21507"/>
                    <a:pt x="4447" y="21553"/>
                  </a:cubicBezTo>
                  <a:cubicBezTo>
                    <a:pt x="7624" y="21600"/>
                    <a:pt x="12706" y="21134"/>
                    <a:pt x="17788" y="20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3116143" y="6184900"/>
              <a:ext cx="1460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52" y="3161"/>
                    <a:pt x="2504" y="6322"/>
                    <a:pt x="5322" y="9659"/>
                  </a:cubicBezTo>
                  <a:cubicBezTo>
                    <a:pt x="8139" y="12995"/>
                    <a:pt x="12522" y="16507"/>
                    <a:pt x="15496" y="18527"/>
                  </a:cubicBezTo>
                  <a:cubicBezTo>
                    <a:pt x="18470" y="20546"/>
                    <a:pt x="20035" y="210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3165138" y="6172200"/>
              <a:ext cx="141506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7107" y="1600"/>
                    <a:pt x="12977" y="3200"/>
                    <a:pt x="9324" y="5800"/>
                  </a:cubicBezTo>
                  <a:cubicBezTo>
                    <a:pt x="5671" y="8400"/>
                    <a:pt x="2495" y="12000"/>
                    <a:pt x="1065" y="14800"/>
                  </a:cubicBezTo>
                  <a:cubicBezTo>
                    <a:pt x="-364" y="17600"/>
                    <a:pt x="-46" y="19600"/>
                    <a:pt x="2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3357443" y="6407149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3363793" y="6311899"/>
              <a:ext cx="25401" cy="3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8" fill="norm" stroke="1" extrusionOk="0">
                  <a:moveTo>
                    <a:pt x="21600" y="3812"/>
                  </a:moveTo>
                  <a:cubicBezTo>
                    <a:pt x="16200" y="11435"/>
                    <a:pt x="10800" y="19059"/>
                    <a:pt x="10800" y="20329"/>
                  </a:cubicBezTo>
                  <a:cubicBezTo>
                    <a:pt x="10800" y="21600"/>
                    <a:pt x="16200" y="16518"/>
                    <a:pt x="15300" y="12071"/>
                  </a:cubicBezTo>
                  <a:cubicBezTo>
                    <a:pt x="14400" y="7624"/>
                    <a:pt x="7200" y="381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3084393" y="6057900"/>
              <a:ext cx="2413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7280"/>
                    <a:pt x="6063" y="12960"/>
                    <a:pt x="9663" y="9360"/>
                  </a:cubicBezTo>
                  <a:cubicBezTo>
                    <a:pt x="13263" y="5760"/>
                    <a:pt x="17432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3319343" y="6007099"/>
              <a:ext cx="15004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0" y="0"/>
                  </a:moveTo>
                  <a:cubicBezTo>
                    <a:pt x="5700" y="1800"/>
                    <a:pt x="11400" y="3600"/>
                    <a:pt x="15150" y="5700"/>
                  </a:cubicBezTo>
                  <a:cubicBezTo>
                    <a:pt x="18900" y="7800"/>
                    <a:pt x="20700" y="10200"/>
                    <a:pt x="21150" y="12000"/>
                  </a:cubicBezTo>
                  <a:cubicBezTo>
                    <a:pt x="21600" y="13800"/>
                    <a:pt x="20700" y="15000"/>
                    <a:pt x="19200" y="16500"/>
                  </a:cubicBezTo>
                  <a:cubicBezTo>
                    <a:pt x="17700" y="18000"/>
                    <a:pt x="15600" y="19800"/>
                    <a:pt x="135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3573343" y="6068913"/>
              <a:ext cx="163921" cy="44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56" fill="norm" stroke="1" extrusionOk="0">
                  <a:moveTo>
                    <a:pt x="2492" y="3153"/>
                  </a:moveTo>
                  <a:cubicBezTo>
                    <a:pt x="7477" y="2129"/>
                    <a:pt x="12462" y="1105"/>
                    <a:pt x="15646" y="542"/>
                  </a:cubicBezTo>
                  <a:cubicBezTo>
                    <a:pt x="18831" y="-21"/>
                    <a:pt x="20215" y="-123"/>
                    <a:pt x="20908" y="133"/>
                  </a:cubicBezTo>
                  <a:cubicBezTo>
                    <a:pt x="21600" y="389"/>
                    <a:pt x="21600" y="1003"/>
                    <a:pt x="21046" y="2795"/>
                  </a:cubicBezTo>
                  <a:cubicBezTo>
                    <a:pt x="20492" y="4586"/>
                    <a:pt x="19385" y="7555"/>
                    <a:pt x="18415" y="10421"/>
                  </a:cubicBezTo>
                  <a:cubicBezTo>
                    <a:pt x="17446" y="13287"/>
                    <a:pt x="16615" y="16051"/>
                    <a:pt x="16200" y="17894"/>
                  </a:cubicBezTo>
                  <a:cubicBezTo>
                    <a:pt x="15785" y="19737"/>
                    <a:pt x="15785" y="20658"/>
                    <a:pt x="15092" y="21068"/>
                  </a:cubicBezTo>
                  <a:cubicBezTo>
                    <a:pt x="14400" y="21477"/>
                    <a:pt x="13015" y="21375"/>
                    <a:pt x="10385" y="21221"/>
                  </a:cubicBezTo>
                  <a:cubicBezTo>
                    <a:pt x="7754" y="21068"/>
                    <a:pt x="3877" y="20863"/>
                    <a:pt x="0" y="20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3998793" y="633095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3986093" y="6426199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4540660" y="6102895"/>
              <a:ext cx="189636" cy="51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81" fill="norm" stroke="1" extrusionOk="0">
                  <a:moveTo>
                    <a:pt x="5459" y="8705"/>
                  </a:moveTo>
                  <a:cubicBezTo>
                    <a:pt x="4273" y="11615"/>
                    <a:pt x="3086" y="14524"/>
                    <a:pt x="2374" y="16287"/>
                  </a:cubicBezTo>
                  <a:cubicBezTo>
                    <a:pt x="1662" y="18051"/>
                    <a:pt x="1424" y="18668"/>
                    <a:pt x="1187" y="19197"/>
                  </a:cubicBezTo>
                  <a:cubicBezTo>
                    <a:pt x="949" y="19726"/>
                    <a:pt x="712" y="20167"/>
                    <a:pt x="475" y="20607"/>
                  </a:cubicBezTo>
                  <a:cubicBezTo>
                    <a:pt x="237" y="21048"/>
                    <a:pt x="0" y="21489"/>
                    <a:pt x="0" y="21357"/>
                  </a:cubicBezTo>
                  <a:cubicBezTo>
                    <a:pt x="0" y="21225"/>
                    <a:pt x="237" y="20519"/>
                    <a:pt x="237" y="18712"/>
                  </a:cubicBezTo>
                  <a:cubicBezTo>
                    <a:pt x="237" y="16905"/>
                    <a:pt x="0" y="13995"/>
                    <a:pt x="0" y="11218"/>
                  </a:cubicBezTo>
                  <a:cubicBezTo>
                    <a:pt x="0" y="8441"/>
                    <a:pt x="237" y="5796"/>
                    <a:pt x="949" y="3989"/>
                  </a:cubicBezTo>
                  <a:cubicBezTo>
                    <a:pt x="1662" y="2181"/>
                    <a:pt x="2848" y="1211"/>
                    <a:pt x="4035" y="638"/>
                  </a:cubicBezTo>
                  <a:cubicBezTo>
                    <a:pt x="5222" y="65"/>
                    <a:pt x="6409" y="-111"/>
                    <a:pt x="8308" y="65"/>
                  </a:cubicBezTo>
                  <a:cubicBezTo>
                    <a:pt x="10207" y="242"/>
                    <a:pt x="12818" y="771"/>
                    <a:pt x="14479" y="1520"/>
                  </a:cubicBezTo>
                  <a:cubicBezTo>
                    <a:pt x="16141" y="2269"/>
                    <a:pt x="16853" y="3239"/>
                    <a:pt x="16853" y="4165"/>
                  </a:cubicBezTo>
                  <a:cubicBezTo>
                    <a:pt x="16853" y="5091"/>
                    <a:pt x="16141" y="5972"/>
                    <a:pt x="15310" y="6589"/>
                  </a:cubicBezTo>
                  <a:cubicBezTo>
                    <a:pt x="14479" y="7207"/>
                    <a:pt x="13530" y="7559"/>
                    <a:pt x="12343" y="7868"/>
                  </a:cubicBezTo>
                  <a:cubicBezTo>
                    <a:pt x="11156" y="8176"/>
                    <a:pt x="9732" y="8441"/>
                    <a:pt x="9613" y="8529"/>
                  </a:cubicBezTo>
                  <a:cubicBezTo>
                    <a:pt x="9495" y="8617"/>
                    <a:pt x="10681" y="8529"/>
                    <a:pt x="12462" y="8617"/>
                  </a:cubicBezTo>
                  <a:cubicBezTo>
                    <a:pt x="14242" y="8705"/>
                    <a:pt x="16615" y="8970"/>
                    <a:pt x="18158" y="9278"/>
                  </a:cubicBezTo>
                  <a:cubicBezTo>
                    <a:pt x="19701" y="9587"/>
                    <a:pt x="20413" y="9940"/>
                    <a:pt x="20888" y="10380"/>
                  </a:cubicBezTo>
                  <a:cubicBezTo>
                    <a:pt x="21363" y="10821"/>
                    <a:pt x="21600" y="11350"/>
                    <a:pt x="20295" y="11791"/>
                  </a:cubicBezTo>
                  <a:cubicBezTo>
                    <a:pt x="18989" y="12232"/>
                    <a:pt x="16141" y="12585"/>
                    <a:pt x="13292" y="12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4773493" y="6330949"/>
              <a:ext cx="76201" cy="8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1" fill="norm" stroke="1" extrusionOk="0">
                  <a:moveTo>
                    <a:pt x="21600" y="3086"/>
                  </a:moveTo>
                  <a:cubicBezTo>
                    <a:pt x="18600" y="2571"/>
                    <a:pt x="15600" y="2057"/>
                    <a:pt x="12600" y="2571"/>
                  </a:cubicBezTo>
                  <a:cubicBezTo>
                    <a:pt x="9600" y="3086"/>
                    <a:pt x="6600" y="4629"/>
                    <a:pt x="4200" y="7457"/>
                  </a:cubicBezTo>
                  <a:cubicBezTo>
                    <a:pt x="1800" y="10286"/>
                    <a:pt x="0" y="14400"/>
                    <a:pt x="300" y="17229"/>
                  </a:cubicBezTo>
                  <a:cubicBezTo>
                    <a:pt x="600" y="20057"/>
                    <a:pt x="3000" y="21600"/>
                    <a:pt x="6300" y="20571"/>
                  </a:cubicBezTo>
                  <a:cubicBezTo>
                    <a:pt x="9600" y="19543"/>
                    <a:pt x="13800" y="15943"/>
                    <a:pt x="15300" y="12857"/>
                  </a:cubicBezTo>
                  <a:cubicBezTo>
                    <a:pt x="16800" y="9771"/>
                    <a:pt x="15600" y="7200"/>
                    <a:pt x="12600" y="5143"/>
                  </a:cubicBezTo>
                  <a:cubicBezTo>
                    <a:pt x="9600" y="3086"/>
                    <a:pt x="4800" y="1543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4602769" y="5852583"/>
              <a:ext cx="138975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852" y="9566"/>
                  </a:moveTo>
                  <a:cubicBezTo>
                    <a:pt x="1197" y="11109"/>
                    <a:pt x="543" y="12651"/>
                    <a:pt x="215" y="14349"/>
                  </a:cubicBezTo>
                  <a:cubicBezTo>
                    <a:pt x="-112" y="16046"/>
                    <a:pt x="-112" y="17897"/>
                    <a:pt x="543" y="17897"/>
                  </a:cubicBezTo>
                  <a:cubicBezTo>
                    <a:pt x="1197" y="17897"/>
                    <a:pt x="2506" y="16046"/>
                    <a:pt x="4306" y="13269"/>
                  </a:cubicBezTo>
                  <a:cubicBezTo>
                    <a:pt x="6106" y="10491"/>
                    <a:pt x="8397" y="6789"/>
                    <a:pt x="10197" y="4166"/>
                  </a:cubicBezTo>
                  <a:cubicBezTo>
                    <a:pt x="11997" y="1543"/>
                    <a:pt x="13306" y="0"/>
                    <a:pt x="14288" y="0"/>
                  </a:cubicBezTo>
                  <a:cubicBezTo>
                    <a:pt x="15270" y="0"/>
                    <a:pt x="15924" y="1543"/>
                    <a:pt x="17070" y="5400"/>
                  </a:cubicBezTo>
                  <a:cubicBezTo>
                    <a:pt x="18215" y="9257"/>
                    <a:pt x="19852" y="15429"/>
                    <a:pt x="214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5071943" y="6216650"/>
              <a:ext cx="190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9200"/>
                    <a:pt x="12000" y="16800"/>
                    <a:pt x="15600" y="13200"/>
                  </a:cubicBezTo>
                  <a:cubicBezTo>
                    <a:pt x="19200" y="9600"/>
                    <a:pt x="204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5167193" y="6108700"/>
              <a:ext cx="63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27"/>
                    <a:pt x="0" y="12454"/>
                    <a:pt x="3600" y="16054"/>
                  </a:cubicBezTo>
                  <a:cubicBezTo>
                    <a:pt x="7200" y="19654"/>
                    <a:pt x="14400" y="206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5410836" y="6048285"/>
              <a:ext cx="268378" cy="3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91" fill="norm" stroke="1" extrusionOk="0">
                  <a:moveTo>
                    <a:pt x="20410" y="981"/>
                  </a:moveTo>
                  <a:cubicBezTo>
                    <a:pt x="20913" y="460"/>
                    <a:pt x="21415" y="-60"/>
                    <a:pt x="21164" y="5"/>
                  </a:cubicBezTo>
                  <a:cubicBezTo>
                    <a:pt x="20913" y="70"/>
                    <a:pt x="19908" y="721"/>
                    <a:pt x="17229" y="1957"/>
                  </a:cubicBezTo>
                  <a:cubicBezTo>
                    <a:pt x="14550" y="3193"/>
                    <a:pt x="10196" y="5015"/>
                    <a:pt x="7601" y="6121"/>
                  </a:cubicBezTo>
                  <a:cubicBezTo>
                    <a:pt x="5006" y="7227"/>
                    <a:pt x="4168" y="7617"/>
                    <a:pt x="3415" y="8073"/>
                  </a:cubicBezTo>
                  <a:cubicBezTo>
                    <a:pt x="2662" y="8528"/>
                    <a:pt x="1992" y="9048"/>
                    <a:pt x="2327" y="9504"/>
                  </a:cubicBezTo>
                  <a:cubicBezTo>
                    <a:pt x="2662" y="9959"/>
                    <a:pt x="4001" y="10350"/>
                    <a:pt x="6010" y="10740"/>
                  </a:cubicBezTo>
                  <a:cubicBezTo>
                    <a:pt x="8020" y="11130"/>
                    <a:pt x="10699" y="11521"/>
                    <a:pt x="12373" y="11911"/>
                  </a:cubicBezTo>
                  <a:cubicBezTo>
                    <a:pt x="14048" y="12301"/>
                    <a:pt x="14717" y="12692"/>
                    <a:pt x="14801" y="13147"/>
                  </a:cubicBezTo>
                  <a:cubicBezTo>
                    <a:pt x="14885" y="13603"/>
                    <a:pt x="14382" y="14123"/>
                    <a:pt x="12373" y="14969"/>
                  </a:cubicBezTo>
                  <a:cubicBezTo>
                    <a:pt x="10364" y="15815"/>
                    <a:pt x="6848" y="16986"/>
                    <a:pt x="4671" y="17767"/>
                  </a:cubicBezTo>
                  <a:cubicBezTo>
                    <a:pt x="2494" y="18547"/>
                    <a:pt x="1657" y="18938"/>
                    <a:pt x="987" y="19458"/>
                  </a:cubicBezTo>
                  <a:cubicBezTo>
                    <a:pt x="317" y="19979"/>
                    <a:pt x="-185" y="20629"/>
                    <a:pt x="66" y="21020"/>
                  </a:cubicBezTo>
                  <a:cubicBezTo>
                    <a:pt x="317" y="21410"/>
                    <a:pt x="1322" y="21540"/>
                    <a:pt x="4922" y="21475"/>
                  </a:cubicBezTo>
                  <a:cubicBezTo>
                    <a:pt x="8522" y="21410"/>
                    <a:pt x="14717" y="21150"/>
                    <a:pt x="20913" y="20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5910143" y="6021891"/>
              <a:ext cx="141321" cy="43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363" fill="norm" stroke="1" extrusionOk="0">
                  <a:moveTo>
                    <a:pt x="7624" y="8662"/>
                  </a:moveTo>
                  <a:cubicBezTo>
                    <a:pt x="6353" y="11062"/>
                    <a:pt x="5082" y="13462"/>
                    <a:pt x="3971" y="15236"/>
                  </a:cubicBezTo>
                  <a:cubicBezTo>
                    <a:pt x="2859" y="17010"/>
                    <a:pt x="1906" y="18158"/>
                    <a:pt x="1271" y="19201"/>
                  </a:cubicBezTo>
                  <a:cubicBezTo>
                    <a:pt x="635" y="20245"/>
                    <a:pt x="318" y="21184"/>
                    <a:pt x="159" y="21340"/>
                  </a:cubicBezTo>
                  <a:cubicBezTo>
                    <a:pt x="0" y="21497"/>
                    <a:pt x="0" y="20871"/>
                    <a:pt x="0" y="18627"/>
                  </a:cubicBezTo>
                  <a:cubicBezTo>
                    <a:pt x="0" y="16384"/>
                    <a:pt x="0" y="12523"/>
                    <a:pt x="794" y="9497"/>
                  </a:cubicBezTo>
                  <a:cubicBezTo>
                    <a:pt x="1588" y="6471"/>
                    <a:pt x="3176" y="4280"/>
                    <a:pt x="5082" y="2819"/>
                  </a:cubicBezTo>
                  <a:cubicBezTo>
                    <a:pt x="6988" y="1358"/>
                    <a:pt x="9212" y="627"/>
                    <a:pt x="11118" y="262"/>
                  </a:cubicBezTo>
                  <a:cubicBezTo>
                    <a:pt x="13024" y="-103"/>
                    <a:pt x="14612" y="-103"/>
                    <a:pt x="16041" y="367"/>
                  </a:cubicBezTo>
                  <a:cubicBezTo>
                    <a:pt x="17471" y="836"/>
                    <a:pt x="18741" y="1775"/>
                    <a:pt x="18900" y="2975"/>
                  </a:cubicBezTo>
                  <a:cubicBezTo>
                    <a:pt x="19059" y="4175"/>
                    <a:pt x="18106" y="5636"/>
                    <a:pt x="16835" y="6523"/>
                  </a:cubicBezTo>
                  <a:cubicBezTo>
                    <a:pt x="15565" y="7410"/>
                    <a:pt x="13976" y="7723"/>
                    <a:pt x="13976" y="7880"/>
                  </a:cubicBezTo>
                  <a:cubicBezTo>
                    <a:pt x="13976" y="8036"/>
                    <a:pt x="15565" y="8036"/>
                    <a:pt x="16994" y="8245"/>
                  </a:cubicBezTo>
                  <a:cubicBezTo>
                    <a:pt x="18424" y="8454"/>
                    <a:pt x="19694" y="8871"/>
                    <a:pt x="20488" y="9340"/>
                  </a:cubicBezTo>
                  <a:cubicBezTo>
                    <a:pt x="21282" y="9810"/>
                    <a:pt x="21600" y="10332"/>
                    <a:pt x="20488" y="11062"/>
                  </a:cubicBezTo>
                  <a:cubicBezTo>
                    <a:pt x="19376" y="11793"/>
                    <a:pt x="16835" y="12732"/>
                    <a:pt x="14612" y="13149"/>
                  </a:cubicBezTo>
                  <a:cubicBezTo>
                    <a:pt x="12388" y="13567"/>
                    <a:pt x="10482" y="13462"/>
                    <a:pt x="9529" y="13149"/>
                  </a:cubicBezTo>
                  <a:cubicBezTo>
                    <a:pt x="8576" y="12836"/>
                    <a:pt x="8576" y="12314"/>
                    <a:pt x="8576" y="117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6100643" y="6286500"/>
              <a:ext cx="106628" cy="16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091" fill="norm" stroke="1" extrusionOk="0">
                  <a:moveTo>
                    <a:pt x="15247" y="0"/>
                  </a:moveTo>
                  <a:cubicBezTo>
                    <a:pt x="17365" y="5268"/>
                    <a:pt x="19482" y="10537"/>
                    <a:pt x="20541" y="13961"/>
                  </a:cubicBezTo>
                  <a:cubicBezTo>
                    <a:pt x="21600" y="17385"/>
                    <a:pt x="21600" y="18966"/>
                    <a:pt x="20541" y="20020"/>
                  </a:cubicBezTo>
                  <a:cubicBezTo>
                    <a:pt x="19482" y="21073"/>
                    <a:pt x="17365" y="21600"/>
                    <a:pt x="13976" y="20415"/>
                  </a:cubicBezTo>
                  <a:cubicBezTo>
                    <a:pt x="10588" y="19229"/>
                    <a:pt x="5929" y="16332"/>
                    <a:pt x="3388" y="14093"/>
                  </a:cubicBezTo>
                  <a:cubicBezTo>
                    <a:pt x="847" y="11854"/>
                    <a:pt x="424" y="10273"/>
                    <a:pt x="0" y="8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6151443" y="6159499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5987285" y="5817544"/>
              <a:ext cx="126059" cy="11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21" fill="norm" stroke="1" extrusionOk="0">
                  <a:moveTo>
                    <a:pt x="5240" y="9421"/>
                  </a:moveTo>
                  <a:cubicBezTo>
                    <a:pt x="4160" y="11021"/>
                    <a:pt x="3080" y="12621"/>
                    <a:pt x="2000" y="15021"/>
                  </a:cubicBezTo>
                  <a:cubicBezTo>
                    <a:pt x="920" y="17421"/>
                    <a:pt x="-160" y="20621"/>
                    <a:pt x="20" y="20621"/>
                  </a:cubicBezTo>
                  <a:cubicBezTo>
                    <a:pt x="200" y="20621"/>
                    <a:pt x="1640" y="17421"/>
                    <a:pt x="3260" y="13821"/>
                  </a:cubicBezTo>
                  <a:cubicBezTo>
                    <a:pt x="4880" y="10221"/>
                    <a:pt x="6680" y="6221"/>
                    <a:pt x="8300" y="3621"/>
                  </a:cubicBezTo>
                  <a:cubicBezTo>
                    <a:pt x="9920" y="1021"/>
                    <a:pt x="11360" y="-179"/>
                    <a:pt x="12800" y="21"/>
                  </a:cubicBezTo>
                  <a:cubicBezTo>
                    <a:pt x="14240" y="221"/>
                    <a:pt x="15680" y="1821"/>
                    <a:pt x="17120" y="5621"/>
                  </a:cubicBezTo>
                  <a:cubicBezTo>
                    <a:pt x="18560" y="9421"/>
                    <a:pt x="20000" y="15421"/>
                    <a:pt x="21440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6329243" y="6102349"/>
              <a:ext cx="1905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40" y="4114"/>
                    <a:pt x="12480" y="8229"/>
                    <a:pt x="16080" y="11829"/>
                  </a:cubicBezTo>
                  <a:cubicBezTo>
                    <a:pt x="19680" y="15429"/>
                    <a:pt x="20640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6411793" y="6064250"/>
              <a:ext cx="2095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18" y="766"/>
                    <a:pt x="17236" y="1532"/>
                    <a:pt x="14509" y="3753"/>
                  </a:cubicBezTo>
                  <a:cubicBezTo>
                    <a:pt x="11782" y="5974"/>
                    <a:pt x="8509" y="9651"/>
                    <a:pt x="6000" y="12868"/>
                  </a:cubicBezTo>
                  <a:cubicBezTo>
                    <a:pt x="3491" y="16085"/>
                    <a:pt x="1745" y="18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6665793" y="633730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6634043" y="6203950"/>
              <a:ext cx="53711" cy="61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020" fill="norm" stroke="1" extrusionOk="0">
                  <a:moveTo>
                    <a:pt x="12462" y="0"/>
                  </a:moveTo>
                  <a:cubicBezTo>
                    <a:pt x="8308" y="2160"/>
                    <a:pt x="4154" y="4320"/>
                    <a:pt x="2077" y="7200"/>
                  </a:cubicBezTo>
                  <a:cubicBezTo>
                    <a:pt x="0" y="10080"/>
                    <a:pt x="0" y="13680"/>
                    <a:pt x="2492" y="16560"/>
                  </a:cubicBezTo>
                  <a:cubicBezTo>
                    <a:pt x="4985" y="19440"/>
                    <a:pt x="9969" y="21600"/>
                    <a:pt x="13708" y="20880"/>
                  </a:cubicBezTo>
                  <a:cubicBezTo>
                    <a:pt x="17446" y="20160"/>
                    <a:pt x="19938" y="16560"/>
                    <a:pt x="20769" y="12960"/>
                  </a:cubicBezTo>
                  <a:cubicBezTo>
                    <a:pt x="21600" y="9360"/>
                    <a:pt x="20769" y="5760"/>
                    <a:pt x="18277" y="3600"/>
                  </a:cubicBezTo>
                  <a:cubicBezTo>
                    <a:pt x="15785" y="1440"/>
                    <a:pt x="11631" y="720"/>
                    <a:pt x="8308" y="720"/>
                  </a:cubicBezTo>
                  <a:cubicBezTo>
                    <a:pt x="4985" y="720"/>
                    <a:pt x="2492" y="1440"/>
                    <a:pt x="0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6731624" y="5899150"/>
              <a:ext cx="66963" cy="20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386" fill="norm" stroke="1" extrusionOk="0">
                  <a:moveTo>
                    <a:pt x="7134" y="0"/>
                  </a:moveTo>
                  <a:cubicBezTo>
                    <a:pt x="11715" y="4950"/>
                    <a:pt x="16297" y="9900"/>
                    <a:pt x="18588" y="12937"/>
                  </a:cubicBezTo>
                  <a:cubicBezTo>
                    <a:pt x="20879" y="15975"/>
                    <a:pt x="20879" y="17100"/>
                    <a:pt x="20552" y="18225"/>
                  </a:cubicBezTo>
                  <a:cubicBezTo>
                    <a:pt x="20224" y="19350"/>
                    <a:pt x="19570" y="20475"/>
                    <a:pt x="17606" y="21037"/>
                  </a:cubicBezTo>
                  <a:cubicBezTo>
                    <a:pt x="15643" y="21600"/>
                    <a:pt x="12370" y="21600"/>
                    <a:pt x="8770" y="20138"/>
                  </a:cubicBezTo>
                  <a:cubicBezTo>
                    <a:pt x="5170" y="18675"/>
                    <a:pt x="1243" y="15750"/>
                    <a:pt x="261" y="13838"/>
                  </a:cubicBezTo>
                  <a:cubicBezTo>
                    <a:pt x="-721" y="11925"/>
                    <a:pt x="1243" y="11025"/>
                    <a:pt x="3206" y="101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6748343" y="57848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5395793" y="6565900"/>
              <a:ext cx="68952" cy="19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39" fill="norm" stroke="1" extrusionOk="0">
                  <a:moveTo>
                    <a:pt x="7855" y="0"/>
                  </a:moveTo>
                  <a:cubicBezTo>
                    <a:pt x="12436" y="3522"/>
                    <a:pt x="17018" y="7043"/>
                    <a:pt x="19309" y="10096"/>
                  </a:cubicBezTo>
                  <a:cubicBezTo>
                    <a:pt x="21600" y="13148"/>
                    <a:pt x="21600" y="15730"/>
                    <a:pt x="20945" y="17609"/>
                  </a:cubicBezTo>
                  <a:cubicBezTo>
                    <a:pt x="20291" y="19487"/>
                    <a:pt x="18982" y="20661"/>
                    <a:pt x="16691" y="21130"/>
                  </a:cubicBezTo>
                  <a:cubicBezTo>
                    <a:pt x="14400" y="21600"/>
                    <a:pt x="11127" y="21365"/>
                    <a:pt x="8182" y="19487"/>
                  </a:cubicBezTo>
                  <a:cubicBezTo>
                    <a:pt x="5236" y="17609"/>
                    <a:pt x="2618" y="14087"/>
                    <a:pt x="0" y="1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5389443" y="6477000"/>
              <a:ext cx="76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5510093" y="6534150"/>
              <a:ext cx="38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5510093" y="6604000"/>
              <a:ext cx="76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5630743" y="653415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5465643" y="5848350"/>
              <a:ext cx="254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50"/>
                    <a:pt x="3600" y="11700"/>
                    <a:pt x="7200" y="15300"/>
                  </a:cubicBezTo>
                  <a:cubicBezTo>
                    <a:pt x="10800" y="18900"/>
                    <a:pt x="16200" y="202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5485419" y="5886450"/>
              <a:ext cx="88175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20450" y="0"/>
                  </a:moveTo>
                  <a:cubicBezTo>
                    <a:pt x="16523" y="1800"/>
                    <a:pt x="12595" y="3600"/>
                    <a:pt x="9650" y="5100"/>
                  </a:cubicBezTo>
                  <a:cubicBezTo>
                    <a:pt x="6705" y="6600"/>
                    <a:pt x="4741" y="7800"/>
                    <a:pt x="2777" y="9450"/>
                  </a:cubicBezTo>
                  <a:cubicBezTo>
                    <a:pt x="814" y="11100"/>
                    <a:pt x="-1150" y="13200"/>
                    <a:pt x="814" y="15300"/>
                  </a:cubicBezTo>
                  <a:cubicBezTo>
                    <a:pt x="2777" y="17400"/>
                    <a:pt x="8668" y="19500"/>
                    <a:pt x="145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1382593" y="6292849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1414343" y="6407150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595193" y="6167674"/>
              <a:ext cx="241301" cy="11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9" fill="norm" stroke="1" extrusionOk="0">
                  <a:moveTo>
                    <a:pt x="0" y="840"/>
                  </a:moveTo>
                  <a:cubicBezTo>
                    <a:pt x="947" y="54"/>
                    <a:pt x="1895" y="-731"/>
                    <a:pt x="4074" y="1233"/>
                  </a:cubicBezTo>
                  <a:cubicBezTo>
                    <a:pt x="6253" y="3196"/>
                    <a:pt x="9663" y="7909"/>
                    <a:pt x="12789" y="11640"/>
                  </a:cubicBezTo>
                  <a:cubicBezTo>
                    <a:pt x="15916" y="15371"/>
                    <a:pt x="18758" y="18120"/>
                    <a:pt x="21600" y="20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770083" y="6147742"/>
              <a:ext cx="117211" cy="29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01" fill="norm" stroke="1" extrusionOk="0">
                  <a:moveTo>
                    <a:pt x="21359" y="857"/>
                  </a:moveTo>
                  <a:cubicBezTo>
                    <a:pt x="19816" y="394"/>
                    <a:pt x="18273" y="-69"/>
                    <a:pt x="16923" y="8"/>
                  </a:cubicBezTo>
                  <a:cubicBezTo>
                    <a:pt x="15573" y="85"/>
                    <a:pt x="14416" y="702"/>
                    <a:pt x="12102" y="3325"/>
                  </a:cubicBezTo>
                  <a:cubicBezTo>
                    <a:pt x="9788" y="5948"/>
                    <a:pt x="6316" y="10577"/>
                    <a:pt x="4002" y="13585"/>
                  </a:cubicBezTo>
                  <a:cubicBezTo>
                    <a:pt x="1688" y="16594"/>
                    <a:pt x="530" y="17982"/>
                    <a:pt x="145" y="19062"/>
                  </a:cubicBezTo>
                  <a:cubicBezTo>
                    <a:pt x="-241" y="20142"/>
                    <a:pt x="145" y="20914"/>
                    <a:pt x="1302" y="21222"/>
                  </a:cubicBezTo>
                  <a:cubicBezTo>
                    <a:pt x="2459" y="21531"/>
                    <a:pt x="4388" y="21377"/>
                    <a:pt x="6316" y="21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893643" y="635000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891526" y="6273800"/>
              <a:ext cx="21168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200"/>
                    <a:pt x="0" y="14400"/>
                    <a:pt x="0" y="18000"/>
                  </a:cubicBezTo>
                  <a:cubicBezTo>
                    <a:pt x="0" y="21600"/>
                    <a:pt x="108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722698" y="5918267"/>
              <a:ext cx="83269" cy="10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171" fill="norm" stroke="1" extrusionOk="0">
                  <a:moveTo>
                    <a:pt x="1491" y="2479"/>
                  </a:moveTo>
                  <a:cubicBezTo>
                    <a:pt x="1491" y="7048"/>
                    <a:pt x="1491" y="11617"/>
                    <a:pt x="1221" y="15148"/>
                  </a:cubicBezTo>
                  <a:cubicBezTo>
                    <a:pt x="951" y="18679"/>
                    <a:pt x="411" y="21171"/>
                    <a:pt x="141" y="21171"/>
                  </a:cubicBezTo>
                  <a:cubicBezTo>
                    <a:pt x="-129" y="21171"/>
                    <a:pt x="-129" y="18679"/>
                    <a:pt x="1221" y="14940"/>
                  </a:cubicBezTo>
                  <a:cubicBezTo>
                    <a:pt x="2571" y="11202"/>
                    <a:pt x="5271" y="6217"/>
                    <a:pt x="8241" y="3309"/>
                  </a:cubicBezTo>
                  <a:cubicBezTo>
                    <a:pt x="11211" y="402"/>
                    <a:pt x="14451" y="-429"/>
                    <a:pt x="16881" y="194"/>
                  </a:cubicBezTo>
                  <a:cubicBezTo>
                    <a:pt x="19311" y="817"/>
                    <a:pt x="20931" y="2894"/>
                    <a:pt x="21201" y="6425"/>
                  </a:cubicBezTo>
                  <a:cubicBezTo>
                    <a:pt x="21471" y="9956"/>
                    <a:pt x="20391" y="14940"/>
                    <a:pt x="19311" y="19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1307573" y="6990833"/>
              <a:ext cx="246471" cy="31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65" fill="norm" stroke="1" extrusionOk="0">
                  <a:moveTo>
                    <a:pt x="21497" y="3039"/>
                  </a:moveTo>
                  <a:cubicBezTo>
                    <a:pt x="20389" y="1752"/>
                    <a:pt x="19282" y="464"/>
                    <a:pt x="17343" y="107"/>
                  </a:cubicBezTo>
                  <a:cubicBezTo>
                    <a:pt x="15405" y="-251"/>
                    <a:pt x="12635" y="321"/>
                    <a:pt x="10328" y="1394"/>
                  </a:cubicBezTo>
                  <a:cubicBezTo>
                    <a:pt x="8020" y="2467"/>
                    <a:pt x="6174" y="4040"/>
                    <a:pt x="5251" y="5185"/>
                  </a:cubicBezTo>
                  <a:cubicBezTo>
                    <a:pt x="4328" y="6329"/>
                    <a:pt x="4328" y="7044"/>
                    <a:pt x="4697" y="7688"/>
                  </a:cubicBezTo>
                  <a:cubicBezTo>
                    <a:pt x="5066" y="8332"/>
                    <a:pt x="5805" y="8904"/>
                    <a:pt x="6912" y="9405"/>
                  </a:cubicBezTo>
                  <a:cubicBezTo>
                    <a:pt x="8020" y="9905"/>
                    <a:pt x="9497" y="10334"/>
                    <a:pt x="9959" y="10835"/>
                  </a:cubicBezTo>
                  <a:cubicBezTo>
                    <a:pt x="10420" y="11336"/>
                    <a:pt x="9866" y="11908"/>
                    <a:pt x="8389" y="12838"/>
                  </a:cubicBezTo>
                  <a:cubicBezTo>
                    <a:pt x="6912" y="13768"/>
                    <a:pt x="4512" y="15055"/>
                    <a:pt x="2943" y="15985"/>
                  </a:cubicBezTo>
                  <a:cubicBezTo>
                    <a:pt x="1374" y="16915"/>
                    <a:pt x="635" y="17487"/>
                    <a:pt x="266" y="18130"/>
                  </a:cubicBezTo>
                  <a:cubicBezTo>
                    <a:pt x="-103" y="18774"/>
                    <a:pt x="-103" y="19489"/>
                    <a:pt x="359" y="20062"/>
                  </a:cubicBezTo>
                  <a:cubicBezTo>
                    <a:pt x="820" y="20634"/>
                    <a:pt x="1743" y="21063"/>
                    <a:pt x="4789" y="21206"/>
                  </a:cubicBezTo>
                  <a:cubicBezTo>
                    <a:pt x="7835" y="21349"/>
                    <a:pt x="13005" y="21206"/>
                    <a:pt x="18174" y="21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1604843" y="7277100"/>
              <a:ext cx="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1598493" y="71755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1466845" y="6814961"/>
              <a:ext cx="131649" cy="8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025" fill="norm" stroke="1" extrusionOk="0">
                  <a:moveTo>
                    <a:pt x="4867" y="13228"/>
                  </a:moveTo>
                  <a:cubicBezTo>
                    <a:pt x="4867" y="10716"/>
                    <a:pt x="4867" y="8205"/>
                    <a:pt x="4353" y="8205"/>
                  </a:cubicBezTo>
                  <a:cubicBezTo>
                    <a:pt x="3838" y="8205"/>
                    <a:pt x="2810" y="10716"/>
                    <a:pt x="1781" y="13981"/>
                  </a:cubicBezTo>
                  <a:cubicBezTo>
                    <a:pt x="753" y="17246"/>
                    <a:pt x="-276" y="21265"/>
                    <a:pt x="67" y="21014"/>
                  </a:cubicBezTo>
                  <a:cubicBezTo>
                    <a:pt x="410" y="20763"/>
                    <a:pt x="2124" y="16242"/>
                    <a:pt x="3495" y="12725"/>
                  </a:cubicBezTo>
                  <a:cubicBezTo>
                    <a:pt x="4867" y="9209"/>
                    <a:pt x="5895" y="6698"/>
                    <a:pt x="7095" y="4688"/>
                  </a:cubicBezTo>
                  <a:cubicBezTo>
                    <a:pt x="8295" y="2679"/>
                    <a:pt x="9667" y="1172"/>
                    <a:pt x="11210" y="418"/>
                  </a:cubicBezTo>
                  <a:cubicBezTo>
                    <a:pt x="12753" y="-335"/>
                    <a:pt x="14467" y="-335"/>
                    <a:pt x="16181" y="2679"/>
                  </a:cubicBezTo>
                  <a:cubicBezTo>
                    <a:pt x="17895" y="5693"/>
                    <a:pt x="19610" y="11721"/>
                    <a:pt x="21324" y="17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1852493" y="7118350"/>
              <a:ext cx="1016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1877893" y="724535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2271593" y="6953250"/>
              <a:ext cx="1397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5635"/>
                    <a:pt x="11782" y="11270"/>
                    <a:pt x="15382" y="14870"/>
                  </a:cubicBezTo>
                  <a:cubicBezTo>
                    <a:pt x="18982" y="18470"/>
                    <a:pt x="20291" y="200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2352920" y="6965950"/>
              <a:ext cx="90124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388" y="0"/>
                  </a:moveTo>
                  <a:cubicBezTo>
                    <a:pt x="15360" y="4555"/>
                    <a:pt x="9332" y="9110"/>
                    <a:pt x="5565" y="12343"/>
                  </a:cubicBezTo>
                  <a:cubicBezTo>
                    <a:pt x="1797" y="15576"/>
                    <a:pt x="290" y="17486"/>
                    <a:pt x="39" y="18808"/>
                  </a:cubicBezTo>
                  <a:cubicBezTo>
                    <a:pt x="-212" y="20131"/>
                    <a:pt x="793" y="20865"/>
                    <a:pt x="17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2449393" y="7207249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2483474" y="7086600"/>
              <a:ext cx="28137" cy="5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2" h="20717" fill="norm" stroke="1" extrusionOk="0">
                  <a:moveTo>
                    <a:pt x="7055" y="7200"/>
                  </a:moveTo>
                  <a:cubicBezTo>
                    <a:pt x="2735" y="10400"/>
                    <a:pt x="-1585" y="13600"/>
                    <a:pt x="575" y="16400"/>
                  </a:cubicBezTo>
                  <a:cubicBezTo>
                    <a:pt x="2735" y="19200"/>
                    <a:pt x="11375" y="21600"/>
                    <a:pt x="15695" y="20400"/>
                  </a:cubicBezTo>
                  <a:cubicBezTo>
                    <a:pt x="20015" y="19200"/>
                    <a:pt x="20015" y="14400"/>
                    <a:pt x="17135" y="10400"/>
                  </a:cubicBezTo>
                  <a:cubicBezTo>
                    <a:pt x="14255" y="6400"/>
                    <a:pt x="8495" y="3200"/>
                    <a:pt x="27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2773243" y="7213600"/>
              <a:ext cx="158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3027243" y="7076258"/>
              <a:ext cx="165101" cy="16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2" fill="norm" stroke="1" extrusionOk="0">
                  <a:moveTo>
                    <a:pt x="0" y="516"/>
                  </a:moveTo>
                  <a:cubicBezTo>
                    <a:pt x="1938" y="-31"/>
                    <a:pt x="3877" y="-578"/>
                    <a:pt x="6646" y="1336"/>
                  </a:cubicBezTo>
                  <a:cubicBezTo>
                    <a:pt x="9415" y="3250"/>
                    <a:pt x="13015" y="7625"/>
                    <a:pt x="15646" y="11316"/>
                  </a:cubicBezTo>
                  <a:cubicBezTo>
                    <a:pt x="18277" y="15007"/>
                    <a:pt x="19938" y="18014"/>
                    <a:pt x="21600" y="210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3150010" y="7067550"/>
              <a:ext cx="112184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87" y="3983"/>
                    <a:pt x="9374" y="7966"/>
                    <a:pt x="5502" y="10877"/>
                  </a:cubicBezTo>
                  <a:cubicBezTo>
                    <a:pt x="1630" y="13787"/>
                    <a:pt x="0" y="15626"/>
                    <a:pt x="0" y="17234"/>
                  </a:cubicBezTo>
                  <a:cubicBezTo>
                    <a:pt x="0" y="18843"/>
                    <a:pt x="1630" y="20221"/>
                    <a:pt x="32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3274893" y="7334250"/>
              <a:ext cx="19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3293943" y="7194550"/>
              <a:ext cx="2942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21600"/>
                  </a:moveTo>
                  <a:cubicBezTo>
                    <a:pt x="8640" y="18400"/>
                    <a:pt x="17280" y="15200"/>
                    <a:pt x="19440" y="11600"/>
                  </a:cubicBezTo>
                  <a:cubicBezTo>
                    <a:pt x="21600" y="8000"/>
                    <a:pt x="17280" y="4000"/>
                    <a:pt x="129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3076821" y="6851649"/>
              <a:ext cx="134573" cy="9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82" fill="norm" stroke="1" extrusionOk="0">
                  <a:moveTo>
                    <a:pt x="4245" y="8272"/>
                  </a:moveTo>
                  <a:cubicBezTo>
                    <a:pt x="3232" y="10111"/>
                    <a:pt x="2219" y="11949"/>
                    <a:pt x="1376" y="14706"/>
                  </a:cubicBezTo>
                  <a:cubicBezTo>
                    <a:pt x="532" y="17464"/>
                    <a:pt x="-143" y="21140"/>
                    <a:pt x="26" y="21370"/>
                  </a:cubicBezTo>
                  <a:cubicBezTo>
                    <a:pt x="194" y="21600"/>
                    <a:pt x="1207" y="18383"/>
                    <a:pt x="2726" y="14706"/>
                  </a:cubicBezTo>
                  <a:cubicBezTo>
                    <a:pt x="4245" y="11030"/>
                    <a:pt x="6270" y="6894"/>
                    <a:pt x="8126" y="4136"/>
                  </a:cubicBezTo>
                  <a:cubicBezTo>
                    <a:pt x="9982" y="1379"/>
                    <a:pt x="11669" y="0"/>
                    <a:pt x="13188" y="0"/>
                  </a:cubicBezTo>
                  <a:cubicBezTo>
                    <a:pt x="14707" y="0"/>
                    <a:pt x="16057" y="1379"/>
                    <a:pt x="17407" y="4596"/>
                  </a:cubicBezTo>
                  <a:cubicBezTo>
                    <a:pt x="18757" y="7813"/>
                    <a:pt x="20107" y="12868"/>
                    <a:pt x="21457" y="17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6" name="Drawing"/>
          <p:cNvGrpSpPr/>
          <p:nvPr/>
        </p:nvGrpSpPr>
        <p:grpSpPr>
          <a:xfrm>
            <a:off x="203200" y="1553499"/>
            <a:ext cx="12053961" cy="8098502"/>
            <a:chOff x="-38099" y="0"/>
            <a:chExt cx="12053960" cy="8098500"/>
          </a:xfrm>
        </p:grpSpPr>
        <p:sp>
          <p:nvSpPr>
            <p:cNvPr id="3885" name="Line"/>
            <p:cNvSpPr/>
            <p:nvPr/>
          </p:nvSpPr>
          <p:spPr>
            <a:xfrm>
              <a:off x="2157785" y="127512"/>
              <a:ext cx="137559" cy="46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39" fill="norm" stroke="1" extrusionOk="0">
                  <a:moveTo>
                    <a:pt x="20805" y="2142"/>
                  </a:moveTo>
                  <a:cubicBezTo>
                    <a:pt x="21133" y="1651"/>
                    <a:pt x="21460" y="1160"/>
                    <a:pt x="21133" y="719"/>
                  </a:cubicBezTo>
                  <a:cubicBezTo>
                    <a:pt x="20805" y="277"/>
                    <a:pt x="19824" y="-116"/>
                    <a:pt x="16551" y="31"/>
                  </a:cubicBezTo>
                  <a:cubicBezTo>
                    <a:pt x="13278" y="179"/>
                    <a:pt x="7715" y="866"/>
                    <a:pt x="4442" y="1406"/>
                  </a:cubicBezTo>
                  <a:cubicBezTo>
                    <a:pt x="1169" y="1946"/>
                    <a:pt x="187" y="2339"/>
                    <a:pt x="24" y="2977"/>
                  </a:cubicBezTo>
                  <a:cubicBezTo>
                    <a:pt x="-140" y="3615"/>
                    <a:pt x="515" y="4499"/>
                    <a:pt x="2478" y="5235"/>
                  </a:cubicBezTo>
                  <a:cubicBezTo>
                    <a:pt x="4442" y="5971"/>
                    <a:pt x="7715" y="6560"/>
                    <a:pt x="9842" y="7395"/>
                  </a:cubicBezTo>
                  <a:cubicBezTo>
                    <a:pt x="11969" y="8229"/>
                    <a:pt x="12951" y="9309"/>
                    <a:pt x="12951" y="10095"/>
                  </a:cubicBezTo>
                  <a:cubicBezTo>
                    <a:pt x="12951" y="10880"/>
                    <a:pt x="11969" y="11371"/>
                    <a:pt x="10824" y="11764"/>
                  </a:cubicBezTo>
                  <a:cubicBezTo>
                    <a:pt x="9678" y="12157"/>
                    <a:pt x="8369" y="12451"/>
                    <a:pt x="7715" y="13384"/>
                  </a:cubicBezTo>
                  <a:cubicBezTo>
                    <a:pt x="7060" y="14317"/>
                    <a:pt x="7060" y="15888"/>
                    <a:pt x="6569" y="17017"/>
                  </a:cubicBezTo>
                  <a:cubicBezTo>
                    <a:pt x="6078" y="18146"/>
                    <a:pt x="5096" y="18833"/>
                    <a:pt x="3951" y="19373"/>
                  </a:cubicBezTo>
                  <a:cubicBezTo>
                    <a:pt x="2805" y="19913"/>
                    <a:pt x="1496" y="20306"/>
                    <a:pt x="1333" y="20699"/>
                  </a:cubicBezTo>
                  <a:cubicBezTo>
                    <a:pt x="1169" y="21091"/>
                    <a:pt x="2151" y="21484"/>
                    <a:pt x="4605" y="21435"/>
                  </a:cubicBezTo>
                  <a:cubicBezTo>
                    <a:pt x="7060" y="21386"/>
                    <a:pt x="10987" y="20895"/>
                    <a:pt x="14915" y="20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2418641" y="186400"/>
              <a:ext cx="134059" cy="30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383" fill="norm" stroke="1" extrusionOk="0">
                  <a:moveTo>
                    <a:pt x="19053" y="888"/>
                  </a:moveTo>
                  <a:cubicBezTo>
                    <a:pt x="17724" y="444"/>
                    <a:pt x="16395" y="0"/>
                    <a:pt x="14899" y="0"/>
                  </a:cubicBezTo>
                  <a:cubicBezTo>
                    <a:pt x="13404" y="0"/>
                    <a:pt x="11742" y="444"/>
                    <a:pt x="9084" y="2219"/>
                  </a:cubicBezTo>
                  <a:cubicBezTo>
                    <a:pt x="6425" y="3995"/>
                    <a:pt x="2770" y="7101"/>
                    <a:pt x="1109" y="10060"/>
                  </a:cubicBezTo>
                  <a:cubicBezTo>
                    <a:pt x="-553" y="13019"/>
                    <a:pt x="-221" y="15830"/>
                    <a:pt x="1275" y="17827"/>
                  </a:cubicBezTo>
                  <a:cubicBezTo>
                    <a:pt x="2770" y="19825"/>
                    <a:pt x="5429" y="21008"/>
                    <a:pt x="8918" y="21304"/>
                  </a:cubicBezTo>
                  <a:cubicBezTo>
                    <a:pt x="12407" y="21600"/>
                    <a:pt x="16727" y="21008"/>
                    <a:pt x="21047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2609850" y="223089"/>
              <a:ext cx="133350" cy="14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202"/>
                  </a:moveTo>
                  <a:cubicBezTo>
                    <a:pt x="1714" y="-102"/>
                    <a:pt x="3429" y="-406"/>
                    <a:pt x="5829" y="2028"/>
                  </a:cubicBezTo>
                  <a:cubicBezTo>
                    <a:pt x="8229" y="4462"/>
                    <a:pt x="11314" y="9633"/>
                    <a:pt x="14057" y="13284"/>
                  </a:cubicBezTo>
                  <a:cubicBezTo>
                    <a:pt x="16800" y="16935"/>
                    <a:pt x="19200" y="19064"/>
                    <a:pt x="21600" y="211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2718808" y="161000"/>
              <a:ext cx="81543" cy="26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54" fill="norm" stroke="1" extrusionOk="0">
                  <a:moveTo>
                    <a:pt x="21336" y="0"/>
                  </a:moveTo>
                  <a:cubicBezTo>
                    <a:pt x="15798" y="4320"/>
                    <a:pt x="10259" y="8640"/>
                    <a:pt x="6659" y="11837"/>
                  </a:cubicBezTo>
                  <a:cubicBezTo>
                    <a:pt x="3059" y="15034"/>
                    <a:pt x="1398" y="17107"/>
                    <a:pt x="567" y="18576"/>
                  </a:cubicBezTo>
                  <a:cubicBezTo>
                    <a:pt x="-264" y="20045"/>
                    <a:pt x="-264" y="20909"/>
                    <a:pt x="1121" y="21254"/>
                  </a:cubicBezTo>
                  <a:cubicBezTo>
                    <a:pt x="2505" y="21600"/>
                    <a:pt x="5274" y="21427"/>
                    <a:pt x="8044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2829106" y="370550"/>
              <a:ext cx="1569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000"/>
                    <a:pt x="-1582" y="12000"/>
                    <a:pt x="1118" y="15600"/>
                  </a:cubicBezTo>
                  <a:cubicBezTo>
                    <a:pt x="3818" y="19200"/>
                    <a:pt x="11918" y="2040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2959100" y="478500"/>
              <a:ext cx="508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3219450" y="256250"/>
              <a:ext cx="1333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4526"/>
                    <a:pt x="8914" y="9051"/>
                    <a:pt x="12514" y="12651"/>
                  </a:cubicBezTo>
                  <a:cubicBezTo>
                    <a:pt x="16114" y="16251"/>
                    <a:pt x="18857" y="189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3276600" y="256250"/>
              <a:ext cx="1333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1565"/>
                    <a:pt x="14743" y="3130"/>
                    <a:pt x="11486" y="5870"/>
                  </a:cubicBezTo>
                  <a:cubicBezTo>
                    <a:pt x="8229" y="8609"/>
                    <a:pt x="5143" y="12522"/>
                    <a:pt x="3257" y="15339"/>
                  </a:cubicBezTo>
                  <a:cubicBezTo>
                    <a:pt x="1371" y="18157"/>
                    <a:pt x="686" y="198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3473450" y="446750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3251200" y="148300"/>
              <a:ext cx="215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3479800" y="106093"/>
              <a:ext cx="99713" cy="13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36" fill="norm" stroke="1" extrusionOk="0">
                  <a:moveTo>
                    <a:pt x="0" y="626"/>
                  </a:moveTo>
                  <a:cubicBezTo>
                    <a:pt x="2250" y="-19"/>
                    <a:pt x="4500" y="-664"/>
                    <a:pt x="8100" y="1432"/>
                  </a:cubicBezTo>
                  <a:cubicBezTo>
                    <a:pt x="11700" y="3527"/>
                    <a:pt x="16650" y="8363"/>
                    <a:pt x="19125" y="11748"/>
                  </a:cubicBezTo>
                  <a:cubicBezTo>
                    <a:pt x="21600" y="15133"/>
                    <a:pt x="21600" y="17067"/>
                    <a:pt x="20475" y="18357"/>
                  </a:cubicBezTo>
                  <a:cubicBezTo>
                    <a:pt x="19350" y="19646"/>
                    <a:pt x="17100" y="20291"/>
                    <a:pt x="14400" y="20614"/>
                  </a:cubicBezTo>
                  <a:cubicBezTo>
                    <a:pt x="11700" y="20936"/>
                    <a:pt x="8550" y="20936"/>
                    <a:pt x="5400" y="20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3759200" y="218513"/>
              <a:ext cx="134080" cy="37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58" fill="norm" stroke="1" extrusionOk="0">
                  <a:moveTo>
                    <a:pt x="1994" y="343"/>
                  </a:moveTo>
                  <a:cubicBezTo>
                    <a:pt x="3655" y="101"/>
                    <a:pt x="5317" y="-142"/>
                    <a:pt x="7809" y="101"/>
                  </a:cubicBezTo>
                  <a:cubicBezTo>
                    <a:pt x="10302" y="343"/>
                    <a:pt x="13625" y="1071"/>
                    <a:pt x="16449" y="2649"/>
                  </a:cubicBezTo>
                  <a:cubicBezTo>
                    <a:pt x="19274" y="4227"/>
                    <a:pt x="21600" y="6654"/>
                    <a:pt x="20935" y="9262"/>
                  </a:cubicBezTo>
                  <a:cubicBezTo>
                    <a:pt x="20271" y="11871"/>
                    <a:pt x="16615" y="14662"/>
                    <a:pt x="12628" y="16725"/>
                  </a:cubicBezTo>
                  <a:cubicBezTo>
                    <a:pt x="8640" y="18788"/>
                    <a:pt x="4320" y="20123"/>
                    <a:pt x="0" y="21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3968750" y="529300"/>
              <a:ext cx="762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4470399" y="516600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5257799" y="510250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5905499" y="554700"/>
              <a:ext cx="38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6328163" y="111901"/>
              <a:ext cx="212338" cy="39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271" fill="norm" stroke="1" extrusionOk="0">
                  <a:moveTo>
                    <a:pt x="21037" y="594"/>
                  </a:moveTo>
                  <a:cubicBezTo>
                    <a:pt x="20198" y="251"/>
                    <a:pt x="19359" y="-92"/>
                    <a:pt x="17577" y="22"/>
                  </a:cubicBezTo>
                  <a:cubicBezTo>
                    <a:pt x="15794" y="137"/>
                    <a:pt x="13068" y="708"/>
                    <a:pt x="10027" y="2594"/>
                  </a:cubicBezTo>
                  <a:cubicBezTo>
                    <a:pt x="6987" y="4479"/>
                    <a:pt x="3631" y="7679"/>
                    <a:pt x="1744" y="10479"/>
                  </a:cubicBezTo>
                  <a:cubicBezTo>
                    <a:pt x="-144" y="13279"/>
                    <a:pt x="-563" y="15679"/>
                    <a:pt x="800" y="17508"/>
                  </a:cubicBezTo>
                  <a:cubicBezTo>
                    <a:pt x="2163" y="19337"/>
                    <a:pt x="5309" y="20594"/>
                    <a:pt x="8035" y="21051"/>
                  </a:cubicBezTo>
                  <a:cubicBezTo>
                    <a:pt x="10761" y="21508"/>
                    <a:pt x="13068" y="21165"/>
                    <a:pt x="15375" y="20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6578600" y="211800"/>
              <a:ext cx="1714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4255"/>
                    <a:pt x="8000" y="8509"/>
                    <a:pt x="11600" y="12109"/>
                  </a:cubicBezTo>
                  <a:cubicBezTo>
                    <a:pt x="15200" y="15709"/>
                    <a:pt x="18400" y="186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6699250" y="192750"/>
              <a:ext cx="1079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3527"/>
                    <a:pt x="10588" y="7053"/>
                    <a:pt x="6988" y="10653"/>
                  </a:cubicBezTo>
                  <a:cubicBezTo>
                    <a:pt x="3388" y="14253"/>
                    <a:pt x="1694" y="179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6803769" y="401503"/>
              <a:ext cx="117731" cy="12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034" fill="norm" stroke="1" extrusionOk="0">
                  <a:moveTo>
                    <a:pt x="1783" y="6402"/>
                  </a:moveTo>
                  <a:cubicBezTo>
                    <a:pt x="1783" y="9886"/>
                    <a:pt x="1783" y="13369"/>
                    <a:pt x="1397" y="16157"/>
                  </a:cubicBezTo>
                  <a:cubicBezTo>
                    <a:pt x="1011" y="18944"/>
                    <a:pt x="240" y="21034"/>
                    <a:pt x="47" y="21034"/>
                  </a:cubicBezTo>
                  <a:cubicBezTo>
                    <a:pt x="-146" y="21034"/>
                    <a:pt x="240" y="18944"/>
                    <a:pt x="1590" y="15808"/>
                  </a:cubicBezTo>
                  <a:cubicBezTo>
                    <a:pt x="2940" y="12673"/>
                    <a:pt x="5254" y="8492"/>
                    <a:pt x="7183" y="5705"/>
                  </a:cubicBezTo>
                  <a:cubicBezTo>
                    <a:pt x="9111" y="2918"/>
                    <a:pt x="10654" y="1524"/>
                    <a:pt x="12390" y="653"/>
                  </a:cubicBezTo>
                  <a:cubicBezTo>
                    <a:pt x="14125" y="-218"/>
                    <a:pt x="16054" y="-566"/>
                    <a:pt x="17597" y="1873"/>
                  </a:cubicBezTo>
                  <a:cubicBezTo>
                    <a:pt x="19140" y="4311"/>
                    <a:pt x="20297" y="9537"/>
                    <a:pt x="21454" y="14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7035800" y="510250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7258050" y="197823"/>
              <a:ext cx="171450" cy="274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00"/>
                  </a:moveTo>
                  <a:cubicBezTo>
                    <a:pt x="1333" y="-65"/>
                    <a:pt x="2667" y="-230"/>
                    <a:pt x="5067" y="1419"/>
                  </a:cubicBezTo>
                  <a:cubicBezTo>
                    <a:pt x="7467" y="3068"/>
                    <a:pt x="10933" y="6530"/>
                    <a:pt x="13867" y="10158"/>
                  </a:cubicBezTo>
                  <a:cubicBezTo>
                    <a:pt x="16800" y="13785"/>
                    <a:pt x="19200" y="17578"/>
                    <a:pt x="21600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7296150" y="167350"/>
              <a:ext cx="1270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2607"/>
                    <a:pt x="11520" y="5214"/>
                    <a:pt x="7920" y="8379"/>
                  </a:cubicBezTo>
                  <a:cubicBezTo>
                    <a:pt x="4320" y="11545"/>
                    <a:pt x="2160" y="15269"/>
                    <a:pt x="1080" y="17566"/>
                  </a:cubicBezTo>
                  <a:cubicBezTo>
                    <a:pt x="0" y="19862"/>
                    <a:pt x="0" y="207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7479074" y="427700"/>
              <a:ext cx="14092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154" y="0"/>
                  </a:moveTo>
                  <a:cubicBezTo>
                    <a:pt x="1154" y="5400"/>
                    <a:pt x="1154" y="10800"/>
                    <a:pt x="831" y="14625"/>
                  </a:cubicBezTo>
                  <a:cubicBezTo>
                    <a:pt x="509" y="18450"/>
                    <a:pt x="-136" y="20700"/>
                    <a:pt x="25" y="20475"/>
                  </a:cubicBezTo>
                  <a:cubicBezTo>
                    <a:pt x="186" y="20250"/>
                    <a:pt x="1154" y="17550"/>
                    <a:pt x="2765" y="14175"/>
                  </a:cubicBezTo>
                  <a:cubicBezTo>
                    <a:pt x="4377" y="10800"/>
                    <a:pt x="6634" y="6750"/>
                    <a:pt x="8730" y="4050"/>
                  </a:cubicBezTo>
                  <a:cubicBezTo>
                    <a:pt x="10825" y="1350"/>
                    <a:pt x="12760" y="0"/>
                    <a:pt x="14210" y="225"/>
                  </a:cubicBezTo>
                  <a:cubicBezTo>
                    <a:pt x="15661" y="450"/>
                    <a:pt x="16628" y="2250"/>
                    <a:pt x="17757" y="6075"/>
                  </a:cubicBezTo>
                  <a:cubicBezTo>
                    <a:pt x="18885" y="9900"/>
                    <a:pt x="20174" y="15750"/>
                    <a:pt x="214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7312569" y="60846"/>
              <a:ext cx="262982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780" fill="norm" stroke="1" extrusionOk="0">
                  <a:moveTo>
                    <a:pt x="728" y="17180"/>
                  </a:moveTo>
                  <a:cubicBezTo>
                    <a:pt x="213" y="11180"/>
                    <a:pt x="-301" y="5180"/>
                    <a:pt x="213" y="2180"/>
                  </a:cubicBezTo>
                  <a:cubicBezTo>
                    <a:pt x="728" y="-820"/>
                    <a:pt x="2270" y="-820"/>
                    <a:pt x="5528" y="2780"/>
                  </a:cubicBezTo>
                  <a:cubicBezTo>
                    <a:pt x="8785" y="6380"/>
                    <a:pt x="13756" y="13580"/>
                    <a:pt x="16670" y="17180"/>
                  </a:cubicBezTo>
                  <a:cubicBezTo>
                    <a:pt x="19585" y="20780"/>
                    <a:pt x="20442" y="20780"/>
                    <a:pt x="21299" y="20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7556500" y="21300"/>
              <a:ext cx="6491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0" y="0"/>
                  </a:moveTo>
                  <a:cubicBezTo>
                    <a:pt x="7855" y="3484"/>
                    <a:pt x="15709" y="6968"/>
                    <a:pt x="18655" y="9987"/>
                  </a:cubicBezTo>
                  <a:cubicBezTo>
                    <a:pt x="21600" y="13006"/>
                    <a:pt x="19636" y="15561"/>
                    <a:pt x="15709" y="17419"/>
                  </a:cubicBezTo>
                  <a:cubicBezTo>
                    <a:pt x="11782" y="19277"/>
                    <a:pt x="5891" y="204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7708900" y="103850"/>
              <a:ext cx="10451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fill="norm" stroke="1" extrusionOk="0">
                  <a:moveTo>
                    <a:pt x="0" y="0"/>
                  </a:moveTo>
                  <a:cubicBezTo>
                    <a:pt x="2118" y="118"/>
                    <a:pt x="4235" y="236"/>
                    <a:pt x="7412" y="1652"/>
                  </a:cubicBezTo>
                  <a:cubicBezTo>
                    <a:pt x="10588" y="3069"/>
                    <a:pt x="14824" y="5784"/>
                    <a:pt x="17576" y="8852"/>
                  </a:cubicBezTo>
                  <a:cubicBezTo>
                    <a:pt x="20329" y="11921"/>
                    <a:pt x="21600" y="15344"/>
                    <a:pt x="20541" y="17528"/>
                  </a:cubicBezTo>
                  <a:cubicBezTo>
                    <a:pt x="19482" y="19711"/>
                    <a:pt x="16094" y="20656"/>
                    <a:pt x="13129" y="21128"/>
                  </a:cubicBezTo>
                  <a:cubicBezTo>
                    <a:pt x="10165" y="21600"/>
                    <a:pt x="7624" y="21600"/>
                    <a:pt x="50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7861300" y="-1"/>
              <a:ext cx="158275" cy="62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59" fill="norm" stroke="1" extrusionOk="0">
                  <a:moveTo>
                    <a:pt x="3411" y="1604"/>
                  </a:moveTo>
                  <a:cubicBezTo>
                    <a:pt x="5968" y="950"/>
                    <a:pt x="8526" y="295"/>
                    <a:pt x="11226" y="77"/>
                  </a:cubicBezTo>
                  <a:cubicBezTo>
                    <a:pt x="13926" y="-141"/>
                    <a:pt x="16768" y="77"/>
                    <a:pt x="18474" y="1059"/>
                  </a:cubicBezTo>
                  <a:cubicBezTo>
                    <a:pt x="20179" y="2041"/>
                    <a:pt x="20747" y="3786"/>
                    <a:pt x="20747" y="5059"/>
                  </a:cubicBezTo>
                  <a:cubicBezTo>
                    <a:pt x="20747" y="6332"/>
                    <a:pt x="20179" y="7132"/>
                    <a:pt x="19184" y="7750"/>
                  </a:cubicBezTo>
                  <a:cubicBezTo>
                    <a:pt x="18189" y="8368"/>
                    <a:pt x="16768" y="8804"/>
                    <a:pt x="15916" y="9204"/>
                  </a:cubicBezTo>
                  <a:cubicBezTo>
                    <a:pt x="15063" y="9604"/>
                    <a:pt x="14779" y="9968"/>
                    <a:pt x="15632" y="11023"/>
                  </a:cubicBezTo>
                  <a:cubicBezTo>
                    <a:pt x="16484" y="12077"/>
                    <a:pt x="18474" y="13823"/>
                    <a:pt x="19753" y="15241"/>
                  </a:cubicBezTo>
                  <a:cubicBezTo>
                    <a:pt x="21032" y="16659"/>
                    <a:pt x="21600" y="17750"/>
                    <a:pt x="21032" y="18732"/>
                  </a:cubicBezTo>
                  <a:cubicBezTo>
                    <a:pt x="20463" y="19714"/>
                    <a:pt x="18758" y="20586"/>
                    <a:pt x="15063" y="21023"/>
                  </a:cubicBezTo>
                  <a:cubicBezTo>
                    <a:pt x="11368" y="21459"/>
                    <a:pt x="5684" y="21459"/>
                    <a:pt x="0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971549" y="1438345"/>
              <a:ext cx="254001" cy="27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421"/>
                  </a:moveTo>
                  <a:cubicBezTo>
                    <a:pt x="900" y="88"/>
                    <a:pt x="1800" y="-244"/>
                    <a:pt x="3510" y="254"/>
                  </a:cubicBezTo>
                  <a:cubicBezTo>
                    <a:pt x="5220" y="753"/>
                    <a:pt x="7740" y="2082"/>
                    <a:pt x="10170" y="4574"/>
                  </a:cubicBezTo>
                  <a:cubicBezTo>
                    <a:pt x="12600" y="7067"/>
                    <a:pt x="14940" y="10722"/>
                    <a:pt x="16470" y="13214"/>
                  </a:cubicBezTo>
                  <a:cubicBezTo>
                    <a:pt x="18000" y="15707"/>
                    <a:pt x="18720" y="17036"/>
                    <a:pt x="19350" y="18365"/>
                  </a:cubicBezTo>
                  <a:cubicBezTo>
                    <a:pt x="19980" y="19694"/>
                    <a:pt x="20520" y="21024"/>
                    <a:pt x="20880" y="21190"/>
                  </a:cubicBezTo>
                  <a:cubicBezTo>
                    <a:pt x="21240" y="21356"/>
                    <a:pt x="21420" y="20359"/>
                    <a:pt x="21600" y="19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1174683" y="1443700"/>
              <a:ext cx="120717" cy="47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20" fill="norm" stroke="1" extrusionOk="0">
                  <a:moveTo>
                    <a:pt x="21239" y="0"/>
                  </a:moveTo>
                  <a:cubicBezTo>
                    <a:pt x="17515" y="3045"/>
                    <a:pt x="13791" y="6090"/>
                    <a:pt x="10625" y="9135"/>
                  </a:cubicBezTo>
                  <a:cubicBezTo>
                    <a:pt x="7460" y="12180"/>
                    <a:pt x="4853" y="15225"/>
                    <a:pt x="3363" y="17080"/>
                  </a:cubicBezTo>
                  <a:cubicBezTo>
                    <a:pt x="1873" y="18936"/>
                    <a:pt x="1501" y="19602"/>
                    <a:pt x="942" y="20220"/>
                  </a:cubicBezTo>
                  <a:cubicBezTo>
                    <a:pt x="384" y="20839"/>
                    <a:pt x="-361" y="21410"/>
                    <a:pt x="198" y="21505"/>
                  </a:cubicBezTo>
                  <a:cubicBezTo>
                    <a:pt x="756" y="21600"/>
                    <a:pt x="2618" y="21219"/>
                    <a:pt x="3736" y="20886"/>
                  </a:cubicBezTo>
                  <a:cubicBezTo>
                    <a:pt x="4853" y="20553"/>
                    <a:pt x="5225" y="20268"/>
                    <a:pt x="5598" y="19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1358900" y="1831050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1082423" y="1185069"/>
              <a:ext cx="155827" cy="16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83" fill="norm" stroke="1" extrusionOk="0">
                  <a:moveTo>
                    <a:pt x="6603" y="4583"/>
                  </a:moveTo>
                  <a:cubicBezTo>
                    <a:pt x="4559" y="9116"/>
                    <a:pt x="2516" y="13650"/>
                    <a:pt x="1348" y="16716"/>
                  </a:cubicBezTo>
                  <a:cubicBezTo>
                    <a:pt x="181" y="19783"/>
                    <a:pt x="-111" y="21383"/>
                    <a:pt x="35" y="21383"/>
                  </a:cubicBezTo>
                  <a:cubicBezTo>
                    <a:pt x="181" y="21383"/>
                    <a:pt x="765" y="19783"/>
                    <a:pt x="2370" y="16450"/>
                  </a:cubicBezTo>
                  <a:cubicBezTo>
                    <a:pt x="3975" y="13116"/>
                    <a:pt x="6603" y="8050"/>
                    <a:pt x="8646" y="4850"/>
                  </a:cubicBezTo>
                  <a:cubicBezTo>
                    <a:pt x="10689" y="1650"/>
                    <a:pt x="12148" y="316"/>
                    <a:pt x="13462" y="50"/>
                  </a:cubicBezTo>
                  <a:cubicBezTo>
                    <a:pt x="14775" y="-217"/>
                    <a:pt x="15943" y="583"/>
                    <a:pt x="16673" y="2450"/>
                  </a:cubicBezTo>
                  <a:cubicBezTo>
                    <a:pt x="17403" y="4316"/>
                    <a:pt x="17694" y="7250"/>
                    <a:pt x="18424" y="9783"/>
                  </a:cubicBezTo>
                  <a:cubicBezTo>
                    <a:pt x="19154" y="12316"/>
                    <a:pt x="20321" y="14450"/>
                    <a:pt x="21489" y="16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1758950" y="1672300"/>
              <a:ext cx="133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1835150" y="1786600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2501899" y="1394637"/>
              <a:ext cx="199104" cy="63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49" fill="norm" stroke="1" extrusionOk="0">
                  <a:moveTo>
                    <a:pt x="0" y="8797"/>
                  </a:moveTo>
                  <a:cubicBezTo>
                    <a:pt x="455" y="10885"/>
                    <a:pt x="909" y="12973"/>
                    <a:pt x="1478" y="14845"/>
                  </a:cubicBezTo>
                  <a:cubicBezTo>
                    <a:pt x="2046" y="16717"/>
                    <a:pt x="2728" y="18373"/>
                    <a:pt x="3069" y="19525"/>
                  </a:cubicBezTo>
                  <a:cubicBezTo>
                    <a:pt x="3411" y="20677"/>
                    <a:pt x="3411" y="21325"/>
                    <a:pt x="3297" y="21433"/>
                  </a:cubicBezTo>
                  <a:cubicBezTo>
                    <a:pt x="3183" y="21541"/>
                    <a:pt x="2956" y="21109"/>
                    <a:pt x="2501" y="19633"/>
                  </a:cubicBezTo>
                  <a:cubicBezTo>
                    <a:pt x="2046" y="18157"/>
                    <a:pt x="1364" y="15637"/>
                    <a:pt x="1023" y="13189"/>
                  </a:cubicBezTo>
                  <a:cubicBezTo>
                    <a:pt x="682" y="10741"/>
                    <a:pt x="682" y="8365"/>
                    <a:pt x="1137" y="6349"/>
                  </a:cubicBezTo>
                  <a:cubicBezTo>
                    <a:pt x="1592" y="4333"/>
                    <a:pt x="2501" y="2677"/>
                    <a:pt x="3411" y="1669"/>
                  </a:cubicBezTo>
                  <a:cubicBezTo>
                    <a:pt x="4320" y="661"/>
                    <a:pt x="5229" y="301"/>
                    <a:pt x="6253" y="121"/>
                  </a:cubicBezTo>
                  <a:cubicBezTo>
                    <a:pt x="7276" y="-59"/>
                    <a:pt x="8413" y="-59"/>
                    <a:pt x="9777" y="265"/>
                  </a:cubicBezTo>
                  <a:cubicBezTo>
                    <a:pt x="11141" y="589"/>
                    <a:pt x="12733" y="1237"/>
                    <a:pt x="13756" y="2209"/>
                  </a:cubicBezTo>
                  <a:cubicBezTo>
                    <a:pt x="14779" y="3181"/>
                    <a:pt x="15234" y="4477"/>
                    <a:pt x="15234" y="5305"/>
                  </a:cubicBezTo>
                  <a:cubicBezTo>
                    <a:pt x="15234" y="6133"/>
                    <a:pt x="14779" y="6493"/>
                    <a:pt x="14097" y="6853"/>
                  </a:cubicBezTo>
                  <a:cubicBezTo>
                    <a:pt x="13415" y="7213"/>
                    <a:pt x="12505" y="7573"/>
                    <a:pt x="12619" y="7681"/>
                  </a:cubicBezTo>
                  <a:cubicBezTo>
                    <a:pt x="12733" y="7789"/>
                    <a:pt x="13869" y="7645"/>
                    <a:pt x="15006" y="7609"/>
                  </a:cubicBezTo>
                  <a:cubicBezTo>
                    <a:pt x="16143" y="7573"/>
                    <a:pt x="17280" y="7645"/>
                    <a:pt x="18303" y="7825"/>
                  </a:cubicBezTo>
                  <a:cubicBezTo>
                    <a:pt x="19326" y="8005"/>
                    <a:pt x="20236" y="8293"/>
                    <a:pt x="20804" y="8869"/>
                  </a:cubicBezTo>
                  <a:cubicBezTo>
                    <a:pt x="21373" y="9445"/>
                    <a:pt x="21600" y="10309"/>
                    <a:pt x="21145" y="10921"/>
                  </a:cubicBezTo>
                  <a:cubicBezTo>
                    <a:pt x="20691" y="11533"/>
                    <a:pt x="19554" y="11893"/>
                    <a:pt x="18417" y="12145"/>
                  </a:cubicBezTo>
                  <a:cubicBezTo>
                    <a:pt x="17280" y="12397"/>
                    <a:pt x="16143" y="12541"/>
                    <a:pt x="15006" y="12613"/>
                  </a:cubicBezTo>
                  <a:cubicBezTo>
                    <a:pt x="13869" y="12685"/>
                    <a:pt x="12733" y="12685"/>
                    <a:pt x="12278" y="12505"/>
                  </a:cubicBezTo>
                  <a:cubicBezTo>
                    <a:pt x="11823" y="12325"/>
                    <a:pt x="12051" y="11965"/>
                    <a:pt x="12392" y="11749"/>
                  </a:cubicBezTo>
                  <a:cubicBezTo>
                    <a:pt x="12733" y="11533"/>
                    <a:pt x="13187" y="11461"/>
                    <a:pt x="13642" y="1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2802466" y="1678650"/>
              <a:ext cx="60102" cy="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214" fill="norm" stroke="1" extrusionOk="0">
                  <a:moveTo>
                    <a:pt x="12662" y="1851"/>
                  </a:moveTo>
                  <a:cubicBezTo>
                    <a:pt x="8938" y="1234"/>
                    <a:pt x="5214" y="617"/>
                    <a:pt x="2979" y="2160"/>
                  </a:cubicBezTo>
                  <a:cubicBezTo>
                    <a:pt x="745" y="3703"/>
                    <a:pt x="0" y="7406"/>
                    <a:pt x="0" y="10800"/>
                  </a:cubicBezTo>
                  <a:cubicBezTo>
                    <a:pt x="0" y="14194"/>
                    <a:pt x="745" y="17280"/>
                    <a:pt x="2979" y="19131"/>
                  </a:cubicBezTo>
                  <a:cubicBezTo>
                    <a:pt x="5214" y="20983"/>
                    <a:pt x="8938" y="21600"/>
                    <a:pt x="12290" y="20983"/>
                  </a:cubicBezTo>
                  <a:cubicBezTo>
                    <a:pt x="15641" y="20366"/>
                    <a:pt x="18621" y="18514"/>
                    <a:pt x="20110" y="16046"/>
                  </a:cubicBezTo>
                  <a:cubicBezTo>
                    <a:pt x="21600" y="13577"/>
                    <a:pt x="21600" y="10491"/>
                    <a:pt x="19366" y="7714"/>
                  </a:cubicBezTo>
                  <a:cubicBezTo>
                    <a:pt x="17131" y="4937"/>
                    <a:pt x="12662" y="2469"/>
                    <a:pt x="81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2535766" y="1142362"/>
              <a:ext cx="150284" cy="11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2" fill="norm" stroke="1" extrusionOk="0">
                  <a:moveTo>
                    <a:pt x="608" y="5064"/>
                  </a:moveTo>
                  <a:cubicBezTo>
                    <a:pt x="608" y="8854"/>
                    <a:pt x="608" y="12643"/>
                    <a:pt x="456" y="15675"/>
                  </a:cubicBezTo>
                  <a:cubicBezTo>
                    <a:pt x="304" y="18706"/>
                    <a:pt x="0" y="20980"/>
                    <a:pt x="0" y="20791"/>
                  </a:cubicBezTo>
                  <a:cubicBezTo>
                    <a:pt x="0" y="20601"/>
                    <a:pt x="304" y="17948"/>
                    <a:pt x="1369" y="14348"/>
                  </a:cubicBezTo>
                  <a:cubicBezTo>
                    <a:pt x="2434" y="10748"/>
                    <a:pt x="4259" y="6201"/>
                    <a:pt x="6085" y="3359"/>
                  </a:cubicBezTo>
                  <a:cubicBezTo>
                    <a:pt x="7910" y="517"/>
                    <a:pt x="9735" y="-620"/>
                    <a:pt x="11256" y="327"/>
                  </a:cubicBezTo>
                  <a:cubicBezTo>
                    <a:pt x="12777" y="1275"/>
                    <a:pt x="13994" y="4306"/>
                    <a:pt x="15668" y="7717"/>
                  </a:cubicBezTo>
                  <a:cubicBezTo>
                    <a:pt x="17341" y="11127"/>
                    <a:pt x="19470" y="14917"/>
                    <a:pt x="21600" y="18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3340100" y="1583400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3429000" y="1532600"/>
              <a:ext cx="381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86"/>
                    <a:pt x="4800" y="9771"/>
                    <a:pt x="8400" y="13371"/>
                  </a:cubicBezTo>
                  <a:cubicBezTo>
                    <a:pt x="12000" y="16971"/>
                    <a:pt x="16800" y="192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4097866" y="1343235"/>
              <a:ext cx="170555" cy="63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90" fill="norm" stroke="1" extrusionOk="0">
                  <a:moveTo>
                    <a:pt x="2933" y="6851"/>
                  </a:moveTo>
                  <a:cubicBezTo>
                    <a:pt x="3200" y="9578"/>
                    <a:pt x="3467" y="12305"/>
                    <a:pt x="3467" y="14601"/>
                  </a:cubicBezTo>
                  <a:cubicBezTo>
                    <a:pt x="3467" y="16897"/>
                    <a:pt x="3200" y="18763"/>
                    <a:pt x="3067" y="19911"/>
                  </a:cubicBezTo>
                  <a:cubicBezTo>
                    <a:pt x="2933" y="21059"/>
                    <a:pt x="2933" y="21490"/>
                    <a:pt x="2800" y="21490"/>
                  </a:cubicBezTo>
                  <a:cubicBezTo>
                    <a:pt x="2667" y="21490"/>
                    <a:pt x="2400" y="21059"/>
                    <a:pt x="2000" y="19517"/>
                  </a:cubicBezTo>
                  <a:cubicBezTo>
                    <a:pt x="1600" y="17974"/>
                    <a:pt x="1067" y="15319"/>
                    <a:pt x="667" y="12735"/>
                  </a:cubicBezTo>
                  <a:cubicBezTo>
                    <a:pt x="267" y="10152"/>
                    <a:pt x="0" y="7640"/>
                    <a:pt x="0" y="5739"/>
                  </a:cubicBezTo>
                  <a:cubicBezTo>
                    <a:pt x="0" y="3837"/>
                    <a:pt x="267" y="2545"/>
                    <a:pt x="667" y="1720"/>
                  </a:cubicBezTo>
                  <a:cubicBezTo>
                    <a:pt x="1067" y="895"/>
                    <a:pt x="1600" y="536"/>
                    <a:pt x="2800" y="285"/>
                  </a:cubicBezTo>
                  <a:cubicBezTo>
                    <a:pt x="4000" y="34"/>
                    <a:pt x="5867" y="-110"/>
                    <a:pt x="8133" y="105"/>
                  </a:cubicBezTo>
                  <a:cubicBezTo>
                    <a:pt x="10400" y="321"/>
                    <a:pt x="13067" y="895"/>
                    <a:pt x="14933" y="1828"/>
                  </a:cubicBezTo>
                  <a:cubicBezTo>
                    <a:pt x="16800" y="2760"/>
                    <a:pt x="17867" y="4052"/>
                    <a:pt x="17600" y="5021"/>
                  </a:cubicBezTo>
                  <a:cubicBezTo>
                    <a:pt x="17333" y="5990"/>
                    <a:pt x="15733" y="6636"/>
                    <a:pt x="14267" y="7030"/>
                  </a:cubicBezTo>
                  <a:cubicBezTo>
                    <a:pt x="12800" y="7425"/>
                    <a:pt x="11467" y="7568"/>
                    <a:pt x="11467" y="7604"/>
                  </a:cubicBezTo>
                  <a:cubicBezTo>
                    <a:pt x="11467" y="7640"/>
                    <a:pt x="12800" y="7568"/>
                    <a:pt x="14000" y="7640"/>
                  </a:cubicBezTo>
                  <a:cubicBezTo>
                    <a:pt x="15200" y="7712"/>
                    <a:pt x="16267" y="7927"/>
                    <a:pt x="17333" y="8178"/>
                  </a:cubicBezTo>
                  <a:cubicBezTo>
                    <a:pt x="18400" y="8430"/>
                    <a:pt x="19467" y="8717"/>
                    <a:pt x="20267" y="9111"/>
                  </a:cubicBezTo>
                  <a:cubicBezTo>
                    <a:pt x="21067" y="9506"/>
                    <a:pt x="21600" y="10008"/>
                    <a:pt x="21467" y="10403"/>
                  </a:cubicBezTo>
                  <a:cubicBezTo>
                    <a:pt x="21333" y="10798"/>
                    <a:pt x="20533" y="11085"/>
                    <a:pt x="19467" y="11300"/>
                  </a:cubicBezTo>
                  <a:cubicBezTo>
                    <a:pt x="18400" y="11515"/>
                    <a:pt x="17067" y="11659"/>
                    <a:pt x="15733" y="11766"/>
                  </a:cubicBezTo>
                  <a:cubicBezTo>
                    <a:pt x="14400" y="11874"/>
                    <a:pt x="13067" y="11946"/>
                    <a:pt x="12267" y="11802"/>
                  </a:cubicBezTo>
                  <a:cubicBezTo>
                    <a:pt x="11467" y="11659"/>
                    <a:pt x="11200" y="11300"/>
                    <a:pt x="10933" y="109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4394200" y="1608800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4118599" y="1141987"/>
              <a:ext cx="161302" cy="14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90" fill="norm" stroke="1" extrusionOk="0">
                  <a:moveTo>
                    <a:pt x="3704" y="6955"/>
                  </a:moveTo>
                  <a:cubicBezTo>
                    <a:pt x="2582" y="10041"/>
                    <a:pt x="1460" y="13127"/>
                    <a:pt x="759" y="15749"/>
                  </a:cubicBezTo>
                  <a:cubicBezTo>
                    <a:pt x="58" y="18372"/>
                    <a:pt x="-223" y="20532"/>
                    <a:pt x="198" y="20995"/>
                  </a:cubicBezTo>
                  <a:cubicBezTo>
                    <a:pt x="619" y="21458"/>
                    <a:pt x="1741" y="20224"/>
                    <a:pt x="3283" y="16984"/>
                  </a:cubicBezTo>
                  <a:cubicBezTo>
                    <a:pt x="4826" y="13744"/>
                    <a:pt x="6790" y="8498"/>
                    <a:pt x="8193" y="5104"/>
                  </a:cubicBezTo>
                  <a:cubicBezTo>
                    <a:pt x="9595" y="1709"/>
                    <a:pt x="10437" y="167"/>
                    <a:pt x="11278" y="12"/>
                  </a:cubicBezTo>
                  <a:cubicBezTo>
                    <a:pt x="12120" y="-142"/>
                    <a:pt x="12961" y="1092"/>
                    <a:pt x="14645" y="4178"/>
                  </a:cubicBezTo>
                  <a:cubicBezTo>
                    <a:pt x="16328" y="7264"/>
                    <a:pt x="18852" y="12201"/>
                    <a:pt x="21377" y="17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4718050" y="1418300"/>
              <a:ext cx="1905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618"/>
                    <a:pt x="7200" y="5236"/>
                    <a:pt x="10560" y="8378"/>
                  </a:cubicBezTo>
                  <a:cubicBezTo>
                    <a:pt x="13920" y="11520"/>
                    <a:pt x="17040" y="15185"/>
                    <a:pt x="18840" y="17476"/>
                  </a:cubicBezTo>
                  <a:cubicBezTo>
                    <a:pt x="20640" y="19767"/>
                    <a:pt x="21120" y="206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4743449" y="1411950"/>
              <a:ext cx="1968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84" y="2700"/>
                    <a:pt x="14168" y="5400"/>
                    <a:pt x="10568" y="9000"/>
                  </a:cubicBezTo>
                  <a:cubicBezTo>
                    <a:pt x="6968" y="12600"/>
                    <a:pt x="3484" y="17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5092700" y="1691350"/>
              <a:ext cx="1" cy="1079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5073649" y="1196050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14"/>
                    <a:pt x="7200" y="11829"/>
                    <a:pt x="10800" y="15429"/>
                  </a:cubicBezTo>
                  <a:cubicBezTo>
                    <a:pt x="14400" y="19029"/>
                    <a:pt x="18000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5391149" y="1589750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200"/>
                    <a:pt x="6400" y="10800"/>
                    <a:pt x="10000" y="7200"/>
                  </a:cubicBezTo>
                  <a:cubicBezTo>
                    <a:pt x="13600" y="3600"/>
                    <a:pt x="176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5518150" y="1513550"/>
              <a:ext cx="254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5870781" y="1312466"/>
              <a:ext cx="179976" cy="79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1859" y="21600"/>
                  </a:moveTo>
                  <a:cubicBezTo>
                    <a:pt x="1357" y="20041"/>
                    <a:pt x="855" y="18481"/>
                    <a:pt x="478" y="16633"/>
                  </a:cubicBezTo>
                  <a:cubicBezTo>
                    <a:pt x="101" y="14785"/>
                    <a:pt x="-150" y="12648"/>
                    <a:pt x="101" y="10396"/>
                  </a:cubicBezTo>
                  <a:cubicBezTo>
                    <a:pt x="352" y="8143"/>
                    <a:pt x="1106" y="5775"/>
                    <a:pt x="2362" y="4101"/>
                  </a:cubicBezTo>
                  <a:cubicBezTo>
                    <a:pt x="3617" y="2426"/>
                    <a:pt x="5376" y="1444"/>
                    <a:pt x="6883" y="837"/>
                  </a:cubicBezTo>
                  <a:cubicBezTo>
                    <a:pt x="8390" y="231"/>
                    <a:pt x="9645" y="0"/>
                    <a:pt x="10901" y="0"/>
                  </a:cubicBezTo>
                  <a:cubicBezTo>
                    <a:pt x="12157" y="0"/>
                    <a:pt x="13413" y="231"/>
                    <a:pt x="13915" y="895"/>
                  </a:cubicBezTo>
                  <a:cubicBezTo>
                    <a:pt x="14417" y="1559"/>
                    <a:pt x="14166" y="2657"/>
                    <a:pt x="13413" y="3552"/>
                  </a:cubicBezTo>
                  <a:cubicBezTo>
                    <a:pt x="12659" y="4447"/>
                    <a:pt x="11403" y="5140"/>
                    <a:pt x="10399" y="5631"/>
                  </a:cubicBezTo>
                  <a:cubicBezTo>
                    <a:pt x="9394" y="6122"/>
                    <a:pt x="8641" y="6411"/>
                    <a:pt x="9017" y="6584"/>
                  </a:cubicBezTo>
                  <a:cubicBezTo>
                    <a:pt x="9394" y="6757"/>
                    <a:pt x="10901" y="6815"/>
                    <a:pt x="12785" y="6988"/>
                  </a:cubicBezTo>
                  <a:cubicBezTo>
                    <a:pt x="14669" y="7161"/>
                    <a:pt x="16929" y="7450"/>
                    <a:pt x="18436" y="7739"/>
                  </a:cubicBezTo>
                  <a:cubicBezTo>
                    <a:pt x="19943" y="8028"/>
                    <a:pt x="20697" y="8317"/>
                    <a:pt x="21073" y="8605"/>
                  </a:cubicBezTo>
                  <a:cubicBezTo>
                    <a:pt x="21450" y="8894"/>
                    <a:pt x="21450" y="9183"/>
                    <a:pt x="21073" y="9443"/>
                  </a:cubicBezTo>
                  <a:cubicBezTo>
                    <a:pt x="20697" y="9703"/>
                    <a:pt x="19943" y="9934"/>
                    <a:pt x="18938" y="10107"/>
                  </a:cubicBezTo>
                  <a:cubicBezTo>
                    <a:pt x="17934" y="10280"/>
                    <a:pt x="16678" y="10396"/>
                    <a:pt x="15673" y="10309"/>
                  </a:cubicBezTo>
                  <a:cubicBezTo>
                    <a:pt x="14669" y="10222"/>
                    <a:pt x="13915" y="9934"/>
                    <a:pt x="13162" y="96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6121400" y="1616329"/>
              <a:ext cx="139700" cy="12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0" y="4189"/>
                  </a:moveTo>
                  <a:cubicBezTo>
                    <a:pt x="982" y="2725"/>
                    <a:pt x="1964" y="1260"/>
                    <a:pt x="3273" y="528"/>
                  </a:cubicBezTo>
                  <a:cubicBezTo>
                    <a:pt x="4582" y="-204"/>
                    <a:pt x="6218" y="-204"/>
                    <a:pt x="7364" y="711"/>
                  </a:cubicBezTo>
                  <a:cubicBezTo>
                    <a:pt x="8509" y="1627"/>
                    <a:pt x="9164" y="3457"/>
                    <a:pt x="9327" y="5288"/>
                  </a:cubicBezTo>
                  <a:cubicBezTo>
                    <a:pt x="9491" y="7118"/>
                    <a:pt x="9164" y="8949"/>
                    <a:pt x="8182" y="10779"/>
                  </a:cubicBezTo>
                  <a:cubicBezTo>
                    <a:pt x="7200" y="12610"/>
                    <a:pt x="5564" y="14440"/>
                    <a:pt x="4091" y="16088"/>
                  </a:cubicBezTo>
                  <a:cubicBezTo>
                    <a:pt x="2618" y="17735"/>
                    <a:pt x="1309" y="19199"/>
                    <a:pt x="1636" y="20115"/>
                  </a:cubicBezTo>
                  <a:cubicBezTo>
                    <a:pt x="1964" y="21030"/>
                    <a:pt x="3927" y="21396"/>
                    <a:pt x="7527" y="20847"/>
                  </a:cubicBezTo>
                  <a:cubicBezTo>
                    <a:pt x="11127" y="20298"/>
                    <a:pt x="16364" y="18833"/>
                    <a:pt x="21600" y="17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5893441" y="1119334"/>
              <a:ext cx="120009" cy="10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86" fill="norm" stroke="1" extrusionOk="0">
                  <a:moveTo>
                    <a:pt x="4432" y="101"/>
                  </a:moveTo>
                  <a:cubicBezTo>
                    <a:pt x="4053" y="4255"/>
                    <a:pt x="3674" y="8409"/>
                    <a:pt x="2917" y="12148"/>
                  </a:cubicBezTo>
                  <a:cubicBezTo>
                    <a:pt x="2159" y="15886"/>
                    <a:pt x="1022" y="19209"/>
                    <a:pt x="453" y="19832"/>
                  </a:cubicBezTo>
                  <a:cubicBezTo>
                    <a:pt x="-115" y="20455"/>
                    <a:pt x="-115" y="18378"/>
                    <a:pt x="264" y="15263"/>
                  </a:cubicBezTo>
                  <a:cubicBezTo>
                    <a:pt x="643" y="12148"/>
                    <a:pt x="1401" y="7994"/>
                    <a:pt x="3485" y="5086"/>
                  </a:cubicBezTo>
                  <a:cubicBezTo>
                    <a:pt x="5569" y="2178"/>
                    <a:pt x="8980" y="517"/>
                    <a:pt x="11632" y="101"/>
                  </a:cubicBezTo>
                  <a:cubicBezTo>
                    <a:pt x="14285" y="-314"/>
                    <a:pt x="16180" y="517"/>
                    <a:pt x="17317" y="3217"/>
                  </a:cubicBezTo>
                  <a:cubicBezTo>
                    <a:pt x="18453" y="5917"/>
                    <a:pt x="18832" y="10486"/>
                    <a:pt x="19401" y="13809"/>
                  </a:cubicBezTo>
                  <a:cubicBezTo>
                    <a:pt x="19969" y="17132"/>
                    <a:pt x="20727" y="19209"/>
                    <a:pt x="21485" y="21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6521450" y="1376193"/>
              <a:ext cx="222250" cy="30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2923"/>
                  </a:moveTo>
                  <a:cubicBezTo>
                    <a:pt x="0" y="2188"/>
                    <a:pt x="0" y="1453"/>
                    <a:pt x="411" y="866"/>
                  </a:cubicBezTo>
                  <a:cubicBezTo>
                    <a:pt x="823" y="278"/>
                    <a:pt x="1646" y="-163"/>
                    <a:pt x="2469" y="57"/>
                  </a:cubicBezTo>
                  <a:cubicBezTo>
                    <a:pt x="3291" y="278"/>
                    <a:pt x="4114" y="1159"/>
                    <a:pt x="6069" y="3364"/>
                  </a:cubicBezTo>
                  <a:cubicBezTo>
                    <a:pt x="8023" y="5568"/>
                    <a:pt x="11109" y="9094"/>
                    <a:pt x="13886" y="12327"/>
                  </a:cubicBezTo>
                  <a:cubicBezTo>
                    <a:pt x="16663" y="15559"/>
                    <a:pt x="19131" y="18498"/>
                    <a:pt x="21600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6566750" y="1354800"/>
              <a:ext cx="176951" cy="35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19" fill="norm" stroke="1" extrusionOk="0">
                  <a:moveTo>
                    <a:pt x="21497" y="0"/>
                  </a:moveTo>
                  <a:cubicBezTo>
                    <a:pt x="17897" y="2716"/>
                    <a:pt x="14297" y="5432"/>
                    <a:pt x="10954" y="8343"/>
                  </a:cubicBezTo>
                  <a:cubicBezTo>
                    <a:pt x="7611" y="11253"/>
                    <a:pt x="4526" y="14357"/>
                    <a:pt x="2726" y="16232"/>
                  </a:cubicBezTo>
                  <a:cubicBezTo>
                    <a:pt x="926" y="18108"/>
                    <a:pt x="411" y="18754"/>
                    <a:pt x="154" y="19401"/>
                  </a:cubicBezTo>
                  <a:cubicBezTo>
                    <a:pt x="-103" y="20048"/>
                    <a:pt x="-103" y="20695"/>
                    <a:pt x="668" y="21083"/>
                  </a:cubicBezTo>
                  <a:cubicBezTo>
                    <a:pt x="1440" y="21471"/>
                    <a:pt x="2983" y="21600"/>
                    <a:pt x="4397" y="21471"/>
                  </a:cubicBezTo>
                  <a:cubicBezTo>
                    <a:pt x="5811" y="21341"/>
                    <a:pt x="7097" y="20953"/>
                    <a:pt x="8383" y="2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6889750" y="1602450"/>
              <a:ext cx="63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6838950" y="1199850"/>
              <a:ext cx="241300" cy="14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4017"/>
                  </a:moveTo>
                  <a:cubicBezTo>
                    <a:pt x="568" y="2800"/>
                    <a:pt x="1137" y="1583"/>
                    <a:pt x="2558" y="823"/>
                  </a:cubicBezTo>
                  <a:cubicBezTo>
                    <a:pt x="3979" y="62"/>
                    <a:pt x="6253" y="-242"/>
                    <a:pt x="7863" y="214"/>
                  </a:cubicBezTo>
                  <a:cubicBezTo>
                    <a:pt x="9474" y="671"/>
                    <a:pt x="10421" y="1888"/>
                    <a:pt x="10895" y="3409"/>
                  </a:cubicBezTo>
                  <a:cubicBezTo>
                    <a:pt x="11368" y="4930"/>
                    <a:pt x="11368" y="6755"/>
                    <a:pt x="10611" y="9037"/>
                  </a:cubicBezTo>
                  <a:cubicBezTo>
                    <a:pt x="9853" y="11319"/>
                    <a:pt x="8337" y="14057"/>
                    <a:pt x="7295" y="16186"/>
                  </a:cubicBezTo>
                  <a:cubicBezTo>
                    <a:pt x="6253" y="18316"/>
                    <a:pt x="5684" y="19837"/>
                    <a:pt x="6063" y="20597"/>
                  </a:cubicBezTo>
                  <a:cubicBezTo>
                    <a:pt x="6442" y="21358"/>
                    <a:pt x="7768" y="21358"/>
                    <a:pt x="10516" y="21358"/>
                  </a:cubicBezTo>
                  <a:cubicBezTo>
                    <a:pt x="13263" y="21358"/>
                    <a:pt x="17432" y="21358"/>
                    <a:pt x="21600" y="2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7289800" y="1507200"/>
              <a:ext cx="158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8000"/>
                    <a:pt x="5760" y="14400"/>
                    <a:pt x="9360" y="10800"/>
                  </a:cubicBezTo>
                  <a:cubicBezTo>
                    <a:pt x="12960" y="7200"/>
                    <a:pt x="1728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7387943" y="1424650"/>
              <a:ext cx="980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059"/>
                    <a:pt x="2735" y="10119"/>
                    <a:pt x="575" y="13622"/>
                  </a:cubicBezTo>
                  <a:cubicBezTo>
                    <a:pt x="-1585" y="17124"/>
                    <a:pt x="2735" y="19070"/>
                    <a:pt x="7055" y="20141"/>
                  </a:cubicBezTo>
                  <a:cubicBezTo>
                    <a:pt x="11375" y="21211"/>
                    <a:pt x="15695" y="2140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7651750" y="1627850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8191500" y="1621863"/>
              <a:ext cx="10795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082" y="11918"/>
                    <a:pt x="10165" y="3818"/>
                    <a:pt x="13765" y="1118"/>
                  </a:cubicBezTo>
                  <a:cubicBezTo>
                    <a:pt x="17365" y="-1582"/>
                    <a:pt x="19482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8559800" y="1634200"/>
              <a:ext cx="76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8750300" y="1627850"/>
              <a:ext cx="63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9055100" y="1538950"/>
              <a:ext cx="241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5840"/>
                    <a:pt x="6821" y="10080"/>
                    <a:pt x="10421" y="6480"/>
                  </a:cubicBezTo>
                  <a:cubicBezTo>
                    <a:pt x="14021" y="2880"/>
                    <a:pt x="1781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9156700" y="1456400"/>
              <a:ext cx="63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57"/>
                    <a:pt x="7200" y="8914"/>
                    <a:pt x="3600" y="12514"/>
                  </a:cubicBezTo>
                  <a:cubicBezTo>
                    <a:pt x="0" y="16114"/>
                    <a:pt x="0" y="188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9486899" y="1274837"/>
              <a:ext cx="265643" cy="79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72" fill="norm" stroke="1" extrusionOk="0">
                  <a:moveTo>
                    <a:pt x="2057" y="8374"/>
                  </a:moveTo>
                  <a:cubicBezTo>
                    <a:pt x="1714" y="10442"/>
                    <a:pt x="1371" y="12510"/>
                    <a:pt x="1114" y="14406"/>
                  </a:cubicBezTo>
                  <a:cubicBezTo>
                    <a:pt x="857" y="16302"/>
                    <a:pt x="686" y="18025"/>
                    <a:pt x="514" y="19059"/>
                  </a:cubicBezTo>
                  <a:cubicBezTo>
                    <a:pt x="343" y="20093"/>
                    <a:pt x="171" y="20438"/>
                    <a:pt x="86" y="20783"/>
                  </a:cubicBezTo>
                  <a:cubicBezTo>
                    <a:pt x="0" y="21127"/>
                    <a:pt x="0" y="21472"/>
                    <a:pt x="0" y="21472"/>
                  </a:cubicBezTo>
                  <a:cubicBezTo>
                    <a:pt x="0" y="21472"/>
                    <a:pt x="0" y="21127"/>
                    <a:pt x="86" y="19950"/>
                  </a:cubicBezTo>
                  <a:cubicBezTo>
                    <a:pt x="171" y="18772"/>
                    <a:pt x="343" y="16761"/>
                    <a:pt x="514" y="14636"/>
                  </a:cubicBezTo>
                  <a:cubicBezTo>
                    <a:pt x="686" y="12510"/>
                    <a:pt x="857" y="10270"/>
                    <a:pt x="1371" y="8116"/>
                  </a:cubicBezTo>
                  <a:cubicBezTo>
                    <a:pt x="1886" y="5961"/>
                    <a:pt x="2743" y="3893"/>
                    <a:pt x="4114" y="2515"/>
                  </a:cubicBezTo>
                  <a:cubicBezTo>
                    <a:pt x="5486" y="1136"/>
                    <a:pt x="7371" y="446"/>
                    <a:pt x="9257" y="159"/>
                  </a:cubicBezTo>
                  <a:cubicBezTo>
                    <a:pt x="11143" y="-128"/>
                    <a:pt x="13029" y="-13"/>
                    <a:pt x="14571" y="389"/>
                  </a:cubicBezTo>
                  <a:cubicBezTo>
                    <a:pt x="16114" y="791"/>
                    <a:pt x="17314" y="1481"/>
                    <a:pt x="17400" y="2313"/>
                  </a:cubicBezTo>
                  <a:cubicBezTo>
                    <a:pt x="17486" y="3146"/>
                    <a:pt x="16457" y="4123"/>
                    <a:pt x="15600" y="4726"/>
                  </a:cubicBezTo>
                  <a:cubicBezTo>
                    <a:pt x="14743" y="5329"/>
                    <a:pt x="14057" y="5559"/>
                    <a:pt x="13286" y="5760"/>
                  </a:cubicBezTo>
                  <a:cubicBezTo>
                    <a:pt x="12514" y="5961"/>
                    <a:pt x="11657" y="6134"/>
                    <a:pt x="11657" y="6220"/>
                  </a:cubicBezTo>
                  <a:cubicBezTo>
                    <a:pt x="11657" y="6306"/>
                    <a:pt x="12514" y="6306"/>
                    <a:pt x="13971" y="6450"/>
                  </a:cubicBezTo>
                  <a:cubicBezTo>
                    <a:pt x="15429" y="6593"/>
                    <a:pt x="17486" y="6881"/>
                    <a:pt x="18857" y="7283"/>
                  </a:cubicBezTo>
                  <a:cubicBezTo>
                    <a:pt x="20229" y="7685"/>
                    <a:pt x="20914" y="8202"/>
                    <a:pt x="21257" y="8633"/>
                  </a:cubicBezTo>
                  <a:cubicBezTo>
                    <a:pt x="21600" y="9063"/>
                    <a:pt x="21600" y="9408"/>
                    <a:pt x="21257" y="9695"/>
                  </a:cubicBezTo>
                  <a:cubicBezTo>
                    <a:pt x="20914" y="9983"/>
                    <a:pt x="20229" y="10212"/>
                    <a:pt x="19371" y="10356"/>
                  </a:cubicBezTo>
                  <a:cubicBezTo>
                    <a:pt x="18514" y="10500"/>
                    <a:pt x="17486" y="10557"/>
                    <a:pt x="16457" y="10586"/>
                  </a:cubicBezTo>
                  <a:cubicBezTo>
                    <a:pt x="15429" y="10615"/>
                    <a:pt x="14400" y="10615"/>
                    <a:pt x="13543" y="10500"/>
                  </a:cubicBezTo>
                  <a:cubicBezTo>
                    <a:pt x="12686" y="10385"/>
                    <a:pt x="12000" y="10155"/>
                    <a:pt x="12000" y="9954"/>
                  </a:cubicBezTo>
                  <a:cubicBezTo>
                    <a:pt x="12000" y="9753"/>
                    <a:pt x="12686" y="9581"/>
                    <a:pt x="13371" y="9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9848850" y="1583400"/>
              <a:ext cx="980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554"/>
                    <a:pt x="21600" y="11109"/>
                    <a:pt x="19440" y="14709"/>
                  </a:cubicBezTo>
                  <a:cubicBezTo>
                    <a:pt x="17280" y="18309"/>
                    <a:pt x="8640" y="199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9882317" y="1602450"/>
              <a:ext cx="8718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8097" y="0"/>
                  </a:moveTo>
                  <a:cubicBezTo>
                    <a:pt x="12954" y="3744"/>
                    <a:pt x="7812" y="7488"/>
                    <a:pt x="4469" y="10080"/>
                  </a:cubicBezTo>
                  <a:cubicBezTo>
                    <a:pt x="1126" y="12672"/>
                    <a:pt x="-417" y="14112"/>
                    <a:pt x="97" y="15120"/>
                  </a:cubicBezTo>
                  <a:cubicBezTo>
                    <a:pt x="612" y="16128"/>
                    <a:pt x="3183" y="16704"/>
                    <a:pt x="7040" y="17712"/>
                  </a:cubicBezTo>
                  <a:cubicBezTo>
                    <a:pt x="10897" y="18720"/>
                    <a:pt x="16040" y="20160"/>
                    <a:pt x="211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9643238" y="1007676"/>
              <a:ext cx="161162" cy="16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22" fill="norm" stroke="1" extrusionOk="0">
                  <a:moveTo>
                    <a:pt x="5369" y="4707"/>
                  </a:moveTo>
                  <a:cubicBezTo>
                    <a:pt x="4528" y="8860"/>
                    <a:pt x="3686" y="13014"/>
                    <a:pt x="2704" y="16060"/>
                  </a:cubicBezTo>
                  <a:cubicBezTo>
                    <a:pt x="1723" y="19107"/>
                    <a:pt x="601" y="21045"/>
                    <a:pt x="180" y="21184"/>
                  </a:cubicBezTo>
                  <a:cubicBezTo>
                    <a:pt x="-241" y="21322"/>
                    <a:pt x="40" y="19660"/>
                    <a:pt x="1442" y="16476"/>
                  </a:cubicBezTo>
                  <a:cubicBezTo>
                    <a:pt x="2845" y="13291"/>
                    <a:pt x="5369" y="8584"/>
                    <a:pt x="7473" y="5537"/>
                  </a:cubicBezTo>
                  <a:cubicBezTo>
                    <a:pt x="9577" y="2491"/>
                    <a:pt x="11260" y="1107"/>
                    <a:pt x="12803" y="414"/>
                  </a:cubicBezTo>
                  <a:cubicBezTo>
                    <a:pt x="14346" y="-278"/>
                    <a:pt x="15749" y="-278"/>
                    <a:pt x="16730" y="1799"/>
                  </a:cubicBezTo>
                  <a:cubicBezTo>
                    <a:pt x="17712" y="3876"/>
                    <a:pt x="18273" y="8030"/>
                    <a:pt x="18975" y="11630"/>
                  </a:cubicBezTo>
                  <a:cubicBezTo>
                    <a:pt x="19676" y="15230"/>
                    <a:pt x="20517" y="18276"/>
                    <a:pt x="21359" y="21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10236200" y="1363223"/>
              <a:ext cx="190500" cy="28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2243"/>
                  </a:moveTo>
                  <a:cubicBezTo>
                    <a:pt x="240" y="1443"/>
                    <a:pt x="480" y="643"/>
                    <a:pt x="1200" y="243"/>
                  </a:cubicBezTo>
                  <a:cubicBezTo>
                    <a:pt x="1920" y="-157"/>
                    <a:pt x="3120" y="-157"/>
                    <a:pt x="5160" y="963"/>
                  </a:cubicBezTo>
                  <a:cubicBezTo>
                    <a:pt x="7200" y="2083"/>
                    <a:pt x="10080" y="4323"/>
                    <a:pt x="12720" y="7523"/>
                  </a:cubicBezTo>
                  <a:cubicBezTo>
                    <a:pt x="15360" y="10723"/>
                    <a:pt x="17760" y="14883"/>
                    <a:pt x="19200" y="17363"/>
                  </a:cubicBezTo>
                  <a:cubicBezTo>
                    <a:pt x="20640" y="19843"/>
                    <a:pt x="21120" y="20643"/>
                    <a:pt x="2160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10255182" y="1340877"/>
              <a:ext cx="266769" cy="3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34" fill="norm" stroke="1" extrusionOk="0">
                  <a:moveTo>
                    <a:pt x="21268" y="469"/>
                  </a:moveTo>
                  <a:cubicBezTo>
                    <a:pt x="20424" y="207"/>
                    <a:pt x="19580" y="-55"/>
                    <a:pt x="18821" y="10"/>
                  </a:cubicBezTo>
                  <a:cubicBezTo>
                    <a:pt x="18062" y="76"/>
                    <a:pt x="17387" y="469"/>
                    <a:pt x="15615" y="2105"/>
                  </a:cubicBezTo>
                  <a:cubicBezTo>
                    <a:pt x="13843" y="3741"/>
                    <a:pt x="10974" y="6621"/>
                    <a:pt x="8106" y="9763"/>
                  </a:cubicBezTo>
                  <a:cubicBezTo>
                    <a:pt x="5237" y="12905"/>
                    <a:pt x="2368" y="16309"/>
                    <a:pt x="1018" y="18338"/>
                  </a:cubicBezTo>
                  <a:cubicBezTo>
                    <a:pt x="-332" y="20367"/>
                    <a:pt x="-163" y="21021"/>
                    <a:pt x="512" y="21283"/>
                  </a:cubicBezTo>
                  <a:cubicBezTo>
                    <a:pt x="1187" y="21545"/>
                    <a:pt x="2368" y="21414"/>
                    <a:pt x="3549" y="21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10528300" y="1621500"/>
              <a:ext cx="31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10668000" y="1081750"/>
              <a:ext cx="63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10648571" y="1107150"/>
              <a:ext cx="13372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20995" y="0"/>
                  </a:moveTo>
                  <a:cubicBezTo>
                    <a:pt x="15346" y="2731"/>
                    <a:pt x="9697" y="5462"/>
                    <a:pt x="6207" y="7324"/>
                  </a:cubicBezTo>
                  <a:cubicBezTo>
                    <a:pt x="2718" y="9186"/>
                    <a:pt x="1389" y="10179"/>
                    <a:pt x="558" y="11297"/>
                  </a:cubicBezTo>
                  <a:cubicBezTo>
                    <a:pt x="-273" y="12414"/>
                    <a:pt x="-605" y="13655"/>
                    <a:pt x="2718" y="15393"/>
                  </a:cubicBezTo>
                  <a:cubicBezTo>
                    <a:pt x="6041" y="17131"/>
                    <a:pt x="13020" y="19366"/>
                    <a:pt x="199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987335" y="2605750"/>
              <a:ext cx="23186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481" y="1234"/>
                  </a:moveTo>
                  <a:cubicBezTo>
                    <a:pt x="695" y="617"/>
                    <a:pt x="-90" y="0"/>
                    <a:pt x="8" y="0"/>
                  </a:cubicBezTo>
                  <a:cubicBezTo>
                    <a:pt x="106" y="0"/>
                    <a:pt x="1088" y="617"/>
                    <a:pt x="3248" y="2571"/>
                  </a:cubicBezTo>
                  <a:cubicBezTo>
                    <a:pt x="5408" y="4526"/>
                    <a:pt x="8746" y="7817"/>
                    <a:pt x="11201" y="10594"/>
                  </a:cubicBezTo>
                  <a:cubicBezTo>
                    <a:pt x="13655" y="13371"/>
                    <a:pt x="15226" y="15634"/>
                    <a:pt x="16797" y="17383"/>
                  </a:cubicBezTo>
                  <a:cubicBezTo>
                    <a:pt x="18368" y="19131"/>
                    <a:pt x="19939" y="20366"/>
                    <a:pt x="215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1212850" y="2608871"/>
              <a:ext cx="50800" cy="42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21600" y="1461"/>
                  </a:moveTo>
                  <a:cubicBezTo>
                    <a:pt x="20700" y="705"/>
                    <a:pt x="19800" y="-51"/>
                    <a:pt x="18450" y="3"/>
                  </a:cubicBezTo>
                  <a:cubicBezTo>
                    <a:pt x="17100" y="57"/>
                    <a:pt x="15300" y="921"/>
                    <a:pt x="13500" y="2865"/>
                  </a:cubicBezTo>
                  <a:cubicBezTo>
                    <a:pt x="11700" y="4809"/>
                    <a:pt x="9900" y="7833"/>
                    <a:pt x="7650" y="10857"/>
                  </a:cubicBezTo>
                  <a:cubicBezTo>
                    <a:pt x="5400" y="13881"/>
                    <a:pt x="2700" y="16905"/>
                    <a:pt x="1350" y="18687"/>
                  </a:cubicBezTo>
                  <a:cubicBezTo>
                    <a:pt x="0" y="20469"/>
                    <a:pt x="0" y="21009"/>
                    <a:pt x="0" y="21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1333500" y="2922034"/>
              <a:ext cx="146050" cy="13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4" fill="norm" stroke="1" extrusionOk="0">
                  <a:moveTo>
                    <a:pt x="0" y="2254"/>
                  </a:moveTo>
                  <a:cubicBezTo>
                    <a:pt x="1252" y="1225"/>
                    <a:pt x="2504" y="197"/>
                    <a:pt x="3913" y="25"/>
                  </a:cubicBezTo>
                  <a:cubicBezTo>
                    <a:pt x="5322" y="-146"/>
                    <a:pt x="6887" y="540"/>
                    <a:pt x="7670" y="2254"/>
                  </a:cubicBezTo>
                  <a:cubicBezTo>
                    <a:pt x="8452" y="3968"/>
                    <a:pt x="8452" y="6711"/>
                    <a:pt x="7983" y="8768"/>
                  </a:cubicBezTo>
                  <a:cubicBezTo>
                    <a:pt x="7513" y="10825"/>
                    <a:pt x="6574" y="12197"/>
                    <a:pt x="5165" y="14083"/>
                  </a:cubicBezTo>
                  <a:cubicBezTo>
                    <a:pt x="3757" y="15968"/>
                    <a:pt x="1878" y="18368"/>
                    <a:pt x="1722" y="19740"/>
                  </a:cubicBezTo>
                  <a:cubicBezTo>
                    <a:pt x="1565" y="21111"/>
                    <a:pt x="3130" y="21454"/>
                    <a:pt x="6730" y="20597"/>
                  </a:cubicBezTo>
                  <a:cubicBezTo>
                    <a:pt x="10330" y="19740"/>
                    <a:pt x="15965" y="17683"/>
                    <a:pt x="21600" y="15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1111250" y="2427950"/>
              <a:ext cx="152400" cy="97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3" fill="norm" stroke="1" extrusionOk="0">
                  <a:moveTo>
                    <a:pt x="0" y="0"/>
                  </a:moveTo>
                  <a:cubicBezTo>
                    <a:pt x="600" y="4950"/>
                    <a:pt x="1200" y="9900"/>
                    <a:pt x="1500" y="13950"/>
                  </a:cubicBezTo>
                  <a:cubicBezTo>
                    <a:pt x="1800" y="18000"/>
                    <a:pt x="1800" y="21150"/>
                    <a:pt x="2250" y="20700"/>
                  </a:cubicBezTo>
                  <a:cubicBezTo>
                    <a:pt x="2700" y="20250"/>
                    <a:pt x="3600" y="16200"/>
                    <a:pt x="4350" y="12825"/>
                  </a:cubicBezTo>
                  <a:cubicBezTo>
                    <a:pt x="5100" y="9450"/>
                    <a:pt x="5700" y="6750"/>
                    <a:pt x="6450" y="4275"/>
                  </a:cubicBezTo>
                  <a:cubicBezTo>
                    <a:pt x="7200" y="1800"/>
                    <a:pt x="8100" y="-450"/>
                    <a:pt x="10050" y="450"/>
                  </a:cubicBezTo>
                  <a:cubicBezTo>
                    <a:pt x="12000" y="1350"/>
                    <a:pt x="15000" y="5400"/>
                    <a:pt x="17100" y="8550"/>
                  </a:cubicBezTo>
                  <a:cubicBezTo>
                    <a:pt x="19200" y="11700"/>
                    <a:pt x="20400" y="1395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1739900" y="2777200"/>
              <a:ext cx="889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1771649" y="2885150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2397331" y="2457213"/>
              <a:ext cx="141758" cy="61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46" fill="norm" stroke="1" extrusionOk="0">
                  <a:moveTo>
                    <a:pt x="4257" y="12335"/>
                  </a:moveTo>
                  <a:cubicBezTo>
                    <a:pt x="3304" y="14487"/>
                    <a:pt x="2351" y="16640"/>
                    <a:pt x="2034" y="17939"/>
                  </a:cubicBezTo>
                  <a:cubicBezTo>
                    <a:pt x="1716" y="19238"/>
                    <a:pt x="2034" y="19683"/>
                    <a:pt x="2192" y="20203"/>
                  </a:cubicBezTo>
                  <a:cubicBezTo>
                    <a:pt x="2351" y="20723"/>
                    <a:pt x="2351" y="21316"/>
                    <a:pt x="2351" y="21428"/>
                  </a:cubicBezTo>
                  <a:cubicBezTo>
                    <a:pt x="2351" y="21539"/>
                    <a:pt x="2351" y="21168"/>
                    <a:pt x="1875" y="19758"/>
                  </a:cubicBezTo>
                  <a:cubicBezTo>
                    <a:pt x="1398" y="18347"/>
                    <a:pt x="445" y="15898"/>
                    <a:pt x="128" y="13188"/>
                  </a:cubicBezTo>
                  <a:cubicBezTo>
                    <a:pt x="-190" y="10479"/>
                    <a:pt x="128" y="7510"/>
                    <a:pt x="604" y="5506"/>
                  </a:cubicBezTo>
                  <a:cubicBezTo>
                    <a:pt x="1081" y="3502"/>
                    <a:pt x="1716" y="2463"/>
                    <a:pt x="2351" y="1720"/>
                  </a:cubicBezTo>
                  <a:cubicBezTo>
                    <a:pt x="2986" y="978"/>
                    <a:pt x="3622" y="533"/>
                    <a:pt x="4734" y="273"/>
                  </a:cubicBezTo>
                  <a:cubicBezTo>
                    <a:pt x="5845" y="13"/>
                    <a:pt x="7434" y="-61"/>
                    <a:pt x="8704" y="50"/>
                  </a:cubicBezTo>
                  <a:cubicBezTo>
                    <a:pt x="9975" y="162"/>
                    <a:pt x="10928" y="459"/>
                    <a:pt x="11563" y="1535"/>
                  </a:cubicBezTo>
                  <a:cubicBezTo>
                    <a:pt x="12198" y="2611"/>
                    <a:pt x="12516" y="4467"/>
                    <a:pt x="12357" y="5617"/>
                  </a:cubicBezTo>
                  <a:cubicBezTo>
                    <a:pt x="12198" y="6768"/>
                    <a:pt x="11563" y="7213"/>
                    <a:pt x="10769" y="7659"/>
                  </a:cubicBezTo>
                  <a:cubicBezTo>
                    <a:pt x="9975" y="8104"/>
                    <a:pt x="9022" y="8549"/>
                    <a:pt x="9181" y="8661"/>
                  </a:cubicBezTo>
                  <a:cubicBezTo>
                    <a:pt x="9339" y="8772"/>
                    <a:pt x="10610" y="8549"/>
                    <a:pt x="12198" y="8438"/>
                  </a:cubicBezTo>
                  <a:cubicBezTo>
                    <a:pt x="13786" y="8327"/>
                    <a:pt x="15692" y="8327"/>
                    <a:pt x="17281" y="8512"/>
                  </a:cubicBezTo>
                  <a:cubicBezTo>
                    <a:pt x="18869" y="8698"/>
                    <a:pt x="20139" y="9069"/>
                    <a:pt x="20775" y="9440"/>
                  </a:cubicBezTo>
                  <a:cubicBezTo>
                    <a:pt x="21410" y="9811"/>
                    <a:pt x="21410" y="10182"/>
                    <a:pt x="20934" y="10591"/>
                  </a:cubicBezTo>
                  <a:cubicBezTo>
                    <a:pt x="20457" y="10999"/>
                    <a:pt x="19504" y="11444"/>
                    <a:pt x="18234" y="11704"/>
                  </a:cubicBezTo>
                  <a:cubicBezTo>
                    <a:pt x="16963" y="11964"/>
                    <a:pt x="15375" y="12038"/>
                    <a:pt x="13786" y="12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2604005" y="2681950"/>
              <a:ext cx="61345" cy="124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462" fill="norm" stroke="1" extrusionOk="0">
                  <a:moveTo>
                    <a:pt x="1988" y="9885"/>
                  </a:moveTo>
                  <a:cubicBezTo>
                    <a:pt x="1268" y="11715"/>
                    <a:pt x="548" y="13546"/>
                    <a:pt x="188" y="15376"/>
                  </a:cubicBezTo>
                  <a:cubicBezTo>
                    <a:pt x="-172" y="17207"/>
                    <a:pt x="-172" y="19037"/>
                    <a:pt x="1628" y="20136"/>
                  </a:cubicBezTo>
                  <a:cubicBezTo>
                    <a:pt x="3428" y="21234"/>
                    <a:pt x="7028" y="21600"/>
                    <a:pt x="10628" y="21417"/>
                  </a:cubicBezTo>
                  <a:cubicBezTo>
                    <a:pt x="14228" y="21234"/>
                    <a:pt x="17828" y="20502"/>
                    <a:pt x="19628" y="18122"/>
                  </a:cubicBezTo>
                  <a:cubicBezTo>
                    <a:pt x="21428" y="15742"/>
                    <a:pt x="21428" y="11715"/>
                    <a:pt x="18548" y="8420"/>
                  </a:cubicBezTo>
                  <a:cubicBezTo>
                    <a:pt x="15668" y="5125"/>
                    <a:pt x="9908" y="2563"/>
                    <a:pt x="41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2468924" y="2276187"/>
              <a:ext cx="147276" cy="9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028" fill="norm" stroke="1" extrusionOk="0">
                  <a:moveTo>
                    <a:pt x="1104" y="5615"/>
                  </a:moveTo>
                  <a:cubicBezTo>
                    <a:pt x="1104" y="8015"/>
                    <a:pt x="1104" y="10415"/>
                    <a:pt x="796" y="13535"/>
                  </a:cubicBezTo>
                  <a:cubicBezTo>
                    <a:pt x="487" y="16655"/>
                    <a:pt x="-130" y="20495"/>
                    <a:pt x="24" y="20975"/>
                  </a:cubicBezTo>
                  <a:cubicBezTo>
                    <a:pt x="179" y="21455"/>
                    <a:pt x="1104" y="18575"/>
                    <a:pt x="2339" y="14735"/>
                  </a:cubicBezTo>
                  <a:cubicBezTo>
                    <a:pt x="3573" y="10895"/>
                    <a:pt x="5116" y="6095"/>
                    <a:pt x="6659" y="3455"/>
                  </a:cubicBezTo>
                  <a:cubicBezTo>
                    <a:pt x="8201" y="815"/>
                    <a:pt x="9744" y="335"/>
                    <a:pt x="11287" y="95"/>
                  </a:cubicBezTo>
                  <a:cubicBezTo>
                    <a:pt x="12830" y="-145"/>
                    <a:pt x="14373" y="-145"/>
                    <a:pt x="16070" y="2735"/>
                  </a:cubicBezTo>
                  <a:cubicBezTo>
                    <a:pt x="17767" y="5615"/>
                    <a:pt x="19619" y="11375"/>
                    <a:pt x="21470" y="17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3302000" y="2637500"/>
              <a:ext cx="1905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457"/>
                    <a:pt x="12000" y="11314"/>
                    <a:pt x="15600" y="7714"/>
                  </a:cubicBezTo>
                  <a:cubicBezTo>
                    <a:pt x="19200" y="4114"/>
                    <a:pt x="204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3417392" y="2580350"/>
              <a:ext cx="4335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4221" y="0"/>
                  </a:moveTo>
                  <a:cubicBezTo>
                    <a:pt x="10294" y="554"/>
                    <a:pt x="6367" y="1108"/>
                    <a:pt x="3421" y="3415"/>
                  </a:cubicBezTo>
                  <a:cubicBezTo>
                    <a:pt x="476" y="5723"/>
                    <a:pt x="-1488" y="9785"/>
                    <a:pt x="1457" y="13108"/>
                  </a:cubicBezTo>
                  <a:cubicBezTo>
                    <a:pt x="4403" y="16431"/>
                    <a:pt x="12257" y="19015"/>
                    <a:pt x="201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3788785" y="2428080"/>
              <a:ext cx="157460" cy="59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19" fill="norm" stroke="1" extrusionOk="0">
                  <a:moveTo>
                    <a:pt x="1996" y="21519"/>
                  </a:moveTo>
                  <a:cubicBezTo>
                    <a:pt x="1427" y="19535"/>
                    <a:pt x="859" y="17550"/>
                    <a:pt x="433" y="15070"/>
                  </a:cubicBezTo>
                  <a:cubicBezTo>
                    <a:pt x="6" y="12589"/>
                    <a:pt x="-278" y="9612"/>
                    <a:pt x="433" y="7170"/>
                  </a:cubicBezTo>
                  <a:cubicBezTo>
                    <a:pt x="1143" y="4727"/>
                    <a:pt x="2848" y="2819"/>
                    <a:pt x="4269" y="1674"/>
                  </a:cubicBezTo>
                  <a:cubicBezTo>
                    <a:pt x="5690" y="530"/>
                    <a:pt x="6827" y="148"/>
                    <a:pt x="8106" y="33"/>
                  </a:cubicBezTo>
                  <a:cubicBezTo>
                    <a:pt x="9385" y="-81"/>
                    <a:pt x="10806" y="72"/>
                    <a:pt x="11943" y="911"/>
                  </a:cubicBezTo>
                  <a:cubicBezTo>
                    <a:pt x="13080" y="1751"/>
                    <a:pt x="13933" y="3277"/>
                    <a:pt x="14075" y="4460"/>
                  </a:cubicBezTo>
                  <a:cubicBezTo>
                    <a:pt x="14217" y="5643"/>
                    <a:pt x="13648" y="6483"/>
                    <a:pt x="12796" y="7017"/>
                  </a:cubicBezTo>
                  <a:cubicBezTo>
                    <a:pt x="11943" y="7552"/>
                    <a:pt x="10806" y="7780"/>
                    <a:pt x="10664" y="7742"/>
                  </a:cubicBezTo>
                  <a:cubicBezTo>
                    <a:pt x="10522" y="7704"/>
                    <a:pt x="11375" y="7399"/>
                    <a:pt x="12511" y="7246"/>
                  </a:cubicBezTo>
                  <a:cubicBezTo>
                    <a:pt x="13648" y="7094"/>
                    <a:pt x="15069" y="7094"/>
                    <a:pt x="16206" y="7246"/>
                  </a:cubicBezTo>
                  <a:cubicBezTo>
                    <a:pt x="17343" y="7399"/>
                    <a:pt x="18196" y="7704"/>
                    <a:pt x="19048" y="8048"/>
                  </a:cubicBezTo>
                  <a:cubicBezTo>
                    <a:pt x="19901" y="8391"/>
                    <a:pt x="20754" y="8773"/>
                    <a:pt x="21038" y="9154"/>
                  </a:cubicBezTo>
                  <a:cubicBezTo>
                    <a:pt x="21322" y="9536"/>
                    <a:pt x="21038" y="9918"/>
                    <a:pt x="20043" y="10414"/>
                  </a:cubicBezTo>
                  <a:cubicBezTo>
                    <a:pt x="19048" y="10910"/>
                    <a:pt x="17343" y="11520"/>
                    <a:pt x="15780" y="11749"/>
                  </a:cubicBezTo>
                  <a:cubicBezTo>
                    <a:pt x="14217" y="11978"/>
                    <a:pt x="12796" y="11826"/>
                    <a:pt x="11375" y="11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4057650" y="2637500"/>
              <a:ext cx="1" cy="127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3902815" y="2174458"/>
              <a:ext cx="129435" cy="15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780" fill="norm" stroke="1" extrusionOk="0">
                  <a:moveTo>
                    <a:pt x="7717" y="6060"/>
                  </a:moveTo>
                  <a:cubicBezTo>
                    <a:pt x="6323" y="8979"/>
                    <a:pt x="4930" y="11897"/>
                    <a:pt x="3536" y="14670"/>
                  </a:cubicBezTo>
                  <a:cubicBezTo>
                    <a:pt x="2143" y="17443"/>
                    <a:pt x="749" y="20070"/>
                    <a:pt x="227" y="20654"/>
                  </a:cubicBezTo>
                  <a:cubicBezTo>
                    <a:pt x="-296" y="21238"/>
                    <a:pt x="52" y="19779"/>
                    <a:pt x="1620" y="16422"/>
                  </a:cubicBezTo>
                  <a:cubicBezTo>
                    <a:pt x="3188" y="13065"/>
                    <a:pt x="5975" y="7811"/>
                    <a:pt x="8239" y="4454"/>
                  </a:cubicBezTo>
                  <a:cubicBezTo>
                    <a:pt x="10504" y="1097"/>
                    <a:pt x="12246" y="-362"/>
                    <a:pt x="13639" y="76"/>
                  </a:cubicBezTo>
                  <a:cubicBezTo>
                    <a:pt x="15033" y="514"/>
                    <a:pt x="16078" y="2849"/>
                    <a:pt x="17298" y="6060"/>
                  </a:cubicBezTo>
                  <a:cubicBezTo>
                    <a:pt x="18517" y="9270"/>
                    <a:pt x="19910" y="13357"/>
                    <a:pt x="21304" y="17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4406900" y="2472400"/>
              <a:ext cx="1651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2160"/>
                    <a:pt x="4431" y="4320"/>
                    <a:pt x="7477" y="7380"/>
                  </a:cubicBezTo>
                  <a:cubicBezTo>
                    <a:pt x="10523" y="10440"/>
                    <a:pt x="14400" y="14400"/>
                    <a:pt x="16892" y="16920"/>
                  </a:cubicBezTo>
                  <a:cubicBezTo>
                    <a:pt x="19385" y="19440"/>
                    <a:pt x="20492" y="205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4462389" y="2453350"/>
              <a:ext cx="16676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21272" y="0"/>
                  </a:moveTo>
                  <a:cubicBezTo>
                    <a:pt x="17222" y="3106"/>
                    <a:pt x="13172" y="6212"/>
                    <a:pt x="9527" y="9247"/>
                  </a:cubicBezTo>
                  <a:cubicBezTo>
                    <a:pt x="5882" y="12282"/>
                    <a:pt x="2642" y="15247"/>
                    <a:pt x="1157" y="17294"/>
                  </a:cubicBezTo>
                  <a:cubicBezTo>
                    <a:pt x="-328" y="19341"/>
                    <a:pt x="-58" y="20471"/>
                    <a:pt x="2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4640394" y="2666572"/>
              <a:ext cx="128456" cy="13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129" fill="norm" stroke="1" extrusionOk="0">
                  <a:moveTo>
                    <a:pt x="3375" y="421"/>
                  </a:moveTo>
                  <a:cubicBezTo>
                    <a:pt x="5117" y="88"/>
                    <a:pt x="6859" y="-244"/>
                    <a:pt x="8427" y="254"/>
                  </a:cubicBezTo>
                  <a:cubicBezTo>
                    <a:pt x="9995" y="753"/>
                    <a:pt x="11388" y="2082"/>
                    <a:pt x="11562" y="3578"/>
                  </a:cubicBezTo>
                  <a:cubicBezTo>
                    <a:pt x="11737" y="5073"/>
                    <a:pt x="10691" y="6734"/>
                    <a:pt x="8601" y="8894"/>
                  </a:cubicBezTo>
                  <a:cubicBezTo>
                    <a:pt x="6511" y="11054"/>
                    <a:pt x="3375" y="13713"/>
                    <a:pt x="1633" y="15873"/>
                  </a:cubicBezTo>
                  <a:cubicBezTo>
                    <a:pt x="-109" y="18033"/>
                    <a:pt x="-457" y="19694"/>
                    <a:pt x="588" y="20525"/>
                  </a:cubicBezTo>
                  <a:cubicBezTo>
                    <a:pt x="1633" y="21356"/>
                    <a:pt x="4072" y="21356"/>
                    <a:pt x="7730" y="20359"/>
                  </a:cubicBezTo>
                  <a:cubicBezTo>
                    <a:pt x="11388" y="19362"/>
                    <a:pt x="16266" y="17368"/>
                    <a:pt x="21143" y="15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4781550" y="2281900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5219699" y="2643850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6" y="14400"/>
                    <a:pt x="12293" y="7200"/>
                    <a:pt x="15893" y="3600"/>
                  </a:cubicBezTo>
                  <a:cubicBezTo>
                    <a:pt x="19493" y="0"/>
                    <a:pt x="2054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5353049" y="2561300"/>
              <a:ext cx="38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5672666" y="2455366"/>
              <a:ext cx="161573" cy="55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22" fill="norm" stroke="1" extrusionOk="0">
                  <a:moveTo>
                    <a:pt x="561" y="18017"/>
                  </a:moveTo>
                  <a:cubicBezTo>
                    <a:pt x="561" y="18914"/>
                    <a:pt x="561" y="19810"/>
                    <a:pt x="421" y="20462"/>
                  </a:cubicBezTo>
                  <a:cubicBezTo>
                    <a:pt x="281" y="21114"/>
                    <a:pt x="0" y="21522"/>
                    <a:pt x="0" y="21522"/>
                  </a:cubicBezTo>
                  <a:cubicBezTo>
                    <a:pt x="0" y="21522"/>
                    <a:pt x="281" y="21114"/>
                    <a:pt x="561" y="19566"/>
                  </a:cubicBezTo>
                  <a:cubicBezTo>
                    <a:pt x="842" y="18017"/>
                    <a:pt x="1122" y="15327"/>
                    <a:pt x="1683" y="12719"/>
                  </a:cubicBezTo>
                  <a:cubicBezTo>
                    <a:pt x="2244" y="10111"/>
                    <a:pt x="3086" y="7584"/>
                    <a:pt x="3647" y="5872"/>
                  </a:cubicBezTo>
                  <a:cubicBezTo>
                    <a:pt x="4208" y="4160"/>
                    <a:pt x="4488" y="3264"/>
                    <a:pt x="5049" y="2408"/>
                  </a:cubicBezTo>
                  <a:cubicBezTo>
                    <a:pt x="5610" y="1552"/>
                    <a:pt x="6452" y="737"/>
                    <a:pt x="7574" y="330"/>
                  </a:cubicBezTo>
                  <a:cubicBezTo>
                    <a:pt x="8696" y="-78"/>
                    <a:pt x="10099" y="-78"/>
                    <a:pt x="11081" y="167"/>
                  </a:cubicBezTo>
                  <a:cubicBezTo>
                    <a:pt x="12062" y="411"/>
                    <a:pt x="12623" y="900"/>
                    <a:pt x="12764" y="1797"/>
                  </a:cubicBezTo>
                  <a:cubicBezTo>
                    <a:pt x="12904" y="2693"/>
                    <a:pt x="12623" y="3997"/>
                    <a:pt x="11782" y="4894"/>
                  </a:cubicBezTo>
                  <a:cubicBezTo>
                    <a:pt x="10940" y="5791"/>
                    <a:pt x="9538" y="6280"/>
                    <a:pt x="9538" y="6565"/>
                  </a:cubicBezTo>
                  <a:cubicBezTo>
                    <a:pt x="9538" y="6850"/>
                    <a:pt x="10940" y="6932"/>
                    <a:pt x="12764" y="7258"/>
                  </a:cubicBezTo>
                  <a:cubicBezTo>
                    <a:pt x="14587" y="7584"/>
                    <a:pt x="16831" y="8154"/>
                    <a:pt x="18374" y="8603"/>
                  </a:cubicBezTo>
                  <a:cubicBezTo>
                    <a:pt x="19917" y="9051"/>
                    <a:pt x="20758" y="9377"/>
                    <a:pt x="21179" y="9785"/>
                  </a:cubicBezTo>
                  <a:cubicBezTo>
                    <a:pt x="21600" y="10192"/>
                    <a:pt x="21600" y="10681"/>
                    <a:pt x="19917" y="11048"/>
                  </a:cubicBezTo>
                  <a:cubicBezTo>
                    <a:pt x="18234" y="11415"/>
                    <a:pt x="14868" y="11659"/>
                    <a:pt x="11501" y="11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5880100" y="2657826"/>
              <a:ext cx="133350" cy="11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6" fill="norm" stroke="1" extrusionOk="0">
                  <a:moveTo>
                    <a:pt x="0" y="3238"/>
                  </a:moveTo>
                  <a:cubicBezTo>
                    <a:pt x="1371" y="2081"/>
                    <a:pt x="2743" y="924"/>
                    <a:pt x="4286" y="346"/>
                  </a:cubicBezTo>
                  <a:cubicBezTo>
                    <a:pt x="5829" y="-233"/>
                    <a:pt x="7543" y="-233"/>
                    <a:pt x="8743" y="1503"/>
                  </a:cubicBezTo>
                  <a:cubicBezTo>
                    <a:pt x="9943" y="3238"/>
                    <a:pt x="10629" y="6710"/>
                    <a:pt x="10457" y="9410"/>
                  </a:cubicBezTo>
                  <a:cubicBezTo>
                    <a:pt x="10286" y="12110"/>
                    <a:pt x="9257" y="14038"/>
                    <a:pt x="8057" y="15774"/>
                  </a:cubicBezTo>
                  <a:cubicBezTo>
                    <a:pt x="6857" y="17510"/>
                    <a:pt x="5486" y="19053"/>
                    <a:pt x="6000" y="20017"/>
                  </a:cubicBezTo>
                  <a:cubicBezTo>
                    <a:pt x="6514" y="20981"/>
                    <a:pt x="8914" y="21367"/>
                    <a:pt x="11829" y="20596"/>
                  </a:cubicBezTo>
                  <a:cubicBezTo>
                    <a:pt x="14743" y="19824"/>
                    <a:pt x="18171" y="17896"/>
                    <a:pt x="21600" y="159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5774266" y="2301841"/>
              <a:ext cx="150284" cy="10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5" fill="norm" stroke="1" extrusionOk="0">
                  <a:moveTo>
                    <a:pt x="1521" y="3634"/>
                  </a:moveTo>
                  <a:cubicBezTo>
                    <a:pt x="1217" y="7869"/>
                    <a:pt x="913" y="12104"/>
                    <a:pt x="608" y="15281"/>
                  </a:cubicBezTo>
                  <a:cubicBezTo>
                    <a:pt x="304" y="18457"/>
                    <a:pt x="0" y="20575"/>
                    <a:pt x="0" y="20575"/>
                  </a:cubicBezTo>
                  <a:cubicBezTo>
                    <a:pt x="0" y="20575"/>
                    <a:pt x="304" y="18457"/>
                    <a:pt x="1521" y="15069"/>
                  </a:cubicBezTo>
                  <a:cubicBezTo>
                    <a:pt x="2738" y="11681"/>
                    <a:pt x="4868" y="7022"/>
                    <a:pt x="6541" y="3846"/>
                  </a:cubicBezTo>
                  <a:cubicBezTo>
                    <a:pt x="8214" y="669"/>
                    <a:pt x="9431" y="-1025"/>
                    <a:pt x="11865" y="669"/>
                  </a:cubicBezTo>
                  <a:cubicBezTo>
                    <a:pt x="14299" y="2363"/>
                    <a:pt x="17949" y="7446"/>
                    <a:pt x="21600" y="12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6223000" y="2516850"/>
              <a:ext cx="1016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6975" y="1137"/>
                  </a:cubicBezTo>
                  <a:cubicBezTo>
                    <a:pt x="9450" y="2274"/>
                    <a:pt x="12150" y="4547"/>
                    <a:pt x="14625" y="8147"/>
                  </a:cubicBezTo>
                  <a:cubicBezTo>
                    <a:pt x="17100" y="11747"/>
                    <a:pt x="19350" y="166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6216650" y="2497800"/>
              <a:ext cx="1841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76" y="2259"/>
                    <a:pt x="14152" y="4518"/>
                    <a:pt x="10676" y="7200"/>
                  </a:cubicBezTo>
                  <a:cubicBezTo>
                    <a:pt x="7200" y="9882"/>
                    <a:pt x="3972" y="12988"/>
                    <a:pt x="2234" y="15459"/>
                  </a:cubicBezTo>
                  <a:cubicBezTo>
                    <a:pt x="497" y="17929"/>
                    <a:pt x="248" y="197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6369050" y="2731530"/>
              <a:ext cx="146050" cy="12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2329"/>
                  </a:moveTo>
                  <a:cubicBezTo>
                    <a:pt x="1252" y="1266"/>
                    <a:pt x="2504" y="204"/>
                    <a:pt x="3913" y="27"/>
                  </a:cubicBezTo>
                  <a:cubicBezTo>
                    <a:pt x="5322" y="-150"/>
                    <a:pt x="6887" y="558"/>
                    <a:pt x="7670" y="1798"/>
                  </a:cubicBezTo>
                  <a:cubicBezTo>
                    <a:pt x="8452" y="3037"/>
                    <a:pt x="8452" y="4807"/>
                    <a:pt x="8139" y="6932"/>
                  </a:cubicBezTo>
                  <a:cubicBezTo>
                    <a:pt x="7826" y="9057"/>
                    <a:pt x="7200" y="11535"/>
                    <a:pt x="6261" y="14014"/>
                  </a:cubicBezTo>
                  <a:cubicBezTo>
                    <a:pt x="5322" y="16493"/>
                    <a:pt x="4070" y="18971"/>
                    <a:pt x="4383" y="20211"/>
                  </a:cubicBezTo>
                  <a:cubicBezTo>
                    <a:pt x="4696" y="21450"/>
                    <a:pt x="6574" y="21450"/>
                    <a:pt x="9704" y="20742"/>
                  </a:cubicBezTo>
                  <a:cubicBezTo>
                    <a:pt x="12835" y="20034"/>
                    <a:pt x="17217" y="18617"/>
                    <a:pt x="21600" y="172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6477000" y="2359189"/>
              <a:ext cx="158750" cy="17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4497"/>
                  </a:moveTo>
                  <a:cubicBezTo>
                    <a:pt x="288" y="2954"/>
                    <a:pt x="576" y="1411"/>
                    <a:pt x="1584" y="639"/>
                  </a:cubicBezTo>
                  <a:cubicBezTo>
                    <a:pt x="2592" y="-132"/>
                    <a:pt x="4320" y="-132"/>
                    <a:pt x="5760" y="254"/>
                  </a:cubicBezTo>
                  <a:cubicBezTo>
                    <a:pt x="7200" y="639"/>
                    <a:pt x="8352" y="1411"/>
                    <a:pt x="9216" y="3211"/>
                  </a:cubicBezTo>
                  <a:cubicBezTo>
                    <a:pt x="10080" y="5011"/>
                    <a:pt x="10656" y="7839"/>
                    <a:pt x="9936" y="10154"/>
                  </a:cubicBezTo>
                  <a:cubicBezTo>
                    <a:pt x="9216" y="12468"/>
                    <a:pt x="7200" y="14268"/>
                    <a:pt x="5616" y="15811"/>
                  </a:cubicBezTo>
                  <a:cubicBezTo>
                    <a:pt x="4032" y="17354"/>
                    <a:pt x="2880" y="18639"/>
                    <a:pt x="3168" y="19411"/>
                  </a:cubicBezTo>
                  <a:cubicBezTo>
                    <a:pt x="3456" y="20182"/>
                    <a:pt x="5184" y="20439"/>
                    <a:pt x="8496" y="20697"/>
                  </a:cubicBezTo>
                  <a:cubicBezTo>
                    <a:pt x="11808" y="20954"/>
                    <a:pt x="16704" y="21211"/>
                    <a:pt x="21600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6915150" y="2656550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7280"/>
                    <a:pt x="11012" y="12960"/>
                    <a:pt x="14612" y="9360"/>
                  </a:cubicBezTo>
                  <a:cubicBezTo>
                    <a:pt x="18212" y="5760"/>
                    <a:pt x="19906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7037501" y="2586700"/>
              <a:ext cx="681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3401" y="0"/>
                  </a:moveTo>
                  <a:cubicBezTo>
                    <a:pt x="1438" y="4168"/>
                    <a:pt x="-526" y="8337"/>
                    <a:pt x="129" y="11747"/>
                  </a:cubicBezTo>
                  <a:cubicBezTo>
                    <a:pt x="783" y="15158"/>
                    <a:pt x="4056" y="17811"/>
                    <a:pt x="7983" y="19326"/>
                  </a:cubicBezTo>
                  <a:cubicBezTo>
                    <a:pt x="11910" y="20842"/>
                    <a:pt x="16492" y="21221"/>
                    <a:pt x="210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7423150" y="2770850"/>
              <a:ext cx="330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0"/>
                    <a:pt x="11077" y="0"/>
                    <a:pt x="14677" y="3600"/>
                  </a:cubicBezTo>
                  <a:cubicBezTo>
                    <a:pt x="18277" y="7200"/>
                    <a:pt x="19938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7950200" y="2840700"/>
              <a:ext cx="177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8451850" y="2783550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9010650" y="2732750"/>
              <a:ext cx="203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457"/>
                    <a:pt x="8100" y="11314"/>
                    <a:pt x="11700" y="7714"/>
                  </a:cubicBezTo>
                  <a:cubicBezTo>
                    <a:pt x="15300" y="4114"/>
                    <a:pt x="1845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9109572" y="2694650"/>
              <a:ext cx="2172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657"/>
                    <a:pt x="-1443" y="11314"/>
                    <a:pt x="1502" y="14914"/>
                  </a:cubicBezTo>
                  <a:cubicBezTo>
                    <a:pt x="4448" y="18514"/>
                    <a:pt x="12302" y="20057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9335293" y="2508248"/>
              <a:ext cx="194611" cy="60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070" fill="norm" stroke="1" extrusionOk="0">
                  <a:moveTo>
                    <a:pt x="2003" y="15507"/>
                  </a:moveTo>
                  <a:cubicBezTo>
                    <a:pt x="1307" y="17270"/>
                    <a:pt x="610" y="19033"/>
                    <a:pt x="261" y="20098"/>
                  </a:cubicBezTo>
                  <a:cubicBezTo>
                    <a:pt x="-87" y="21164"/>
                    <a:pt x="-87" y="21531"/>
                    <a:pt x="261" y="20282"/>
                  </a:cubicBezTo>
                  <a:cubicBezTo>
                    <a:pt x="610" y="19033"/>
                    <a:pt x="1307" y="16168"/>
                    <a:pt x="2352" y="13449"/>
                  </a:cubicBezTo>
                  <a:cubicBezTo>
                    <a:pt x="3397" y="10731"/>
                    <a:pt x="4790" y="8160"/>
                    <a:pt x="6184" y="6102"/>
                  </a:cubicBezTo>
                  <a:cubicBezTo>
                    <a:pt x="7578" y="4045"/>
                    <a:pt x="8971" y="2502"/>
                    <a:pt x="10016" y="1584"/>
                  </a:cubicBezTo>
                  <a:cubicBezTo>
                    <a:pt x="11061" y="666"/>
                    <a:pt x="11758" y="372"/>
                    <a:pt x="12687" y="188"/>
                  </a:cubicBezTo>
                  <a:cubicBezTo>
                    <a:pt x="13616" y="4"/>
                    <a:pt x="14778" y="-69"/>
                    <a:pt x="15707" y="78"/>
                  </a:cubicBezTo>
                  <a:cubicBezTo>
                    <a:pt x="16636" y="225"/>
                    <a:pt x="17332" y="592"/>
                    <a:pt x="17565" y="1290"/>
                  </a:cubicBezTo>
                  <a:cubicBezTo>
                    <a:pt x="17797" y="1988"/>
                    <a:pt x="17565" y="3017"/>
                    <a:pt x="17100" y="3751"/>
                  </a:cubicBezTo>
                  <a:cubicBezTo>
                    <a:pt x="16636" y="4486"/>
                    <a:pt x="15939" y="4927"/>
                    <a:pt x="15358" y="5368"/>
                  </a:cubicBezTo>
                  <a:cubicBezTo>
                    <a:pt x="14778" y="5809"/>
                    <a:pt x="14313" y="6249"/>
                    <a:pt x="14661" y="6507"/>
                  </a:cubicBezTo>
                  <a:cubicBezTo>
                    <a:pt x="15010" y="6764"/>
                    <a:pt x="16171" y="6837"/>
                    <a:pt x="17448" y="7241"/>
                  </a:cubicBezTo>
                  <a:cubicBezTo>
                    <a:pt x="18726" y="7645"/>
                    <a:pt x="20119" y="8380"/>
                    <a:pt x="20816" y="9004"/>
                  </a:cubicBezTo>
                  <a:cubicBezTo>
                    <a:pt x="21513" y="9629"/>
                    <a:pt x="21513" y="10143"/>
                    <a:pt x="20932" y="10584"/>
                  </a:cubicBezTo>
                  <a:cubicBezTo>
                    <a:pt x="20352" y="11025"/>
                    <a:pt x="19190" y="11392"/>
                    <a:pt x="18029" y="11576"/>
                  </a:cubicBezTo>
                  <a:cubicBezTo>
                    <a:pt x="16868" y="11760"/>
                    <a:pt x="15707" y="11760"/>
                    <a:pt x="14545" y="11760"/>
                  </a:cubicBezTo>
                  <a:cubicBezTo>
                    <a:pt x="13384" y="11760"/>
                    <a:pt x="12223" y="11760"/>
                    <a:pt x="11758" y="11686"/>
                  </a:cubicBezTo>
                  <a:cubicBezTo>
                    <a:pt x="11294" y="11613"/>
                    <a:pt x="11526" y="11466"/>
                    <a:pt x="11758" y="1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9607550" y="2745450"/>
              <a:ext cx="1" cy="1460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9631959" y="2758150"/>
              <a:ext cx="83541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14471" y="0"/>
                  </a:moveTo>
                  <a:cubicBezTo>
                    <a:pt x="9730" y="4418"/>
                    <a:pt x="4988" y="8836"/>
                    <a:pt x="2354" y="12273"/>
                  </a:cubicBezTo>
                  <a:cubicBezTo>
                    <a:pt x="-280" y="15709"/>
                    <a:pt x="-807" y="18164"/>
                    <a:pt x="1300" y="19636"/>
                  </a:cubicBezTo>
                  <a:cubicBezTo>
                    <a:pt x="3408" y="21109"/>
                    <a:pt x="8149" y="21600"/>
                    <a:pt x="11837" y="21600"/>
                  </a:cubicBezTo>
                  <a:cubicBezTo>
                    <a:pt x="15525" y="21600"/>
                    <a:pt x="18159" y="21109"/>
                    <a:pt x="20793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9537700" y="2315375"/>
              <a:ext cx="139700" cy="10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3927" y="7576"/>
                  </a:moveTo>
                  <a:cubicBezTo>
                    <a:pt x="3273" y="9780"/>
                    <a:pt x="2618" y="11984"/>
                    <a:pt x="1800" y="14629"/>
                  </a:cubicBezTo>
                  <a:cubicBezTo>
                    <a:pt x="982" y="17274"/>
                    <a:pt x="0" y="20359"/>
                    <a:pt x="0" y="20800"/>
                  </a:cubicBezTo>
                  <a:cubicBezTo>
                    <a:pt x="0" y="21241"/>
                    <a:pt x="982" y="19037"/>
                    <a:pt x="2782" y="15951"/>
                  </a:cubicBezTo>
                  <a:cubicBezTo>
                    <a:pt x="4582" y="12865"/>
                    <a:pt x="7200" y="8898"/>
                    <a:pt x="9000" y="5812"/>
                  </a:cubicBezTo>
                  <a:cubicBezTo>
                    <a:pt x="10800" y="2727"/>
                    <a:pt x="11782" y="523"/>
                    <a:pt x="12927" y="82"/>
                  </a:cubicBezTo>
                  <a:cubicBezTo>
                    <a:pt x="14073" y="-359"/>
                    <a:pt x="15382" y="963"/>
                    <a:pt x="16855" y="4710"/>
                  </a:cubicBezTo>
                  <a:cubicBezTo>
                    <a:pt x="18327" y="8457"/>
                    <a:pt x="19964" y="14629"/>
                    <a:pt x="21600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10001250" y="2580350"/>
              <a:ext cx="1333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2842"/>
                    <a:pt x="6857" y="5684"/>
                    <a:pt x="10457" y="9284"/>
                  </a:cubicBezTo>
                  <a:cubicBezTo>
                    <a:pt x="14057" y="12884"/>
                    <a:pt x="17829" y="172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10007600" y="2516850"/>
              <a:ext cx="2032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60"/>
                    <a:pt x="14400" y="4320"/>
                    <a:pt x="10912" y="6984"/>
                  </a:cubicBezTo>
                  <a:cubicBezTo>
                    <a:pt x="7425" y="9648"/>
                    <a:pt x="4050" y="12816"/>
                    <a:pt x="2250" y="15336"/>
                  </a:cubicBezTo>
                  <a:cubicBezTo>
                    <a:pt x="450" y="17856"/>
                    <a:pt x="225" y="197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10179049" y="2752810"/>
              <a:ext cx="165101" cy="11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0" y="8209"/>
                  </a:moveTo>
                  <a:cubicBezTo>
                    <a:pt x="554" y="6209"/>
                    <a:pt x="1108" y="4209"/>
                    <a:pt x="2077" y="2809"/>
                  </a:cubicBezTo>
                  <a:cubicBezTo>
                    <a:pt x="3046" y="1409"/>
                    <a:pt x="4431" y="609"/>
                    <a:pt x="5815" y="209"/>
                  </a:cubicBezTo>
                  <a:cubicBezTo>
                    <a:pt x="7200" y="-191"/>
                    <a:pt x="8585" y="-191"/>
                    <a:pt x="9415" y="1809"/>
                  </a:cubicBezTo>
                  <a:cubicBezTo>
                    <a:pt x="10246" y="3809"/>
                    <a:pt x="10523" y="7809"/>
                    <a:pt x="10108" y="10409"/>
                  </a:cubicBezTo>
                  <a:cubicBezTo>
                    <a:pt x="9692" y="13009"/>
                    <a:pt x="8585" y="14209"/>
                    <a:pt x="7477" y="15809"/>
                  </a:cubicBezTo>
                  <a:cubicBezTo>
                    <a:pt x="6369" y="17409"/>
                    <a:pt x="5262" y="19409"/>
                    <a:pt x="5954" y="20409"/>
                  </a:cubicBezTo>
                  <a:cubicBezTo>
                    <a:pt x="6646" y="21409"/>
                    <a:pt x="9138" y="21409"/>
                    <a:pt x="12046" y="20809"/>
                  </a:cubicBezTo>
                  <a:cubicBezTo>
                    <a:pt x="14954" y="20209"/>
                    <a:pt x="18277" y="19009"/>
                    <a:pt x="21600" y="17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10420349" y="2345400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086"/>
                    <a:pt x="21600" y="6171"/>
                    <a:pt x="21600" y="9771"/>
                  </a:cubicBezTo>
                  <a:cubicBezTo>
                    <a:pt x="21600" y="13371"/>
                    <a:pt x="10800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10438202" y="2377150"/>
              <a:ext cx="14724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4775" y="0"/>
                  </a:moveTo>
                  <a:cubicBezTo>
                    <a:pt x="11125" y="2520"/>
                    <a:pt x="7474" y="5040"/>
                    <a:pt x="5040" y="7380"/>
                  </a:cubicBezTo>
                  <a:cubicBezTo>
                    <a:pt x="2606" y="9720"/>
                    <a:pt x="1389" y="11880"/>
                    <a:pt x="629" y="13860"/>
                  </a:cubicBezTo>
                  <a:cubicBezTo>
                    <a:pt x="-132" y="15840"/>
                    <a:pt x="-436" y="17640"/>
                    <a:pt x="1085" y="18900"/>
                  </a:cubicBezTo>
                  <a:cubicBezTo>
                    <a:pt x="2606" y="20160"/>
                    <a:pt x="5953" y="20880"/>
                    <a:pt x="9603" y="21240"/>
                  </a:cubicBezTo>
                  <a:cubicBezTo>
                    <a:pt x="13254" y="21600"/>
                    <a:pt x="17209" y="21600"/>
                    <a:pt x="211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1904999" y="3494750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1987550" y="3812250"/>
              <a:ext cx="1" cy="508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2114550" y="4021800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1066799" y="4523450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3228"/>
                    <a:pt x="6912" y="6455"/>
                    <a:pt x="9936" y="9931"/>
                  </a:cubicBezTo>
                  <a:cubicBezTo>
                    <a:pt x="12960" y="13407"/>
                    <a:pt x="15552" y="17131"/>
                    <a:pt x="17424" y="19117"/>
                  </a:cubicBezTo>
                  <a:cubicBezTo>
                    <a:pt x="19296" y="21103"/>
                    <a:pt x="20448" y="213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1199625" y="4548850"/>
              <a:ext cx="12752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21334" y="0"/>
                  </a:moveTo>
                  <a:cubicBezTo>
                    <a:pt x="17793" y="2326"/>
                    <a:pt x="14252" y="4652"/>
                    <a:pt x="10888" y="7366"/>
                  </a:cubicBezTo>
                  <a:cubicBezTo>
                    <a:pt x="7524" y="10080"/>
                    <a:pt x="4337" y="13182"/>
                    <a:pt x="2390" y="15397"/>
                  </a:cubicBezTo>
                  <a:cubicBezTo>
                    <a:pt x="442" y="17612"/>
                    <a:pt x="-266" y="18942"/>
                    <a:pt x="88" y="19828"/>
                  </a:cubicBezTo>
                  <a:cubicBezTo>
                    <a:pt x="442" y="20714"/>
                    <a:pt x="1859" y="21157"/>
                    <a:pt x="32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1308100" y="4882137"/>
              <a:ext cx="127000" cy="13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8" fill="norm" stroke="1" extrusionOk="0">
                  <a:moveTo>
                    <a:pt x="0" y="4432"/>
                  </a:moveTo>
                  <a:cubicBezTo>
                    <a:pt x="720" y="7705"/>
                    <a:pt x="1440" y="10977"/>
                    <a:pt x="1440" y="14086"/>
                  </a:cubicBezTo>
                  <a:cubicBezTo>
                    <a:pt x="1440" y="17195"/>
                    <a:pt x="720" y="20141"/>
                    <a:pt x="360" y="20795"/>
                  </a:cubicBezTo>
                  <a:cubicBezTo>
                    <a:pt x="0" y="21450"/>
                    <a:pt x="0" y="19814"/>
                    <a:pt x="1080" y="16541"/>
                  </a:cubicBezTo>
                  <a:cubicBezTo>
                    <a:pt x="2160" y="13268"/>
                    <a:pt x="4320" y="8359"/>
                    <a:pt x="7020" y="5086"/>
                  </a:cubicBezTo>
                  <a:cubicBezTo>
                    <a:pt x="9720" y="1814"/>
                    <a:pt x="12960" y="177"/>
                    <a:pt x="15480" y="14"/>
                  </a:cubicBezTo>
                  <a:cubicBezTo>
                    <a:pt x="18000" y="-150"/>
                    <a:pt x="19800" y="1159"/>
                    <a:pt x="20700" y="4595"/>
                  </a:cubicBezTo>
                  <a:cubicBezTo>
                    <a:pt x="21600" y="8032"/>
                    <a:pt x="21600" y="13595"/>
                    <a:pt x="21600" y="19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1238675" y="4252759"/>
              <a:ext cx="139275" cy="16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919" fill="norm" stroke="1" extrusionOk="0">
                  <a:moveTo>
                    <a:pt x="916" y="9980"/>
                  </a:moveTo>
                  <a:cubicBezTo>
                    <a:pt x="589" y="12614"/>
                    <a:pt x="261" y="15248"/>
                    <a:pt x="98" y="17355"/>
                  </a:cubicBezTo>
                  <a:cubicBezTo>
                    <a:pt x="-66" y="19463"/>
                    <a:pt x="-66" y="21043"/>
                    <a:pt x="425" y="20911"/>
                  </a:cubicBezTo>
                  <a:cubicBezTo>
                    <a:pt x="916" y="20780"/>
                    <a:pt x="1898" y="18936"/>
                    <a:pt x="3207" y="15775"/>
                  </a:cubicBezTo>
                  <a:cubicBezTo>
                    <a:pt x="4516" y="12614"/>
                    <a:pt x="6152" y="8136"/>
                    <a:pt x="7461" y="5370"/>
                  </a:cubicBezTo>
                  <a:cubicBezTo>
                    <a:pt x="8770" y="2604"/>
                    <a:pt x="9752" y="1550"/>
                    <a:pt x="11061" y="760"/>
                  </a:cubicBezTo>
                  <a:cubicBezTo>
                    <a:pt x="12370" y="-30"/>
                    <a:pt x="14007" y="-557"/>
                    <a:pt x="15479" y="1023"/>
                  </a:cubicBezTo>
                  <a:cubicBezTo>
                    <a:pt x="16952" y="2604"/>
                    <a:pt x="18261" y="6292"/>
                    <a:pt x="19243" y="8794"/>
                  </a:cubicBezTo>
                  <a:cubicBezTo>
                    <a:pt x="20225" y="11297"/>
                    <a:pt x="20879" y="12614"/>
                    <a:pt x="21534" y="13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1854200" y="4840950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1905000" y="4910800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37" y="7200"/>
                    <a:pt x="2274" y="14400"/>
                    <a:pt x="5874" y="18000"/>
                  </a:cubicBezTo>
                  <a:cubicBezTo>
                    <a:pt x="9474" y="21600"/>
                    <a:pt x="1553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2419349" y="4639638"/>
              <a:ext cx="174927" cy="559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54" fill="norm" stroke="1" extrusionOk="0">
                  <a:moveTo>
                    <a:pt x="4629" y="5287"/>
                  </a:moveTo>
                  <a:cubicBezTo>
                    <a:pt x="3857" y="7642"/>
                    <a:pt x="3086" y="9997"/>
                    <a:pt x="2571" y="12433"/>
                  </a:cubicBezTo>
                  <a:cubicBezTo>
                    <a:pt x="2057" y="14869"/>
                    <a:pt x="1800" y="17387"/>
                    <a:pt x="1414" y="19011"/>
                  </a:cubicBezTo>
                  <a:cubicBezTo>
                    <a:pt x="1029" y="20635"/>
                    <a:pt x="514" y="21366"/>
                    <a:pt x="257" y="21447"/>
                  </a:cubicBezTo>
                  <a:cubicBezTo>
                    <a:pt x="0" y="21528"/>
                    <a:pt x="0" y="20960"/>
                    <a:pt x="0" y="19092"/>
                  </a:cubicBezTo>
                  <a:cubicBezTo>
                    <a:pt x="0" y="17224"/>
                    <a:pt x="0" y="14057"/>
                    <a:pt x="386" y="11093"/>
                  </a:cubicBezTo>
                  <a:cubicBezTo>
                    <a:pt x="771" y="8130"/>
                    <a:pt x="1543" y="5369"/>
                    <a:pt x="2186" y="3745"/>
                  </a:cubicBezTo>
                  <a:cubicBezTo>
                    <a:pt x="2829" y="2120"/>
                    <a:pt x="3343" y="1633"/>
                    <a:pt x="3986" y="1187"/>
                  </a:cubicBezTo>
                  <a:cubicBezTo>
                    <a:pt x="4629" y="740"/>
                    <a:pt x="5400" y="334"/>
                    <a:pt x="6429" y="131"/>
                  </a:cubicBezTo>
                  <a:cubicBezTo>
                    <a:pt x="7457" y="-72"/>
                    <a:pt x="8743" y="-72"/>
                    <a:pt x="10157" y="375"/>
                  </a:cubicBezTo>
                  <a:cubicBezTo>
                    <a:pt x="11571" y="821"/>
                    <a:pt x="13114" y="1714"/>
                    <a:pt x="13886" y="2851"/>
                  </a:cubicBezTo>
                  <a:cubicBezTo>
                    <a:pt x="14657" y="3988"/>
                    <a:pt x="14657" y="5369"/>
                    <a:pt x="14271" y="6262"/>
                  </a:cubicBezTo>
                  <a:cubicBezTo>
                    <a:pt x="13886" y="7155"/>
                    <a:pt x="13114" y="7561"/>
                    <a:pt x="12214" y="7926"/>
                  </a:cubicBezTo>
                  <a:cubicBezTo>
                    <a:pt x="11314" y="8292"/>
                    <a:pt x="10286" y="8617"/>
                    <a:pt x="10414" y="8698"/>
                  </a:cubicBezTo>
                  <a:cubicBezTo>
                    <a:pt x="10543" y="8779"/>
                    <a:pt x="11829" y="8617"/>
                    <a:pt x="13114" y="8536"/>
                  </a:cubicBezTo>
                  <a:cubicBezTo>
                    <a:pt x="14400" y="8454"/>
                    <a:pt x="15686" y="8454"/>
                    <a:pt x="16843" y="8576"/>
                  </a:cubicBezTo>
                  <a:cubicBezTo>
                    <a:pt x="18000" y="8698"/>
                    <a:pt x="19029" y="8942"/>
                    <a:pt x="19929" y="9266"/>
                  </a:cubicBezTo>
                  <a:cubicBezTo>
                    <a:pt x="20829" y="9591"/>
                    <a:pt x="21600" y="9997"/>
                    <a:pt x="21086" y="10606"/>
                  </a:cubicBezTo>
                  <a:cubicBezTo>
                    <a:pt x="20571" y="11215"/>
                    <a:pt x="18771" y="12027"/>
                    <a:pt x="16329" y="12514"/>
                  </a:cubicBezTo>
                  <a:cubicBezTo>
                    <a:pt x="13886" y="13002"/>
                    <a:pt x="10800" y="13164"/>
                    <a:pt x="7714" y="13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2636308" y="4899546"/>
              <a:ext cx="73921" cy="8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975" fill="norm" stroke="1" extrusionOk="0">
                  <a:moveTo>
                    <a:pt x="19500" y="7930"/>
                  </a:moveTo>
                  <a:cubicBezTo>
                    <a:pt x="18900" y="5160"/>
                    <a:pt x="18300" y="2391"/>
                    <a:pt x="16200" y="1007"/>
                  </a:cubicBezTo>
                  <a:cubicBezTo>
                    <a:pt x="14100" y="-378"/>
                    <a:pt x="10500" y="-378"/>
                    <a:pt x="7500" y="1284"/>
                  </a:cubicBezTo>
                  <a:cubicBezTo>
                    <a:pt x="4500" y="2945"/>
                    <a:pt x="2100" y="6268"/>
                    <a:pt x="900" y="9314"/>
                  </a:cubicBezTo>
                  <a:cubicBezTo>
                    <a:pt x="-300" y="12360"/>
                    <a:pt x="-300" y="15130"/>
                    <a:pt x="900" y="17345"/>
                  </a:cubicBezTo>
                  <a:cubicBezTo>
                    <a:pt x="2100" y="19560"/>
                    <a:pt x="4500" y="21222"/>
                    <a:pt x="8100" y="20945"/>
                  </a:cubicBezTo>
                  <a:cubicBezTo>
                    <a:pt x="11700" y="20668"/>
                    <a:pt x="16500" y="18453"/>
                    <a:pt x="18900" y="15960"/>
                  </a:cubicBezTo>
                  <a:cubicBezTo>
                    <a:pt x="21300" y="13468"/>
                    <a:pt x="21300" y="10699"/>
                    <a:pt x="20400" y="8207"/>
                  </a:cubicBezTo>
                  <a:cubicBezTo>
                    <a:pt x="19500" y="5714"/>
                    <a:pt x="17700" y="3499"/>
                    <a:pt x="15900" y="1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2476500" y="4470533"/>
              <a:ext cx="139700" cy="11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2853"/>
                  </a:moveTo>
                  <a:cubicBezTo>
                    <a:pt x="0" y="7336"/>
                    <a:pt x="0" y="11819"/>
                    <a:pt x="0" y="15283"/>
                  </a:cubicBezTo>
                  <a:cubicBezTo>
                    <a:pt x="0" y="18747"/>
                    <a:pt x="0" y="21192"/>
                    <a:pt x="491" y="21396"/>
                  </a:cubicBezTo>
                  <a:cubicBezTo>
                    <a:pt x="982" y="21600"/>
                    <a:pt x="1964" y="19562"/>
                    <a:pt x="3273" y="16302"/>
                  </a:cubicBezTo>
                  <a:cubicBezTo>
                    <a:pt x="4582" y="13042"/>
                    <a:pt x="6218" y="8558"/>
                    <a:pt x="9000" y="5298"/>
                  </a:cubicBezTo>
                  <a:cubicBezTo>
                    <a:pt x="11782" y="2038"/>
                    <a:pt x="15709" y="0"/>
                    <a:pt x="18000" y="0"/>
                  </a:cubicBezTo>
                  <a:cubicBezTo>
                    <a:pt x="20291" y="0"/>
                    <a:pt x="20945" y="2038"/>
                    <a:pt x="21273" y="5706"/>
                  </a:cubicBezTo>
                  <a:cubicBezTo>
                    <a:pt x="21600" y="9374"/>
                    <a:pt x="21600" y="14672"/>
                    <a:pt x="21600" y="1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3041650" y="4847300"/>
              <a:ext cx="158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3154818" y="4764750"/>
              <a:ext cx="2653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3771"/>
                    <a:pt x="-773" y="7543"/>
                    <a:pt x="58" y="11143"/>
                  </a:cubicBezTo>
                  <a:cubicBezTo>
                    <a:pt x="889" y="14743"/>
                    <a:pt x="10858" y="18171"/>
                    <a:pt x="208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3384550" y="4587026"/>
              <a:ext cx="203740" cy="52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10" fill="norm" stroke="1" extrusionOk="0">
                  <a:moveTo>
                    <a:pt x="0" y="19333"/>
                  </a:moveTo>
                  <a:cubicBezTo>
                    <a:pt x="223" y="19768"/>
                    <a:pt x="445" y="20204"/>
                    <a:pt x="557" y="20639"/>
                  </a:cubicBezTo>
                  <a:cubicBezTo>
                    <a:pt x="668" y="21075"/>
                    <a:pt x="668" y="21510"/>
                    <a:pt x="1002" y="21510"/>
                  </a:cubicBezTo>
                  <a:cubicBezTo>
                    <a:pt x="1336" y="21510"/>
                    <a:pt x="2004" y="21075"/>
                    <a:pt x="2784" y="19333"/>
                  </a:cubicBezTo>
                  <a:cubicBezTo>
                    <a:pt x="3563" y="17591"/>
                    <a:pt x="4454" y="14542"/>
                    <a:pt x="5567" y="11625"/>
                  </a:cubicBezTo>
                  <a:cubicBezTo>
                    <a:pt x="6680" y="8707"/>
                    <a:pt x="8016" y="5920"/>
                    <a:pt x="9019" y="4178"/>
                  </a:cubicBezTo>
                  <a:cubicBezTo>
                    <a:pt x="10021" y="2436"/>
                    <a:pt x="10689" y="1739"/>
                    <a:pt x="11468" y="1173"/>
                  </a:cubicBezTo>
                  <a:cubicBezTo>
                    <a:pt x="12247" y="607"/>
                    <a:pt x="13138" y="171"/>
                    <a:pt x="14140" y="41"/>
                  </a:cubicBezTo>
                  <a:cubicBezTo>
                    <a:pt x="15142" y="-90"/>
                    <a:pt x="16256" y="84"/>
                    <a:pt x="17258" y="737"/>
                  </a:cubicBezTo>
                  <a:cubicBezTo>
                    <a:pt x="18260" y="1391"/>
                    <a:pt x="19151" y="2523"/>
                    <a:pt x="19596" y="3568"/>
                  </a:cubicBezTo>
                  <a:cubicBezTo>
                    <a:pt x="20041" y="4613"/>
                    <a:pt x="20041" y="5571"/>
                    <a:pt x="19819" y="6268"/>
                  </a:cubicBezTo>
                  <a:cubicBezTo>
                    <a:pt x="19596" y="6965"/>
                    <a:pt x="19151" y="7400"/>
                    <a:pt x="18482" y="7749"/>
                  </a:cubicBezTo>
                  <a:cubicBezTo>
                    <a:pt x="17814" y="8097"/>
                    <a:pt x="16924" y="8358"/>
                    <a:pt x="17035" y="8533"/>
                  </a:cubicBezTo>
                  <a:cubicBezTo>
                    <a:pt x="17146" y="8707"/>
                    <a:pt x="18260" y="8794"/>
                    <a:pt x="19262" y="9186"/>
                  </a:cubicBezTo>
                  <a:cubicBezTo>
                    <a:pt x="20264" y="9578"/>
                    <a:pt x="21155" y="10275"/>
                    <a:pt x="21377" y="10841"/>
                  </a:cubicBezTo>
                  <a:cubicBezTo>
                    <a:pt x="21600" y="11407"/>
                    <a:pt x="21155" y="11842"/>
                    <a:pt x="20264" y="12191"/>
                  </a:cubicBezTo>
                  <a:cubicBezTo>
                    <a:pt x="19373" y="12539"/>
                    <a:pt x="18037" y="12800"/>
                    <a:pt x="16701" y="12975"/>
                  </a:cubicBezTo>
                  <a:cubicBezTo>
                    <a:pt x="15365" y="13149"/>
                    <a:pt x="14029" y="13236"/>
                    <a:pt x="13695" y="13105"/>
                  </a:cubicBezTo>
                  <a:cubicBezTo>
                    <a:pt x="13361" y="12975"/>
                    <a:pt x="14029" y="12626"/>
                    <a:pt x="14586" y="12365"/>
                  </a:cubicBezTo>
                  <a:cubicBezTo>
                    <a:pt x="15142" y="12104"/>
                    <a:pt x="15588" y="11929"/>
                    <a:pt x="16033" y="11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3638550" y="4828250"/>
              <a:ext cx="3074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18000" y="2291"/>
                  </a:cubicBezTo>
                  <a:cubicBezTo>
                    <a:pt x="21600" y="4582"/>
                    <a:pt x="21600" y="9164"/>
                    <a:pt x="19440" y="12764"/>
                  </a:cubicBezTo>
                  <a:cubicBezTo>
                    <a:pt x="17280" y="16364"/>
                    <a:pt x="12960" y="18982"/>
                    <a:pt x="86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3492994" y="4396450"/>
              <a:ext cx="12650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9478" y="0"/>
                  </a:moveTo>
                  <a:cubicBezTo>
                    <a:pt x="6645" y="4608"/>
                    <a:pt x="3812" y="9216"/>
                    <a:pt x="2042" y="12240"/>
                  </a:cubicBezTo>
                  <a:cubicBezTo>
                    <a:pt x="271" y="15264"/>
                    <a:pt x="-437" y="16704"/>
                    <a:pt x="271" y="15840"/>
                  </a:cubicBezTo>
                  <a:cubicBezTo>
                    <a:pt x="979" y="14976"/>
                    <a:pt x="3104" y="11808"/>
                    <a:pt x="5052" y="9648"/>
                  </a:cubicBezTo>
                  <a:cubicBezTo>
                    <a:pt x="6999" y="7488"/>
                    <a:pt x="8770" y="6336"/>
                    <a:pt x="10894" y="6768"/>
                  </a:cubicBezTo>
                  <a:cubicBezTo>
                    <a:pt x="13019" y="7200"/>
                    <a:pt x="15497" y="9216"/>
                    <a:pt x="17268" y="11952"/>
                  </a:cubicBezTo>
                  <a:cubicBezTo>
                    <a:pt x="19038" y="14688"/>
                    <a:pt x="20101" y="18144"/>
                    <a:pt x="211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3873500" y="4713950"/>
              <a:ext cx="1460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241"/>
                    <a:pt x="5635" y="2483"/>
                    <a:pt x="9235" y="6083"/>
                  </a:cubicBezTo>
                  <a:cubicBezTo>
                    <a:pt x="12835" y="9683"/>
                    <a:pt x="17217" y="156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3867150" y="4682200"/>
              <a:ext cx="2286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0" y="0"/>
                    <a:pt x="19600" y="0"/>
                    <a:pt x="17300" y="1674"/>
                  </a:cubicBezTo>
                  <a:cubicBezTo>
                    <a:pt x="15000" y="3349"/>
                    <a:pt x="11400" y="6698"/>
                    <a:pt x="8500" y="9544"/>
                  </a:cubicBezTo>
                  <a:cubicBezTo>
                    <a:pt x="5600" y="12391"/>
                    <a:pt x="3400" y="14735"/>
                    <a:pt x="2000" y="16326"/>
                  </a:cubicBezTo>
                  <a:cubicBezTo>
                    <a:pt x="600" y="17916"/>
                    <a:pt x="0" y="18753"/>
                    <a:pt x="0" y="19507"/>
                  </a:cubicBezTo>
                  <a:cubicBezTo>
                    <a:pt x="0" y="20260"/>
                    <a:pt x="600" y="20930"/>
                    <a:pt x="1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4051712" y="4852768"/>
              <a:ext cx="113094" cy="10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0120" fill="norm" stroke="1" extrusionOk="0">
                  <a:moveTo>
                    <a:pt x="5815" y="4967"/>
                  </a:moveTo>
                  <a:cubicBezTo>
                    <a:pt x="4244" y="8967"/>
                    <a:pt x="2673" y="12967"/>
                    <a:pt x="1495" y="15967"/>
                  </a:cubicBezTo>
                  <a:cubicBezTo>
                    <a:pt x="316" y="18967"/>
                    <a:pt x="-469" y="20967"/>
                    <a:pt x="316" y="19767"/>
                  </a:cubicBezTo>
                  <a:cubicBezTo>
                    <a:pt x="1102" y="18567"/>
                    <a:pt x="3458" y="14167"/>
                    <a:pt x="6207" y="10367"/>
                  </a:cubicBezTo>
                  <a:cubicBezTo>
                    <a:pt x="8956" y="6567"/>
                    <a:pt x="12098" y="3367"/>
                    <a:pt x="14651" y="1567"/>
                  </a:cubicBezTo>
                  <a:cubicBezTo>
                    <a:pt x="17204" y="-233"/>
                    <a:pt x="19167" y="-633"/>
                    <a:pt x="20149" y="1167"/>
                  </a:cubicBezTo>
                  <a:cubicBezTo>
                    <a:pt x="21131" y="2967"/>
                    <a:pt x="21131" y="6967"/>
                    <a:pt x="20738" y="9967"/>
                  </a:cubicBezTo>
                  <a:cubicBezTo>
                    <a:pt x="20346" y="12967"/>
                    <a:pt x="19560" y="14967"/>
                    <a:pt x="18775" y="169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4222750" y="4453600"/>
              <a:ext cx="317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4641850" y="4866350"/>
              <a:ext cx="266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14" y="15840"/>
                    <a:pt x="10629" y="10080"/>
                    <a:pt x="14229" y="6480"/>
                  </a:cubicBezTo>
                  <a:cubicBezTo>
                    <a:pt x="17829" y="2880"/>
                    <a:pt x="1971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4811837" y="4796500"/>
              <a:ext cx="5226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600" fill="norm" stroke="1" extrusionOk="0">
                  <a:moveTo>
                    <a:pt x="10544" y="0"/>
                  </a:moveTo>
                  <a:cubicBezTo>
                    <a:pt x="7221" y="720"/>
                    <a:pt x="3898" y="1440"/>
                    <a:pt x="1821" y="3510"/>
                  </a:cubicBezTo>
                  <a:cubicBezTo>
                    <a:pt x="-256" y="5580"/>
                    <a:pt x="-1087" y="9000"/>
                    <a:pt x="2236" y="12240"/>
                  </a:cubicBezTo>
                  <a:cubicBezTo>
                    <a:pt x="5559" y="15480"/>
                    <a:pt x="13036" y="18540"/>
                    <a:pt x="205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5268782" y="4610868"/>
              <a:ext cx="241494" cy="59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00" fill="norm" stroke="1" extrusionOk="0">
                  <a:moveTo>
                    <a:pt x="2945" y="21500"/>
                  </a:moveTo>
                  <a:cubicBezTo>
                    <a:pt x="2013" y="21346"/>
                    <a:pt x="1082" y="21193"/>
                    <a:pt x="524" y="20808"/>
                  </a:cubicBezTo>
                  <a:cubicBezTo>
                    <a:pt x="-35" y="20424"/>
                    <a:pt x="-221" y="19809"/>
                    <a:pt x="338" y="18272"/>
                  </a:cubicBezTo>
                  <a:cubicBezTo>
                    <a:pt x="896" y="16734"/>
                    <a:pt x="2200" y="14274"/>
                    <a:pt x="3782" y="11661"/>
                  </a:cubicBezTo>
                  <a:cubicBezTo>
                    <a:pt x="5365" y="9047"/>
                    <a:pt x="7227" y="6280"/>
                    <a:pt x="8345" y="4589"/>
                  </a:cubicBezTo>
                  <a:cubicBezTo>
                    <a:pt x="9462" y="2898"/>
                    <a:pt x="9834" y="2283"/>
                    <a:pt x="10486" y="1591"/>
                  </a:cubicBezTo>
                  <a:cubicBezTo>
                    <a:pt x="11138" y="899"/>
                    <a:pt x="12069" y="131"/>
                    <a:pt x="12813" y="15"/>
                  </a:cubicBezTo>
                  <a:cubicBezTo>
                    <a:pt x="13558" y="-100"/>
                    <a:pt x="14117" y="438"/>
                    <a:pt x="14582" y="1476"/>
                  </a:cubicBezTo>
                  <a:cubicBezTo>
                    <a:pt x="15048" y="2514"/>
                    <a:pt x="15420" y="4051"/>
                    <a:pt x="15420" y="5012"/>
                  </a:cubicBezTo>
                  <a:cubicBezTo>
                    <a:pt x="15420" y="5973"/>
                    <a:pt x="15048" y="6357"/>
                    <a:pt x="14489" y="6741"/>
                  </a:cubicBezTo>
                  <a:cubicBezTo>
                    <a:pt x="13931" y="7126"/>
                    <a:pt x="13186" y="7510"/>
                    <a:pt x="13465" y="7702"/>
                  </a:cubicBezTo>
                  <a:cubicBezTo>
                    <a:pt x="13745" y="7894"/>
                    <a:pt x="15048" y="7894"/>
                    <a:pt x="16165" y="7971"/>
                  </a:cubicBezTo>
                  <a:cubicBezTo>
                    <a:pt x="17282" y="8048"/>
                    <a:pt x="18213" y="8202"/>
                    <a:pt x="19051" y="8509"/>
                  </a:cubicBezTo>
                  <a:cubicBezTo>
                    <a:pt x="19889" y="8817"/>
                    <a:pt x="20634" y="9278"/>
                    <a:pt x="21007" y="9701"/>
                  </a:cubicBezTo>
                  <a:cubicBezTo>
                    <a:pt x="21379" y="10123"/>
                    <a:pt x="21379" y="10508"/>
                    <a:pt x="20541" y="11007"/>
                  </a:cubicBezTo>
                  <a:cubicBezTo>
                    <a:pt x="19703" y="11507"/>
                    <a:pt x="18027" y="12122"/>
                    <a:pt x="16724" y="12468"/>
                  </a:cubicBezTo>
                  <a:cubicBezTo>
                    <a:pt x="15420" y="12814"/>
                    <a:pt x="14489" y="12891"/>
                    <a:pt x="13465" y="12968"/>
                  </a:cubicBezTo>
                  <a:cubicBezTo>
                    <a:pt x="12441" y="13044"/>
                    <a:pt x="11324" y="13121"/>
                    <a:pt x="10579" y="13044"/>
                  </a:cubicBezTo>
                  <a:cubicBezTo>
                    <a:pt x="9834" y="12968"/>
                    <a:pt x="9462" y="12737"/>
                    <a:pt x="9089" y="12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5588000" y="4910237"/>
              <a:ext cx="171450" cy="107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1357"/>
                  </a:moveTo>
                  <a:cubicBezTo>
                    <a:pt x="1333" y="526"/>
                    <a:pt x="2667" y="-305"/>
                    <a:pt x="3867" y="110"/>
                  </a:cubicBezTo>
                  <a:cubicBezTo>
                    <a:pt x="5067" y="526"/>
                    <a:pt x="6133" y="2187"/>
                    <a:pt x="6533" y="4264"/>
                  </a:cubicBezTo>
                  <a:cubicBezTo>
                    <a:pt x="6933" y="6341"/>
                    <a:pt x="6667" y="8833"/>
                    <a:pt x="6000" y="10910"/>
                  </a:cubicBezTo>
                  <a:cubicBezTo>
                    <a:pt x="5333" y="12987"/>
                    <a:pt x="4267" y="14649"/>
                    <a:pt x="3333" y="16310"/>
                  </a:cubicBezTo>
                  <a:cubicBezTo>
                    <a:pt x="2400" y="17972"/>
                    <a:pt x="1600" y="19633"/>
                    <a:pt x="2133" y="20464"/>
                  </a:cubicBezTo>
                  <a:cubicBezTo>
                    <a:pt x="2667" y="21295"/>
                    <a:pt x="4533" y="21295"/>
                    <a:pt x="8000" y="20464"/>
                  </a:cubicBezTo>
                  <a:cubicBezTo>
                    <a:pt x="11467" y="19633"/>
                    <a:pt x="16533" y="17972"/>
                    <a:pt x="21600" y="16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5417491" y="4475954"/>
              <a:ext cx="208610" cy="9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0397" fill="norm" stroke="1" extrusionOk="0">
                  <a:moveTo>
                    <a:pt x="1867" y="7719"/>
                  </a:moveTo>
                  <a:cubicBezTo>
                    <a:pt x="1867" y="5371"/>
                    <a:pt x="1867" y="3023"/>
                    <a:pt x="1758" y="3023"/>
                  </a:cubicBezTo>
                  <a:cubicBezTo>
                    <a:pt x="1648" y="3023"/>
                    <a:pt x="1430" y="5371"/>
                    <a:pt x="994" y="8658"/>
                  </a:cubicBezTo>
                  <a:cubicBezTo>
                    <a:pt x="558" y="11945"/>
                    <a:pt x="-97" y="16171"/>
                    <a:pt x="12" y="17345"/>
                  </a:cubicBezTo>
                  <a:cubicBezTo>
                    <a:pt x="121" y="18519"/>
                    <a:pt x="994" y="16640"/>
                    <a:pt x="2412" y="13354"/>
                  </a:cubicBezTo>
                  <a:cubicBezTo>
                    <a:pt x="3830" y="10067"/>
                    <a:pt x="5794" y="5371"/>
                    <a:pt x="7539" y="2554"/>
                  </a:cubicBezTo>
                  <a:cubicBezTo>
                    <a:pt x="9285" y="-264"/>
                    <a:pt x="10812" y="-1203"/>
                    <a:pt x="13103" y="2084"/>
                  </a:cubicBezTo>
                  <a:cubicBezTo>
                    <a:pt x="15394" y="5371"/>
                    <a:pt x="18448" y="12884"/>
                    <a:pt x="21503" y="20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5918200" y="4713950"/>
              <a:ext cx="1143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4050"/>
                    <a:pt x="5600" y="8100"/>
                    <a:pt x="9200" y="11700"/>
                  </a:cubicBezTo>
                  <a:cubicBezTo>
                    <a:pt x="12800" y="15300"/>
                    <a:pt x="17200" y="184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5930113" y="4737609"/>
              <a:ext cx="153188" cy="26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397" fill="norm" stroke="1" extrusionOk="0">
                  <a:moveTo>
                    <a:pt x="20843" y="1179"/>
                  </a:moveTo>
                  <a:cubicBezTo>
                    <a:pt x="19979" y="488"/>
                    <a:pt x="19115" y="-203"/>
                    <a:pt x="17675" y="56"/>
                  </a:cubicBezTo>
                  <a:cubicBezTo>
                    <a:pt x="16235" y="315"/>
                    <a:pt x="14219" y="1525"/>
                    <a:pt x="10907" y="4290"/>
                  </a:cubicBezTo>
                  <a:cubicBezTo>
                    <a:pt x="7595" y="7055"/>
                    <a:pt x="2987" y="11375"/>
                    <a:pt x="1115" y="14485"/>
                  </a:cubicBezTo>
                  <a:cubicBezTo>
                    <a:pt x="-757" y="17595"/>
                    <a:pt x="107" y="19496"/>
                    <a:pt x="971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6106255" y="4904450"/>
              <a:ext cx="12018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1547" y="0"/>
                  </a:moveTo>
                  <a:cubicBezTo>
                    <a:pt x="1547" y="3273"/>
                    <a:pt x="1547" y="6545"/>
                    <a:pt x="1361" y="9000"/>
                  </a:cubicBezTo>
                  <a:cubicBezTo>
                    <a:pt x="1175" y="11455"/>
                    <a:pt x="802" y="13091"/>
                    <a:pt x="430" y="13091"/>
                  </a:cubicBezTo>
                  <a:cubicBezTo>
                    <a:pt x="57" y="13091"/>
                    <a:pt x="-315" y="11455"/>
                    <a:pt x="430" y="10800"/>
                  </a:cubicBezTo>
                  <a:cubicBezTo>
                    <a:pt x="1175" y="10145"/>
                    <a:pt x="3037" y="10473"/>
                    <a:pt x="4899" y="10636"/>
                  </a:cubicBezTo>
                  <a:cubicBezTo>
                    <a:pt x="6761" y="10800"/>
                    <a:pt x="8623" y="10800"/>
                    <a:pt x="10299" y="10145"/>
                  </a:cubicBezTo>
                  <a:cubicBezTo>
                    <a:pt x="11975" y="9491"/>
                    <a:pt x="13464" y="8182"/>
                    <a:pt x="15140" y="7200"/>
                  </a:cubicBezTo>
                  <a:cubicBezTo>
                    <a:pt x="16816" y="6218"/>
                    <a:pt x="18678" y="5564"/>
                    <a:pt x="19795" y="6055"/>
                  </a:cubicBezTo>
                  <a:cubicBezTo>
                    <a:pt x="20913" y="6545"/>
                    <a:pt x="21285" y="8182"/>
                    <a:pt x="21099" y="10964"/>
                  </a:cubicBezTo>
                  <a:cubicBezTo>
                    <a:pt x="20913" y="13745"/>
                    <a:pt x="20168" y="17673"/>
                    <a:pt x="194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6203950" y="4619792"/>
              <a:ext cx="171450" cy="1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5267"/>
                  </a:moveTo>
                  <a:cubicBezTo>
                    <a:pt x="533" y="3981"/>
                    <a:pt x="1067" y="2696"/>
                    <a:pt x="2667" y="1796"/>
                  </a:cubicBezTo>
                  <a:cubicBezTo>
                    <a:pt x="4267" y="896"/>
                    <a:pt x="6933" y="381"/>
                    <a:pt x="9067" y="124"/>
                  </a:cubicBezTo>
                  <a:cubicBezTo>
                    <a:pt x="11200" y="-133"/>
                    <a:pt x="12800" y="-133"/>
                    <a:pt x="13600" y="1538"/>
                  </a:cubicBezTo>
                  <a:cubicBezTo>
                    <a:pt x="14400" y="3210"/>
                    <a:pt x="14400" y="6553"/>
                    <a:pt x="12933" y="9253"/>
                  </a:cubicBezTo>
                  <a:cubicBezTo>
                    <a:pt x="11467" y="11953"/>
                    <a:pt x="8533" y="14010"/>
                    <a:pt x="6667" y="15553"/>
                  </a:cubicBezTo>
                  <a:cubicBezTo>
                    <a:pt x="4800" y="17096"/>
                    <a:pt x="4000" y="18124"/>
                    <a:pt x="4267" y="18767"/>
                  </a:cubicBezTo>
                  <a:cubicBezTo>
                    <a:pt x="4533" y="19410"/>
                    <a:pt x="5867" y="19667"/>
                    <a:pt x="8933" y="20053"/>
                  </a:cubicBezTo>
                  <a:cubicBezTo>
                    <a:pt x="12000" y="20438"/>
                    <a:pt x="16800" y="20953"/>
                    <a:pt x="2160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6102349" y="4956951"/>
              <a:ext cx="31751" cy="12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1871"/>
                  </a:moveTo>
                  <a:cubicBezTo>
                    <a:pt x="5760" y="791"/>
                    <a:pt x="11520" y="-289"/>
                    <a:pt x="15120" y="71"/>
                  </a:cubicBezTo>
                  <a:cubicBezTo>
                    <a:pt x="18720" y="431"/>
                    <a:pt x="20160" y="2231"/>
                    <a:pt x="20880" y="6011"/>
                  </a:cubicBezTo>
                  <a:cubicBezTo>
                    <a:pt x="21600" y="9791"/>
                    <a:pt x="21600" y="15551"/>
                    <a:pt x="21600" y="21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6642100" y="4745700"/>
              <a:ext cx="209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6758301" y="4675850"/>
              <a:ext cx="20129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3808" y="0"/>
                  </a:moveTo>
                  <a:cubicBezTo>
                    <a:pt x="2695" y="436"/>
                    <a:pt x="1581" y="873"/>
                    <a:pt x="802" y="2618"/>
                  </a:cubicBezTo>
                  <a:cubicBezTo>
                    <a:pt x="22" y="4364"/>
                    <a:pt x="-423" y="7418"/>
                    <a:pt x="579" y="10364"/>
                  </a:cubicBezTo>
                  <a:cubicBezTo>
                    <a:pt x="1581" y="13309"/>
                    <a:pt x="4031" y="16145"/>
                    <a:pt x="7705" y="18000"/>
                  </a:cubicBezTo>
                  <a:cubicBezTo>
                    <a:pt x="11379" y="19855"/>
                    <a:pt x="16278" y="20727"/>
                    <a:pt x="211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7346950" y="4802850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4400"/>
                    <a:pt x="4469" y="7200"/>
                    <a:pt x="8069" y="3600"/>
                  </a:cubicBezTo>
                  <a:cubicBezTo>
                    <a:pt x="11669" y="0"/>
                    <a:pt x="1663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7943849" y="4796500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8248650" y="4802850"/>
              <a:ext cx="50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8737599" y="4726650"/>
              <a:ext cx="292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4400"/>
                    <a:pt x="8765" y="7200"/>
                    <a:pt x="12365" y="3600"/>
                  </a:cubicBezTo>
                  <a:cubicBezTo>
                    <a:pt x="15965" y="0"/>
                    <a:pt x="1878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8905562" y="4701250"/>
              <a:ext cx="3523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2571"/>
                    <a:pt x="-1623" y="5143"/>
                    <a:pt x="777" y="8743"/>
                  </a:cubicBezTo>
                  <a:cubicBezTo>
                    <a:pt x="3177" y="12343"/>
                    <a:pt x="11577" y="16971"/>
                    <a:pt x="199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9220199" y="4467389"/>
              <a:ext cx="280622" cy="63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096" fill="norm" stroke="1" extrusionOk="0">
                  <a:moveTo>
                    <a:pt x="1949" y="10976"/>
                  </a:moveTo>
                  <a:cubicBezTo>
                    <a:pt x="1299" y="13093"/>
                    <a:pt x="650" y="15211"/>
                    <a:pt x="325" y="16835"/>
                  </a:cubicBezTo>
                  <a:cubicBezTo>
                    <a:pt x="0" y="18458"/>
                    <a:pt x="0" y="19588"/>
                    <a:pt x="0" y="20364"/>
                  </a:cubicBezTo>
                  <a:cubicBezTo>
                    <a:pt x="0" y="21140"/>
                    <a:pt x="0" y="21564"/>
                    <a:pt x="81" y="20258"/>
                  </a:cubicBezTo>
                  <a:cubicBezTo>
                    <a:pt x="162" y="18952"/>
                    <a:pt x="325" y="15917"/>
                    <a:pt x="1056" y="13199"/>
                  </a:cubicBezTo>
                  <a:cubicBezTo>
                    <a:pt x="1786" y="10482"/>
                    <a:pt x="3086" y="8082"/>
                    <a:pt x="4953" y="6035"/>
                  </a:cubicBezTo>
                  <a:cubicBezTo>
                    <a:pt x="6821" y="3988"/>
                    <a:pt x="9257" y="2293"/>
                    <a:pt x="10881" y="1340"/>
                  </a:cubicBezTo>
                  <a:cubicBezTo>
                    <a:pt x="12505" y="388"/>
                    <a:pt x="13317" y="176"/>
                    <a:pt x="14211" y="70"/>
                  </a:cubicBezTo>
                  <a:cubicBezTo>
                    <a:pt x="15104" y="-36"/>
                    <a:pt x="16078" y="-36"/>
                    <a:pt x="16647" y="176"/>
                  </a:cubicBezTo>
                  <a:cubicBezTo>
                    <a:pt x="17215" y="388"/>
                    <a:pt x="17377" y="811"/>
                    <a:pt x="16647" y="1658"/>
                  </a:cubicBezTo>
                  <a:cubicBezTo>
                    <a:pt x="15916" y="2505"/>
                    <a:pt x="14292" y="3776"/>
                    <a:pt x="12830" y="4658"/>
                  </a:cubicBezTo>
                  <a:cubicBezTo>
                    <a:pt x="11368" y="5540"/>
                    <a:pt x="10069" y="6035"/>
                    <a:pt x="9907" y="6282"/>
                  </a:cubicBezTo>
                  <a:cubicBezTo>
                    <a:pt x="9744" y="6529"/>
                    <a:pt x="10719" y="6529"/>
                    <a:pt x="12424" y="6776"/>
                  </a:cubicBezTo>
                  <a:cubicBezTo>
                    <a:pt x="14129" y="7023"/>
                    <a:pt x="16565" y="7517"/>
                    <a:pt x="18108" y="7905"/>
                  </a:cubicBezTo>
                  <a:cubicBezTo>
                    <a:pt x="19651" y="8293"/>
                    <a:pt x="20301" y="8576"/>
                    <a:pt x="20788" y="8893"/>
                  </a:cubicBezTo>
                  <a:cubicBezTo>
                    <a:pt x="21275" y="9211"/>
                    <a:pt x="21600" y="9564"/>
                    <a:pt x="21519" y="9882"/>
                  </a:cubicBezTo>
                  <a:cubicBezTo>
                    <a:pt x="21438" y="10199"/>
                    <a:pt x="20950" y="10482"/>
                    <a:pt x="19164" y="10729"/>
                  </a:cubicBezTo>
                  <a:cubicBezTo>
                    <a:pt x="17377" y="10976"/>
                    <a:pt x="14292" y="11188"/>
                    <a:pt x="12262" y="11293"/>
                  </a:cubicBezTo>
                  <a:cubicBezTo>
                    <a:pt x="10232" y="11399"/>
                    <a:pt x="9257" y="11399"/>
                    <a:pt x="9014" y="11329"/>
                  </a:cubicBezTo>
                  <a:cubicBezTo>
                    <a:pt x="8770" y="11258"/>
                    <a:pt x="9257" y="11117"/>
                    <a:pt x="9744" y="10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9556749" y="4707600"/>
              <a:ext cx="2467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800" y="0"/>
                  </a:moveTo>
                  <a:cubicBezTo>
                    <a:pt x="14400" y="4086"/>
                    <a:pt x="18000" y="8173"/>
                    <a:pt x="19800" y="11384"/>
                  </a:cubicBezTo>
                  <a:cubicBezTo>
                    <a:pt x="21600" y="14595"/>
                    <a:pt x="21600" y="16930"/>
                    <a:pt x="18000" y="18486"/>
                  </a:cubicBezTo>
                  <a:cubicBezTo>
                    <a:pt x="14400" y="20043"/>
                    <a:pt x="7200" y="208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9576212" y="4790150"/>
              <a:ext cx="107538" cy="9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26" fill="norm" stroke="1" extrusionOk="0">
                  <a:moveTo>
                    <a:pt x="21104" y="0"/>
                  </a:moveTo>
                  <a:cubicBezTo>
                    <a:pt x="16119" y="2298"/>
                    <a:pt x="11135" y="4596"/>
                    <a:pt x="7812" y="6664"/>
                  </a:cubicBezTo>
                  <a:cubicBezTo>
                    <a:pt x="4489" y="8732"/>
                    <a:pt x="2827" y="10570"/>
                    <a:pt x="1581" y="12868"/>
                  </a:cubicBezTo>
                  <a:cubicBezTo>
                    <a:pt x="335" y="15166"/>
                    <a:pt x="-496" y="17923"/>
                    <a:pt x="335" y="19532"/>
                  </a:cubicBezTo>
                  <a:cubicBezTo>
                    <a:pt x="1166" y="21140"/>
                    <a:pt x="3658" y="21600"/>
                    <a:pt x="7189" y="21370"/>
                  </a:cubicBezTo>
                  <a:cubicBezTo>
                    <a:pt x="10719" y="21140"/>
                    <a:pt x="15289" y="20221"/>
                    <a:pt x="19858" y="19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9466631" y="4275311"/>
              <a:ext cx="147269" cy="12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998" fill="norm" stroke="1" extrusionOk="0">
                  <a:moveTo>
                    <a:pt x="6658" y="4477"/>
                  </a:moveTo>
                  <a:cubicBezTo>
                    <a:pt x="4806" y="8138"/>
                    <a:pt x="2955" y="11799"/>
                    <a:pt x="1720" y="14911"/>
                  </a:cubicBezTo>
                  <a:cubicBezTo>
                    <a:pt x="486" y="18023"/>
                    <a:pt x="-131" y="20586"/>
                    <a:pt x="23" y="20952"/>
                  </a:cubicBezTo>
                  <a:cubicBezTo>
                    <a:pt x="178" y="21318"/>
                    <a:pt x="1103" y="19487"/>
                    <a:pt x="2338" y="16193"/>
                  </a:cubicBezTo>
                  <a:cubicBezTo>
                    <a:pt x="3572" y="12898"/>
                    <a:pt x="5115" y="8138"/>
                    <a:pt x="6503" y="5026"/>
                  </a:cubicBezTo>
                  <a:cubicBezTo>
                    <a:pt x="7892" y="1915"/>
                    <a:pt x="9126" y="450"/>
                    <a:pt x="10515" y="84"/>
                  </a:cubicBezTo>
                  <a:cubicBezTo>
                    <a:pt x="11903" y="-282"/>
                    <a:pt x="13446" y="450"/>
                    <a:pt x="15298" y="4111"/>
                  </a:cubicBezTo>
                  <a:cubicBezTo>
                    <a:pt x="17149" y="7772"/>
                    <a:pt x="19309" y="14362"/>
                    <a:pt x="21469" y="20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9975850" y="4486292"/>
              <a:ext cx="215900" cy="29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851"/>
                  </a:moveTo>
                  <a:cubicBezTo>
                    <a:pt x="847" y="392"/>
                    <a:pt x="1694" y="-68"/>
                    <a:pt x="2647" y="9"/>
                  </a:cubicBezTo>
                  <a:cubicBezTo>
                    <a:pt x="3600" y="85"/>
                    <a:pt x="4659" y="698"/>
                    <a:pt x="7306" y="3302"/>
                  </a:cubicBezTo>
                  <a:cubicBezTo>
                    <a:pt x="9953" y="5906"/>
                    <a:pt x="14188" y="10502"/>
                    <a:pt x="16835" y="13872"/>
                  </a:cubicBezTo>
                  <a:cubicBezTo>
                    <a:pt x="19482" y="17243"/>
                    <a:pt x="20541" y="19387"/>
                    <a:pt x="21600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10039350" y="4517100"/>
              <a:ext cx="2349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27" y="0"/>
                    <a:pt x="19654" y="0"/>
                    <a:pt x="17805" y="1140"/>
                  </a:cubicBezTo>
                  <a:cubicBezTo>
                    <a:pt x="15957" y="2280"/>
                    <a:pt x="13232" y="4560"/>
                    <a:pt x="10314" y="7380"/>
                  </a:cubicBezTo>
                  <a:cubicBezTo>
                    <a:pt x="7395" y="10200"/>
                    <a:pt x="4281" y="13560"/>
                    <a:pt x="2530" y="16020"/>
                  </a:cubicBezTo>
                  <a:cubicBezTo>
                    <a:pt x="778" y="18480"/>
                    <a:pt x="389" y="200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10218061" y="4765746"/>
              <a:ext cx="126090" cy="11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72" fill="norm" stroke="1" extrusionOk="0">
                  <a:moveTo>
                    <a:pt x="5245" y="2171"/>
                  </a:moveTo>
                  <a:cubicBezTo>
                    <a:pt x="4525" y="6491"/>
                    <a:pt x="3805" y="10811"/>
                    <a:pt x="2905" y="14346"/>
                  </a:cubicBezTo>
                  <a:cubicBezTo>
                    <a:pt x="2005" y="17880"/>
                    <a:pt x="925" y="20630"/>
                    <a:pt x="385" y="21022"/>
                  </a:cubicBezTo>
                  <a:cubicBezTo>
                    <a:pt x="-155" y="21415"/>
                    <a:pt x="-155" y="19451"/>
                    <a:pt x="565" y="16506"/>
                  </a:cubicBezTo>
                  <a:cubicBezTo>
                    <a:pt x="1285" y="13560"/>
                    <a:pt x="2725" y="9633"/>
                    <a:pt x="4525" y="6295"/>
                  </a:cubicBezTo>
                  <a:cubicBezTo>
                    <a:pt x="6325" y="2957"/>
                    <a:pt x="8485" y="208"/>
                    <a:pt x="11005" y="11"/>
                  </a:cubicBezTo>
                  <a:cubicBezTo>
                    <a:pt x="13525" y="-185"/>
                    <a:pt x="16405" y="2171"/>
                    <a:pt x="18205" y="5510"/>
                  </a:cubicBezTo>
                  <a:cubicBezTo>
                    <a:pt x="20005" y="8848"/>
                    <a:pt x="20725" y="13168"/>
                    <a:pt x="21445" y="17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10375900" y="4301200"/>
              <a:ext cx="254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600"/>
                    <a:pt x="14400" y="11200"/>
                    <a:pt x="10800" y="14800"/>
                  </a:cubicBezTo>
                  <a:cubicBezTo>
                    <a:pt x="7200" y="18400"/>
                    <a:pt x="3600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10364917" y="4339300"/>
              <a:ext cx="131633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1322" y="0"/>
                  </a:moveTo>
                  <a:cubicBezTo>
                    <a:pt x="18236" y="1333"/>
                    <a:pt x="15151" y="2667"/>
                    <a:pt x="11893" y="4533"/>
                  </a:cubicBezTo>
                  <a:cubicBezTo>
                    <a:pt x="8636" y="6400"/>
                    <a:pt x="5208" y="8800"/>
                    <a:pt x="2979" y="10533"/>
                  </a:cubicBezTo>
                  <a:cubicBezTo>
                    <a:pt x="751" y="12267"/>
                    <a:pt x="-278" y="13333"/>
                    <a:pt x="65" y="14267"/>
                  </a:cubicBezTo>
                  <a:cubicBezTo>
                    <a:pt x="408" y="15200"/>
                    <a:pt x="2122" y="16000"/>
                    <a:pt x="5036" y="17200"/>
                  </a:cubicBezTo>
                  <a:cubicBezTo>
                    <a:pt x="7951" y="18400"/>
                    <a:pt x="12065" y="20000"/>
                    <a:pt x="161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18592" y="808670"/>
              <a:ext cx="896499" cy="4566754"/>
            </a:xfrm>
            <a:prstGeom prst="rect">
              <a:avLst/>
            </a:prstGeom>
            <a:effectLst/>
          </p:spPr>
        </p:pic>
        <p:pic>
          <p:nvPicPr>
            <p:cNvPr id="40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65637" y="802178"/>
              <a:ext cx="1312243" cy="4506656"/>
            </a:xfrm>
            <a:prstGeom prst="rect">
              <a:avLst/>
            </a:prstGeom>
            <a:effectLst/>
          </p:spPr>
        </p:pic>
        <p:pic>
          <p:nvPicPr>
            <p:cNvPr id="405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38171" y="613923"/>
              <a:ext cx="1408801" cy="4770182"/>
            </a:xfrm>
            <a:prstGeom prst="rect">
              <a:avLst/>
            </a:prstGeom>
            <a:effectLst/>
          </p:spPr>
        </p:pic>
        <p:pic>
          <p:nvPicPr>
            <p:cNvPr id="405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29868" y="655080"/>
              <a:ext cx="1406727" cy="4723805"/>
            </a:xfrm>
            <a:prstGeom prst="rect">
              <a:avLst/>
            </a:prstGeom>
            <a:effectLst/>
          </p:spPr>
        </p:pic>
        <p:sp>
          <p:nvSpPr>
            <p:cNvPr id="4055" name="Line"/>
            <p:cNvSpPr/>
            <p:nvPr/>
          </p:nvSpPr>
          <p:spPr>
            <a:xfrm>
              <a:off x="503766" y="1185051"/>
              <a:ext cx="514438" cy="412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91" fill="norm" stroke="1" extrusionOk="0">
                  <a:moveTo>
                    <a:pt x="17368" y="57"/>
                  </a:moveTo>
                  <a:cubicBezTo>
                    <a:pt x="15781" y="24"/>
                    <a:pt x="14194" y="-9"/>
                    <a:pt x="12475" y="2"/>
                  </a:cubicBezTo>
                  <a:cubicBezTo>
                    <a:pt x="10756" y="13"/>
                    <a:pt x="8904" y="69"/>
                    <a:pt x="7450" y="135"/>
                  </a:cubicBezTo>
                  <a:cubicBezTo>
                    <a:pt x="5995" y="201"/>
                    <a:pt x="4937" y="279"/>
                    <a:pt x="4144" y="440"/>
                  </a:cubicBezTo>
                  <a:cubicBezTo>
                    <a:pt x="3350" y="600"/>
                    <a:pt x="2821" y="844"/>
                    <a:pt x="2204" y="1154"/>
                  </a:cubicBezTo>
                  <a:cubicBezTo>
                    <a:pt x="1587" y="1464"/>
                    <a:pt x="882" y="1841"/>
                    <a:pt x="485" y="2262"/>
                  </a:cubicBezTo>
                  <a:cubicBezTo>
                    <a:pt x="88" y="2683"/>
                    <a:pt x="0" y="3148"/>
                    <a:pt x="0" y="3547"/>
                  </a:cubicBezTo>
                  <a:cubicBezTo>
                    <a:pt x="0" y="3945"/>
                    <a:pt x="88" y="4278"/>
                    <a:pt x="176" y="4643"/>
                  </a:cubicBezTo>
                  <a:cubicBezTo>
                    <a:pt x="264" y="5009"/>
                    <a:pt x="353" y="5408"/>
                    <a:pt x="617" y="5829"/>
                  </a:cubicBezTo>
                  <a:cubicBezTo>
                    <a:pt x="882" y="6249"/>
                    <a:pt x="1322" y="6693"/>
                    <a:pt x="1631" y="7097"/>
                  </a:cubicBezTo>
                  <a:cubicBezTo>
                    <a:pt x="1940" y="7501"/>
                    <a:pt x="2116" y="7867"/>
                    <a:pt x="2292" y="8216"/>
                  </a:cubicBezTo>
                  <a:cubicBezTo>
                    <a:pt x="2469" y="8565"/>
                    <a:pt x="2645" y="8897"/>
                    <a:pt x="2733" y="9296"/>
                  </a:cubicBezTo>
                  <a:cubicBezTo>
                    <a:pt x="2821" y="9694"/>
                    <a:pt x="2821" y="10160"/>
                    <a:pt x="2821" y="10625"/>
                  </a:cubicBezTo>
                  <a:cubicBezTo>
                    <a:pt x="2821" y="11090"/>
                    <a:pt x="2821" y="11555"/>
                    <a:pt x="2777" y="12015"/>
                  </a:cubicBezTo>
                  <a:cubicBezTo>
                    <a:pt x="2733" y="12475"/>
                    <a:pt x="2645" y="12929"/>
                    <a:pt x="2645" y="13355"/>
                  </a:cubicBezTo>
                  <a:cubicBezTo>
                    <a:pt x="2645" y="13782"/>
                    <a:pt x="2733" y="14181"/>
                    <a:pt x="2953" y="14568"/>
                  </a:cubicBezTo>
                  <a:cubicBezTo>
                    <a:pt x="3174" y="14956"/>
                    <a:pt x="3527" y="15333"/>
                    <a:pt x="3835" y="15720"/>
                  </a:cubicBezTo>
                  <a:cubicBezTo>
                    <a:pt x="4144" y="16108"/>
                    <a:pt x="4408" y="16507"/>
                    <a:pt x="4452" y="16933"/>
                  </a:cubicBezTo>
                  <a:cubicBezTo>
                    <a:pt x="4496" y="17360"/>
                    <a:pt x="4320" y="17814"/>
                    <a:pt x="4011" y="18213"/>
                  </a:cubicBezTo>
                  <a:cubicBezTo>
                    <a:pt x="3703" y="18611"/>
                    <a:pt x="3262" y="18955"/>
                    <a:pt x="2998" y="19298"/>
                  </a:cubicBezTo>
                  <a:cubicBezTo>
                    <a:pt x="2733" y="19641"/>
                    <a:pt x="2645" y="19985"/>
                    <a:pt x="2601" y="20240"/>
                  </a:cubicBezTo>
                  <a:cubicBezTo>
                    <a:pt x="2557" y="20494"/>
                    <a:pt x="2557" y="20661"/>
                    <a:pt x="2601" y="20771"/>
                  </a:cubicBezTo>
                  <a:cubicBezTo>
                    <a:pt x="2645" y="20882"/>
                    <a:pt x="2733" y="20937"/>
                    <a:pt x="2998" y="20971"/>
                  </a:cubicBezTo>
                  <a:cubicBezTo>
                    <a:pt x="3262" y="21004"/>
                    <a:pt x="3703" y="21015"/>
                    <a:pt x="5334" y="21004"/>
                  </a:cubicBezTo>
                  <a:cubicBezTo>
                    <a:pt x="6965" y="20993"/>
                    <a:pt x="9786" y="20960"/>
                    <a:pt x="12519" y="20937"/>
                  </a:cubicBezTo>
                  <a:cubicBezTo>
                    <a:pt x="15252" y="20915"/>
                    <a:pt x="17897" y="20904"/>
                    <a:pt x="19484" y="20910"/>
                  </a:cubicBezTo>
                  <a:cubicBezTo>
                    <a:pt x="21071" y="20915"/>
                    <a:pt x="21600" y="20937"/>
                    <a:pt x="21380" y="21054"/>
                  </a:cubicBezTo>
                  <a:cubicBezTo>
                    <a:pt x="21159" y="21170"/>
                    <a:pt x="20189" y="21381"/>
                    <a:pt x="19220" y="21591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1358900" y="1164941"/>
              <a:ext cx="271352" cy="393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96" fill="norm" stroke="1" extrusionOk="0">
                  <a:moveTo>
                    <a:pt x="7033" y="205"/>
                  </a:moveTo>
                  <a:cubicBezTo>
                    <a:pt x="6530" y="159"/>
                    <a:pt x="6028" y="112"/>
                    <a:pt x="6195" y="77"/>
                  </a:cubicBezTo>
                  <a:cubicBezTo>
                    <a:pt x="6363" y="42"/>
                    <a:pt x="7200" y="19"/>
                    <a:pt x="8540" y="8"/>
                  </a:cubicBezTo>
                  <a:cubicBezTo>
                    <a:pt x="9879" y="-4"/>
                    <a:pt x="11721" y="-4"/>
                    <a:pt x="13479" y="13"/>
                  </a:cubicBezTo>
                  <a:cubicBezTo>
                    <a:pt x="15237" y="31"/>
                    <a:pt x="16912" y="66"/>
                    <a:pt x="17749" y="112"/>
                  </a:cubicBezTo>
                  <a:cubicBezTo>
                    <a:pt x="18586" y="159"/>
                    <a:pt x="18586" y="217"/>
                    <a:pt x="18084" y="379"/>
                  </a:cubicBezTo>
                  <a:cubicBezTo>
                    <a:pt x="17581" y="542"/>
                    <a:pt x="16577" y="809"/>
                    <a:pt x="15907" y="1157"/>
                  </a:cubicBezTo>
                  <a:cubicBezTo>
                    <a:pt x="15237" y="1506"/>
                    <a:pt x="14902" y="1935"/>
                    <a:pt x="14819" y="2382"/>
                  </a:cubicBezTo>
                  <a:cubicBezTo>
                    <a:pt x="14735" y="2830"/>
                    <a:pt x="14902" y="3294"/>
                    <a:pt x="15153" y="3735"/>
                  </a:cubicBezTo>
                  <a:cubicBezTo>
                    <a:pt x="15405" y="4177"/>
                    <a:pt x="15740" y="4595"/>
                    <a:pt x="16074" y="4978"/>
                  </a:cubicBezTo>
                  <a:cubicBezTo>
                    <a:pt x="16409" y="5361"/>
                    <a:pt x="16744" y="5710"/>
                    <a:pt x="17079" y="6046"/>
                  </a:cubicBezTo>
                  <a:cubicBezTo>
                    <a:pt x="17414" y="6383"/>
                    <a:pt x="17749" y="6708"/>
                    <a:pt x="18000" y="7068"/>
                  </a:cubicBezTo>
                  <a:cubicBezTo>
                    <a:pt x="18251" y="7428"/>
                    <a:pt x="18419" y="7823"/>
                    <a:pt x="18502" y="8264"/>
                  </a:cubicBezTo>
                  <a:cubicBezTo>
                    <a:pt x="18586" y="8706"/>
                    <a:pt x="18586" y="9193"/>
                    <a:pt x="18670" y="9646"/>
                  </a:cubicBezTo>
                  <a:cubicBezTo>
                    <a:pt x="18753" y="10099"/>
                    <a:pt x="18921" y="10517"/>
                    <a:pt x="19088" y="10964"/>
                  </a:cubicBezTo>
                  <a:cubicBezTo>
                    <a:pt x="19256" y="11411"/>
                    <a:pt x="19423" y="11888"/>
                    <a:pt x="19507" y="12370"/>
                  </a:cubicBezTo>
                  <a:cubicBezTo>
                    <a:pt x="19591" y="12851"/>
                    <a:pt x="19591" y="13339"/>
                    <a:pt x="19591" y="13827"/>
                  </a:cubicBezTo>
                  <a:cubicBezTo>
                    <a:pt x="19591" y="14315"/>
                    <a:pt x="19591" y="14802"/>
                    <a:pt x="19340" y="15238"/>
                  </a:cubicBezTo>
                  <a:cubicBezTo>
                    <a:pt x="19088" y="15673"/>
                    <a:pt x="18586" y="16057"/>
                    <a:pt x="18167" y="16434"/>
                  </a:cubicBezTo>
                  <a:cubicBezTo>
                    <a:pt x="17749" y="16811"/>
                    <a:pt x="17414" y="17183"/>
                    <a:pt x="17247" y="17601"/>
                  </a:cubicBezTo>
                  <a:cubicBezTo>
                    <a:pt x="17079" y="18019"/>
                    <a:pt x="17079" y="18484"/>
                    <a:pt x="17247" y="18873"/>
                  </a:cubicBezTo>
                  <a:cubicBezTo>
                    <a:pt x="17414" y="19262"/>
                    <a:pt x="17749" y="19575"/>
                    <a:pt x="18167" y="19866"/>
                  </a:cubicBezTo>
                  <a:cubicBezTo>
                    <a:pt x="18586" y="20156"/>
                    <a:pt x="19088" y="20423"/>
                    <a:pt x="19507" y="20586"/>
                  </a:cubicBezTo>
                  <a:cubicBezTo>
                    <a:pt x="19926" y="20748"/>
                    <a:pt x="20260" y="20806"/>
                    <a:pt x="20679" y="20864"/>
                  </a:cubicBezTo>
                  <a:cubicBezTo>
                    <a:pt x="21098" y="20922"/>
                    <a:pt x="21600" y="20981"/>
                    <a:pt x="21433" y="21015"/>
                  </a:cubicBezTo>
                  <a:cubicBezTo>
                    <a:pt x="21265" y="21050"/>
                    <a:pt x="20428" y="21062"/>
                    <a:pt x="17581" y="21114"/>
                  </a:cubicBezTo>
                  <a:cubicBezTo>
                    <a:pt x="14735" y="21166"/>
                    <a:pt x="9879" y="21259"/>
                    <a:pt x="6614" y="21346"/>
                  </a:cubicBezTo>
                  <a:cubicBezTo>
                    <a:pt x="3349" y="21433"/>
                    <a:pt x="1674" y="21515"/>
                    <a:pt x="0" y="2159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1085849" y="5825200"/>
              <a:ext cx="2286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1168"/>
                    <a:pt x="4400" y="2335"/>
                    <a:pt x="7200" y="5254"/>
                  </a:cubicBezTo>
                  <a:cubicBezTo>
                    <a:pt x="10000" y="8173"/>
                    <a:pt x="13400" y="12843"/>
                    <a:pt x="15900" y="15859"/>
                  </a:cubicBezTo>
                  <a:cubicBezTo>
                    <a:pt x="18400" y="18876"/>
                    <a:pt x="20000" y="202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1310216" y="5843124"/>
              <a:ext cx="207435" cy="26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1102"/>
                  </a:moveTo>
                  <a:cubicBezTo>
                    <a:pt x="20939" y="427"/>
                    <a:pt x="20278" y="-248"/>
                    <a:pt x="19176" y="89"/>
                  </a:cubicBezTo>
                  <a:cubicBezTo>
                    <a:pt x="18073" y="427"/>
                    <a:pt x="16531" y="1777"/>
                    <a:pt x="14437" y="4140"/>
                  </a:cubicBezTo>
                  <a:cubicBezTo>
                    <a:pt x="12343" y="6502"/>
                    <a:pt x="9698" y="9877"/>
                    <a:pt x="7714" y="12240"/>
                  </a:cubicBezTo>
                  <a:cubicBezTo>
                    <a:pt x="5731" y="14602"/>
                    <a:pt x="4408" y="15952"/>
                    <a:pt x="2976" y="17302"/>
                  </a:cubicBezTo>
                  <a:cubicBezTo>
                    <a:pt x="1543" y="18652"/>
                    <a:pt x="0" y="20002"/>
                    <a:pt x="0" y="20677"/>
                  </a:cubicBezTo>
                  <a:cubicBezTo>
                    <a:pt x="0" y="21352"/>
                    <a:pt x="1543" y="21352"/>
                    <a:pt x="3086" y="2135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1302175" y="6110950"/>
              <a:ext cx="63076" cy="34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89" fill="norm" stroke="1" extrusionOk="0">
                  <a:moveTo>
                    <a:pt x="21455" y="0"/>
                  </a:moveTo>
                  <a:cubicBezTo>
                    <a:pt x="17135" y="1712"/>
                    <a:pt x="12815" y="3424"/>
                    <a:pt x="9575" y="5927"/>
                  </a:cubicBezTo>
                  <a:cubicBezTo>
                    <a:pt x="6335" y="8429"/>
                    <a:pt x="4175" y="11722"/>
                    <a:pt x="2735" y="14159"/>
                  </a:cubicBezTo>
                  <a:cubicBezTo>
                    <a:pt x="1295" y="16595"/>
                    <a:pt x="575" y="18176"/>
                    <a:pt x="215" y="19361"/>
                  </a:cubicBezTo>
                  <a:cubicBezTo>
                    <a:pt x="-145" y="20546"/>
                    <a:pt x="-145" y="21337"/>
                    <a:pt x="935" y="21468"/>
                  </a:cubicBezTo>
                  <a:cubicBezTo>
                    <a:pt x="2015" y="21600"/>
                    <a:pt x="4175" y="21073"/>
                    <a:pt x="6335" y="2054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1179998" y="5496704"/>
              <a:ext cx="267803" cy="23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47" fill="norm" stroke="1" extrusionOk="0">
                  <a:moveTo>
                    <a:pt x="8694" y="7236"/>
                  </a:moveTo>
                  <a:cubicBezTo>
                    <a:pt x="6837" y="9889"/>
                    <a:pt x="4981" y="12542"/>
                    <a:pt x="3462" y="14910"/>
                  </a:cubicBezTo>
                  <a:cubicBezTo>
                    <a:pt x="1944" y="17279"/>
                    <a:pt x="762" y="19363"/>
                    <a:pt x="256" y="19836"/>
                  </a:cubicBezTo>
                  <a:cubicBezTo>
                    <a:pt x="-250" y="20310"/>
                    <a:pt x="-81" y="19173"/>
                    <a:pt x="1437" y="16142"/>
                  </a:cubicBezTo>
                  <a:cubicBezTo>
                    <a:pt x="2956" y="13110"/>
                    <a:pt x="5825" y="8184"/>
                    <a:pt x="7597" y="5342"/>
                  </a:cubicBezTo>
                  <a:cubicBezTo>
                    <a:pt x="9369" y="2500"/>
                    <a:pt x="10044" y="1742"/>
                    <a:pt x="10719" y="1079"/>
                  </a:cubicBezTo>
                  <a:cubicBezTo>
                    <a:pt x="11394" y="415"/>
                    <a:pt x="12069" y="-153"/>
                    <a:pt x="12491" y="36"/>
                  </a:cubicBezTo>
                  <a:cubicBezTo>
                    <a:pt x="12913" y="226"/>
                    <a:pt x="13081" y="1173"/>
                    <a:pt x="13841" y="2879"/>
                  </a:cubicBezTo>
                  <a:cubicBezTo>
                    <a:pt x="14600" y="4584"/>
                    <a:pt x="15950" y="7047"/>
                    <a:pt x="17047" y="9889"/>
                  </a:cubicBezTo>
                  <a:cubicBezTo>
                    <a:pt x="18144" y="12731"/>
                    <a:pt x="18987" y="15952"/>
                    <a:pt x="19663" y="17942"/>
                  </a:cubicBezTo>
                  <a:cubicBezTo>
                    <a:pt x="20338" y="19931"/>
                    <a:pt x="20844" y="20689"/>
                    <a:pt x="21350" y="21447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715623" y="5661043"/>
              <a:ext cx="211477" cy="85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76" fill="norm" stroke="1" extrusionOk="0">
                  <a:moveTo>
                    <a:pt x="21367" y="456"/>
                  </a:moveTo>
                  <a:cubicBezTo>
                    <a:pt x="20725" y="243"/>
                    <a:pt x="20084" y="29"/>
                    <a:pt x="17945" y="3"/>
                  </a:cubicBezTo>
                  <a:cubicBezTo>
                    <a:pt x="15807" y="-24"/>
                    <a:pt x="12171" y="136"/>
                    <a:pt x="8963" y="403"/>
                  </a:cubicBezTo>
                  <a:cubicBezTo>
                    <a:pt x="5755" y="669"/>
                    <a:pt x="2975" y="1043"/>
                    <a:pt x="1478" y="1549"/>
                  </a:cubicBezTo>
                  <a:cubicBezTo>
                    <a:pt x="-19" y="2056"/>
                    <a:pt x="-233" y="2696"/>
                    <a:pt x="195" y="3869"/>
                  </a:cubicBezTo>
                  <a:cubicBezTo>
                    <a:pt x="622" y="5043"/>
                    <a:pt x="1692" y="6749"/>
                    <a:pt x="2440" y="8643"/>
                  </a:cubicBezTo>
                  <a:cubicBezTo>
                    <a:pt x="3189" y="10536"/>
                    <a:pt x="3617" y="12616"/>
                    <a:pt x="3830" y="14509"/>
                  </a:cubicBezTo>
                  <a:cubicBezTo>
                    <a:pt x="4044" y="16403"/>
                    <a:pt x="4044" y="18109"/>
                    <a:pt x="4044" y="19096"/>
                  </a:cubicBezTo>
                  <a:cubicBezTo>
                    <a:pt x="4044" y="20083"/>
                    <a:pt x="4044" y="20349"/>
                    <a:pt x="4472" y="20563"/>
                  </a:cubicBezTo>
                  <a:cubicBezTo>
                    <a:pt x="4900" y="20776"/>
                    <a:pt x="5755" y="20936"/>
                    <a:pt x="8108" y="21096"/>
                  </a:cubicBezTo>
                  <a:cubicBezTo>
                    <a:pt x="10460" y="21256"/>
                    <a:pt x="14310" y="21416"/>
                    <a:pt x="18159" y="2157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1644650" y="5712121"/>
              <a:ext cx="182929" cy="8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68" fill="norm" stroke="1" extrusionOk="0">
                  <a:moveTo>
                    <a:pt x="0" y="474"/>
                  </a:moveTo>
                  <a:cubicBezTo>
                    <a:pt x="5214" y="306"/>
                    <a:pt x="10428" y="137"/>
                    <a:pt x="14028" y="52"/>
                  </a:cubicBezTo>
                  <a:cubicBezTo>
                    <a:pt x="17628" y="-32"/>
                    <a:pt x="19614" y="-32"/>
                    <a:pt x="20607" y="193"/>
                  </a:cubicBezTo>
                  <a:cubicBezTo>
                    <a:pt x="21600" y="418"/>
                    <a:pt x="21600" y="868"/>
                    <a:pt x="21228" y="2049"/>
                  </a:cubicBezTo>
                  <a:cubicBezTo>
                    <a:pt x="20855" y="3231"/>
                    <a:pt x="20110" y="5143"/>
                    <a:pt x="19738" y="7281"/>
                  </a:cubicBezTo>
                  <a:cubicBezTo>
                    <a:pt x="19366" y="9418"/>
                    <a:pt x="19366" y="11780"/>
                    <a:pt x="19490" y="13834"/>
                  </a:cubicBezTo>
                  <a:cubicBezTo>
                    <a:pt x="19614" y="15887"/>
                    <a:pt x="19862" y="17631"/>
                    <a:pt x="19986" y="18643"/>
                  </a:cubicBezTo>
                  <a:cubicBezTo>
                    <a:pt x="20110" y="19656"/>
                    <a:pt x="20110" y="19937"/>
                    <a:pt x="20110" y="20246"/>
                  </a:cubicBezTo>
                  <a:cubicBezTo>
                    <a:pt x="20110" y="20555"/>
                    <a:pt x="20110" y="20893"/>
                    <a:pt x="19490" y="21090"/>
                  </a:cubicBezTo>
                  <a:cubicBezTo>
                    <a:pt x="18869" y="21287"/>
                    <a:pt x="17628" y="21343"/>
                    <a:pt x="14897" y="21399"/>
                  </a:cubicBezTo>
                  <a:cubicBezTo>
                    <a:pt x="12166" y="21456"/>
                    <a:pt x="7945" y="21512"/>
                    <a:pt x="3724" y="21568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1968500" y="6514434"/>
              <a:ext cx="165100" cy="23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2001"/>
                  </a:moveTo>
                  <a:cubicBezTo>
                    <a:pt x="831" y="7787"/>
                    <a:pt x="1662" y="13573"/>
                    <a:pt x="2215" y="16948"/>
                  </a:cubicBezTo>
                  <a:cubicBezTo>
                    <a:pt x="2769" y="20323"/>
                    <a:pt x="3046" y="21287"/>
                    <a:pt x="3185" y="21287"/>
                  </a:cubicBezTo>
                  <a:cubicBezTo>
                    <a:pt x="3323" y="21287"/>
                    <a:pt x="3323" y="20323"/>
                    <a:pt x="3046" y="17719"/>
                  </a:cubicBezTo>
                  <a:cubicBezTo>
                    <a:pt x="2769" y="15116"/>
                    <a:pt x="2215" y="10873"/>
                    <a:pt x="2215" y="7787"/>
                  </a:cubicBezTo>
                  <a:cubicBezTo>
                    <a:pt x="2215" y="4701"/>
                    <a:pt x="2769" y="2773"/>
                    <a:pt x="4292" y="1519"/>
                  </a:cubicBezTo>
                  <a:cubicBezTo>
                    <a:pt x="5815" y="266"/>
                    <a:pt x="8308" y="-313"/>
                    <a:pt x="10523" y="169"/>
                  </a:cubicBezTo>
                  <a:cubicBezTo>
                    <a:pt x="12738" y="651"/>
                    <a:pt x="14677" y="2194"/>
                    <a:pt x="16338" y="4605"/>
                  </a:cubicBezTo>
                  <a:cubicBezTo>
                    <a:pt x="18000" y="7016"/>
                    <a:pt x="19385" y="10294"/>
                    <a:pt x="20215" y="12512"/>
                  </a:cubicBezTo>
                  <a:cubicBezTo>
                    <a:pt x="21046" y="14730"/>
                    <a:pt x="21323" y="15887"/>
                    <a:pt x="21462" y="16369"/>
                  </a:cubicBezTo>
                  <a:cubicBezTo>
                    <a:pt x="21600" y="16851"/>
                    <a:pt x="21600" y="16658"/>
                    <a:pt x="21600" y="1646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2228850" y="6549100"/>
              <a:ext cx="15507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0" y="0"/>
                  </a:moveTo>
                  <a:cubicBezTo>
                    <a:pt x="3795" y="3733"/>
                    <a:pt x="7589" y="7467"/>
                    <a:pt x="10654" y="10667"/>
                  </a:cubicBezTo>
                  <a:cubicBezTo>
                    <a:pt x="13719" y="13867"/>
                    <a:pt x="16054" y="16533"/>
                    <a:pt x="17805" y="18267"/>
                  </a:cubicBezTo>
                  <a:cubicBezTo>
                    <a:pt x="19557" y="20000"/>
                    <a:pt x="20724" y="20800"/>
                    <a:pt x="21162" y="21200"/>
                  </a:cubicBezTo>
                  <a:cubicBezTo>
                    <a:pt x="21600" y="21600"/>
                    <a:pt x="21308" y="21600"/>
                    <a:pt x="21016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2261922" y="6523700"/>
              <a:ext cx="93929" cy="21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24" fill="norm" stroke="1" extrusionOk="0">
                  <a:moveTo>
                    <a:pt x="21300" y="0"/>
                  </a:moveTo>
                  <a:cubicBezTo>
                    <a:pt x="16500" y="3738"/>
                    <a:pt x="11700" y="7477"/>
                    <a:pt x="8100" y="10592"/>
                  </a:cubicBezTo>
                  <a:cubicBezTo>
                    <a:pt x="4500" y="13708"/>
                    <a:pt x="2100" y="16200"/>
                    <a:pt x="900" y="17965"/>
                  </a:cubicBezTo>
                  <a:cubicBezTo>
                    <a:pt x="-300" y="19731"/>
                    <a:pt x="-300" y="20769"/>
                    <a:pt x="900" y="21185"/>
                  </a:cubicBezTo>
                  <a:cubicBezTo>
                    <a:pt x="2100" y="21600"/>
                    <a:pt x="4500" y="21392"/>
                    <a:pt x="6900" y="2118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2489199" y="6530050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3117850" y="6147827"/>
              <a:ext cx="1968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181" y="4868"/>
                    <a:pt x="8361" y="-1303"/>
                    <a:pt x="11961" y="240"/>
                  </a:cubicBezTo>
                  <a:cubicBezTo>
                    <a:pt x="15561" y="1783"/>
                    <a:pt x="18581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3155949" y="630145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4406900" y="5983950"/>
              <a:ext cx="24765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4" y="2500"/>
                    <a:pt x="5908" y="5000"/>
                    <a:pt x="8769" y="7750"/>
                  </a:cubicBezTo>
                  <a:cubicBezTo>
                    <a:pt x="11631" y="10500"/>
                    <a:pt x="14400" y="13500"/>
                    <a:pt x="16523" y="15850"/>
                  </a:cubicBezTo>
                  <a:cubicBezTo>
                    <a:pt x="18646" y="18200"/>
                    <a:pt x="20123" y="19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4412027" y="5914100"/>
              <a:ext cx="350474" cy="52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26" fill="norm" stroke="1" extrusionOk="0">
                  <a:moveTo>
                    <a:pt x="21545" y="0"/>
                  </a:moveTo>
                  <a:cubicBezTo>
                    <a:pt x="18682" y="2526"/>
                    <a:pt x="15820" y="5052"/>
                    <a:pt x="13152" y="7621"/>
                  </a:cubicBezTo>
                  <a:cubicBezTo>
                    <a:pt x="10485" y="10190"/>
                    <a:pt x="8012" y="12803"/>
                    <a:pt x="5996" y="14937"/>
                  </a:cubicBezTo>
                  <a:cubicBezTo>
                    <a:pt x="3979" y="17071"/>
                    <a:pt x="2417" y="18726"/>
                    <a:pt x="1441" y="19771"/>
                  </a:cubicBezTo>
                  <a:cubicBezTo>
                    <a:pt x="465" y="20816"/>
                    <a:pt x="75" y="21252"/>
                    <a:pt x="10" y="21426"/>
                  </a:cubicBezTo>
                  <a:cubicBezTo>
                    <a:pt x="-55" y="21600"/>
                    <a:pt x="205" y="21513"/>
                    <a:pt x="465" y="2142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3994876" y="5780741"/>
              <a:ext cx="243019" cy="77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17" fill="norm" stroke="1" extrusionOk="0">
                  <a:moveTo>
                    <a:pt x="21164" y="1057"/>
                  </a:moveTo>
                  <a:cubicBezTo>
                    <a:pt x="21350" y="764"/>
                    <a:pt x="21536" y="470"/>
                    <a:pt x="21164" y="265"/>
                  </a:cubicBezTo>
                  <a:cubicBezTo>
                    <a:pt x="20791" y="59"/>
                    <a:pt x="19860" y="-58"/>
                    <a:pt x="17998" y="30"/>
                  </a:cubicBezTo>
                  <a:cubicBezTo>
                    <a:pt x="16136" y="118"/>
                    <a:pt x="13343" y="412"/>
                    <a:pt x="11108" y="734"/>
                  </a:cubicBezTo>
                  <a:cubicBezTo>
                    <a:pt x="8874" y="1057"/>
                    <a:pt x="7198" y="1409"/>
                    <a:pt x="6174" y="2290"/>
                  </a:cubicBezTo>
                  <a:cubicBezTo>
                    <a:pt x="5150" y="3170"/>
                    <a:pt x="4777" y="4579"/>
                    <a:pt x="4591" y="6399"/>
                  </a:cubicBezTo>
                  <a:cubicBezTo>
                    <a:pt x="4405" y="8218"/>
                    <a:pt x="4405" y="10449"/>
                    <a:pt x="3846" y="12415"/>
                  </a:cubicBezTo>
                  <a:cubicBezTo>
                    <a:pt x="3288" y="14381"/>
                    <a:pt x="2170" y="16083"/>
                    <a:pt x="1426" y="17287"/>
                  </a:cubicBezTo>
                  <a:cubicBezTo>
                    <a:pt x="681" y="18490"/>
                    <a:pt x="308" y="19194"/>
                    <a:pt x="122" y="19752"/>
                  </a:cubicBezTo>
                  <a:cubicBezTo>
                    <a:pt x="-64" y="20309"/>
                    <a:pt x="-64" y="20720"/>
                    <a:pt x="308" y="21014"/>
                  </a:cubicBezTo>
                  <a:cubicBezTo>
                    <a:pt x="681" y="21307"/>
                    <a:pt x="1426" y="21483"/>
                    <a:pt x="3474" y="21513"/>
                  </a:cubicBezTo>
                  <a:cubicBezTo>
                    <a:pt x="5522" y="21542"/>
                    <a:pt x="8874" y="21425"/>
                    <a:pt x="11574" y="21249"/>
                  </a:cubicBezTo>
                  <a:cubicBezTo>
                    <a:pt x="14274" y="21072"/>
                    <a:pt x="16322" y="20838"/>
                    <a:pt x="18370" y="20603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5029199" y="5769139"/>
              <a:ext cx="270136" cy="830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72" fill="norm" stroke="1" extrusionOk="0">
                  <a:moveTo>
                    <a:pt x="0" y="961"/>
                  </a:moveTo>
                  <a:cubicBezTo>
                    <a:pt x="3544" y="632"/>
                    <a:pt x="7087" y="302"/>
                    <a:pt x="10209" y="137"/>
                  </a:cubicBezTo>
                  <a:cubicBezTo>
                    <a:pt x="13331" y="-28"/>
                    <a:pt x="16031" y="-28"/>
                    <a:pt x="17803" y="54"/>
                  </a:cubicBezTo>
                  <a:cubicBezTo>
                    <a:pt x="19575" y="137"/>
                    <a:pt x="20419" y="302"/>
                    <a:pt x="20925" y="522"/>
                  </a:cubicBezTo>
                  <a:cubicBezTo>
                    <a:pt x="21431" y="741"/>
                    <a:pt x="21600" y="1016"/>
                    <a:pt x="21516" y="1896"/>
                  </a:cubicBezTo>
                  <a:cubicBezTo>
                    <a:pt x="21431" y="2775"/>
                    <a:pt x="21094" y="4259"/>
                    <a:pt x="20672" y="5853"/>
                  </a:cubicBezTo>
                  <a:cubicBezTo>
                    <a:pt x="20250" y="7447"/>
                    <a:pt x="19744" y="9151"/>
                    <a:pt x="19322" y="10745"/>
                  </a:cubicBezTo>
                  <a:cubicBezTo>
                    <a:pt x="18900" y="12338"/>
                    <a:pt x="18563" y="13822"/>
                    <a:pt x="18309" y="15114"/>
                  </a:cubicBezTo>
                  <a:cubicBezTo>
                    <a:pt x="18056" y="16406"/>
                    <a:pt x="17887" y="17505"/>
                    <a:pt x="17972" y="18192"/>
                  </a:cubicBezTo>
                  <a:cubicBezTo>
                    <a:pt x="18056" y="18879"/>
                    <a:pt x="18394" y="19154"/>
                    <a:pt x="18900" y="19428"/>
                  </a:cubicBezTo>
                  <a:cubicBezTo>
                    <a:pt x="19406" y="19703"/>
                    <a:pt x="20081" y="19978"/>
                    <a:pt x="19744" y="20116"/>
                  </a:cubicBezTo>
                  <a:cubicBezTo>
                    <a:pt x="19406" y="20253"/>
                    <a:pt x="18056" y="20253"/>
                    <a:pt x="15694" y="20473"/>
                  </a:cubicBezTo>
                  <a:cubicBezTo>
                    <a:pt x="13331" y="20693"/>
                    <a:pt x="9956" y="21132"/>
                    <a:pt x="6581" y="2157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5365749" y="6573980"/>
              <a:ext cx="139701" cy="14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7481"/>
                  </a:moveTo>
                  <a:cubicBezTo>
                    <a:pt x="0" y="8407"/>
                    <a:pt x="0" y="9333"/>
                    <a:pt x="982" y="8253"/>
                  </a:cubicBezTo>
                  <a:cubicBezTo>
                    <a:pt x="1964" y="7173"/>
                    <a:pt x="3927" y="4087"/>
                    <a:pt x="5727" y="2236"/>
                  </a:cubicBezTo>
                  <a:cubicBezTo>
                    <a:pt x="7527" y="384"/>
                    <a:pt x="9164" y="-233"/>
                    <a:pt x="11291" y="76"/>
                  </a:cubicBezTo>
                  <a:cubicBezTo>
                    <a:pt x="13418" y="384"/>
                    <a:pt x="16036" y="1618"/>
                    <a:pt x="17509" y="4550"/>
                  </a:cubicBezTo>
                  <a:cubicBezTo>
                    <a:pt x="18982" y="7481"/>
                    <a:pt x="19309" y="12110"/>
                    <a:pt x="19800" y="15196"/>
                  </a:cubicBezTo>
                  <a:cubicBezTo>
                    <a:pt x="20291" y="18281"/>
                    <a:pt x="20945" y="19824"/>
                    <a:pt x="21600" y="21367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5346700" y="6612600"/>
              <a:ext cx="317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5638799" y="6574500"/>
              <a:ext cx="158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2492"/>
                    <a:pt x="8640" y="4985"/>
                    <a:pt x="12096" y="8446"/>
                  </a:cubicBezTo>
                  <a:cubicBezTo>
                    <a:pt x="15552" y="11908"/>
                    <a:pt x="18144" y="16338"/>
                    <a:pt x="19584" y="18692"/>
                  </a:cubicBezTo>
                  <a:cubicBezTo>
                    <a:pt x="21024" y="21046"/>
                    <a:pt x="21312" y="213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5691577" y="6568150"/>
              <a:ext cx="74223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600" fill="norm" stroke="1" extrusionOk="0">
                  <a:moveTo>
                    <a:pt x="20471" y="0"/>
                  </a:moveTo>
                  <a:cubicBezTo>
                    <a:pt x="12882" y="4629"/>
                    <a:pt x="5293" y="9257"/>
                    <a:pt x="2082" y="12857"/>
                  </a:cubicBezTo>
                  <a:cubicBezTo>
                    <a:pt x="-1129" y="16457"/>
                    <a:pt x="39" y="19029"/>
                    <a:pt x="1206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5912346" y="6520555"/>
              <a:ext cx="101104" cy="2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28" fill="norm" stroke="1" extrusionOk="0">
                  <a:moveTo>
                    <a:pt x="21056" y="2533"/>
                  </a:moveTo>
                  <a:cubicBezTo>
                    <a:pt x="19734" y="1782"/>
                    <a:pt x="18411" y="1031"/>
                    <a:pt x="16207" y="467"/>
                  </a:cubicBezTo>
                  <a:cubicBezTo>
                    <a:pt x="14003" y="-96"/>
                    <a:pt x="10917" y="-472"/>
                    <a:pt x="7611" y="1312"/>
                  </a:cubicBezTo>
                  <a:cubicBezTo>
                    <a:pt x="4305" y="3097"/>
                    <a:pt x="778" y="7041"/>
                    <a:pt x="117" y="10610"/>
                  </a:cubicBezTo>
                  <a:cubicBezTo>
                    <a:pt x="-544" y="14178"/>
                    <a:pt x="1660" y="17371"/>
                    <a:pt x="5187" y="19062"/>
                  </a:cubicBezTo>
                  <a:cubicBezTo>
                    <a:pt x="8713" y="20752"/>
                    <a:pt x="13562" y="20940"/>
                    <a:pt x="18411" y="21128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6102350" y="6536400"/>
              <a:ext cx="12700" cy="20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0"/>
                  </a:moveTo>
                  <a:cubicBezTo>
                    <a:pt x="0" y="6012"/>
                    <a:pt x="0" y="12025"/>
                    <a:pt x="0" y="15699"/>
                  </a:cubicBezTo>
                  <a:cubicBezTo>
                    <a:pt x="0" y="19373"/>
                    <a:pt x="0" y="20709"/>
                    <a:pt x="3600" y="21155"/>
                  </a:cubicBezTo>
                  <a:cubicBezTo>
                    <a:pt x="7200" y="21600"/>
                    <a:pt x="14400" y="21155"/>
                    <a:pt x="21600" y="20709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6096944" y="6580850"/>
              <a:ext cx="6890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1308" y="0"/>
                  </a:moveTo>
                  <a:cubicBezTo>
                    <a:pt x="15417" y="2400"/>
                    <a:pt x="9526" y="4800"/>
                    <a:pt x="5599" y="7886"/>
                  </a:cubicBezTo>
                  <a:cubicBezTo>
                    <a:pt x="1672" y="10971"/>
                    <a:pt x="-292" y="14743"/>
                    <a:pt x="35" y="17143"/>
                  </a:cubicBezTo>
                  <a:cubicBezTo>
                    <a:pt x="363" y="19543"/>
                    <a:pt x="2981" y="20571"/>
                    <a:pt x="6908" y="21086"/>
                  </a:cubicBezTo>
                  <a:cubicBezTo>
                    <a:pt x="10835" y="21600"/>
                    <a:pt x="16072" y="21600"/>
                    <a:pt x="21308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6223000" y="6663400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6283506" y="6593550"/>
              <a:ext cx="1569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760"/>
                    <a:pt x="-1582" y="11520"/>
                    <a:pt x="1118" y="15120"/>
                  </a:cubicBezTo>
                  <a:cubicBezTo>
                    <a:pt x="3818" y="18720"/>
                    <a:pt x="11918" y="2016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6407150" y="6587200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6502399" y="6491950"/>
              <a:ext cx="6298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fill="norm" stroke="1" extrusionOk="0">
                  <a:moveTo>
                    <a:pt x="0" y="0"/>
                  </a:moveTo>
                  <a:cubicBezTo>
                    <a:pt x="6271" y="1292"/>
                    <a:pt x="12542" y="2585"/>
                    <a:pt x="16374" y="5262"/>
                  </a:cubicBezTo>
                  <a:cubicBezTo>
                    <a:pt x="20206" y="7938"/>
                    <a:pt x="21600" y="12000"/>
                    <a:pt x="20206" y="14954"/>
                  </a:cubicBezTo>
                  <a:cubicBezTo>
                    <a:pt x="18813" y="17908"/>
                    <a:pt x="14632" y="19754"/>
                    <a:pt x="10452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4718050" y="1907250"/>
              <a:ext cx="336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2" y="10800"/>
                    <a:pt x="7064" y="0"/>
                    <a:pt x="10664" y="0"/>
                  </a:cubicBezTo>
                  <a:cubicBezTo>
                    <a:pt x="14264" y="0"/>
                    <a:pt x="17932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4725398" y="1945350"/>
              <a:ext cx="29110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2274" y="21600"/>
                  </a:moveTo>
                  <a:cubicBezTo>
                    <a:pt x="1178" y="14400"/>
                    <a:pt x="83" y="7200"/>
                    <a:pt x="4" y="3600"/>
                  </a:cubicBezTo>
                  <a:cubicBezTo>
                    <a:pt x="-74" y="0"/>
                    <a:pt x="865" y="0"/>
                    <a:pt x="4622" y="0"/>
                  </a:cubicBezTo>
                  <a:cubicBezTo>
                    <a:pt x="8378" y="0"/>
                    <a:pt x="14952" y="0"/>
                    <a:pt x="21526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6457950" y="1891872"/>
              <a:ext cx="3365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260" y="12302"/>
                    <a:pt x="6521" y="4448"/>
                    <a:pt x="10121" y="1502"/>
                  </a:cubicBezTo>
                  <a:cubicBezTo>
                    <a:pt x="13721" y="-1443"/>
                    <a:pt x="1766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6496050" y="1907250"/>
              <a:ext cx="463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2" y="17280"/>
                    <a:pt x="6904" y="12960"/>
                    <a:pt x="10504" y="9360"/>
                  </a:cubicBezTo>
                  <a:cubicBezTo>
                    <a:pt x="14104" y="5760"/>
                    <a:pt x="17852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10115549" y="1823478"/>
              <a:ext cx="355601" cy="2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20897"/>
                  </a:moveTo>
                  <a:cubicBezTo>
                    <a:pt x="1157" y="15912"/>
                    <a:pt x="2314" y="10928"/>
                    <a:pt x="4950" y="6774"/>
                  </a:cubicBezTo>
                  <a:cubicBezTo>
                    <a:pt x="7586" y="2620"/>
                    <a:pt x="11700" y="-703"/>
                    <a:pt x="14721" y="128"/>
                  </a:cubicBezTo>
                  <a:cubicBezTo>
                    <a:pt x="17743" y="959"/>
                    <a:pt x="19671" y="5943"/>
                    <a:pt x="21600" y="10928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10185399" y="1904572"/>
              <a:ext cx="3048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850" y="12302"/>
                    <a:pt x="5700" y="4448"/>
                    <a:pt x="9300" y="1502"/>
                  </a:cubicBezTo>
                  <a:cubicBezTo>
                    <a:pt x="12900" y="-1443"/>
                    <a:pt x="1725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2946399" y="1852993"/>
              <a:ext cx="247288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034" fill="norm" stroke="1" extrusionOk="0">
                  <a:moveTo>
                    <a:pt x="0" y="21034"/>
                  </a:moveTo>
                  <a:cubicBezTo>
                    <a:pt x="4393" y="19491"/>
                    <a:pt x="8786" y="17948"/>
                    <a:pt x="11898" y="15634"/>
                  </a:cubicBezTo>
                  <a:cubicBezTo>
                    <a:pt x="15010" y="13320"/>
                    <a:pt x="16841" y="10234"/>
                    <a:pt x="18305" y="7148"/>
                  </a:cubicBezTo>
                  <a:cubicBezTo>
                    <a:pt x="19769" y="4063"/>
                    <a:pt x="20868" y="977"/>
                    <a:pt x="21234" y="205"/>
                  </a:cubicBezTo>
                  <a:cubicBezTo>
                    <a:pt x="21600" y="-566"/>
                    <a:pt x="21234" y="977"/>
                    <a:pt x="20868" y="252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2965450" y="1900900"/>
              <a:ext cx="273050" cy="3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5" fill="norm" stroke="1" extrusionOk="0">
                  <a:moveTo>
                    <a:pt x="2009" y="4050"/>
                  </a:moveTo>
                  <a:cubicBezTo>
                    <a:pt x="1005" y="8100"/>
                    <a:pt x="0" y="12150"/>
                    <a:pt x="0" y="15525"/>
                  </a:cubicBezTo>
                  <a:cubicBezTo>
                    <a:pt x="0" y="18900"/>
                    <a:pt x="1005" y="21600"/>
                    <a:pt x="3684" y="20250"/>
                  </a:cubicBezTo>
                  <a:cubicBezTo>
                    <a:pt x="6363" y="18900"/>
                    <a:pt x="10716" y="13500"/>
                    <a:pt x="13981" y="9450"/>
                  </a:cubicBezTo>
                  <a:cubicBezTo>
                    <a:pt x="17247" y="5400"/>
                    <a:pt x="19423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2959100" y="1672300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3117850" y="1386550"/>
              <a:ext cx="254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60"/>
                    <a:pt x="3600" y="11721"/>
                    <a:pt x="7200" y="15321"/>
                  </a:cubicBezTo>
                  <a:cubicBezTo>
                    <a:pt x="10800" y="18921"/>
                    <a:pt x="16200" y="202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2889249" y="2713700"/>
              <a:ext cx="31751" cy="1"/>
            </a:xfrm>
            <a:prstGeom prst="ellipse">
              <a:avLst/>
            </a:pr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3098800" y="2510500"/>
              <a:ext cx="762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600"/>
                    <a:pt x="6000" y="7200"/>
                    <a:pt x="8400" y="10575"/>
                  </a:cubicBezTo>
                  <a:cubicBezTo>
                    <a:pt x="10800" y="13950"/>
                    <a:pt x="12600" y="17100"/>
                    <a:pt x="14700" y="18900"/>
                  </a:cubicBezTo>
                  <a:cubicBezTo>
                    <a:pt x="16800" y="20700"/>
                    <a:pt x="19200" y="211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2832100" y="4904450"/>
              <a:ext cx="44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2987393" y="4663150"/>
              <a:ext cx="980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5695" y="3333"/>
                    <a:pt x="11375" y="6667"/>
                    <a:pt x="7055" y="9867"/>
                  </a:cubicBezTo>
                  <a:cubicBezTo>
                    <a:pt x="2735" y="13067"/>
                    <a:pt x="-1585" y="16133"/>
                    <a:pt x="575" y="18067"/>
                  </a:cubicBezTo>
                  <a:cubicBezTo>
                    <a:pt x="2735" y="20000"/>
                    <a:pt x="11375" y="208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7143750" y="6091900"/>
              <a:ext cx="266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7" y="0"/>
                    <a:pt x="1714" y="0"/>
                    <a:pt x="3429" y="939"/>
                  </a:cubicBezTo>
                  <a:cubicBezTo>
                    <a:pt x="5143" y="1878"/>
                    <a:pt x="7714" y="3757"/>
                    <a:pt x="10200" y="6261"/>
                  </a:cubicBezTo>
                  <a:cubicBezTo>
                    <a:pt x="12686" y="8765"/>
                    <a:pt x="15086" y="11896"/>
                    <a:pt x="16971" y="14557"/>
                  </a:cubicBezTo>
                  <a:cubicBezTo>
                    <a:pt x="18857" y="17217"/>
                    <a:pt x="20229" y="194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7194550" y="6047450"/>
              <a:ext cx="24130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2319"/>
                    <a:pt x="16295" y="4637"/>
                    <a:pt x="13074" y="7383"/>
                  </a:cubicBezTo>
                  <a:cubicBezTo>
                    <a:pt x="9853" y="10129"/>
                    <a:pt x="6063" y="13302"/>
                    <a:pt x="3789" y="15742"/>
                  </a:cubicBezTo>
                  <a:cubicBezTo>
                    <a:pt x="1516" y="18183"/>
                    <a:pt x="758" y="198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8085880" y="5927270"/>
              <a:ext cx="282199" cy="63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84" fill="norm" stroke="1" extrusionOk="0">
                  <a:moveTo>
                    <a:pt x="6544" y="5203"/>
                  </a:moveTo>
                  <a:cubicBezTo>
                    <a:pt x="6064" y="6290"/>
                    <a:pt x="5584" y="7377"/>
                    <a:pt x="5024" y="9117"/>
                  </a:cubicBezTo>
                  <a:cubicBezTo>
                    <a:pt x="4464" y="10856"/>
                    <a:pt x="3824" y="13248"/>
                    <a:pt x="3504" y="15314"/>
                  </a:cubicBezTo>
                  <a:cubicBezTo>
                    <a:pt x="3184" y="17380"/>
                    <a:pt x="3184" y="19120"/>
                    <a:pt x="3104" y="20171"/>
                  </a:cubicBezTo>
                  <a:cubicBezTo>
                    <a:pt x="3024" y="21222"/>
                    <a:pt x="2864" y="21584"/>
                    <a:pt x="2704" y="21584"/>
                  </a:cubicBezTo>
                  <a:cubicBezTo>
                    <a:pt x="2544" y="21584"/>
                    <a:pt x="2384" y="21222"/>
                    <a:pt x="2064" y="19844"/>
                  </a:cubicBezTo>
                  <a:cubicBezTo>
                    <a:pt x="1744" y="18467"/>
                    <a:pt x="1264" y="16075"/>
                    <a:pt x="784" y="13720"/>
                  </a:cubicBezTo>
                  <a:cubicBezTo>
                    <a:pt x="304" y="11364"/>
                    <a:pt x="-176" y="9044"/>
                    <a:pt x="64" y="7124"/>
                  </a:cubicBezTo>
                  <a:cubicBezTo>
                    <a:pt x="304" y="5203"/>
                    <a:pt x="1264" y="3681"/>
                    <a:pt x="2304" y="2593"/>
                  </a:cubicBezTo>
                  <a:cubicBezTo>
                    <a:pt x="3344" y="1506"/>
                    <a:pt x="4464" y="854"/>
                    <a:pt x="5424" y="491"/>
                  </a:cubicBezTo>
                  <a:cubicBezTo>
                    <a:pt x="6384" y="129"/>
                    <a:pt x="7184" y="56"/>
                    <a:pt x="7984" y="20"/>
                  </a:cubicBezTo>
                  <a:cubicBezTo>
                    <a:pt x="8784" y="-16"/>
                    <a:pt x="9584" y="-16"/>
                    <a:pt x="10304" y="129"/>
                  </a:cubicBezTo>
                  <a:cubicBezTo>
                    <a:pt x="11024" y="274"/>
                    <a:pt x="11664" y="564"/>
                    <a:pt x="12224" y="1107"/>
                  </a:cubicBezTo>
                  <a:cubicBezTo>
                    <a:pt x="12784" y="1651"/>
                    <a:pt x="13264" y="2448"/>
                    <a:pt x="13184" y="3354"/>
                  </a:cubicBezTo>
                  <a:cubicBezTo>
                    <a:pt x="13104" y="4261"/>
                    <a:pt x="12464" y="5275"/>
                    <a:pt x="11664" y="5928"/>
                  </a:cubicBezTo>
                  <a:cubicBezTo>
                    <a:pt x="10864" y="6580"/>
                    <a:pt x="9904" y="6870"/>
                    <a:pt x="9824" y="6979"/>
                  </a:cubicBezTo>
                  <a:cubicBezTo>
                    <a:pt x="9744" y="7087"/>
                    <a:pt x="10544" y="7015"/>
                    <a:pt x="11904" y="7124"/>
                  </a:cubicBezTo>
                  <a:cubicBezTo>
                    <a:pt x="13264" y="7232"/>
                    <a:pt x="15184" y="7522"/>
                    <a:pt x="16704" y="7993"/>
                  </a:cubicBezTo>
                  <a:cubicBezTo>
                    <a:pt x="18224" y="8465"/>
                    <a:pt x="19344" y="9117"/>
                    <a:pt x="20064" y="9661"/>
                  </a:cubicBezTo>
                  <a:cubicBezTo>
                    <a:pt x="20784" y="10204"/>
                    <a:pt x="21104" y="10639"/>
                    <a:pt x="21264" y="11038"/>
                  </a:cubicBezTo>
                  <a:cubicBezTo>
                    <a:pt x="21424" y="11436"/>
                    <a:pt x="21424" y="11799"/>
                    <a:pt x="19824" y="12125"/>
                  </a:cubicBezTo>
                  <a:cubicBezTo>
                    <a:pt x="18224" y="12451"/>
                    <a:pt x="15024" y="12741"/>
                    <a:pt x="12704" y="12705"/>
                  </a:cubicBezTo>
                  <a:cubicBezTo>
                    <a:pt x="10384" y="12669"/>
                    <a:pt x="8944" y="12306"/>
                    <a:pt x="7504" y="1194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8135200" y="5668439"/>
              <a:ext cx="132501" cy="15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29" fill="norm" stroke="1" extrusionOk="0">
                  <a:moveTo>
                    <a:pt x="5005" y="4049"/>
                  </a:moveTo>
                  <a:cubicBezTo>
                    <a:pt x="3976" y="7217"/>
                    <a:pt x="2948" y="10385"/>
                    <a:pt x="2091" y="13265"/>
                  </a:cubicBezTo>
                  <a:cubicBezTo>
                    <a:pt x="1233" y="16145"/>
                    <a:pt x="548" y="18737"/>
                    <a:pt x="205" y="19313"/>
                  </a:cubicBezTo>
                  <a:cubicBezTo>
                    <a:pt x="-138" y="19889"/>
                    <a:pt x="-138" y="18449"/>
                    <a:pt x="891" y="15425"/>
                  </a:cubicBezTo>
                  <a:cubicBezTo>
                    <a:pt x="1919" y="12401"/>
                    <a:pt x="3976" y="7793"/>
                    <a:pt x="5691" y="4913"/>
                  </a:cubicBezTo>
                  <a:cubicBezTo>
                    <a:pt x="7405" y="2033"/>
                    <a:pt x="8776" y="881"/>
                    <a:pt x="10319" y="305"/>
                  </a:cubicBezTo>
                  <a:cubicBezTo>
                    <a:pt x="11862" y="-271"/>
                    <a:pt x="13576" y="-271"/>
                    <a:pt x="15291" y="2465"/>
                  </a:cubicBezTo>
                  <a:cubicBezTo>
                    <a:pt x="17005" y="5201"/>
                    <a:pt x="18719" y="10673"/>
                    <a:pt x="19748" y="14273"/>
                  </a:cubicBezTo>
                  <a:cubicBezTo>
                    <a:pt x="20776" y="17873"/>
                    <a:pt x="21119" y="19601"/>
                    <a:pt x="21462" y="21329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8566150" y="5759621"/>
              <a:ext cx="143140" cy="70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34" fill="norm" stroke="1" extrusionOk="0">
                  <a:moveTo>
                    <a:pt x="0" y="1626"/>
                  </a:moveTo>
                  <a:cubicBezTo>
                    <a:pt x="4447" y="1105"/>
                    <a:pt x="8894" y="585"/>
                    <a:pt x="12229" y="292"/>
                  </a:cubicBezTo>
                  <a:cubicBezTo>
                    <a:pt x="15565" y="-1"/>
                    <a:pt x="17788" y="-66"/>
                    <a:pt x="19218" y="64"/>
                  </a:cubicBezTo>
                  <a:cubicBezTo>
                    <a:pt x="20647" y="194"/>
                    <a:pt x="21282" y="520"/>
                    <a:pt x="21441" y="1430"/>
                  </a:cubicBezTo>
                  <a:cubicBezTo>
                    <a:pt x="21600" y="2341"/>
                    <a:pt x="21282" y="3838"/>
                    <a:pt x="20488" y="5659"/>
                  </a:cubicBezTo>
                  <a:cubicBezTo>
                    <a:pt x="19694" y="7481"/>
                    <a:pt x="18424" y="9628"/>
                    <a:pt x="17788" y="11807"/>
                  </a:cubicBezTo>
                  <a:cubicBezTo>
                    <a:pt x="17153" y="13987"/>
                    <a:pt x="17153" y="16199"/>
                    <a:pt x="16994" y="17663"/>
                  </a:cubicBezTo>
                  <a:cubicBezTo>
                    <a:pt x="16835" y="19127"/>
                    <a:pt x="16518" y="19842"/>
                    <a:pt x="16359" y="20363"/>
                  </a:cubicBezTo>
                  <a:cubicBezTo>
                    <a:pt x="16200" y="20883"/>
                    <a:pt x="16200" y="21209"/>
                    <a:pt x="14771" y="21371"/>
                  </a:cubicBezTo>
                  <a:cubicBezTo>
                    <a:pt x="13341" y="21534"/>
                    <a:pt x="10482" y="21534"/>
                    <a:pt x="7624" y="2153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7792244" y="5795151"/>
              <a:ext cx="164307" cy="74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3" fill="norm" stroke="1" extrusionOk="0">
                  <a:moveTo>
                    <a:pt x="21496" y="320"/>
                  </a:moveTo>
                  <a:cubicBezTo>
                    <a:pt x="18173" y="136"/>
                    <a:pt x="14850" y="-49"/>
                    <a:pt x="11665" y="13"/>
                  </a:cubicBezTo>
                  <a:cubicBezTo>
                    <a:pt x="8481" y="74"/>
                    <a:pt x="5434" y="382"/>
                    <a:pt x="3634" y="843"/>
                  </a:cubicBezTo>
                  <a:cubicBezTo>
                    <a:pt x="1834" y="1305"/>
                    <a:pt x="1281" y="1920"/>
                    <a:pt x="1558" y="3028"/>
                  </a:cubicBezTo>
                  <a:cubicBezTo>
                    <a:pt x="1834" y="4136"/>
                    <a:pt x="2942" y="5736"/>
                    <a:pt x="3634" y="7674"/>
                  </a:cubicBezTo>
                  <a:cubicBezTo>
                    <a:pt x="4327" y="9613"/>
                    <a:pt x="4604" y="11889"/>
                    <a:pt x="4188" y="13859"/>
                  </a:cubicBezTo>
                  <a:cubicBezTo>
                    <a:pt x="3773" y="15828"/>
                    <a:pt x="2665" y="17489"/>
                    <a:pt x="1834" y="18474"/>
                  </a:cubicBezTo>
                  <a:cubicBezTo>
                    <a:pt x="1004" y="19459"/>
                    <a:pt x="450" y="19766"/>
                    <a:pt x="173" y="20166"/>
                  </a:cubicBezTo>
                  <a:cubicBezTo>
                    <a:pt x="-104" y="20566"/>
                    <a:pt x="-104" y="21059"/>
                    <a:pt x="588" y="21305"/>
                  </a:cubicBezTo>
                  <a:cubicBezTo>
                    <a:pt x="1281" y="21551"/>
                    <a:pt x="2665" y="21551"/>
                    <a:pt x="5711" y="21489"/>
                  </a:cubicBezTo>
                  <a:cubicBezTo>
                    <a:pt x="8758" y="21428"/>
                    <a:pt x="13465" y="21305"/>
                    <a:pt x="18173" y="2118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8736086" y="6481301"/>
              <a:ext cx="96765" cy="22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01" fill="norm" stroke="1" extrusionOk="0">
                  <a:moveTo>
                    <a:pt x="21009" y="2270"/>
                  </a:moveTo>
                  <a:cubicBezTo>
                    <a:pt x="19171" y="1447"/>
                    <a:pt x="17332" y="624"/>
                    <a:pt x="15264" y="212"/>
                  </a:cubicBezTo>
                  <a:cubicBezTo>
                    <a:pt x="13196" y="-199"/>
                    <a:pt x="10898" y="-199"/>
                    <a:pt x="8141" y="1961"/>
                  </a:cubicBezTo>
                  <a:cubicBezTo>
                    <a:pt x="5383" y="4121"/>
                    <a:pt x="2166" y="8441"/>
                    <a:pt x="788" y="11630"/>
                  </a:cubicBezTo>
                  <a:cubicBezTo>
                    <a:pt x="-591" y="14818"/>
                    <a:pt x="-131" y="16875"/>
                    <a:pt x="1937" y="18315"/>
                  </a:cubicBezTo>
                  <a:cubicBezTo>
                    <a:pt x="4005" y="19755"/>
                    <a:pt x="7681" y="20578"/>
                    <a:pt x="11358" y="21401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8915400" y="6485600"/>
              <a:ext cx="63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8921728" y="6530050"/>
              <a:ext cx="69872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600" fill="norm" stroke="1" extrusionOk="0">
                  <a:moveTo>
                    <a:pt x="20971" y="0"/>
                  </a:moveTo>
                  <a:cubicBezTo>
                    <a:pt x="17159" y="2945"/>
                    <a:pt x="13347" y="5891"/>
                    <a:pt x="10171" y="8018"/>
                  </a:cubicBezTo>
                  <a:cubicBezTo>
                    <a:pt x="6995" y="10145"/>
                    <a:pt x="4453" y="11455"/>
                    <a:pt x="2547" y="13091"/>
                  </a:cubicBezTo>
                  <a:cubicBezTo>
                    <a:pt x="642" y="14727"/>
                    <a:pt x="-629" y="16691"/>
                    <a:pt x="324" y="18000"/>
                  </a:cubicBezTo>
                  <a:cubicBezTo>
                    <a:pt x="1277" y="19309"/>
                    <a:pt x="4453" y="19964"/>
                    <a:pt x="7630" y="20455"/>
                  </a:cubicBezTo>
                  <a:cubicBezTo>
                    <a:pt x="10806" y="20945"/>
                    <a:pt x="13983" y="21273"/>
                    <a:pt x="17159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9042400" y="6606250"/>
              <a:ext cx="114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9080500" y="6542750"/>
              <a:ext cx="190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9182099" y="6587200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9245600" y="6504650"/>
              <a:ext cx="13026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0" y="0"/>
                  </a:moveTo>
                  <a:cubicBezTo>
                    <a:pt x="6271" y="2618"/>
                    <a:pt x="12542" y="5236"/>
                    <a:pt x="16374" y="7855"/>
                  </a:cubicBezTo>
                  <a:cubicBezTo>
                    <a:pt x="20206" y="10473"/>
                    <a:pt x="21600" y="13091"/>
                    <a:pt x="21426" y="15273"/>
                  </a:cubicBezTo>
                  <a:cubicBezTo>
                    <a:pt x="21252" y="17455"/>
                    <a:pt x="19510" y="19200"/>
                    <a:pt x="17245" y="20182"/>
                  </a:cubicBezTo>
                  <a:cubicBezTo>
                    <a:pt x="14981" y="21164"/>
                    <a:pt x="12194" y="21382"/>
                    <a:pt x="9406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9486900" y="6542750"/>
              <a:ext cx="1841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3757"/>
                    <a:pt x="9434" y="7513"/>
                    <a:pt x="13034" y="11113"/>
                  </a:cubicBezTo>
                  <a:cubicBezTo>
                    <a:pt x="16634" y="14713"/>
                    <a:pt x="19117" y="181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9556749" y="6517350"/>
              <a:ext cx="82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4582"/>
                    <a:pt x="10523" y="9164"/>
                    <a:pt x="6923" y="12764"/>
                  </a:cubicBezTo>
                  <a:cubicBezTo>
                    <a:pt x="3323" y="16364"/>
                    <a:pt x="1662" y="189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9804399" y="6504650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181"/>
                    <a:pt x="10800" y="8361"/>
                    <a:pt x="7200" y="11961"/>
                  </a:cubicBezTo>
                  <a:cubicBezTo>
                    <a:pt x="3600" y="15561"/>
                    <a:pt x="1800" y="185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9296400" y="5920450"/>
              <a:ext cx="8763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3" y="20945"/>
                    <a:pt x="3026" y="20291"/>
                    <a:pt x="4826" y="18327"/>
                  </a:cubicBezTo>
                  <a:cubicBezTo>
                    <a:pt x="6626" y="16364"/>
                    <a:pt x="8713" y="13091"/>
                    <a:pt x="10591" y="10309"/>
                  </a:cubicBezTo>
                  <a:cubicBezTo>
                    <a:pt x="12470" y="7527"/>
                    <a:pt x="14139" y="5236"/>
                    <a:pt x="15939" y="3600"/>
                  </a:cubicBezTo>
                  <a:cubicBezTo>
                    <a:pt x="17739" y="1964"/>
                    <a:pt x="19670" y="9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10090149" y="5861336"/>
              <a:ext cx="201073" cy="17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086" fill="norm" stroke="1" extrusionOk="0">
                  <a:moveTo>
                    <a:pt x="0" y="976"/>
                  </a:moveTo>
                  <a:cubicBezTo>
                    <a:pt x="891" y="231"/>
                    <a:pt x="1781" y="-514"/>
                    <a:pt x="5233" y="479"/>
                  </a:cubicBezTo>
                  <a:cubicBezTo>
                    <a:pt x="8685" y="1472"/>
                    <a:pt x="14697" y="4203"/>
                    <a:pt x="17926" y="6934"/>
                  </a:cubicBezTo>
                  <a:cubicBezTo>
                    <a:pt x="21155" y="9665"/>
                    <a:pt x="21600" y="12396"/>
                    <a:pt x="20821" y="14755"/>
                  </a:cubicBezTo>
                  <a:cubicBezTo>
                    <a:pt x="20041" y="17114"/>
                    <a:pt x="18037" y="19100"/>
                    <a:pt x="16033" y="2108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10769905" y="5301913"/>
              <a:ext cx="361646" cy="165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63" fill="norm" stroke="1" extrusionOk="0">
                  <a:moveTo>
                    <a:pt x="21456" y="282"/>
                  </a:moveTo>
                  <a:cubicBezTo>
                    <a:pt x="20200" y="172"/>
                    <a:pt x="18944" y="62"/>
                    <a:pt x="17186" y="20"/>
                  </a:cubicBezTo>
                  <a:cubicBezTo>
                    <a:pt x="15428" y="-21"/>
                    <a:pt x="13168" y="7"/>
                    <a:pt x="11723" y="62"/>
                  </a:cubicBezTo>
                  <a:cubicBezTo>
                    <a:pt x="10279" y="117"/>
                    <a:pt x="9651" y="199"/>
                    <a:pt x="9149" y="474"/>
                  </a:cubicBezTo>
                  <a:cubicBezTo>
                    <a:pt x="8647" y="749"/>
                    <a:pt x="8270" y="1217"/>
                    <a:pt x="7768" y="1988"/>
                  </a:cubicBezTo>
                  <a:cubicBezTo>
                    <a:pt x="7265" y="2758"/>
                    <a:pt x="6637" y="3831"/>
                    <a:pt x="6198" y="4863"/>
                  </a:cubicBezTo>
                  <a:cubicBezTo>
                    <a:pt x="5758" y="5895"/>
                    <a:pt x="5507" y="6885"/>
                    <a:pt x="5193" y="7835"/>
                  </a:cubicBezTo>
                  <a:cubicBezTo>
                    <a:pt x="4879" y="8784"/>
                    <a:pt x="4503" y="9692"/>
                    <a:pt x="4063" y="10614"/>
                  </a:cubicBezTo>
                  <a:cubicBezTo>
                    <a:pt x="3623" y="11536"/>
                    <a:pt x="3121" y="12471"/>
                    <a:pt x="2682" y="13448"/>
                  </a:cubicBezTo>
                  <a:cubicBezTo>
                    <a:pt x="2242" y="14425"/>
                    <a:pt x="1865" y="15443"/>
                    <a:pt x="1551" y="16392"/>
                  </a:cubicBezTo>
                  <a:cubicBezTo>
                    <a:pt x="1237" y="17342"/>
                    <a:pt x="986" y="18222"/>
                    <a:pt x="798" y="18937"/>
                  </a:cubicBezTo>
                  <a:cubicBezTo>
                    <a:pt x="609" y="19653"/>
                    <a:pt x="484" y="20203"/>
                    <a:pt x="421" y="20547"/>
                  </a:cubicBezTo>
                  <a:cubicBezTo>
                    <a:pt x="358" y="20891"/>
                    <a:pt x="358" y="21029"/>
                    <a:pt x="233" y="21166"/>
                  </a:cubicBezTo>
                  <a:cubicBezTo>
                    <a:pt x="107" y="21304"/>
                    <a:pt x="-144" y="21441"/>
                    <a:pt x="107" y="21510"/>
                  </a:cubicBezTo>
                  <a:cubicBezTo>
                    <a:pt x="358" y="21579"/>
                    <a:pt x="1112" y="21579"/>
                    <a:pt x="3247" y="21524"/>
                  </a:cubicBezTo>
                  <a:cubicBezTo>
                    <a:pt x="5382" y="21469"/>
                    <a:pt x="8898" y="21359"/>
                    <a:pt x="12414" y="21249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11294533" y="5233452"/>
              <a:ext cx="170039" cy="48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81" fill="norm" stroke="1" extrusionOk="0">
                  <a:moveTo>
                    <a:pt x="3467" y="8787"/>
                  </a:moveTo>
                  <a:cubicBezTo>
                    <a:pt x="3467" y="10853"/>
                    <a:pt x="3467" y="12919"/>
                    <a:pt x="3467" y="14750"/>
                  </a:cubicBezTo>
                  <a:cubicBezTo>
                    <a:pt x="3467" y="16582"/>
                    <a:pt x="3467" y="18178"/>
                    <a:pt x="3467" y="19352"/>
                  </a:cubicBezTo>
                  <a:cubicBezTo>
                    <a:pt x="3467" y="20526"/>
                    <a:pt x="3467" y="21277"/>
                    <a:pt x="3333" y="21371"/>
                  </a:cubicBezTo>
                  <a:cubicBezTo>
                    <a:pt x="3200" y="21465"/>
                    <a:pt x="2933" y="20902"/>
                    <a:pt x="2533" y="19070"/>
                  </a:cubicBezTo>
                  <a:cubicBezTo>
                    <a:pt x="2133" y="17239"/>
                    <a:pt x="1600" y="14140"/>
                    <a:pt x="1067" y="11228"/>
                  </a:cubicBezTo>
                  <a:cubicBezTo>
                    <a:pt x="533" y="8317"/>
                    <a:pt x="0" y="5594"/>
                    <a:pt x="0" y="3950"/>
                  </a:cubicBezTo>
                  <a:cubicBezTo>
                    <a:pt x="0" y="2307"/>
                    <a:pt x="533" y="1743"/>
                    <a:pt x="1200" y="1274"/>
                  </a:cubicBezTo>
                  <a:cubicBezTo>
                    <a:pt x="1867" y="804"/>
                    <a:pt x="2667" y="428"/>
                    <a:pt x="4133" y="194"/>
                  </a:cubicBezTo>
                  <a:cubicBezTo>
                    <a:pt x="5600" y="-41"/>
                    <a:pt x="7733" y="-135"/>
                    <a:pt x="10133" y="335"/>
                  </a:cubicBezTo>
                  <a:cubicBezTo>
                    <a:pt x="12533" y="804"/>
                    <a:pt x="15200" y="1837"/>
                    <a:pt x="16800" y="2635"/>
                  </a:cubicBezTo>
                  <a:cubicBezTo>
                    <a:pt x="18400" y="3434"/>
                    <a:pt x="18933" y="3997"/>
                    <a:pt x="19067" y="4514"/>
                  </a:cubicBezTo>
                  <a:cubicBezTo>
                    <a:pt x="19200" y="5030"/>
                    <a:pt x="18933" y="5500"/>
                    <a:pt x="18267" y="5875"/>
                  </a:cubicBezTo>
                  <a:cubicBezTo>
                    <a:pt x="17600" y="6251"/>
                    <a:pt x="16533" y="6533"/>
                    <a:pt x="15333" y="6768"/>
                  </a:cubicBezTo>
                  <a:cubicBezTo>
                    <a:pt x="14133" y="7002"/>
                    <a:pt x="12800" y="7190"/>
                    <a:pt x="12800" y="7237"/>
                  </a:cubicBezTo>
                  <a:cubicBezTo>
                    <a:pt x="12800" y="7284"/>
                    <a:pt x="14133" y="7190"/>
                    <a:pt x="15467" y="7237"/>
                  </a:cubicBezTo>
                  <a:cubicBezTo>
                    <a:pt x="16800" y="7284"/>
                    <a:pt x="18133" y="7472"/>
                    <a:pt x="19200" y="7754"/>
                  </a:cubicBezTo>
                  <a:cubicBezTo>
                    <a:pt x="20267" y="8035"/>
                    <a:pt x="21067" y="8411"/>
                    <a:pt x="21333" y="8834"/>
                  </a:cubicBezTo>
                  <a:cubicBezTo>
                    <a:pt x="21600" y="9256"/>
                    <a:pt x="21333" y="9726"/>
                    <a:pt x="19600" y="10383"/>
                  </a:cubicBezTo>
                  <a:cubicBezTo>
                    <a:pt x="17867" y="11041"/>
                    <a:pt x="14667" y="11886"/>
                    <a:pt x="11467" y="12731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11501029" y="5431500"/>
              <a:ext cx="55971" cy="10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250" fill="norm" stroke="1" extrusionOk="0">
                  <a:moveTo>
                    <a:pt x="21154" y="6480"/>
                  </a:moveTo>
                  <a:cubicBezTo>
                    <a:pt x="17154" y="7344"/>
                    <a:pt x="13154" y="8208"/>
                    <a:pt x="9554" y="9504"/>
                  </a:cubicBezTo>
                  <a:cubicBezTo>
                    <a:pt x="5954" y="10800"/>
                    <a:pt x="2754" y="12528"/>
                    <a:pt x="1154" y="14472"/>
                  </a:cubicBezTo>
                  <a:cubicBezTo>
                    <a:pt x="-446" y="16416"/>
                    <a:pt x="-446" y="18576"/>
                    <a:pt x="1554" y="19872"/>
                  </a:cubicBezTo>
                  <a:cubicBezTo>
                    <a:pt x="3554" y="21168"/>
                    <a:pt x="7554" y="21600"/>
                    <a:pt x="11154" y="20952"/>
                  </a:cubicBezTo>
                  <a:cubicBezTo>
                    <a:pt x="14754" y="20304"/>
                    <a:pt x="17954" y="18576"/>
                    <a:pt x="18354" y="14904"/>
                  </a:cubicBezTo>
                  <a:cubicBezTo>
                    <a:pt x="18754" y="11232"/>
                    <a:pt x="16354" y="5616"/>
                    <a:pt x="13954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11325431" y="5014516"/>
              <a:ext cx="117269" cy="12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2856" y="9519"/>
                  </a:moveTo>
                  <a:cubicBezTo>
                    <a:pt x="2084" y="11349"/>
                    <a:pt x="1313" y="13180"/>
                    <a:pt x="734" y="15376"/>
                  </a:cubicBezTo>
                  <a:cubicBezTo>
                    <a:pt x="156" y="17573"/>
                    <a:pt x="-230" y="20136"/>
                    <a:pt x="156" y="20319"/>
                  </a:cubicBezTo>
                  <a:cubicBezTo>
                    <a:pt x="541" y="20502"/>
                    <a:pt x="1699" y="18305"/>
                    <a:pt x="3241" y="15010"/>
                  </a:cubicBezTo>
                  <a:cubicBezTo>
                    <a:pt x="4784" y="11715"/>
                    <a:pt x="6713" y="7322"/>
                    <a:pt x="8449" y="4393"/>
                  </a:cubicBezTo>
                  <a:cubicBezTo>
                    <a:pt x="10184" y="1464"/>
                    <a:pt x="11727" y="0"/>
                    <a:pt x="13077" y="0"/>
                  </a:cubicBezTo>
                  <a:cubicBezTo>
                    <a:pt x="14427" y="0"/>
                    <a:pt x="15584" y="1464"/>
                    <a:pt x="16934" y="5308"/>
                  </a:cubicBezTo>
                  <a:cubicBezTo>
                    <a:pt x="18284" y="9153"/>
                    <a:pt x="19827" y="15376"/>
                    <a:pt x="2137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11273366" y="5845975"/>
              <a:ext cx="110465" cy="34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93" fill="norm" stroke="1" extrusionOk="0">
                  <a:moveTo>
                    <a:pt x="3260" y="9711"/>
                  </a:moveTo>
                  <a:cubicBezTo>
                    <a:pt x="3668" y="13115"/>
                    <a:pt x="4075" y="16518"/>
                    <a:pt x="4279" y="18613"/>
                  </a:cubicBezTo>
                  <a:cubicBezTo>
                    <a:pt x="4483" y="20708"/>
                    <a:pt x="4483" y="21493"/>
                    <a:pt x="4279" y="21493"/>
                  </a:cubicBezTo>
                  <a:cubicBezTo>
                    <a:pt x="4075" y="21493"/>
                    <a:pt x="3668" y="20708"/>
                    <a:pt x="2649" y="18024"/>
                  </a:cubicBezTo>
                  <a:cubicBezTo>
                    <a:pt x="1630" y="15340"/>
                    <a:pt x="0" y="10758"/>
                    <a:pt x="0" y="7551"/>
                  </a:cubicBezTo>
                  <a:cubicBezTo>
                    <a:pt x="0" y="4344"/>
                    <a:pt x="1630" y="2511"/>
                    <a:pt x="3260" y="1398"/>
                  </a:cubicBezTo>
                  <a:cubicBezTo>
                    <a:pt x="4891" y="286"/>
                    <a:pt x="6521" y="-107"/>
                    <a:pt x="9374" y="24"/>
                  </a:cubicBezTo>
                  <a:cubicBezTo>
                    <a:pt x="12226" y="155"/>
                    <a:pt x="16302" y="809"/>
                    <a:pt x="18543" y="1922"/>
                  </a:cubicBezTo>
                  <a:cubicBezTo>
                    <a:pt x="20785" y="3035"/>
                    <a:pt x="21192" y="4606"/>
                    <a:pt x="20581" y="5653"/>
                  </a:cubicBezTo>
                  <a:cubicBezTo>
                    <a:pt x="19970" y="6700"/>
                    <a:pt x="18340" y="7224"/>
                    <a:pt x="16506" y="7617"/>
                  </a:cubicBezTo>
                  <a:cubicBezTo>
                    <a:pt x="14672" y="8009"/>
                    <a:pt x="12634" y="8271"/>
                    <a:pt x="12634" y="8533"/>
                  </a:cubicBezTo>
                  <a:cubicBezTo>
                    <a:pt x="12634" y="8795"/>
                    <a:pt x="14672" y="9057"/>
                    <a:pt x="16709" y="9449"/>
                  </a:cubicBezTo>
                  <a:cubicBezTo>
                    <a:pt x="18747" y="9842"/>
                    <a:pt x="20785" y="10366"/>
                    <a:pt x="21192" y="11282"/>
                  </a:cubicBezTo>
                  <a:cubicBezTo>
                    <a:pt x="21600" y="12198"/>
                    <a:pt x="20377" y="13508"/>
                    <a:pt x="17525" y="14293"/>
                  </a:cubicBezTo>
                  <a:cubicBezTo>
                    <a:pt x="14672" y="15078"/>
                    <a:pt x="10189" y="15340"/>
                    <a:pt x="5706" y="1560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11455400" y="6022050"/>
              <a:ext cx="3426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7624" y="0"/>
                  </a:moveTo>
                  <a:cubicBezTo>
                    <a:pt x="12706" y="1964"/>
                    <a:pt x="17788" y="3927"/>
                    <a:pt x="19694" y="6545"/>
                  </a:cubicBezTo>
                  <a:cubicBezTo>
                    <a:pt x="21600" y="9164"/>
                    <a:pt x="20329" y="12436"/>
                    <a:pt x="16518" y="15055"/>
                  </a:cubicBezTo>
                  <a:cubicBezTo>
                    <a:pt x="12706" y="17673"/>
                    <a:pt x="6353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11342108" y="5733036"/>
              <a:ext cx="119642" cy="10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96" fill="norm" stroke="1" extrusionOk="0">
                  <a:moveTo>
                    <a:pt x="957" y="4647"/>
                  </a:moveTo>
                  <a:cubicBezTo>
                    <a:pt x="1715" y="9055"/>
                    <a:pt x="2473" y="13463"/>
                    <a:pt x="2283" y="16549"/>
                  </a:cubicBezTo>
                  <a:cubicBezTo>
                    <a:pt x="2094" y="19635"/>
                    <a:pt x="957" y="21398"/>
                    <a:pt x="388" y="21178"/>
                  </a:cubicBezTo>
                  <a:cubicBezTo>
                    <a:pt x="-180" y="20957"/>
                    <a:pt x="-180" y="18753"/>
                    <a:pt x="767" y="15447"/>
                  </a:cubicBezTo>
                  <a:cubicBezTo>
                    <a:pt x="1715" y="12141"/>
                    <a:pt x="3609" y="7733"/>
                    <a:pt x="5125" y="4647"/>
                  </a:cubicBezTo>
                  <a:cubicBezTo>
                    <a:pt x="6641" y="1561"/>
                    <a:pt x="7778" y="-202"/>
                    <a:pt x="10052" y="18"/>
                  </a:cubicBezTo>
                  <a:cubicBezTo>
                    <a:pt x="12325" y="239"/>
                    <a:pt x="15736" y="2443"/>
                    <a:pt x="17820" y="5969"/>
                  </a:cubicBezTo>
                  <a:cubicBezTo>
                    <a:pt x="19904" y="9496"/>
                    <a:pt x="20662" y="14345"/>
                    <a:pt x="21420" y="1919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11430000" y="6212550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11423649" y="6523700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11461750" y="6625300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11353799" y="6677804"/>
              <a:ext cx="173969" cy="57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36" fill="norm" stroke="1" extrusionOk="0">
                  <a:moveTo>
                    <a:pt x="1561" y="21536"/>
                  </a:moveTo>
                  <a:cubicBezTo>
                    <a:pt x="781" y="19004"/>
                    <a:pt x="0" y="16472"/>
                    <a:pt x="0" y="13861"/>
                  </a:cubicBezTo>
                  <a:cubicBezTo>
                    <a:pt x="0" y="11250"/>
                    <a:pt x="781" y="8560"/>
                    <a:pt x="2342" y="6463"/>
                  </a:cubicBezTo>
                  <a:cubicBezTo>
                    <a:pt x="3904" y="4367"/>
                    <a:pt x="6246" y="2863"/>
                    <a:pt x="7937" y="1954"/>
                  </a:cubicBezTo>
                  <a:cubicBezTo>
                    <a:pt x="9629" y="1044"/>
                    <a:pt x="10670" y="727"/>
                    <a:pt x="12101" y="450"/>
                  </a:cubicBezTo>
                  <a:cubicBezTo>
                    <a:pt x="13533" y="173"/>
                    <a:pt x="15354" y="-64"/>
                    <a:pt x="16525" y="15"/>
                  </a:cubicBezTo>
                  <a:cubicBezTo>
                    <a:pt x="17696" y="94"/>
                    <a:pt x="18217" y="490"/>
                    <a:pt x="17957" y="1598"/>
                  </a:cubicBezTo>
                  <a:cubicBezTo>
                    <a:pt x="17696" y="2705"/>
                    <a:pt x="16655" y="4525"/>
                    <a:pt x="15745" y="5593"/>
                  </a:cubicBezTo>
                  <a:cubicBezTo>
                    <a:pt x="14834" y="6661"/>
                    <a:pt x="14053" y="6978"/>
                    <a:pt x="14313" y="7176"/>
                  </a:cubicBezTo>
                  <a:cubicBezTo>
                    <a:pt x="14573" y="7373"/>
                    <a:pt x="15875" y="7452"/>
                    <a:pt x="17176" y="7611"/>
                  </a:cubicBezTo>
                  <a:cubicBezTo>
                    <a:pt x="18477" y="7769"/>
                    <a:pt x="19778" y="8006"/>
                    <a:pt x="20559" y="8323"/>
                  </a:cubicBezTo>
                  <a:cubicBezTo>
                    <a:pt x="21340" y="8639"/>
                    <a:pt x="21600" y="9035"/>
                    <a:pt x="21210" y="9589"/>
                  </a:cubicBezTo>
                  <a:cubicBezTo>
                    <a:pt x="20819" y="10143"/>
                    <a:pt x="19778" y="10855"/>
                    <a:pt x="17566" y="11448"/>
                  </a:cubicBezTo>
                  <a:cubicBezTo>
                    <a:pt x="15354" y="12041"/>
                    <a:pt x="11971" y="12516"/>
                    <a:pt x="9629" y="12714"/>
                  </a:cubicBezTo>
                  <a:cubicBezTo>
                    <a:pt x="7287" y="12912"/>
                    <a:pt x="5986" y="12833"/>
                    <a:pt x="4684" y="12754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11606729" y="6885650"/>
              <a:ext cx="96322" cy="17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481" fill="norm" stroke="1" extrusionOk="0">
                  <a:moveTo>
                    <a:pt x="5747" y="0"/>
                  </a:moveTo>
                  <a:cubicBezTo>
                    <a:pt x="6666" y="4945"/>
                    <a:pt x="7585" y="9889"/>
                    <a:pt x="7585" y="13142"/>
                  </a:cubicBezTo>
                  <a:cubicBezTo>
                    <a:pt x="7585" y="16395"/>
                    <a:pt x="6666" y="17957"/>
                    <a:pt x="5517" y="19258"/>
                  </a:cubicBezTo>
                  <a:cubicBezTo>
                    <a:pt x="4368" y="20559"/>
                    <a:pt x="2990" y="21600"/>
                    <a:pt x="2530" y="21470"/>
                  </a:cubicBezTo>
                  <a:cubicBezTo>
                    <a:pt x="2070" y="21340"/>
                    <a:pt x="2530" y="20039"/>
                    <a:pt x="4139" y="18087"/>
                  </a:cubicBezTo>
                  <a:cubicBezTo>
                    <a:pt x="5747" y="16135"/>
                    <a:pt x="8504" y="13533"/>
                    <a:pt x="10802" y="11190"/>
                  </a:cubicBezTo>
                  <a:cubicBezTo>
                    <a:pt x="13100" y="8848"/>
                    <a:pt x="14939" y="6766"/>
                    <a:pt x="14939" y="6246"/>
                  </a:cubicBezTo>
                  <a:cubicBezTo>
                    <a:pt x="14939" y="5725"/>
                    <a:pt x="13100" y="6766"/>
                    <a:pt x="10343" y="8718"/>
                  </a:cubicBezTo>
                  <a:cubicBezTo>
                    <a:pt x="7585" y="10670"/>
                    <a:pt x="3909" y="13533"/>
                    <a:pt x="1841" y="15614"/>
                  </a:cubicBezTo>
                  <a:cubicBezTo>
                    <a:pt x="-227" y="17696"/>
                    <a:pt x="-687" y="18998"/>
                    <a:pt x="1151" y="19778"/>
                  </a:cubicBezTo>
                  <a:cubicBezTo>
                    <a:pt x="2990" y="20559"/>
                    <a:pt x="7126" y="20819"/>
                    <a:pt x="10802" y="20559"/>
                  </a:cubicBezTo>
                  <a:cubicBezTo>
                    <a:pt x="14479" y="20299"/>
                    <a:pt x="17696" y="19518"/>
                    <a:pt x="20913" y="18737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11383160" y="6520413"/>
              <a:ext cx="167491" cy="10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0056" fill="norm" stroke="1" extrusionOk="0">
                  <a:moveTo>
                    <a:pt x="4355" y="5629"/>
                  </a:moveTo>
                  <a:cubicBezTo>
                    <a:pt x="3815" y="7706"/>
                    <a:pt x="3275" y="9783"/>
                    <a:pt x="2465" y="12691"/>
                  </a:cubicBezTo>
                  <a:cubicBezTo>
                    <a:pt x="1655" y="15598"/>
                    <a:pt x="575" y="19337"/>
                    <a:pt x="170" y="19960"/>
                  </a:cubicBezTo>
                  <a:cubicBezTo>
                    <a:pt x="-235" y="20583"/>
                    <a:pt x="35" y="18091"/>
                    <a:pt x="1520" y="14352"/>
                  </a:cubicBezTo>
                  <a:cubicBezTo>
                    <a:pt x="3005" y="10614"/>
                    <a:pt x="5705" y="5629"/>
                    <a:pt x="7730" y="2721"/>
                  </a:cubicBezTo>
                  <a:cubicBezTo>
                    <a:pt x="9755" y="-186"/>
                    <a:pt x="11105" y="-1017"/>
                    <a:pt x="13265" y="1475"/>
                  </a:cubicBezTo>
                  <a:cubicBezTo>
                    <a:pt x="15425" y="3968"/>
                    <a:pt x="18395" y="9783"/>
                    <a:pt x="21365" y="15598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11734800" y="5388333"/>
              <a:ext cx="281061" cy="15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82" fill="norm" stroke="1" extrusionOk="0">
                  <a:moveTo>
                    <a:pt x="0" y="1531"/>
                  </a:moveTo>
                  <a:cubicBezTo>
                    <a:pt x="161" y="1379"/>
                    <a:pt x="322" y="1228"/>
                    <a:pt x="1451" y="1030"/>
                  </a:cubicBezTo>
                  <a:cubicBezTo>
                    <a:pt x="2579" y="833"/>
                    <a:pt x="4675" y="590"/>
                    <a:pt x="7334" y="407"/>
                  </a:cubicBezTo>
                  <a:cubicBezTo>
                    <a:pt x="9994" y="225"/>
                    <a:pt x="13218" y="104"/>
                    <a:pt x="15475" y="43"/>
                  </a:cubicBezTo>
                  <a:cubicBezTo>
                    <a:pt x="17731" y="-18"/>
                    <a:pt x="19021" y="-18"/>
                    <a:pt x="19827" y="73"/>
                  </a:cubicBezTo>
                  <a:cubicBezTo>
                    <a:pt x="20633" y="164"/>
                    <a:pt x="20955" y="347"/>
                    <a:pt x="20955" y="939"/>
                  </a:cubicBezTo>
                  <a:cubicBezTo>
                    <a:pt x="20955" y="1531"/>
                    <a:pt x="20633" y="2534"/>
                    <a:pt x="20391" y="3628"/>
                  </a:cubicBezTo>
                  <a:cubicBezTo>
                    <a:pt x="20149" y="4721"/>
                    <a:pt x="19988" y="5906"/>
                    <a:pt x="20069" y="7060"/>
                  </a:cubicBezTo>
                  <a:cubicBezTo>
                    <a:pt x="20149" y="8215"/>
                    <a:pt x="20472" y="9339"/>
                    <a:pt x="20633" y="10524"/>
                  </a:cubicBezTo>
                  <a:cubicBezTo>
                    <a:pt x="20794" y="11709"/>
                    <a:pt x="20794" y="12954"/>
                    <a:pt x="20794" y="14200"/>
                  </a:cubicBezTo>
                  <a:cubicBezTo>
                    <a:pt x="20794" y="15445"/>
                    <a:pt x="20794" y="16691"/>
                    <a:pt x="20875" y="17724"/>
                  </a:cubicBezTo>
                  <a:cubicBezTo>
                    <a:pt x="20955" y="18757"/>
                    <a:pt x="21116" y="19577"/>
                    <a:pt x="21278" y="20169"/>
                  </a:cubicBezTo>
                  <a:cubicBezTo>
                    <a:pt x="21439" y="20762"/>
                    <a:pt x="21600" y="21126"/>
                    <a:pt x="20713" y="21324"/>
                  </a:cubicBezTo>
                  <a:cubicBezTo>
                    <a:pt x="19827" y="21521"/>
                    <a:pt x="17893" y="21552"/>
                    <a:pt x="15233" y="21567"/>
                  </a:cubicBezTo>
                  <a:cubicBezTo>
                    <a:pt x="12573" y="21582"/>
                    <a:pt x="9188" y="21582"/>
                    <a:pt x="5803" y="2158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4857750" y="6790400"/>
              <a:ext cx="1016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431"/>
                    <a:pt x="9000" y="8862"/>
                    <a:pt x="12600" y="12462"/>
                  </a:cubicBezTo>
                  <a:cubicBezTo>
                    <a:pt x="16200" y="16062"/>
                    <a:pt x="18900" y="188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4819649" y="7050750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4914899" y="7038050"/>
              <a:ext cx="1079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2400"/>
                    <a:pt x="13976" y="4800"/>
                    <a:pt x="10376" y="8400"/>
                  </a:cubicBezTo>
                  <a:cubicBezTo>
                    <a:pt x="6776" y="12000"/>
                    <a:pt x="3388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4283281" y="7284487"/>
              <a:ext cx="199819" cy="71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26" fill="norm" stroke="1" extrusionOk="0">
                  <a:moveTo>
                    <a:pt x="20100" y="420"/>
                  </a:moveTo>
                  <a:cubicBezTo>
                    <a:pt x="19190" y="229"/>
                    <a:pt x="18281" y="37"/>
                    <a:pt x="16007" y="5"/>
                  </a:cubicBezTo>
                  <a:cubicBezTo>
                    <a:pt x="13733" y="-27"/>
                    <a:pt x="10096" y="101"/>
                    <a:pt x="7822" y="548"/>
                  </a:cubicBezTo>
                  <a:cubicBezTo>
                    <a:pt x="5548" y="995"/>
                    <a:pt x="4639" y="1762"/>
                    <a:pt x="4070" y="3168"/>
                  </a:cubicBezTo>
                  <a:cubicBezTo>
                    <a:pt x="3502" y="4574"/>
                    <a:pt x="3275" y="6619"/>
                    <a:pt x="2933" y="8856"/>
                  </a:cubicBezTo>
                  <a:cubicBezTo>
                    <a:pt x="2592" y="11093"/>
                    <a:pt x="2138" y="13521"/>
                    <a:pt x="1683" y="15310"/>
                  </a:cubicBezTo>
                  <a:cubicBezTo>
                    <a:pt x="1228" y="17100"/>
                    <a:pt x="773" y="18250"/>
                    <a:pt x="432" y="19081"/>
                  </a:cubicBezTo>
                  <a:cubicBezTo>
                    <a:pt x="91" y="19911"/>
                    <a:pt x="-136" y="20423"/>
                    <a:pt x="91" y="20806"/>
                  </a:cubicBezTo>
                  <a:cubicBezTo>
                    <a:pt x="319" y="21190"/>
                    <a:pt x="1001" y="21445"/>
                    <a:pt x="1910" y="21509"/>
                  </a:cubicBezTo>
                  <a:cubicBezTo>
                    <a:pt x="2820" y="21573"/>
                    <a:pt x="3957" y="21445"/>
                    <a:pt x="7253" y="21381"/>
                  </a:cubicBezTo>
                  <a:cubicBezTo>
                    <a:pt x="10550" y="21317"/>
                    <a:pt x="16007" y="21317"/>
                    <a:pt x="21464" y="21317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4597400" y="7304750"/>
              <a:ext cx="1" cy="127001"/>
            </a:xfrm>
            <a:prstGeom prst="ellipse">
              <a:avLst/>
            </a:pr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4845050" y="7342850"/>
              <a:ext cx="133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4908549" y="7292050"/>
              <a:ext cx="1016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716"/>
                    <a:pt x="12600" y="7432"/>
                    <a:pt x="9000" y="11032"/>
                  </a:cubicBezTo>
                  <a:cubicBezTo>
                    <a:pt x="5400" y="14632"/>
                    <a:pt x="2700" y="1811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5035550" y="7438100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5080000" y="7234900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5365749" y="7342850"/>
              <a:ext cx="1206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4320"/>
                    <a:pt x="9095" y="8640"/>
                    <a:pt x="12695" y="12240"/>
                  </a:cubicBezTo>
                  <a:cubicBezTo>
                    <a:pt x="16295" y="15840"/>
                    <a:pt x="18947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5433337" y="7323800"/>
              <a:ext cx="91163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21143" y="0"/>
                  </a:moveTo>
                  <a:cubicBezTo>
                    <a:pt x="16725" y="1333"/>
                    <a:pt x="12307" y="2667"/>
                    <a:pt x="8625" y="5600"/>
                  </a:cubicBezTo>
                  <a:cubicBezTo>
                    <a:pt x="4943" y="8533"/>
                    <a:pt x="1998" y="13067"/>
                    <a:pt x="770" y="16000"/>
                  </a:cubicBezTo>
                  <a:cubicBezTo>
                    <a:pt x="-457" y="18933"/>
                    <a:pt x="34" y="20267"/>
                    <a:pt x="525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5543550" y="7457150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5537200" y="7213542"/>
              <a:ext cx="165100" cy="11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3758"/>
                  </a:moveTo>
                  <a:cubicBezTo>
                    <a:pt x="1108" y="2640"/>
                    <a:pt x="2215" y="1523"/>
                    <a:pt x="3462" y="778"/>
                  </a:cubicBezTo>
                  <a:cubicBezTo>
                    <a:pt x="4708" y="33"/>
                    <a:pt x="6092" y="-339"/>
                    <a:pt x="7200" y="406"/>
                  </a:cubicBezTo>
                  <a:cubicBezTo>
                    <a:pt x="8308" y="1151"/>
                    <a:pt x="9138" y="3013"/>
                    <a:pt x="9000" y="5620"/>
                  </a:cubicBezTo>
                  <a:cubicBezTo>
                    <a:pt x="8862" y="8227"/>
                    <a:pt x="7754" y="11578"/>
                    <a:pt x="6646" y="13813"/>
                  </a:cubicBezTo>
                  <a:cubicBezTo>
                    <a:pt x="5538" y="16047"/>
                    <a:pt x="4431" y="17164"/>
                    <a:pt x="4569" y="18282"/>
                  </a:cubicBezTo>
                  <a:cubicBezTo>
                    <a:pt x="4708" y="19399"/>
                    <a:pt x="6092" y="20516"/>
                    <a:pt x="9138" y="20889"/>
                  </a:cubicBezTo>
                  <a:cubicBezTo>
                    <a:pt x="12185" y="21261"/>
                    <a:pt x="16892" y="20889"/>
                    <a:pt x="21600" y="2051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5930900" y="7457150"/>
              <a:ext cx="114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6248400" y="7444450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6502400" y="7304750"/>
              <a:ext cx="1587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877"/>
                    <a:pt x="9216" y="7754"/>
                    <a:pt x="12816" y="11354"/>
                  </a:cubicBezTo>
                  <a:cubicBezTo>
                    <a:pt x="16416" y="14954"/>
                    <a:pt x="19008" y="18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6553199" y="7317450"/>
              <a:ext cx="952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228"/>
                    <a:pt x="10080" y="6455"/>
                    <a:pt x="6480" y="10055"/>
                  </a:cubicBezTo>
                  <a:cubicBezTo>
                    <a:pt x="2880" y="13655"/>
                    <a:pt x="1440" y="176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6705600" y="7450800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6750050" y="7158700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6750299" y="7190450"/>
              <a:ext cx="88652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16142" y="0"/>
                  </a:moveTo>
                  <a:cubicBezTo>
                    <a:pt x="10742" y="2965"/>
                    <a:pt x="5342" y="5929"/>
                    <a:pt x="2396" y="8682"/>
                  </a:cubicBezTo>
                  <a:cubicBezTo>
                    <a:pt x="-549" y="11435"/>
                    <a:pt x="-1040" y="13976"/>
                    <a:pt x="2396" y="16094"/>
                  </a:cubicBezTo>
                  <a:cubicBezTo>
                    <a:pt x="5833" y="18212"/>
                    <a:pt x="13196" y="19906"/>
                    <a:pt x="2056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4546600" y="7838150"/>
              <a:ext cx="127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4813300" y="7895300"/>
              <a:ext cx="1079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4267"/>
                    <a:pt x="11012" y="8533"/>
                    <a:pt x="14612" y="12133"/>
                  </a:cubicBezTo>
                  <a:cubicBezTo>
                    <a:pt x="18212" y="15733"/>
                    <a:pt x="19906" y="186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4826000" y="7876250"/>
              <a:ext cx="1206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1309"/>
                    <a:pt x="15537" y="2618"/>
                    <a:pt x="11937" y="6218"/>
                  </a:cubicBezTo>
                  <a:cubicBezTo>
                    <a:pt x="8337" y="9818"/>
                    <a:pt x="4168" y="157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4933949" y="8022300"/>
              <a:ext cx="76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3000"/>
                    <a:pt x="1200" y="6000"/>
                    <a:pt x="1500" y="9000"/>
                  </a:cubicBezTo>
                  <a:cubicBezTo>
                    <a:pt x="1800" y="12000"/>
                    <a:pt x="1800" y="15000"/>
                    <a:pt x="2100" y="14400"/>
                  </a:cubicBezTo>
                  <a:cubicBezTo>
                    <a:pt x="2400" y="13800"/>
                    <a:pt x="3000" y="9600"/>
                    <a:pt x="4200" y="6300"/>
                  </a:cubicBezTo>
                  <a:cubicBezTo>
                    <a:pt x="5400" y="3000"/>
                    <a:pt x="7200" y="600"/>
                    <a:pt x="9300" y="300"/>
                  </a:cubicBezTo>
                  <a:cubicBezTo>
                    <a:pt x="11400" y="0"/>
                    <a:pt x="13800" y="1800"/>
                    <a:pt x="15900" y="5700"/>
                  </a:cubicBezTo>
                  <a:cubicBezTo>
                    <a:pt x="18000" y="9600"/>
                    <a:pt x="19800" y="15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5054600" y="7761950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5213350" y="7996900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5695949" y="8009600"/>
              <a:ext cx="76201" cy="1"/>
            </a:xfrm>
            <a:prstGeom prst="ellipse">
              <a:avLst/>
            </a:pr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6070600" y="8015950"/>
              <a:ext cx="44450" cy="1"/>
            </a:xfrm>
            <a:prstGeom prst="ellipse">
              <a:avLst/>
            </a:pr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6381750" y="7844500"/>
              <a:ext cx="1587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04" y="1543"/>
                    <a:pt x="4608" y="3086"/>
                    <a:pt x="8064" y="6429"/>
                  </a:cubicBezTo>
                  <a:cubicBezTo>
                    <a:pt x="11520" y="9771"/>
                    <a:pt x="16128" y="14914"/>
                    <a:pt x="18576" y="17743"/>
                  </a:cubicBezTo>
                  <a:cubicBezTo>
                    <a:pt x="21024" y="20571"/>
                    <a:pt x="21312" y="210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6426200" y="7838150"/>
              <a:ext cx="1524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863"/>
                    <a:pt x="9600" y="7727"/>
                    <a:pt x="6000" y="11327"/>
                  </a:cubicBezTo>
                  <a:cubicBezTo>
                    <a:pt x="2400" y="14927"/>
                    <a:pt x="1200" y="182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6559550" y="7994510"/>
              <a:ext cx="88900" cy="7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696"/>
                  </a:moveTo>
                  <a:cubicBezTo>
                    <a:pt x="514" y="6868"/>
                    <a:pt x="1029" y="13039"/>
                    <a:pt x="2314" y="13039"/>
                  </a:cubicBezTo>
                  <a:cubicBezTo>
                    <a:pt x="3600" y="13039"/>
                    <a:pt x="5657" y="6868"/>
                    <a:pt x="7971" y="3473"/>
                  </a:cubicBezTo>
                  <a:cubicBezTo>
                    <a:pt x="10286" y="79"/>
                    <a:pt x="12857" y="-538"/>
                    <a:pt x="14914" y="388"/>
                  </a:cubicBezTo>
                  <a:cubicBezTo>
                    <a:pt x="16971" y="1313"/>
                    <a:pt x="18514" y="3782"/>
                    <a:pt x="19543" y="7485"/>
                  </a:cubicBezTo>
                  <a:cubicBezTo>
                    <a:pt x="20571" y="11188"/>
                    <a:pt x="21086" y="16125"/>
                    <a:pt x="21600" y="21062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6699250" y="7742900"/>
              <a:ext cx="254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6738904" y="7793700"/>
              <a:ext cx="74647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1159" y="0"/>
                  </a:moveTo>
                  <a:cubicBezTo>
                    <a:pt x="18159" y="0"/>
                    <a:pt x="15159" y="0"/>
                    <a:pt x="11559" y="1938"/>
                  </a:cubicBezTo>
                  <a:cubicBezTo>
                    <a:pt x="7959" y="3877"/>
                    <a:pt x="3759" y="7754"/>
                    <a:pt x="1659" y="11077"/>
                  </a:cubicBezTo>
                  <a:cubicBezTo>
                    <a:pt x="-441" y="14400"/>
                    <a:pt x="-441" y="17169"/>
                    <a:pt x="1059" y="18831"/>
                  </a:cubicBezTo>
                  <a:cubicBezTo>
                    <a:pt x="2559" y="20492"/>
                    <a:pt x="5559" y="21046"/>
                    <a:pt x="8859" y="21323"/>
                  </a:cubicBezTo>
                  <a:cubicBezTo>
                    <a:pt x="12159" y="21600"/>
                    <a:pt x="15759" y="21600"/>
                    <a:pt x="19359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6953249" y="7229020"/>
              <a:ext cx="208179" cy="84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4" fill="norm" stroke="1" extrusionOk="0">
                  <a:moveTo>
                    <a:pt x="0" y="800"/>
                  </a:moveTo>
                  <a:cubicBezTo>
                    <a:pt x="1964" y="583"/>
                    <a:pt x="3927" y="367"/>
                    <a:pt x="6545" y="232"/>
                  </a:cubicBezTo>
                  <a:cubicBezTo>
                    <a:pt x="9164" y="96"/>
                    <a:pt x="12436" y="42"/>
                    <a:pt x="14618" y="15"/>
                  </a:cubicBezTo>
                  <a:cubicBezTo>
                    <a:pt x="16800" y="-12"/>
                    <a:pt x="17891" y="-12"/>
                    <a:pt x="18873" y="96"/>
                  </a:cubicBezTo>
                  <a:cubicBezTo>
                    <a:pt x="19855" y="205"/>
                    <a:pt x="20727" y="421"/>
                    <a:pt x="21164" y="935"/>
                  </a:cubicBezTo>
                  <a:cubicBezTo>
                    <a:pt x="21600" y="1450"/>
                    <a:pt x="21600" y="2262"/>
                    <a:pt x="20836" y="3696"/>
                  </a:cubicBezTo>
                  <a:cubicBezTo>
                    <a:pt x="20073" y="5131"/>
                    <a:pt x="18545" y="7188"/>
                    <a:pt x="17345" y="9110"/>
                  </a:cubicBezTo>
                  <a:cubicBezTo>
                    <a:pt x="16145" y="11032"/>
                    <a:pt x="15273" y="12818"/>
                    <a:pt x="14509" y="14415"/>
                  </a:cubicBezTo>
                  <a:cubicBezTo>
                    <a:pt x="13745" y="16012"/>
                    <a:pt x="13091" y="17420"/>
                    <a:pt x="12545" y="18421"/>
                  </a:cubicBezTo>
                  <a:cubicBezTo>
                    <a:pt x="12000" y="19423"/>
                    <a:pt x="11564" y="20018"/>
                    <a:pt x="11236" y="20478"/>
                  </a:cubicBezTo>
                  <a:cubicBezTo>
                    <a:pt x="10909" y="20938"/>
                    <a:pt x="10691" y="21263"/>
                    <a:pt x="10036" y="21426"/>
                  </a:cubicBezTo>
                  <a:cubicBezTo>
                    <a:pt x="9382" y="21588"/>
                    <a:pt x="8291" y="21588"/>
                    <a:pt x="6655" y="21561"/>
                  </a:cubicBezTo>
                  <a:cubicBezTo>
                    <a:pt x="5018" y="21534"/>
                    <a:pt x="2836" y="21480"/>
                    <a:pt x="655" y="2142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6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8100" y="5248293"/>
              <a:ext cx="10337375" cy="17643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2" name="Drawing"/>
          <p:cNvGrpSpPr/>
          <p:nvPr/>
        </p:nvGrpSpPr>
        <p:grpSpPr>
          <a:xfrm>
            <a:off x="1108998" y="1405466"/>
            <a:ext cx="11667202" cy="7409463"/>
            <a:chOff x="0" y="0"/>
            <a:chExt cx="11667202" cy="7409461"/>
          </a:xfrm>
        </p:grpSpPr>
        <p:sp>
          <p:nvSpPr>
            <p:cNvPr id="4168" name="Line"/>
            <p:cNvSpPr/>
            <p:nvPr/>
          </p:nvSpPr>
          <p:spPr>
            <a:xfrm>
              <a:off x="1354802" y="466588"/>
              <a:ext cx="266701" cy="29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535"/>
                  </a:moveTo>
                  <a:cubicBezTo>
                    <a:pt x="686" y="85"/>
                    <a:pt x="1371" y="-365"/>
                    <a:pt x="2743" y="460"/>
                  </a:cubicBezTo>
                  <a:cubicBezTo>
                    <a:pt x="4114" y="1285"/>
                    <a:pt x="6171" y="3385"/>
                    <a:pt x="8743" y="6535"/>
                  </a:cubicBezTo>
                  <a:cubicBezTo>
                    <a:pt x="11314" y="9685"/>
                    <a:pt x="14400" y="13885"/>
                    <a:pt x="16200" y="16435"/>
                  </a:cubicBezTo>
                  <a:cubicBezTo>
                    <a:pt x="18000" y="18985"/>
                    <a:pt x="18514" y="19885"/>
                    <a:pt x="19200" y="20410"/>
                  </a:cubicBezTo>
                  <a:cubicBezTo>
                    <a:pt x="19886" y="20935"/>
                    <a:pt x="20743" y="21085"/>
                    <a:pt x="21600" y="21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1608802" y="467783"/>
              <a:ext cx="146051" cy="58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21600" y="0"/>
                  </a:moveTo>
                  <a:cubicBezTo>
                    <a:pt x="19409" y="1330"/>
                    <a:pt x="17217" y="2661"/>
                    <a:pt x="14870" y="4930"/>
                  </a:cubicBezTo>
                  <a:cubicBezTo>
                    <a:pt x="12522" y="7200"/>
                    <a:pt x="10017" y="10409"/>
                    <a:pt x="7670" y="13148"/>
                  </a:cubicBezTo>
                  <a:cubicBezTo>
                    <a:pt x="5322" y="15887"/>
                    <a:pt x="3130" y="18157"/>
                    <a:pt x="1878" y="19565"/>
                  </a:cubicBezTo>
                  <a:cubicBezTo>
                    <a:pt x="626" y="20974"/>
                    <a:pt x="313" y="21522"/>
                    <a:pt x="157" y="21561"/>
                  </a:cubicBezTo>
                  <a:cubicBezTo>
                    <a:pt x="0" y="21600"/>
                    <a:pt x="0" y="21130"/>
                    <a:pt x="0" y="20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1497997" y="58866"/>
              <a:ext cx="218756" cy="21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758" fill="norm" stroke="1" extrusionOk="0">
                  <a:moveTo>
                    <a:pt x="7134" y="8347"/>
                  </a:moveTo>
                  <a:cubicBezTo>
                    <a:pt x="5265" y="11254"/>
                    <a:pt x="3396" y="14162"/>
                    <a:pt x="2150" y="16447"/>
                  </a:cubicBezTo>
                  <a:cubicBezTo>
                    <a:pt x="903" y="18731"/>
                    <a:pt x="280" y="20393"/>
                    <a:pt x="73" y="20704"/>
                  </a:cubicBezTo>
                  <a:cubicBezTo>
                    <a:pt x="-135" y="21016"/>
                    <a:pt x="73" y="19978"/>
                    <a:pt x="1111" y="17278"/>
                  </a:cubicBezTo>
                  <a:cubicBezTo>
                    <a:pt x="2150" y="14578"/>
                    <a:pt x="4019" y="10216"/>
                    <a:pt x="5577" y="7101"/>
                  </a:cubicBezTo>
                  <a:cubicBezTo>
                    <a:pt x="7134" y="3985"/>
                    <a:pt x="8380" y="2116"/>
                    <a:pt x="9523" y="974"/>
                  </a:cubicBezTo>
                  <a:cubicBezTo>
                    <a:pt x="10665" y="-169"/>
                    <a:pt x="11703" y="-584"/>
                    <a:pt x="13053" y="1285"/>
                  </a:cubicBezTo>
                  <a:cubicBezTo>
                    <a:pt x="14403" y="3154"/>
                    <a:pt x="16065" y="7308"/>
                    <a:pt x="17000" y="9904"/>
                  </a:cubicBezTo>
                  <a:cubicBezTo>
                    <a:pt x="17934" y="12501"/>
                    <a:pt x="18142" y="13539"/>
                    <a:pt x="18765" y="14889"/>
                  </a:cubicBezTo>
                  <a:cubicBezTo>
                    <a:pt x="19388" y="16239"/>
                    <a:pt x="20427" y="17901"/>
                    <a:pt x="21465" y="19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1852218" y="1023138"/>
              <a:ext cx="99485" cy="19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5055" y="12094"/>
                  </a:moveTo>
                  <a:cubicBezTo>
                    <a:pt x="4136" y="14391"/>
                    <a:pt x="3217" y="16689"/>
                    <a:pt x="2528" y="18413"/>
                  </a:cubicBezTo>
                  <a:cubicBezTo>
                    <a:pt x="1838" y="20136"/>
                    <a:pt x="1379" y="21285"/>
                    <a:pt x="919" y="21285"/>
                  </a:cubicBezTo>
                  <a:cubicBezTo>
                    <a:pt x="460" y="21285"/>
                    <a:pt x="0" y="20136"/>
                    <a:pt x="0" y="17264"/>
                  </a:cubicBezTo>
                  <a:cubicBezTo>
                    <a:pt x="0" y="14391"/>
                    <a:pt x="460" y="9796"/>
                    <a:pt x="2068" y="6579"/>
                  </a:cubicBezTo>
                  <a:cubicBezTo>
                    <a:pt x="3677" y="3362"/>
                    <a:pt x="6434" y="1523"/>
                    <a:pt x="8962" y="604"/>
                  </a:cubicBezTo>
                  <a:cubicBezTo>
                    <a:pt x="11489" y="-315"/>
                    <a:pt x="13787" y="-315"/>
                    <a:pt x="15626" y="1523"/>
                  </a:cubicBezTo>
                  <a:cubicBezTo>
                    <a:pt x="17464" y="3362"/>
                    <a:pt x="18843" y="7038"/>
                    <a:pt x="19762" y="10140"/>
                  </a:cubicBezTo>
                  <a:cubicBezTo>
                    <a:pt x="20681" y="13242"/>
                    <a:pt x="21140" y="15770"/>
                    <a:pt x="21600" y="18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2046952" y="1051983"/>
              <a:ext cx="152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2965"/>
                    <a:pt x="9000" y="5929"/>
                    <a:pt x="12600" y="9529"/>
                  </a:cubicBezTo>
                  <a:cubicBezTo>
                    <a:pt x="16200" y="13129"/>
                    <a:pt x="18900" y="173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2123152" y="1032933"/>
              <a:ext cx="635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215"/>
                    <a:pt x="12960" y="4431"/>
                    <a:pt x="9360" y="8031"/>
                  </a:cubicBezTo>
                  <a:cubicBezTo>
                    <a:pt x="5760" y="11631"/>
                    <a:pt x="2880" y="166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2287029" y="1020233"/>
              <a:ext cx="1392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700"/>
                    <a:pt x="-1303" y="11400"/>
                    <a:pt x="240" y="15000"/>
                  </a:cubicBezTo>
                  <a:cubicBezTo>
                    <a:pt x="1783" y="18600"/>
                    <a:pt x="11040" y="201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2974052" y="721783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52" y="10800"/>
                    <a:pt x="2304" y="21600"/>
                    <a:pt x="5904" y="21600"/>
                  </a:cubicBezTo>
                  <a:cubicBezTo>
                    <a:pt x="9504" y="21600"/>
                    <a:pt x="15552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2986752" y="861483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3742402" y="467783"/>
              <a:ext cx="3429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1614"/>
                    <a:pt x="5600" y="3228"/>
                    <a:pt x="8600" y="5648"/>
                  </a:cubicBezTo>
                  <a:cubicBezTo>
                    <a:pt x="11600" y="8069"/>
                    <a:pt x="14800" y="11297"/>
                    <a:pt x="17000" y="14090"/>
                  </a:cubicBezTo>
                  <a:cubicBezTo>
                    <a:pt x="19200" y="16883"/>
                    <a:pt x="20400" y="192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3844002" y="429683"/>
              <a:ext cx="2349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49" y="507"/>
                    <a:pt x="18097" y="1014"/>
                    <a:pt x="15665" y="2738"/>
                  </a:cubicBezTo>
                  <a:cubicBezTo>
                    <a:pt x="13232" y="4462"/>
                    <a:pt x="10119" y="7403"/>
                    <a:pt x="7589" y="10141"/>
                  </a:cubicBezTo>
                  <a:cubicBezTo>
                    <a:pt x="5059" y="12879"/>
                    <a:pt x="3114" y="15414"/>
                    <a:pt x="1946" y="17290"/>
                  </a:cubicBezTo>
                  <a:cubicBezTo>
                    <a:pt x="778" y="19166"/>
                    <a:pt x="389" y="203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4269452" y="882606"/>
              <a:ext cx="114301" cy="19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5979"/>
                  </a:moveTo>
                  <a:cubicBezTo>
                    <a:pt x="400" y="9656"/>
                    <a:pt x="800" y="13332"/>
                    <a:pt x="1000" y="16090"/>
                  </a:cubicBezTo>
                  <a:cubicBezTo>
                    <a:pt x="1200" y="18847"/>
                    <a:pt x="1200" y="20686"/>
                    <a:pt x="1000" y="21030"/>
                  </a:cubicBezTo>
                  <a:cubicBezTo>
                    <a:pt x="800" y="21375"/>
                    <a:pt x="400" y="20226"/>
                    <a:pt x="800" y="17009"/>
                  </a:cubicBezTo>
                  <a:cubicBezTo>
                    <a:pt x="1200" y="13792"/>
                    <a:pt x="2400" y="8507"/>
                    <a:pt x="3800" y="5290"/>
                  </a:cubicBezTo>
                  <a:cubicBezTo>
                    <a:pt x="5200" y="2073"/>
                    <a:pt x="6800" y="924"/>
                    <a:pt x="8600" y="349"/>
                  </a:cubicBezTo>
                  <a:cubicBezTo>
                    <a:pt x="10400" y="-225"/>
                    <a:pt x="12400" y="-225"/>
                    <a:pt x="14200" y="1384"/>
                  </a:cubicBezTo>
                  <a:cubicBezTo>
                    <a:pt x="16000" y="2992"/>
                    <a:pt x="17600" y="6209"/>
                    <a:pt x="18800" y="9311"/>
                  </a:cubicBezTo>
                  <a:cubicBezTo>
                    <a:pt x="20000" y="12413"/>
                    <a:pt x="20800" y="15401"/>
                    <a:pt x="21600" y="18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4434552" y="931333"/>
              <a:ext cx="152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5082"/>
                    <a:pt x="12600" y="10165"/>
                    <a:pt x="16200" y="13765"/>
                  </a:cubicBezTo>
                  <a:cubicBezTo>
                    <a:pt x="19800" y="17365"/>
                    <a:pt x="20700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4523452" y="918633"/>
              <a:ext cx="635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26"/>
                    <a:pt x="14400" y="1252"/>
                    <a:pt x="10800" y="4852"/>
                  </a:cubicBezTo>
                  <a:cubicBezTo>
                    <a:pt x="7200" y="8452"/>
                    <a:pt x="3600" y="150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4745093" y="862425"/>
              <a:ext cx="108560" cy="21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411" fill="norm" stroke="1" extrusionOk="0">
                  <a:moveTo>
                    <a:pt x="20902" y="1177"/>
                  </a:moveTo>
                  <a:cubicBezTo>
                    <a:pt x="19272" y="541"/>
                    <a:pt x="17642" y="-94"/>
                    <a:pt x="16011" y="12"/>
                  </a:cubicBezTo>
                  <a:cubicBezTo>
                    <a:pt x="14381" y="118"/>
                    <a:pt x="12751" y="965"/>
                    <a:pt x="10102" y="2977"/>
                  </a:cubicBezTo>
                  <a:cubicBezTo>
                    <a:pt x="7453" y="4988"/>
                    <a:pt x="3785" y="8165"/>
                    <a:pt x="1747" y="11130"/>
                  </a:cubicBezTo>
                  <a:cubicBezTo>
                    <a:pt x="-290" y="14094"/>
                    <a:pt x="-698" y="16847"/>
                    <a:pt x="1340" y="18647"/>
                  </a:cubicBezTo>
                  <a:cubicBezTo>
                    <a:pt x="3377" y="20447"/>
                    <a:pt x="7860" y="21294"/>
                    <a:pt x="10917" y="21400"/>
                  </a:cubicBezTo>
                  <a:cubicBezTo>
                    <a:pt x="13974" y="21506"/>
                    <a:pt x="15604" y="20871"/>
                    <a:pt x="17234" y="20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4917152" y="880533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4915211" y="913994"/>
              <a:ext cx="65442" cy="8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061" fill="norm" stroke="1" extrusionOk="0">
                  <a:moveTo>
                    <a:pt x="16819" y="5755"/>
                  </a:moveTo>
                  <a:cubicBezTo>
                    <a:pt x="18169" y="3184"/>
                    <a:pt x="19519" y="613"/>
                    <a:pt x="18506" y="98"/>
                  </a:cubicBezTo>
                  <a:cubicBezTo>
                    <a:pt x="17494" y="-416"/>
                    <a:pt x="14119" y="1127"/>
                    <a:pt x="10744" y="3698"/>
                  </a:cubicBezTo>
                  <a:cubicBezTo>
                    <a:pt x="7369" y="6270"/>
                    <a:pt x="3994" y="9870"/>
                    <a:pt x="1969" y="12955"/>
                  </a:cubicBezTo>
                  <a:cubicBezTo>
                    <a:pt x="-56" y="16041"/>
                    <a:pt x="-731" y="18613"/>
                    <a:pt x="957" y="19898"/>
                  </a:cubicBezTo>
                  <a:cubicBezTo>
                    <a:pt x="2644" y="21184"/>
                    <a:pt x="6694" y="21184"/>
                    <a:pt x="10407" y="20927"/>
                  </a:cubicBezTo>
                  <a:cubicBezTo>
                    <a:pt x="14119" y="20670"/>
                    <a:pt x="17494" y="20155"/>
                    <a:pt x="20869" y="19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5056852" y="956733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840"/>
                    <a:pt x="2400" y="10080"/>
                    <a:pt x="6000" y="6480"/>
                  </a:cubicBezTo>
                  <a:cubicBezTo>
                    <a:pt x="9600" y="2880"/>
                    <a:pt x="156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5107652" y="918633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5208029" y="905933"/>
              <a:ext cx="1392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280"/>
                    <a:pt x="-1303" y="10560"/>
                    <a:pt x="240" y="14160"/>
                  </a:cubicBezTo>
                  <a:cubicBezTo>
                    <a:pt x="1783" y="17760"/>
                    <a:pt x="11040" y="1968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5279102" y="867833"/>
              <a:ext cx="6503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0" y="0"/>
                  </a:moveTo>
                  <a:cubicBezTo>
                    <a:pt x="7855" y="3840"/>
                    <a:pt x="15709" y="7680"/>
                    <a:pt x="18655" y="10800"/>
                  </a:cubicBezTo>
                  <a:cubicBezTo>
                    <a:pt x="21600" y="13920"/>
                    <a:pt x="19636" y="16320"/>
                    <a:pt x="16691" y="18000"/>
                  </a:cubicBezTo>
                  <a:cubicBezTo>
                    <a:pt x="13745" y="19680"/>
                    <a:pt x="9818" y="20640"/>
                    <a:pt x="58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5882352" y="480483"/>
              <a:ext cx="1968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77" y="3508"/>
                    <a:pt x="9755" y="7015"/>
                    <a:pt x="13355" y="9969"/>
                  </a:cubicBezTo>
                  <a:cubicBezTo>
                    <a:pt x="16955" y="12923"/>
                    <a:pt x="19277" y="15323"/>
                    <a:pt x="20439" y="17169"/>
                  </a:cubicBezTo>
                  <a:cubicBezTo>
                    <a:pt x="21600" y="19015"/>
                    <a:pt x="21600" y="203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5983952" y="467783"/>
              <a:ext cx="1270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64"/>
                    <a:pt x="18000" y="327"/>
                    <a:pt x="15300" y="2127"/>
                  </a:cubicBezTo>
                  <a:cubicBezTo>
                    <a:pt x="12600" y="3927"/>
                    <a:pt x="9000" y="7364"/>
                    <a:pt x="6300" y="10882"/>
                  </a:cubicBezTo>
                  <a:cubicBezTo>
                    <a:pt x="3600" y="14400"/>
                    <a:pt x="18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6549527" y="288953"/>
              <a:ext cx="291676" cy="72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05" fill="norm" stroke="1" extrusionOk="0">
                  <a:moveTo>
                    <a:pt x="3726" y="6792"/>
                  </a:moveTo>
                  <a:cubicBezTo>
                    <a:pt x="4039" y="8420"/>
                    <a:pt x="4352" y="10048"/>
                    <a:pt x="3960" y="11988"/>
                  </a:cubicBezTo>
                  <a:cubicBezTo>
                    <a:pt x="3569" y="13929"/>
                    <a:pt x="2473" y="16183"/>
                    <a:pt x="1769" y="17717"/>
                  </a:cubicBezTo>
                  <a:cubicBezTo>
                    <a:pt x="1065" y="19251"/>
                    <a:pt x="752" y="20065"/>
                    <a:pt x="517" y="20628"/>
                  </a:cubicBezTo>
                  <a:cubicBezTo>
                    <a:pt x="282" y="21192"/>
                    <a:pt x="126" y="21505"/>
                    <a:pt x="47" y="21505"/>
                  </a:cubicBezTo>
                  <a:cubicBezTo>
                    <a:pt x="-31" y="21505"/>
                    <a:pt x="-31" y="21192"/>
                    <a:pt x="204" y="19815"/>
                  </a:cubicBezTo>
                  <a:cubicBezTo>
                    <a:pt x="439" y="18437"/>
                    <a:pt x="908" y="15995"/>
                    <a:pt x="1299" y="13773"/>
                  </a:cubicBezTo>
                  <a:cubicBezTo>
                    <a:pt x="1691" y="11550"/>
                    <a:pt x="2004" y="9547"/>
                    <a:pt x="2473" y="7668"/>
                  </a:cubicBezTo>
                  <a:cubicBezTo>
                    <a:pt x="2943" y="5790"/>
                    <a:pt x="3569" y="4037"/>
                    <a:pt x="4743" y="2785"/>
                  </a:cubicBezTo>
                  <a:cubicBezTo>
                    <a:pt x="5917" y="1533"/>
                    <a:pt x="7639" y="782"/>
                    <a:pt x="9047" y="375"/>
                  </a:cubicBezTo>
                  <a:cubicBezTo>
                    <a:pt x="10456" y="-32"/>
                    <a:pt x="11552" y="-95"/>
                    <a:pt x="12726" y="124"/>
                  </a:cubicBezTo>
                  <a:cubicBezTo>
                    <a:pt x="13899" y="343"/>
                    <a:pt x="15152" y="844"/>
                    <a:pt x="15934" y="1564"/>
                  </a:cubicBezTo>
                  <a:cubicBezTo>
                    <a:pt x="16717" y="2284"/>
                    <a:pt x="17030" y="3223"/>
                    <a:pt x="16717" y="4100"/>
                  </a:cubicBezTo>
                  <a:cubicBezTo>
                    <a:pt x="16404" y="4976"/>
                    <a:pt x="15465" y="5790"/>
                    <a:pt x="14682" y="6385"/>
                  </a:cubicBezTo>
                  <a:cubicBezTo>
                    <a:pt x="13899" y="6980"/>
                    <a:pt x="13273" y="7355"/>
                    <a:pt x="13430" y="7481"/>
                  </a:cubicBezTo>
                  <a:cubicBezTo>
                    <a:pt x="13586" y="7606"/>
                    <a:pt x="14526" y="7481"/>
                    <a:pt x="15856" y="7481"/>
                  </a:cubicBezTo>
                  <a:cubicBezTo>
                    <a:pt x="17186" y="7481"/>
                    <a:pt x="18908" y="7606"/>
                    <a:pt x="20004" y="7794"/>
                  </a:cubicBezTo>
                  <a:cubicBezTo>
                    <a:pt x="21099" y="7982"/>
                    <a:pt x="21569" y="8232"/>
                    <a:pt x="21569" y="8764"/>
                  </a:cubicBezTo>
                  <a:cubicBezTo>
                    <a:pt x="21569" y="9296"/>
                    <a:pt x="21099" y="10110"/>
                    <a:pt x="20473" y="10705"/>
                  </a:cubicBezTo>
                  <a:cubicBezTo>
                    <a:pt x="19847" y="11300"/>
                    <a:pt x="19065" y="11675"/>
                    <a:pt x="17656" y="11832"/>
                  </a:cubicBezTo>
                  <a:cubicBezTo>
                    <a:pt x="16247" y="11988"/>
                    <a:pt x="14212" y="11926"/>
                    <a:pt x="12178" y="11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6655829" y="0"/>
              <a:ext cx="153624" cy="14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29" fill="norm" stroke="1" extrusionOk="0">
                  <a:moveTo>
                    <a:pt x="2834" y="8823"/>
                  </a:moveTo>
                  <a:cubicBezTo>
                    <a:pt x="2242" y="11865"/>
                    <a:pt x="1650" y="14907"/>
                    <a:pt x="1059" y="17341"/>
                  </a:cubicBezTo>
                  <a:cubicBezTo>
                    <a:pt x="467" y="19775"/>
                    <a:pt x="-125" y="21600"/>
                    <a:pt x="23" y="21296"/>
                  </a:cubicBezTo>
                  <a:cubicBezTo>
                    <a:pt x="171" y="20992"/>
                    <a:pt x="1059" y="18558"/>
                    <a:pt x="2390" y="15059"/>
                  </a:cubicBezTo>
                  <a:cubicBezTo>
                    <a:pt x="3722" y="11561"/>
                    <a:pt x="5497" y="6997"/>
                    <a:pt x="7420" y="4107"/>
                  </a:cubicBezTo>
                  <a:cubicBezTo>
                    <a:pt x="9343" y="1217"/>
                    <a:pt x="11415" y="0"/>
                    <a:pt x="12894" y="0"/>
                  </a:cubicBezTo>
                  <a:cubicBezTo>
                    <a:pt x="14374" y="0"/>
                    <a:pt x="15261" y="1217"/>
                    <a:pt x="16593" y="4411"/>
                  </a:cubicBezTo>
                  <a:cubicBezTo>
                    <a:pt x="17924" y="7606"/>
                    <a:pt x="19700" y="12777"/>
                    <a:pt x="21475" y="17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6931917" y="850357"/>
              <a:ext cx="87086" cy="18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21" fill="norm" stroke="1" extrusionOk="0">
                  <a:moveTo>
                    <a:pt x="21159" y="1981"/>
                  </a:moveTo>
                  <a:cubicBezTo>
                    <a:pt x="19102" y="1261"/>
                    <a:pt x="17045" y="541"/>
                    <a:pt x="14730" y="181"/>
                  </a:cubicBezTo>
                  <a:cubicBezTo>
                    <a:pt x="12416" y="-179"/>
                    <a:pt x="9845" y="-179"/>
                    <a:pt x="7273" y="1861"/>
                  </a:cubicBezTo>
                  <a:cubicBezTo>
                    <a:pt x="4702" y="3901"/>
                    <a:pt x="2130" y="7981"/>
                    <a:pt x="845" y="11221"/>
                  </a:cubicBezTo>
                  <a:cubicBezTo>
                    <a:pt x="-441" y="14461"/>
                    <a:pt x="-441" y="16861"/>
                    <a:pt x="2130" y="18421"/>
                  </a:cubicBezTo>
                  <a:cubicBezTo>
                    <a:pt x="4702" y="19981"/>
                    <a:pt x="9845" y="20701"/>
                    <a:pt x="14988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7076152" y="880533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7086599" y="893233"/>
              <a:ext cx="103854" cy="11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505" fill="norm" stroke="1" extrusionOk="0">
                  <a:moveTo>
                    <a:pt x="17308" y="0"/>
                  </a:moveTo>
                  <a:cubicBezTo>
                    <a:pt x="13420" y="2400"/>
                    <a:pt x="9532" y="4800"/>
                    <a:pt x="6724" y="7400"/>
                  </a:cubicBezTo>
                  <a:cubicBezTo>
                    <a:pt x="3916" y="10000"/>
                    <a:pt x="2188" y="12800"/>
                    <a:pt x="1108" y="15200"/>
                  </a:cubicBezTo>
                  <a:cubicBezTo>
                    <a:pt x="28" y="17600"/>
                    <a:pt x="-404" y="19600"/>
                    <a:pt x="460" y="20600"/>
                  </a:cubicBezTo>
                  <a:cubicBezTo>
                    <a:pt x="1324" y="21600"/>
                    <a:pt x="3484" y="21600"/>
                    <a:pt x="7156" y="21400"/>
                  </a:cubicBezTo>
                  <a:cubicBezTo>
                    <a:pt x="10828" y="21200"/>
                    <a:pt x="16012" y="20800"/>
                    <a:pt x="21196" y="20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7228552" y="944033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7292052" y="899583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7380952" y="912283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7469852" y="855133"/>
              <a:ext cx="6748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0" y="0"/>
                  </a:moveTo>
                  <a:cubicBezTo>
                    <a:pt x="5891" y="1738"/>
                    <a:pt x="11782" y="3476"/>
                    <a:pt x="15709" y="5710"/>
                  </a:cubicBezTo>
                  <a:cubicBezTo>
                    <a:pt x="19636" y="7945"/>
                    <a:pt x="21600" y="10676"/>
                    <a:pt x="20618" y="13407"/>
                  </a:cubicBezTo>
                  <a:cubicBezTo>
                    <a:pt x="19636" y="16138"/>
                    <a:pt x="15709" y="18869"/>
                    <a:pt x="1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7615902" y="912283"/>
              <a:ext cx="127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20" y="4800"/>
                    <a:pt x="12240" y="9600"/>
                    <a:pt x="15840" y="13200"/>
                  </a:cubicBezTo>
                  <a:cubicBezTo>
                    <a:pt x="19440" y="16800"/>
                    <a:pt x="2052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7654002" y="848783"/>
              <a:ext cx="82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240"/>
                    <a:pt x="16062" y="480"/>
                    <a:pt x="12462" y="3360"/>
                  </a:cubicBezTo>
                  <a:cubicBezTo>
                    <a:pt x="8862" y="6240"/>
                    <a:pt x="4431" y="11760"/>
                    <a:pt x="2215" y="15240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7838152" y="829733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000"/>
                    <a:pt x="14400" y="12000"/>
                    <a:pt x="10800" y="15600"/>
                  </a:cubicBezTo>
                  <a:cubicBezTo>
                    <a:pt x="7200" y="19200"/>
                    <a:pt x="36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582939" y="1755482"/>
              <a:ext cx="199803" cy="51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277" fill="norm" stroke="1" extrusionOk="0">
                  <a:moveTo>
                    <a:pt x="20410" y="2690"/>
                  </a:moveTo>
                  <a:cubicBezTo>
                    <a:pt x="20633" y="2251"/>
                    <a:pt x="20856" y="1812"/>
                    <a:pt x="20967" y="1373"/>
                  </a:cubicBezTo>
                  <a:cubicBezTo>
                    <a:pt x="21078" y="934"/>
                    <a:pt x="21078" y="495"/>
                    <a:pt x="20188" y="231"/>
                  </a:cubicBezTo>
                  <a:cubicBezTo>
                    <a:pt x="19297" y="-32"/>
                    <a:pt x="17515" y="-120"/>
                    <a:pt x="15400" y="231"/>
                  </a:cubicBezTo>
                  <a:cubicBezTo>
                    <a:pt x="13285" y="582"/>
                    <a:pt x="10835" y="1373"/>
                    <a:pt x="8163" y="2953"/>
                  </a:cubicBezTo>
                  <a:cubicBezTo>
                    <a:pt x="5491" y="4534"/>
                    <a:pt x="2596" y="6904"/>
                    <a:pt x="1148" y="9363"/>
                  </a:cubicBezTo>
                  <a:cubicBezTo>
                    <a:pt x="-299" y="11821"/>
                    <a:pt x="-299" y="14368"/>
                    <a:pt x="703" y="16343"/>
                  </a:cubicBezTo>
                  <a:cubicBezTo>
                    <a:pt x="1705" y="18319"/>
                    <a:pt x="3709" y="19724"/>
                    <a:pt x="5825" y="20514"/>
                  </a:cubicBezTo>
                  <a:cubicBezTo>
                    <a:pt x="7940" y="21304"/>
                    <a:pt x="10167" y="21480"/>
                    <a:pt x="12616" y="21041"/>
                  </a:cubicBezTo>
                  <a:cubicBezTo>
                    <a:pt x="15066" y="20602"/>
                    <a:pt x="17738" y="19548"/>
                    <a:pt x="19297" y="18758"/>
                  </a:cubicBezTo>
                  <a:cubicBezTo>
                    <a:pt x="20856" y="17968"/>
                    <a:pt x="21301" y="17441"/>
                    <a:pt x="20856" y="16782"/>
                  </a:cubicBezTo>
                  <a:cubicBezTo>
                    <a:pt x="20410" y="16124"/>
                    <a:pt x="19074" y="15334"/>
                    <a:pt x="17849" y="14851"/>
                  </a:cubicBezTo>
                  <a:cubicBezTo>
                    <a:pt x="16625" y="14368"/>
                    <a:pt x="15511" y="14192"/>
                    <a:pt x="14509" y="14236"/>
                  </a:cubicBezTo>
                  <a:cubicBezTo>
                    <a:pt x="13507" y="14280"/>
                    <a:pt x="12616" y="14543"/>
                    <a:pt x="11726" y="14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920957" y="2043827"/>
              <a:ext cx="99013" cy="12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546" fill="norm" stroke="1" extrusionOk="0">
                  <a:moveTo>
                    <a:pt x="17617" y="854"/>
                  </a:moveTo>
                  <a:cubicBezTo>
                    <a:pt x="13650" y="146"/>
                    <a:pt x="9683" y="-562"/>
                    <a:pt x="6597" y="677"/>
                  </a:cubicBezTo>
                  <a:cubicBezTo>
                    <a:pt x="3511" y="1917"/>
                    <a:pt x="1307" y="5104"/>
                    <a:pt x="426" y="8468"/>
                  </a:cubicBezTo>
                  <a:cubicBezTo>
                    <a:pt x="-456" y="11831"/>
                    <a:pt x="-15" y="15372"/>
                    <a:pt x="2189" y="17674"/>
                  </a:cubicBezTo>
                  <a:cubicBezTo>
                    <a:pt x="4393" y="19976"/>
                    <a:pt x="8360" y="21038"/>
                    <a:pt x="11887" y="20330"/>
                  </a:cubicBezTo>
                  <a:cubicBezTo>
                    <a:pt x="15413" y="19622"/>
                    <a:pt x="18499" y="17143"/>
                    <a:pt x="19822" y="13956"/>
                  </a:cubicBezTo>
                  <a:cubicBezTo>
                    <a:pt x="21144" y="10769"/>
                    <a:pt x="20703" y="6874"/>
                    <a:pt x="19381" y="4572"/>
                  </a:cubicBezTo>
                  <a:cubicBezTo>
                    <a:pt x="18058" y="2271"/>
                    <a:pt x="15854" y="1563"/>
                    <a:pt x="15193" y="2094"/>
                  </a:cubicBezTo>
                  <a:cubicBezTo>
                    <a:pt x="14532" y="2625"/>
                    <a:pt x="15413" y="4395"/>
                    <a:pt x="16295" y="6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1151669" y="1717056"/>
              <a:ext cx="347067" cy="48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87" fill="norm" stroke="1" extrusionOk="0">
                  <a:moveTo>
                    <a:pt x="10992" y="16134"/>
                  </a:moveTo>
                  <a:cubicBezTo>
                    <a:pt x="9945" y="15383"/>
                    <a:pt x="8898" y="14631"/>
                    <a:pt x="7327" y="14397"/>
                  </a:cubicBezTo>
                  <a:cubicBezTo>
                    <a:pt x="5756" y="14162"/>
                    <a:pt x="3661" y="14444"/>
                    <a:pt x="2287" y="15007"/>
                  </a:cubicBezTo>
                  <a:cubicBezTo>
                    <a:pt x="912" y="15570"/>
                    <a:pt x="258" y="16416"/>
                    <a:pt x="61" y="17073"/>
                  </a:cubicBezTo>
                  <a:cubicBezTo>
                    <a:pt x="-135" y="17730"/>
                    <a:pt x="127" y="18200"/>
                    <a:pt x="1043" y="18388"/>
                  </a:cubicBezTo>
                  <a:cubicBezTo>
                    <a:pt x="1960" y="18576"/>
                    <a:pt x="3530" y="18482"/>
                    <a:pt x="4970" y="18200"/>
                  </a:cubicBezTo>
                  <a:cubicBezTo>
                    <a:pt x="6410" y="17918"/>
                    <a:pt x="7720" y="17449"/>
                    <a:pt x="8701" y="17308"/>
                  </a:cubicBezTo>
                  <a:cubicBezTo>
                    <a:pt x="9683" y="17167"/>
                    <a:pt x="10338" y="17355"/>
                    <a:pt x="11385" y="17308"/>
                  </a:cubicBezTo>
                  <a:cubicBezTo>
                    <a:pt x="12432" y="17261"/>
                    <a:pt x="13872" y="16979"/>
                    <a:pt x="15116" y="16134"/>
                  </a:cubicBezTo>
                  <a:cubicBezTo>
                    <a:pt x="16360" y="15289"/>
                    <a:pt x="17407" y="13880"/>
                    <a:pt x="18389" y="11626"/>
                  </a:cubicBezTo>
                  <a:cubicBezTo>
                    <a:pt x="19370" y="9372"/>
                    <a:pt x="20287" y="6273"/>
                    <a:pt x="20810" y="4442"/>
                  </a:cubicBezTo>
                  <a:cubicBezTo>
                    <a:pt x="21334" y="2610"/>
                    <a:pt x="21465" y="2047"/>
                    <a:pt x="21465" y="1437"/>
                  </a:cubicBezTo>
                  <a:cubicBezTo>
                    <a:pt x="21465" y="826"/>
                    <a:pt x="21334" y="169"/>
                    <a:pt x="20941" y="28"/>
                  </a:cubicBezTo>
                  <a:cubicBezTo>
                    <a:pt x="20549" y="-113"/>
                    <a:pt x="19894" y="263"/>
                    <a:pt x="19109" y="1765"/>
                  </a:cubicBezTo>
                  <a:cubicBezTo>
                    <a:pt x="18323" y="3268"/>
                    <a:pt x="17407" y="5897"/>
                    <a:pt x="16949" y="8762"/>
                  </a:cubicBezTo>
                  <a:cubicBezTo>
                    <a:pt x="16490" y="11626"/>
                    <a:pt x="16490" y="14725"/>
                    <a:pt x="16752" y="16885"/>
                  </a:cubicBezTo>
                  <a:cubicBezTo>
                    <a:pt x="17014" y="19045"/>
                    <a:pt x="17538" y="20266"/>
                    <a:pt x="18061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815052" y="2344503"/>
              <a:ext cx="520701" cy="4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21000"/>
                  </a:moveTo>
                  <a:cubicBezTo>
                    <a:pt x="2020" y="14426"/>
                    <a:pt x="4039" y="7852"/>
                    <a:pt x="6541" y="4096"/>
                  </a:cubicBezTo>
                  <a:cubicBezTo>
                    <a:pt x="9044" y="339"/>
                    <a:pt x="12029" y="-600"/>
                    <a:pt x="14620" y="339"/>
                  </a:cubicBezTo>
                  <a:cubicBezTo>
                    <a:pt x="17210" y="1278"/>
                    <a:pt x="19405" y="4096"/>
                    <a:pt x="21600" y="69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1046773" y="2328333"/>
              <a:ext cx="320730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1922" y="19059"/>
                  </a:moveTo>
                  <a:cubicBezTo>
                    <a:pt x="928" y="20329"/>
                    <a:pt x="-67" y="21600"/>
                    <a:pt x="4" y="21600"/>
                  </a:cubicBezTo>
                  <a:cubicBezTo>
                    <a:pt x="75" y="21600"/>
                    <a:pt x="1212" y="20329"/>
                    <a:pt x="3983" y="17471"/>
                  </a:cubicBezTo>
                  <a:cubicBezTo>
                    <a:pt x="6754" y="14612"/>
                    <a:pt x="11159" y="10165"/>
                    <a:pt x="14357" y="6988"/>
                  </a:cubicBezTo>
                  <a:cubicBezTo>
                    <a:pt x="17554" y="3812"/>
                    <a:pt x="19544" y="1906"/>
                    <a:pt x="215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1659602" y="2042583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1678652" y="2169583"/>
              <a:ext cx="127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2472402" y="1833033"/>
              <a:ext cx="825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4011"/>
                    <a:pt x="13846" y="8023"/>
                    <a:pt x="10246" y="11623"/>
                  </a:cubicBezTo>
                  <a:cubicBezTo>
                    <a:pt x="6646" y="15223"/>
                    <a:pt x="3323" y="184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2478752" y="1837490"/>
              <a:ext cx="279401" cy="14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21264"/>
                  </a:moveTo>
                  <a:cubicBezTo>
                    <a:pt x="655" y="16701"/>
                    <a:pt x="1309" y="12137"/>
                    <a:pt x="3764" y="8487"/>
                  </a:cubicBezTo>
                  <a:cubicBezTo>
                    <a:pt x="6218" y="4836"/>
                    <a:pt x="10473" y="2098"/>
                    <a:pt x="13745" y="881"/>
                  </a:cubicBezTo>
                  <a:cubicBezTo>
                    <a:pt x="17018" y="-336"/>
                    <a:pt x="19309" y="-32"/>
                    <a:pt x="21600" y="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2472402" y="2067983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4400"/>
                    <a:pt x="12126" y="7200"/>
                    <a:pt x="15726" y="3600"/>
                  </a:cubicBezTo>
                  <a:cubicBezTo>
                    <a:pt x="19326" y="0"/>
                    <a:pt x="2046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2699779" y="2144183"/>
              <a:ext cx="1392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950"/>
                    <a:pt x="1783" y="9900"/>
                    <a:pt x="240" y="13500"/>
                  </a:cubicBezTo>
                  <a:cubicBezTo>
                    <a:pt x="-1303" y="17100"/>
                    <a:pt x="4868" y="1935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2720052" y="2042583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2791123" y="2067983"/>
              <a:ext cx="144830" cy="15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66" fill="norm" stroke="1" extrusionOk="0">
                  <a:moveTo>
                    <a:pt x="4515" y="0"/>
                  </a:moveTo>
                  <a:cubicBezTo>
                    <a:pt x="3889" y="6422"/>
                    <a:pt x="3262" y="12843"/>
                    <a:pt x="2480" y="16638"/>
                  </a:cubicBezTo>
                  <a:cubicBezTo>
                    <a:pt x="1697" y="20432"/>
                    <a:pt x="758" y="21600"/>
                    <a:pt x="289" y="21454"/>
                  </a:cubicBezTo>
                  <a:cubicBezTo>
                    <a:pt x="-181" y="21308"/>
                    <a:pt x="-181" y="19849"/>
                    <a:pt x="1071" y="16638"/>
                  </a:cubicBezTo>
                  <a:cubicBezTo>
                    <a:pt x="2323" y="13427"/>
                    <a:pt x="4828" y="8465"/>
                    <a:pt x="7019" y="5692"/>
                  </a:cubicBezTo>
                  <a:cubicBezTo>
                    <a:pt x="9210" y="2919"/>
                    <a:pt x="11089" y="2335"/>
                    <a:pt x="12967" y="3357"/>
                  </a:cubicBezTo>
                  <a:cubicBezTo>
                    <a:pt x="14845" y="4378"/>
                    <a:pt x="16723" y="7005"/>
                    <a:pt x="18132" y="9341"/>
                  </a:cubicBezTo>
                  <a:cubicBezTo>
                    <a:pt x="19541" y="11676"/>
                    <a:pt x="20480" y="13719"/>
                    <a:pt x="21419" y="15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2950375" y="1822449"/>
              <a:ext cx="188136" cy="39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91" fill="norm" stroke="1" extrusionOk="0">
                  <a:moveTo>
                    <a:pt x="13485" y="14785"/>
                  </a:moveTo>
                  <a:cubicBezTo>
                    <a:pt x="12525" y="14092"/>
                    <a:pt x="11565" y="13399"/>
                    <a:pt x="9525" y="13399"/>
                  </a:cubicBezTo>
                  <a:cubicBezTo>
                    <a:pt x="7485" y="13399"/>
                    <a:pt x="4365" y="14092"/>
                    <a:pt x="2445" y="15132"/>
                  </a:cubicBezTo>
                  <a:cubicBezTo>
                    <a:pt x="525" y="16171"/>
                    <a:pt x="-195" y="17557"/>
                    <a:pt x="45" y="18770"/>
                  </a:cubicBezTo>
                  <a:cubicBezTo>
                    <a:pt x="285" y="19983"/>
                    <a:pt x="1485" y="21022"/>
                    <a:pt x="3405" y="21311"/>
                  </a:cubicBezTo>
                  <a:cubicBezTo>
                    <a:pt x="5325" y="21600"/>
                    <a:pt x="7965" y="21138"/>
                    <a:pt x="10845" y="19405"/>
                  </a:cubicBezTo>
                  <a:cubicBezTo>
                    <a:pt x="13725" y="17673"/>
                    <a:pt x="16845" y="14670"/>
                    <a:pt x="18645" y="11666"/>
                  </a:cubicBezTo>
                  <a:cubicBezTo>
                    <a:pt x="20445" y="8663"/>
                    <a:pt x="20925" y="5660"/>
                    <a:pt x="21165" y="3870"/>
                  </a:cubicBezTo>
                  <a:cubicBezTo>
                    <a:pt x="21405" y="2079"/>
                    <a:pt x="21405" y="1502"/>
                    <a:pt x="21045" y="982"/>
                  </a:cubicBezTo>
                  <a:cubicBezTo>
                    <a:pt x="20685" y="462"/>
                    <a:pt x="19965" y="0"/>
                    <a:pt x="19125" y="0"/>
                  </a:cubicBezTo>
                  <a:cubicBezTo>
                    <a:pt x="18285" y="0"/>
                    <a:pt x="17325" y="462"/>
                    <a:pt x="16245" y="2252"/>
                  </a:cubicBezTo>
                  <a:cubicBezTo>
                    <a:pt x="15165" y="4043"/>
                    <a:pt x="13965" y="7161"/>
                    <a:pt x="14325" y="9934"/>
                  </a:cubicBezTo>
                  <a:cubicBezTo>
                    <a:pt x="14685" y="12706"/>
                    <a:pt x="16605" y="15132"/>
                    <a:pt x="18525" y="17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3889246" y="1861951"/>
              <a:ext cx="217359" cy="6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97" fill="norm" stroke="1" extrusionOk="0">
                  <a:moveTo>
                    <a:pt x="4284" y="7962"/>
                  </a:moveTo>
                  <a:cubicBezTo>
                    <a:pt x="4076" y="9510"/>
                    <a:pt x="3868" y="11058"/>
                    <a:pt x="3660" y="12976"/>
                  </a:cubicBezTo>
                  <a:cubicBezTo>
                    <a:pt x="3453" y="14893"/>
                    <a:pt x="3245" y="17181"/>
                    <a:pt x="3037" y="18561"/>
                  </a:cubicBezTo>
                  <a:cubicBezTo>
                    <a:pt x="2830" y="19940"/>
                    <a:pt x="2622" y="20411"/>
                    <a:pt x="2310" y="20815"/>
                  </a:cubicBezTo>
                  <a:cubicBezTo>
                    <a:pt x="1999" y="21219"/>
                    <a:pt x="1584" y="21555"/>
                    <a:pt x="1376" y="21488"/>
                  </a:cubicBezTo>
                  <a:cubicBezTo>
                    <a:pt x="1168" y="21420"/>
                    <a:pt x="1168" y="20949"/>
                    <a:pt x="960" y="19536"/>
                  </a:cubicBezTo>
                  <a:cubicBezTo>
                    <a:pt x="753" y="18123"/>
                    <a:pt x="337" y="15768"/>
                    <a:pt x="130" y="13447"/>
                  </a:cubicBezTo>
                  <a:cubicBezTo>
                    <a:pt x="-78" y="11125"/>
                    <a:pt x="-78" y="8837"/>
                    <a:pt x="441" y="6852"/>
                  </a:cubicBezTo>
                  <a:cubicBezTo>
                    <a:pt x="960" y="4867"/>
                    <a:pt x="1999" y="3185"/>
                    <a:pt x="2726" y="2176"/>
                  </a:cubicBezTo>
                  <a:cubicBezTo>
                    <a:pt x="3453" y="1166"/>
                    <a:pt x="3868" y="830"/>
                    <a:pt x="4595" y="561"/>
                  </a:cubicBezTo>
                  <a:cubicBezTo>
                    <a:pt x="5322" y="291"/>
                    <a:pt x="6360" y="90"/>
                    <a:pt x="7399" y="22"/>
                  </a:cubicBezTo>
                  <a:cubicBezTo>
                    <a:pt x="8437" y="-45"/>
                    <a:pt x="9476" y="22"/>
                    <a:pt x="10722" y="426"/>
                  </a:cubicBezTo>
                  <a:cubicBezTo>
                    <a:pt x="11968" y="830"/>
                    <a:pt x="13422" y="1570"/>
                    <a:pt x="13837" y="2546"/>
                  </a:cubicBezTo>
                  <a:cubicBezTo>
                    <a:pt x="14253" y="3521"/>
                    <a:pt x="13630" y="4733"/>
                    <a:pt x="13007" y="5473"/>
                  </a:cubicBezTo>
                  <a:cubicBezTo>
                    <a:pt x="12384" y="6213"/>
                    <a:pt x="11760" y="6482"/>
                    <a:pt x="11968" y="6617"/>
                  </a:cubicBezTo>
                  <a:cubicBezTo>
                    <a:pt x="12176" y="6751"/>
                    <a:pt x="13214" y="6751"/>
                    <a:pt x="14460" y="6751"/>
                  </a:cubicBezTo>
                  <a:cubicBezTo>
                    <a:pt x="15707" y="6751"/>
                    <a:pt x="17160" y="6751"/>
                    <a:pt x="18303" y="6886"/>
                  </a:cubicBezTo>
                  <a:cubicBezTo>
                    <a:pt x="19445" y="7020"/>
                    <a:pt x="20276" y="7290"/>
                    <a:pt x="20795" y="7828"/>
                  </a:cubicBezTo>
                  <a:cubicBezTo>
                    <a:pt x="21314" y="8366"/>
                    <a:pt x="21522" y="9174"/>
                    <a:pt x="21107" y="9779"/>
                  </a:cubicBezTo>
                  <a:cubicBezTo>
                    <a:pt x="20691" y="10385"/>
                    <a:pt x="19653" y="10789"/>
                    <a:pt x="18095" y="11024"/>
                  </a:cubicBezTo>
                  <a:cubicBezTo>
                    <a:pt x="16537" y="11260"/>
                    <a:pt x="14460" y="11327"/>
                    <a:pt x="13110" y="11226"/>
                  </a:cubicBezTo>
                  <a:cubicBezTo>
                    <a:pt x="11760" y="11125"/>
                    <a:pt x="11137" y="10856"/>
                    <a:pt x="10514" y="10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3929974" y="1714499"/>
              <a:ext cx="123579" cy="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4899" y="4547"/>
                  </a:moveTo>
                  <a:cubicBezTo>
                    <a:pt x="3435" y="6821"/>
                    <a:pt x="1971" y="9095"/>
                    <a:pt x="1055" y="11653"/>
                  </a:cubicBezTo>
                  <a:cubicBezTo>
                    <a:pt x="140" y="14211"/>
                    <a:pt x="-226" y="17053"/>
                    <a:pt x="140" y="17337"/>
                  </a:cubicBezTo>
                  <a:cubicBezTo>
                    <a:pt x="506" y="17621"/>
                    <a:pt x="1605" y="15347"/>
                    <a:pt x="2703" y="12789"/>
                  </a:cubicBezTo>
                  <a:cubicBezTo>
                    <a:pt x="3801" y="10232"/>
                    <a:pt x="4899" y="7389"/>
                    <a:pt x="6181" y="4832"/>
                  </a:cubicBezTo>
                  <a:cubicBezTo>
                    <a:pt x="7462" y="2274"/>
                    <a:pt x="8927" y="0"/>
                    <a:pt x="10208" y="0"/>
                  </a:cubicBezTo>
                  <a:cubicBezTo>
                    <a:pt x="11489" y="0"/>
                    <a:pt x="12588" y="2274"/>
                    <a:pt x="14418" y="6253"/>
                  </a:cubicBezTo>
                  <a:cubicBezTo>
                    <a:pt x="16249" y="10232"/>
                    <a:pt x="18811" y="15916"/>
                    <a:pt x="213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4244052" y="2156883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4267721" y="2169583"/>
              <a:ext cx="90632" cy="12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466" fill="norm" stroke="1" extrusionOk="0">
                  <a:moveTo>
                    <a:pt x="13655" y="0"/>
                  </a:moveTo>
                  <a:cubicBezTo>
                    <a:pt x="9237" y="4759"/>
                    <a:pt x="4819" y="9519"/>
                    <a:pt x="2364" y="12814"/>
                  </a:cubicBezTo>
                  <a:cubicBezTo>
                    <a:pt x="-90" y="16108"/>
                    <a:pt x="-581" y="17939"/>
                    <a:pt x="646" y="19220"/>
                  </a:cubicBezTo>
                  <a:cubicBezTo>
                    <a:pt x="1874" y="20502"/>
                    <a:pt x="4819" y="21234"/>
                    <a:pt x="8501" y="21417"/>
                  </a:cubicBezTo>
                  <a:cubicBezTo>
                    <a:pt x="12183" y="21600"/>
                    <a:pt x="16601" y="21234"/>
                    <a:pt x="21019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4377402" y="2239433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21600"/>
                    <a:pt x="9000" y="21600"/>
                    <a:pt x="12600" y="18000"/>
                  </a:cubicBezTo>
                  <a:cubicBezTo>
                    <a:pt x="16200" y="14400"/>
                    <a:pt x="189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4415502" y="2175933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4536152" y="2194983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4606002" y="2144183"/>
              <a:ext cx="25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937"/>
                    <a:pt x="21600" y="9874"/>
                    <a:pt x="21600" y="13474"/>
                  </a:cubicBezTo>
                  <a:cubicBezTo>
                    <a:pt x="21600" y="17074"/>
                    <a:pt x="10800" y="193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4147501" y="2150533"/>
              <a:ext cx="83852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15744" y="0"/>
                  </a:moveTo>
                  <a:cubicBezTo>
                    <a:pt x="9573" y="3055"/>
                    <a:pt x="3402" y="6109"/>
                    <a:pt x="1087" y="9055"/>
                  </a:cubicBezTo>
                  <a:cubicBezTo>
                    <a:pt x="-1227" y="12000"/>
                    <a:pt x="316" y="14836"/>
                    <a:pt x="4173" y="16909"/>
                  </a:cubicBezTo>
                  <a:cubicBezTo>
                    <a:pt x="8030" y="18982"/>
                    <a:pt x="14202" y="20291"/>
                    <a:pt x="203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4815552" y="2207683"/>
              <a:ext cx="952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400" y="3600"/>
                  </a:cubicBezTo>
                  <a:cubicBezTo>
                    <a:pt x="12000" y="7200"/>
                    <a:pt x="168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4815552" y="2175933"/>
              <a:ext cx="1016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857"/>
                    <a:pt x="11700" y="7714"/>
                    <a:pt x="8100" y="11314"/>
                  </a:cubicBezTo>
                  <a:cubicBezTo>
                    <a:pt x="4500" y="14914"/>
                    <a:pt x="2250" y="182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4987002" y="2194983"/>
              <a:ext cx="25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760"/>
                    <a:pt x="10800" y="11520"/>
                    <a:pt x="7200" y="15120"/>
                  </a:cubicBezTo>
                  <a:cubicBezTo>
                    <a:pt x="3600" y="18720"/>
                    <a:pt x="18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5929885" y="1869543"/>
              <a:ext cx="130268" cy="292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1143" fill="norm" stroke="1" extrusionOk="0">
                  <a:moveTo>
                    <a:pt x="20451" y="7008"/>
                  </a:moveTo>
                  <a:cubicBezTo>
                    <a:pt x="20119" y="4864"/>
                    <a:pt x="19786" y="2719"/>
                    <a:pt x="18956" y="1417"/>
                  </a:cubicBezTo>
                  <a:cubicBezTo>
                    <a:pt x="18125" y="115"/>
                    <a:pt x="16796" y="-345"/>
                    <a:pt x="13140" y="268"/>
                  </a:cubicBezTo>
                  <a:cubicBezTo>
                    <a:pt x="9485" y="881"/>
                    <a:pt x="3503" y="2566"/>
                    <a:pt x="1177" y="4174"/>
                  </a:cubicBezTo>
                  <a:cubicBezTo>
                    <a:pt x="-1149" y="5783"/>
                    <a:pt x="180" y="7315"/>
                    <a:pt x="3337" y="8770"/>
                  </a:cubicBezTo>
                  <a:cubicBezTo>
                    <a:pt x="6494" y="10225"/>
                    <a:pt x="11479" y="11604"/>
                    <a:pt x="14968" y="13136"/>
                  </a:cubicBezTo>
                  <a:cubicBezTo>
                    <a:pt x="18457" y="14668"/>
                    <a:pt x="20451" y="16353"/>
                    <a:pt x="20451" y="17732"/>
                  </a:cubicBezTo>
                  <a:cubicBezTo>
                    <a:pt x="20451" y="19110"/>
                    <a:pt x="18457" y="20183"/>
                    <a:pt x="16131" y="20719"/>
                  </a:cubicBezTo>
                  <a:cubicBezTo>
                    <a:pt x="13805" y="21255"/>
                    <a:pt x="11146" y="21255"/>
                    <a:pt x="9485" y="20872"/>
                  </a:cubicBezTo>
                  <a:cubicBezTo>
                    <a:pt x="7823" y="20489"/>
                    <a:pt x="7159" y="19723"/>
                    <a:pt x="8322" y="18344"/>
                  </a:cubicBezTo>
                  <a:cubicBezTo>
                    <a:pt x="9485" y="16966"/>
                    <a:pt x="12476" y="14974"/>
                    <a:pt x="15466" y="12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6175728" y="1925018"/>
              <a:ext cx="195575" cy="18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867" fill="norm" stroke="1" extrusionOk="0">
                  <a:moveTo>
                    <a:pt x="557" y="1810"/>
                  </a:moveTo>
                  <a:cubicBezTo>
                    <a:pt x="1254" y="850"/>
                    <a:pt x="1950" y="-110"/>
                    <a:pt x="2183" y="10"/>
                  </a:cubicBezTo>
                  <a:cubicBezTo>
                    <a:pt x="2415" y="130"/>
                    <a:pt x="2183" y="1330"/>
                    <a:pt x="1718" y="4330"/>
                  </a:cubicBezTo>
                  <a:cubicBezTo>
                    <a:pt x="1254" y="7330"/>
                    <a:pt x="557" y="12130"/>
                    <a:pt x="208" y="15130"/>
                  </a:cubicBezTo>
                  <a:cubicBezTo>
                    <a:pt x="-140" y="18130"/>
                    <a:pt x="-140" y="19330"/>
                    <a:pt x="905" y="20170"/>
                  </a:cubicBezTo>
                  <a:cubicBezTo>
                    <a:pt x="1950" y="21010"/>
                    <a:pt x="4041" y="21490"/>
                    <a:pt x="6828" y="19210"/>
                  </a:cubicBezTo>
                  <a:cubicBezTo>
                    <a:pt x="9615" y="16930"/>
                    <a:pt x="13099" y="11890"/>
                    <a:pt x="15189" y="8890"/>
                  </a:cubicBezTo>
                  <a:cubicBezTo>
                    <a:pt x="17279" y="5890"/>
                    <a:pt x="17976" y="4930"/>
                    <a:pt x="17860" y="5530"/>
                  </a:cubicBezTo>
                  <a:cubicBezTo>
                    <a:pt x="17744" y="6130"/>
                    <a:pt x="16815" y="8290"/>
                    <a:pt x="16234" y="10090"/>
                  </a:cubicBezTo>
                  <a:cubicBezTo>
                    <a:pt x="15654" y="11890"/>
                    <a:pt x="15421" y="13330"/>
                    <a:pt x="15421" y="14650"/>
                  </a:cubicBezTo>
                  <a:cubicBezTo>
                    <a:pt x="15421" y="15970"/>
                    <a:pt x="15654" y="17170"/>
                    <a:pt x="16699" y="17650"/>
                  </a:cubicBezTo>
                  <a:cubicBezTo>
                    <a:pt x="17744" y="18130"/>
                    <a:pt x="19602" y="17890"/>
                    <a:pt x="21460" y="17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6406320" y="1937953"/>
              <a:ext cx="123733" cy="1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035" fill="norm" stroke="1" extrusionOk="0">
                  <a:moveTo>
                    <a:pt x="21044" y="1595"/>
                  </a:moveTo>
                  <a:cubicBezTo>
                    <a:pt x="17084" y="515"/>
                    <a:pt x="13124" y="-565"/>
                    <a:pt x="9524" y="335"/>
                  </a:cubicBezTo>
                  <a:cubicBezTo>
                    <a:pt x="5924" y="1235"/>
                    <a:pt x="2684" y="4115"/>
                    <a:pt x="1064" y="6455"/>
                  </a:cubicBezTo>
                  <a:cubicBezTo>
                    <a:pt x="-556" y="8795"/>
                    <a:pt x="-556" y="10595"/>
                    <a:pt x="2684" y="12935"/>
                  </a:cubicBezTo>
                  <a:cubicBezTo>
                    <a:pt x="5924" y="15275"/>
                    <a:pt x="12404" y="18155"/>
                    <a:pt x="18884" y="21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6576618" y="1760863"/>
              <a:ext cx="131235" cy="31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10103" y="1899"/>
                  </a:moveTo>
                  <a:cubicBezTo>
                    <a:pt x="10452" y="884"/>
                    <a:pt x="10800" y="-131"/>
                    <a:pt x="10452" y="14"/>
                  </a:cubicBezTo>
                  <a:cubicBezTo>
                    <a:pt x="10103" y="159"/>
                    <a:pt x="9058" y="1464"/>
                    <a:pt x="7490" y="4073"/>
                  </a:cubicBezTo>
                  <a:cubicBezTo>
                    <a:pt x="5923" y="6682"/>
                    <a:pt x="3832" y="10597"/>
                    <a:pt x="2613" y="13423"/>
                  </a:cubicBezTo>
                  <a:cubicBezTo>
                    <a:pt x="1394" y="16250"/>
                    <a:pt x="1045" y="17990"/>
                    <a:pt x="697" y="19295"/>
                  </a:cubicBezTo>
                  <a:cubicBezTo>
                    <a:pt x="348" y="20599"/>
                    <a:pt x="0" y="21469"/>
                    <a:pt x="0" y="21397"/>
                  </a:cubicBezTo>
                  <a:cubicBezTo>
                    <a:pt x="0" y="21324"/>
                    <a:pt x="348" y="20309"/>
                    <a:pt x="1742" y="18787"/>
                  </a:cubicBezTo>
                  <a:cubicBezTo>
                    <a:pt x="3135" y="17265"/>
                    <a:pt x="5574" y="15235"/>
                    <a:pt x="7665" y="14076"/>
                  </a:cubicBezTo>
                  <a:cubicBezTo>
                    <a:pt x="9755" y="12916"/>
                    <a:pt x="11497" y="12626"/>
                    <a:pt x="13239" y="12626"/>
                  </a:cubicBezTo>
                  <a:cubicBezTo>
                    <a:pt x="14981" y="12626"/>
                    <a:pt x="16723" y="12916"/>
                    <a:pt x="18116" y="14438"/>
                  </a:cubicBezTo>
                  <a:cubicBezTo>
                    <a:pt x="19510" y="15960"/>
                    <a:pt x="20555" y="18715"/>
                    <a:pt x="21600" y="21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7405220" y="1737783"/>
              <a:ext cx="261483" cy="34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9" fill="norm" stroke="1" extrusionOk="0">
                  <a:moveTo>
                    <a:pt x="9500" y="0"/>
                  </a:moveTo>
                  <a:cubicBezTo>
                    <a:pt x="8629" y="1035"/>
                    <a:pt x="7758" y="2069"/>
                    <a:pt x="6887" y="4850"/>
                  </a:cubicBezTo>
                  <a:cubicBezTo>
                    <a:pt x="6016" y="7631"/>
                    <a:pt x="5145" y="12158"/>
                    <a:pt x="4709" y="14745"/>
                  </a:cubicBezTo>
                  <a:cubicBezTo>
                    <a:pt x="4274" y="17332"/>
                    <a:pt x="4274" y="17978"/>
                    <a:pt x="4361" y="18884"/>
                  </a:cubicBezTo>
                  <a:cubicBezTo>
                    <a:pt x="4448" y="19789"/>
                    <a:pt x="4622" y="20953"/>
                    <a:pt x="4971" y="21277"/>
                  </a:cubicBezTo>
                  <a:cubicBezTo>
                    <a:pt x="5319" y="21600"/>
                    <a:pt x="5842" y="21083"/>
                    <a:pt x="5667" y="19660"/>
                  </a:cubicBezTo>
                  <a:cubicBezTo>
                    <a:pt x="5493" y="18237"/>
                    <a:pt x="4622" y="15909"/>
                    <a:pt x="3838" y="14486"/>
                  </a:cubicBezTo>
                  <a:cubicBezTo>
                    <a:pt x="3054" y="13063"/>
                    <a:pt x="2358" y="12546"/>
                    <a:pt x="1574" y="12417"/>
                  </a:cubicBezTo>
                  <a:cubicBezTo>
                    <a:pt x="790" y="12287"/>
                    <a:pt x="-81" y="12546"/>
                    <a:pt x="6" y="12740"/>
                  </a:cubicBezTo>
                  <a:cubicBezTo>
                    <a:pt x="93" y="12934"/>
                    <a:pt x="1138" y="13063"/>
                    <a:pt x="3316" y="12029"/>
                  </a:cubicBezTo>
                  <a:cubicBezTo>
                    <a:pt x="5493" y="10994"/>
                    <a:pt x="8803" y="8795"/>
                    <a:pt x="10719" y="7372"/>
                  </a:cubicBezTo>
                  <a:cubicBezTo>
                    <a:pt x="12635" y="5950"/>
                    <a:pt x="13158" y="5303"/>
                    <a:pt x="13942" y="4592"/>
                  </a:cubicBezTo>
                  <a:cubicBezTo>
                    <a:pt x="14725" y="3880"/>
                    <a:pt x="15771" y="3104"/>
                    <a:pt x="16380" y="3040"/>
                  </a:cubicBezTo>
                  <a:cubicBezTo>
                    <a:pt x="16990" y="2975"/>
                    <a:pt x="17164" y="3622"/>
                    <a:pt x="16729" y="5820"/>
                  </a:cubicBezTo>
                  <a:cubicBezTo>
                    <a:pt x="16293" y="8019"/>
                    <a:pt x="15248" y="11770"/>
                    <a:pt x="14638" y="14098"/>
                  </a:cubicBezTo>
                  <a:cubicBezTo>
                    <a:pt x="14029" y="16426"/>
                    <a:pt x="13854" y="17332"/>
                    <a:pt x="13593" y="18108"/>
                  </a:cubicBezTo>
                  <a:cubicBezTo>
                    <a:pt x="13332" y="18884"/>
                    <a:pt x="12984" y="19531"/>
                    <a:pt x="12984" y="19531"/>
                  </a:cubicBezTo>
                  <a:cubicBezTo>
                    <a:pt x="12984" y="19531"/>
                    <a:pt x="13332" y="18884"/>
                    <a:pt x="13767" y="18237"/>
                  </a:cubicBezTo>
                  <a:cubicBezTo>
                    <a:pt x="14203" y="17590"/>
                    <a:pt x="14725" y="16944"/>
                    <a:pt x="16032" y="16685"/>
                  </a:cubicBezTo>
                  <a:cubicBezTo>
                    <a:pt x="17338" y="16426"/>
                    <a:pt x="19429" y="16556"/>
                    <a:pt x="21519" y="16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7706508" y="1705775"/>
              <a:ext cx="279811" cy="34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81" fill="norm" stroke="1" extrusionOk="0">
                  <a:moveTo>
                    <a:pt x="8152" y="14940"/>
                  </a:moveTo>
                  <a:cubicBezTo>
                    <a:pt x="7664" y="14285"/>
                    <a:pt x="7177" y="13630"/>
                    <a:pt x="6122" y="13238"/>
                  </a:cubicBezTo>
                  <a:cubicBezTo>
                    <a:pt x="5066" y="12845"/>
                    <a:pt x="3442" y="12714"/>
                    <a:pt x="2224" y="13696"/>
                  </a:cubicBezTo>
                  <a:cubicBezTo>
                    <a:pt x="1006" y="14678"/>
                    <a:pt x="194" y="16772"/>
                    <a:pt x="31" y="18147"/>
                  </a:cubicBezTo>
                  <a:cubicBezTo>
                    <a:pt x="-131" y="19521"/>
                    <a:pt x="356" y="20176"/>
                    <a:pt x="1006" y="20503"/>
                  </a:cubicBezTo>
                  <a:cubicBezTo>
                    <a:pt x="1655" y="20830"/>
                    <a:pt x="2467" y="20830"/>
                    <a:pt x="3117" y="20569"/>
                  </a:cubicBezTo>
                  <a:cubicBezTo>
                    <a:pt x="3767" y="20307"/>
                    <a:pt x="4254" y="19783"/>
                    <a:pt x="4741" y="19849"/>
                  </a:cubicBezTo>
                  <a:cubicBezTo>
                    <a:pt x="5228" y="19914"/>
                    <a:pt x="5716" y="20569"/>
                    <a:pt x="6365" y="20961"/>
                  </a:cubicBezTo>
                  <a:cubicBezTo>
                    <a:pt x="7015" y="21354"/>
                    <a:pt x="7827" y="21485"/>
                    <a:pt x="9126" y="20765"/>
                  </a:cubicBezTo>
                  <a:cubicBezTo>
                    <a:pt x="10425" y="20045"/>
                    <a:pt x="12212" y="18474"/>
                    <a:pt x="13998" y="15790"/>
                  </a:cubicBezTo>
                  <a:cubicBezTo>
                    <a:pt x="15785" y="13107"/>
                    <a:pt x="17571" y="9310"/>
                    <a:pt x="18708" y="6823"/>
                  </a:cubicBezTo>
                  <a:cubicBezTo>
                    <a:pt x="19845" y="4336"/>
                    <a:pt x="20332" y="3158"/>
                    <a:pt x="20738" y="2110"/>
                  </a:cubicBezTo>
                  <a:cubicBezTo>
                    <a:pt x="21144" y="1063"/>
                    <a:pt x="21469" y="147"/>
                    <a:pt x="21469" y="16"/>
                  </a:cubicBezTo>
                  <a:cubicBezTo>
                    <a:pt x="21469" y="-115"/>
                    <a:pt x="21144" y="540"/>
                    <a:pt x="20251" y="2765"/>
                  </a:cubicBezTo>
                  <a:cubicBezTo>
                    <a:pt x="19358" y="4990"/>
                    <a:pt x="17896" y="8787"/>
                    <a:pt x="17165" y="11405"/>
                  </a:cubicBezTo>
                  <a:cubicBezTo>
                    <a:pt x="16434" y="14023"/>
                    <a:pt x="16434" y="15463"/>
                    <a:pt x="16759" y="16641"/>
                  </a:cubicBezTo>
                  <a:cubicBezTo>
                    <a:pt x="17084" y="17820"/>
                    <a:pt x="17734" y="18736"/>
                    <a:pt x="18464" y="19063"/>
                  </a:cubicBezTo>
                  <a:cubicBezTo>
                    <a:pt x="19195" y="19390"/>
                    <a:pt x="20007" y="19129"/>
                    <a:pt x="20819" y="18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7908002" y="1858433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8816846" y="1864783"/>
              <a:ext cx="170657" cy="19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93" fill="norm" stroke="1" extrusionOk="0">
                  <a:moveTo>
                    <a:pt x="3900" y="0"/>
                  </a:moveTo>
                  <a:cubicBezTo>
                    <a:pt x="3100" y="6434"/>
                    <a:pt x="2300" y="12868"/>
                    <a:pt x="1633" y="16660"/>
                  </a:cubicBezTo>
                  <a:cubicBezTo>
                    <a:pt x="967" y="20451"/>
                    <a:pt x="433" y="21600"/>
                    <a:pt x="167" y="21485"/>
                  </a:cubicBezTo>
                  <a:cubicBezTo>
                    <a:pt x="-100" y="21370"/>
                    <a:pt x="-100" y="19991"/>
                    <a:pt x="567" y="17349"/>
                  </a:cubicBezTo>
                  <a:cubicBezTo>
                    <a:pt x="1233" y="14706"/>
                    <a:pt x="2567" y="10800"/>
                    <a:pt x="4167" y="8502"/>
                  </a:cubicBezTo>
                  <a:cubicBezTo>
                    <a:pt x="5767" y="6204"/>
                    <a:pt x="7633" y="5515"/>
                    <a:pt x="8700" y="5745"/>
                  </a:cubicBezTo>
                  <a:cubicBezTo>
                    <a:pt x="9767" y="5974"/>
                    <a:pt x="10033" y="7123"/>
                    <a:pt x="10167" y="8272"/>
                  </a:cubicBezTo>
                  <a:cubicBezTo>
                    <a:pt x="10300" y="9421"/>
                    <a:pt x="10300" y="10570"/>
                    <a:pt x="10167" y="11719"/>
                  </a:cubicBezTo>
                  <a:cubicBezTo>
                    <a:pt x="10033" y="12868"/>
                    <a:pt x="9767" y="14017"/>
                    <a:pt x="9633" y="14017"/>
                  </a:cubicBezTo>
                  <a:cubicBezTo>
                    <a:pt x="9500" y="14017"/>
                    <a:pt x="9500" y="12868"/>
                    <a:pt x="10033" y="11949"/>
                  </a:cubicBezTo>
                  <a:cubicBezTo>
                    <a:pt x="10567" y="11030"/>
                    <a:pt x="11633" y="10340"/>
                    <a:pt x="13233" y="9766"/>
                  </a:cubicBezTo>
                  <a:cubicBezTo>
                    <a:pt x="14833" y="9191"/>
                    <a:pt x="16967" y="8732"/>
                    <a:pt x="18433" y="10226"/>
                  </a:cubicBezTo>
                  <a:cubicBezTo>
                    <a:pt x="19900" y="11719"/>
                    <a:pt x="20700" y="15166"/>
                    <a:pt x="21500" y="18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9026027" y="1858938"/>
              <a:ext cx="69426" cy="12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45" fill="norm" stroke="1" extrusionOk="0">
                  <a:moveTo>
                    <a:pt x="5759" y="17486"/>
                  </a:moveTo>
                  <a:cubicBezTo>
                    <a:pt x="5759" y="19316"/>
                    <a:pt x="5759" y="21147"/>
                    <a:pt x="4777" y="21330"/>
                  </a:cubicBezTo>
                  <a:cubicBezTo>
                    <a:pt x="3795" y="21513"/>
                    <a:pt x="1832" y="20049"/>
                    <a:pt x="850" y="17120"/>
                  </a:cubicBezTo>
                  <a:cubicBezTo>
                    <a:pt x="-132" y="14191"/>
                    <a:pt x="-132" y="9798"/>
                    <a:pt x="195" y="6686"/>
                  </a:cubicBezTo>
                  <a:cubicBezTo>
                    <a:pt x="523" y="3574"/>
                    <a:pt x="1177" y="1744"/>
                    <a:pt x="3141" y="828"/>
                  </a:cubicBezTo>
                  <a:cubicBezTo>
                    <a:pt x="5104" y="-87"/>
                    <a:pt x="8377" y="-87"/>
                    <a:pt x="11650" y="96"/>
                  </a:cubicBezTo>
                  <a:cubicBezTo>
                    <a:pt x="14923" y="279"/>
                    <a:pt x="18195" y="645"/>
                    <a:pt x="21468" y="10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9090261" y="1871133"/>
              <a:ext cx="87742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54" fill="norm" stroke="1" extrusionOk="0">
                  <a:moveTo>
                    <a:pt x="7432" y="0"/>
                  </a:moveTo>
                  <a:cubicBezTo>
                    <a:pt x="6404" y="6353"/>
                    <a:pt x="5375" y="12706"/>
                    <a:pt x="4089" y="16518"/>
                  </a:cubicBezTo>
                  <a:cubicBezTo>
                    <a:pt x="2804" y="20329"/>
                    <a:pt x="1261" y="21600"/>
                    <a:pt x="489" y="21441"/>
                  </a:cubicBezTo>
                  <a:cubicBezTo>
                    <a:pt x="-282" y="21282"/>
                    <a:pt x="-282" y="19694"/>
                    <a:pt x="1518" y="16994"/>
                  </a:cubicBezTo>
                  <a:cubicBezTo>
                    <a:pt x="3318" y="14294"/>
                    <a:pt x="6918" y="10482"/>
                    <a:pt x="10261" y="8418"/>
                  </a:cubicBezTo>
                  <a:cubicBezTo>
                    <a:pt x="13604" y="6353"/>
                    <a:pt x="16689" y="6035"/>
                    <a:pt x="18489" y="6829"/>
                  </a:cubicBezTo>
                  <a:cubicBezTo>
                    <a:pt x="20289" y="7624"/>
                    <a:pt x="20804" y="9529"/>
                    <a:pt x="21061" y="12071"/>
                  </a:cubicBezTo>
                  <a:cubicBezTo>
                    <a:pt x="21318" y="14612"/>
                    <a:pt x="21318" y="17788"/>
                    <a:pt x="21318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9228802" y="1826683"/>
              <a:ext cx="31751" cy="14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14811"/>
                  </a:moveTo>
                  <a:cubicBezTo>
                    <a:pt x="1440" y="17589"/>
                    <a:pt x="2880" y="20366"/>
                    <a:pt x="3600" y="20983"/>
                  </a:cubicBezTo>
                  <a:cubicBezTo>
                    <a:pt x="4320" y="21600"/>
                    <a:pt x="4320" y="20057"/>
                    <a:pt x="7200" y="16200"/>
                  </a:cubicBezTo>
                  <a:cubicBezTo>
                    <a:pt x="10080" y="12343"/>
                    <a:pt x="15840" y="6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9309187" y="1877483"/>
              <a:ext cx="16044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207" fill="norm" stroke="1" extrusionOk="0">
                  <a:moveTo>
                    <a:pt x="2812" y="0"/>
                  </a:moveTo>
                  <a:cubicBezTo>
                    <a:pt x="2531" y="4320"/>
                    <a:pt x="2251" y="8640"/>
                    <a:pt x="1830" y="12567"/>
                  </a:cubicBezTo>
                  <a:cubicBezTo>
                    <a:pt x="1409" y="16495"/>
                    <a:pt x="848" y="20029"/>
                    <a:pt x="427" y="20815"/>
                  </a:cubicBezTo>
                  <a:cubicBezTo>
                    <a:pt x="7" y="21600"/>
                    <a:pt x="-274" y="19636"/>
                    <a:pt x="427" y="16298"/>
                  </a:cubicBezTo>
                  <a:cubicBezTo>
                    <a:pt x="1129" y="12960"/>
                    <a:pt x="2812" y="8247"/>
                    <a:pt x="4355" y="5498"/>
                  </a:cubicBezTo>
                  <a:cubicBezTo>
                    <a:pt x="5897" y="2749"/>
                    <a:pt x="7300" y="1964"/>
                    <a:pt x="8282" y="2553"/>
                  </a:cubicBezTo>
                  <a:cubicBezTo>
                    <a:pt x="9264" y="3142"/>
                    <a:pt x="9825" y="5105"/>
                    <a:pt x="10245" y="7069"/>
                  </a:cubicBezTo>
                  <a:cubicBezTo>
                    <a:pt x="10666" y="9033"/>
                    <a:pt x="10947" y="10996"/>
                    <a:pt x="11788" y="11389"/>
                  </a:cubicBezTo>
                  <a:cubicBezTo>
                    <a:pt x="12630" y="11782"/>
                    <a:pt x="14032" y="10604"/>
                    <a:pt x="15155" y="8836"/>
                  </a:cubicBezTo>
                  <a:cubicBezTo>
                    <a:pt x="16277" y="7069"/>
                    <a:pt x="17118" y="4713"/>
                    <a:pt x="18100" y="2945"/>
                  </a:cubicBezTo>
                  <a:cubicBezTo>
                    <a:pt x="19082" y="1178"/>
                    <a:pt x="20204" y="0"/>
                    <a:pt x="20765" y="589"/>
                  </a:cubicBezTo>
                  <a:cubicBezTo>
                    <a:pt x="21326" y="1178"/>
                    <a:pt x="21326" y="3535"/>
                    <a:pt x="21186" y="7265"/>
                  </a:cubicBezTo>
                  <a:cubicBezTo>
                    <a:pt x="21045" y="10996"/>
                    <a:pt x="20765" y="16102"/>
                    <a:pt x="20484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9501852" y="1947333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9508202" y="1826683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5600"/>
                    <a:pt x="4114" y="9600"/>
                    <a:pt x="7714" y="6000"/>
                  </a:cubicBezTo>
                  <a:cubicBezTo>
                    <a:pt x="11314" y="2400"/>
                    <a:pt x="16457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9514552" y="1859284"/>
              <a:ext cx="138050" cy="35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47" fill="norm" stroke="1" extrusionOk="0">
                  <a:moveTo>
                    <a:pt x="6873" y="719"/>
                  </a:moveTo>
                  <a:cubicBezTo>
                    <a:pt x="10145" y="462"/>
                    <a:pt x="13418" y="205"/>
                    <a:pt x="15873" y="77"/>
                  </a:cubicBezTo>
                  <a:cubicBezTo>
                    <a:pt x="18327" y="-52"/>
                    <a:pt x="19964" y="-52"/>
                    <a:pt x="20782" y="334"/>
                  </a:cubicBezTo>
                  <a:cubicBezTo>
                    <a:pt x="21600" y="719"/>
                    <a:pt x="21600" y="1491"/>
                    <a:pt x="20291" y="2584"/>
                  </a:cubicBezTo>
                  <a:cubicBezTo>
                    <a:pt x="18982" y="3677"/>
                    <a:pt x="16364" y="5091"/>
                    <a:pt x="14400" y="6762"/>
                  </a:cubicBezTo>
                  <a:cubicBezTo>
                    <a:pt x="12436" y="8434"/>
                    <a:pt x="11127" y="10362"/>
                    <a:pt x="11127" y="11969"/>
                  </a:cubicBezTo>
                  <a:cubicBezTo>
                    <a:pt x="11127" y="13577"/>
                    <a:pt x="12436" y="14862"/>
                    <a:pt x="13255" y="15891"/>
                  </a:cubicBezTo>
                  <a:cubicBezTo>
                    <a:pt x="14073" y="16919"/>
                    <a:pt x="14400" y="17691"/>
                    <a:pt x="14564" y="18398"/>
                  </a:cubicBezTo>
                  <a:cubicBezTo>
                    <a:pt x="14727" y="19105"/>
                    <a:pt x="14727" y="19748"/>
                    <a:pt x="14073" y="20262"/>
                  </a:cubicBezTo>
                  <a:cubicBezTo>
                    <a:pt x="13418" y="20777"/>
                    <a:pt x="12109" y="21162"/>
                    <a:pt x="10473" y="21355"/>
                  </a:cubicBezTo>
                  <a:cubicBezTo>
                    <a:pt x="8836" y="21548"/>
                    <a:pt x="6873" y="21548"/>
                    <a:pt x="5073" y="20198"/>
                  </a:cubicBezTo>
                  <a:cubicBezTo>
                    <a:pt x="3273" y="18848"/>
                    <a:pt x="1636" y="16148"/>
                    <a:pt x="0" y="13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9676736" y="1860899"/>
              <a:ext cx="142617" cy="14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0962" fill="norm" stroke="1" extrusionOk="0">
                  <a:moveTo>
                    <a:pt x="2309" y="8773"/>
                  </a:moveTo>
                  <a:cubicBezTo>
                    <a:pt x="3875" y="9077"/>
                    <a:pt x="5440" y="9381"/>
                    <a:pt x="7318" y="9077"/>
                  </a:cubicBezTo>
                  <a:cubicBezTo>
                    <a:pt x="9196" y="8773"/>
                    <a:pt x="11388" y="7860"/>
                    <a:pt x="12796" y="6187"/>
                  </a:cubicBezTo>
                  <a:cubicBezTo>
                    <a:pt x="14205" y="4514"/>
                    <a:pt x="14831" y="2080"/>
                    <a:pt x="14362" y="863"/>
                  </a:cubicBezTo>
                  <a:cubicBezTo>
                    <a:pt x="13892" y="-354"/>
                    <a:pt x="12327" y="-354"/>
                    <a:pt x="9979" y="1319"/>
                  </a:cubicBezTo>
                  <a:cubicBezTo>
                    <a:pt x="7631" y="2992"/>
                    <a:pt x="4501" y="6339"/>
                    <a:pt x="2466" y="9077"/>
                  </a:cubicBezTo>
                  <a:cubicBezTo>
                    <a:pt x="431" y="11815"/>
                    <a:pt x="-508" y="13945"/>
                    <a:pt x="275" y="15922"/>
                  </a:cubicBezTo>
                  <a:cubicBezTo>
                    <a:pt x="1057" y="17900"/>
                    <a:pt x="3562" y="19725"/>
                    <a:pt x="7318" y="20485"/>
                  </a:cubicBezTo>
                  <a:cubicBezTo>
                    <a:pt x="11075" y="21246"/>
                    <a:pt x="16083" y="20942"/>
                    <a:pt x="21092" y="20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10325235" y="1729362"/>
              <a:ext cx="156977" cy="32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57" fill="norm" stroke="1" extrusionOk="0">
                  <a:moveTo>
                    <a:pt x="19296" y="3503"/>
                  </a:moveTo>
                  <a:cubicBezTo>
                    <a:pt x="16992" y="2100"/>
                    <a:pt x="14688" y="698"/>
                    <a:pt x="11952" y="207"/>
                  </a:cubicBezTo>
                  <a:cubicBezTo>
                    <a:pt x="9216" y="-284"/>
                    <a:pt x="6048" y="137"/>
                    <a:pt x="3744" y="1048"/>
                  </a:cubicBezTo>
                  <a:cubicBezTo>
                    <a:pt x="1440" y="1960"/>
                    <a:pt x="0" y="3363"/>
                    <a:pt x="0" y="4976"/>
                  </a:cubicBezTo>
                  <a:cubicBezTo>
                    <a:pt x="0" y="6589"/>
                    <a:pt x="1440" y="8412"/>
                    <a:pt x="4752" y="10516"/>
                  </a:cubicBezTo>
                  <a:cubicBezTo>
                    <a:pt x="8064" y="12620"/>
                    <a:pt x="13248" y="15004"/>
                    <a:pt x="16416" y="16407"/>
                  </a:cubicBezTo>
                  <a:cubicBezTo>
                    <a:pt x="19584" y="17810"/>
                    <a:pt x="20736" y="18230"/>
                    <a:pt x="21168" y="18791"/>
                  </a:cubicBezTo>
                  <a:cubicBezTo>
                    <a:pt x="21600" y="19352"/>
                    <a:pt x="21312" y="20054"/>
                    <a:pt x="20160" y="20545"/>
                  </a:cubicBezTo>
                  <a:cubicBezTo>
                    <a:pt x="19008" y="21035"/>
                    <a:pt x="16992" y="21316"/>
                    <a:pt x="14256" y="21246"/>
                  </a:cubicBezTo>
                  <a:cubicBezTo>
                    <a:pt x="11520" y="21176"/>
                    <a:pt x="8064" y="20755"/>
                    <a:pt x="6192" y="20194"/>
                  </a:cubicBezTo>
                  <a:cubicBezTo>
                    <a:pt x="4320" y="19633"/>
                    <a:pt x="4032" y="18932"/>
                    <a:pt x="5040" y="18090"/>
                  </a:cubicBezTo>
                  <a:cubicBezTo>
                    <a:pt x="6048" y="17248"/>
                    <a:pt x="8352" y="16267"/>
                    <a:pt x="10656" y="15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10613102" y="1883833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71" y="14400"/>
                    <a:pt x="2541" y="7200"/>
                    <a:pt x="6141" y="3600"/>
                  </a:cubicBezTo>
                  <a:cubicBezTo>
                    <a:pt x="9741" y="0"/>
                    <a:pt x="156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10644852" y="1985433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10963634" y="1786096"/>
              <a:ext cx="246369" cy="24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46" fill="norm" stroke="1" extrusionOk="0">
                  <a:moveTo>
                    <a:pt x="21488" y="3570"/>
                  </a:moveTo>
                  <a:cubicBezTo>
                    <a:pt x="21488" y="2453"/>
                    <a:pt x="21488" y="1336"/>
                    <a:pt x="21026" y="684"/>
                  </a:cubicBezTo>
                  <a:cubicBezTo>
                    <a:pt x="20565" y="32"/>
                    <a:pt x="19642" y="-154"/>
                    <a:pt x="17611" y="125"/>
                  </a:cubicBezTo>
                  <a:cubicBezTo>
                    <a:pt x="15580" y="405"/>
                    <a:pt x="12442" y="1149"/>
                    <a:pt x="10503" y="1987"/>
                  </a:cubicBezTo>
                  <a:cubicBezTo>
                    <a:pt x="8565" y="2825"/>
                    <a:pt x="7826" y="3756"/>
                    <a:pt x="7734" y="4687"/>
                  </a:cubicBezTo>
                  <a:cubicBezTo>
                    <a:pt x="7642" y="5618"/>
                    <a:pt x="8196" y="6549"/>
                    <a:pt x="9026" y="7201"/>
                  </a:cubicBezTo>
                  <a:cubicBezTo>
                    <a:pt x="9857" y="7853"/>
                    <a:pt x="10965" y="8225"/>
                    <a:pt x="11888" y="8691"/>
                  </a:cubicBezTo>
                  <a:cubicBezTo>
                    <a:pt x="12811" y="9156"/>
                    <a:pt x="13550" y="9715"/>
                    <a:pt x="13273" y="10180"/>
                  </a:cubicBezTo>
                  <a:cubicBezTo>
                    <a:pt x="12996" y="10646"/>
                    <a:pt x="11703" y="11018"/>
                    <a:pt x="9673" y="11670"/>
                  </a:cubicBezTo>
                  <a:cubicBezTo>
                    <a:pt x="7642" y="12322"/>
                    <a:pt x="4873" y="13253"/>
                    <a:pt x="3119" y="14091"/>
                  </a:cubicBezTo>
                  <a:cubicBezTo>
                    <a:pt x="1365" y="14929"/>
                    <a:pt x="626" y="15674"/>
                    <a:pt x="257" y="16512"/>
                  </a:cubicBezTo>
                  <a:cubicBezTo>
                    <a:pt x="-112" y="17349"/>
                    <a:pt x="-112" y="18280"/>
                    <a:pt x="442" y="18932"/>
                  </a:cubicBezTo>
                  <a:cubicBezTo>
                    <a:pt x="996" y="19584"/>
                    <a:pt x="2103" y="19956"/>
                    <a:pt x="4873" y="20236"/>
                  </a:cubicBezTo>
                  <a:cubicBezTo>
                    <a:pt x="7642" y="20515"/>
                    <a:pt x="12073" y="20701"/>
                    <a:pt x="14842" y="20887"/>
                  </a:cubicBezTo>
                  <a:cubicBezTo>
                    <a:pt x="17611" y="21074"/>
                    <a:pt x="18719" y="21260"/>
                    <a:pt x="19826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11248102" y="2023533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11265035" y="1877483"/>
              <a:ext cx="39439" cy="5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0803" fill="norm" stroke="1" extrusionOk="0">
                  <a:moveTo>
                    <a:pt x="13371" y="4985"/>
                  </a:moveTo>
                  <a:cubicBezTo>
                    <a:pt x="8228" y="5815"/>
                    <a:pt x="3085" y="6646"/>
                    <a:pt x="1028" y="9138"/>
                  </a:cubicBezTo>
                  <a:cubicBezTo>
                    <a:pt x="-1029" y="11631"/>
                    <a:pt x="0" y="15785"/>
                    <a:pt x="4114" y="18277"/>
                  </a:cubicBezTo>
                  <a:cubicBezTo>
                    <a:pt x="8228" y="20769"/>
                    <a:pt x="15428" y="21600"/>
                    <a:pt x="18000" y="19938"/>
                  </a:cubicBezTo>
                  <a:cubicBezTo>
                    <a:pt x="20571" y="18277"/>
                    <a:pt x="18514" y="14123"/>
                    <a:pt x="15428" y="10385"/>
                  </a:cubicBezTo>
                  <a:cubicBezTo>
                    <a:pt x="12342" y="6646"/>
                    <a:pt x="8228" y="3323"/>
                    <a:pt x="41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11105137" y="1617133"/>
              <a:ext cx="19376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476" y="0"/>
                  </a:moveTo>
                  <a:cubicBezTo>
                    <a:pt x="2476" y="1800"/>
                    <a:pt x="2476" y="3600"/>
                    <a:pt x="1889" y="6120"/>
                  </a:cubicBezTo>
                  <a:cubicBezTo>
                    <a:pt x="1302" y="8640"/>
                    <a:pt x="128" y="11880"/>
                    <a:pt x="10" y="12600"/>
                  </a:cubicBezTo>
                  <a:cubicBezTo>
                    <a:pt x="-107" y="13320"/>
                    <a:pt x="832" y="11520"/>
                    <a:pt x="2123" y="9360"/>
                  </a:cubicBezTo>
                  <a:cubicBezTo>
                    <a:pt x="3415" y="7200"/>
                    <a:pt x="5058" y="4680"/>
                    <a:pt x="6467" y="3060"/>
                  </a:cubicBezTo>
                  <a:cubicBezTo>
                    <a:pt x="7876" y="1440"/>
                    <a:pt x="9050" y="720"/>
                    <a:pt x="9989" y="1080"/>
                  </a:cubicBezTo>
                  <a:cubicBezTo>
                    <a:pt x="10928" y="1440"/>
                    <a:pt x="11632" y="2880"/>
                    <a:pt x="13510" y="6480"/>
                  </a:cubicBezTo>
                  <a:cubicBezTo>
                    <a:pt x="15389" y="10080"/>
                    <a:pt x="18441" y="15840"/>
                    <a:pt x="214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11229052" y="1686983"/>
              <a:ext cx="24996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7970" y="0"/>
                  </a:moveTo>
                  <a:cubicBezTo>
                    <a:pt x="19603" y="3173"/>
                    <a:pt x="21237" y="6346"/>
                    <a:pt x="21418" y="9275"/>
                  </a:cubicBezTo>
                  <a:cubicBezTo>
                    <a:pt x="21600" y="12203"/>
                    <a:pt x="20329" y="14888"/>
                    <a:pt x="16518" y="16902"/>
                  </a:cubicBezTo>
                  <a:cubicBezTo>
                    <a:pt x="12706" y="18915"/>
                    <a:pt x="6353" y="202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10836554" y="1736336"/>
              <a:ext cx="182949" cy="29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397" fill="norm" stroke="1" extrusionOk="0">
                  <a:moveTo>
                    <a:pt x="12240" y="2420"/>
                  </a:moveTo>
                  <a:cubicBezTo>
                    <a:pt x="12240" y="1494"/>
                    <a:pt x="12240" y="568"/>
                    <a:pt x="11633" y="183"/>
                  </a:cubicBezTo>
                  <a:cubicBezTo>
                    <a:pt x="11026" y="-203"/>
                    <a:pt x="9813" y="-49"/>
                    <a:pt x="7629" y="1340"/>
                  </a:cubicBezTo>
                  <a:cubicBezTo>
                    <a:pt x="5444" y="2728"/>
                    <a:pt x="2289" y="5351"/>
                    <a:pt x="833" y="8051"/>
                  </a:cubicBezTo>
                  <a:cubicBezTo>
                    <a:pt x="-623" y="10751"/>
                    <a:pt x="-380" y="13528"/>
                    <a:pt x="3260" y="15766"/>
                  </a:cubicBezTo>
                  <a:cubicBezTo>
                    <a:pt x="6901" y="18003"/>
                    <a:pt x="13939" y="19700"/>
                    <a:pt x="20977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11451302" y="1548462"/>
              <a:ext cx="215901" cy="14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3583"/>
                  </a:moveTo>
                  <a:cubicBezTo>
                    <a:pt x="1482" y="2330"/>
                    <a:pt x="2965" y="1078"/>
                    <a:pt x="4235" y="452"/>
                  </a:cubicBezTo>
                  <a:cubicBezTo>
                    <a:pt x="5506" y="-174"/>
                    <a:pt x="6565" y="-174"/>
                    <a:pt x="7200" y="609"/>
                  </a:cubicBezTo>
                  <a:cubicBezTo>
                    <a:pt x="7835" y="1391"/>
                    <a:pt x="8047" y="2956"/>
                    <a:pt x="8153" y="4522"/>
                  </a:cubicBezTo>
                  <a:cubicBezTo>
                    <a:pt x="8259" y="6087"/>
                    <a:pt x="8259" y="7652"/>
                    <a:pt x="7835" y="9061"/>
                  </a:cubicBezTo>
                  <a:cubicBezTo>
                    <a:pt x="7412" y="10469"/>
                    <a:pt x="6565" y="11722"/>
                    <a:pt x="5824" y="12974"/>
                  </a:cubicBezTo>
                  <a:cubicBezTo>
                    <a:pt x="5082" y="14226"/>
                    <a:pt x="4447" y="15478"/>
                    <a:pt x="4659" y="16574"/>
                  </a:cubicBezTo>
                  <a:cubicBezTo>
                    <a:pt x="4871" y="17669"/>
                    <a:pt x="5929" y="18609"/>
                    <a:pt x="8894" y="19391"/>
                  </a:cubicBezTo>
                  <a:cubicBezTo>
                    <a:pt x="11859" y="20174"/>
                    <a:pt x="16729" y="20800"/>
                    <a:pt x="2160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6571984" y="2822282"/>
              <a:ext cx="242810" cy="38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61" fill="norm" stroke="1" extrusionOk="0">
                  <a:moveTo>
                    <a:pt x="19773" y="3210"/>
                  </a:moveTo>
                  <a:cubicBezTo>
                    <a:pt x="20332" y="2745"/>
                    <a:pt x="20890" y="2281"/>
                    <a:pt x="21170" y="1758"/>
                  </a:cubicBezTo>
                  <a:cubicBezTo>
                    <a:pt x="21449" y="1236"/>
                    <a:pt x="21449" y="655"/>
                    <a:pt x="20983" y="307"/>
                  </a:cubicBezTo>
                  <a:cubicBezTo>
                    <a:pt x="20518" y="-42"/>
                    <a:pt x="19587" y="-158"/>
                    <a:pt x="17166" y="307"/>
                  </a:cubicBezTo>
                  <a:cubicBezTo>
                    <a:pt x="14746" y="771"/>
                    <a:pt x="10835" y="1816"/>
                    <a:pt x="8508" y="2513"/>
                  </a:cubicBezTo>
                  <a:cubicBezTo>
                    <a:pt x="6180" y="3210"/>
                    <a:pt x="5435" y="3558"/>
                    <a:pt x="4783" y="4255"/>
                  </a:cubicBezTo>
                  <a:cubicBezTo>
                    <a:pt x="4132" y="4952"/>
                    <a:pt x="3573" y="5997"/>
                    <a:pt x="3759" y="6636"/>
                  </a:cubicBezTo>
                  <a:cubicBezTo>
                    <a:pt x="3946" y="7274"/>
                    <a:pt x="4877" y="7507"/>
                    <a:pt x="6552" y="7623"/>
                  </a:cubicBezTo>
                  <a:cubicBezTo>
                    <a:pt x="8228" y="7739"/>
                    <a:pt x="10649" y="7739"/>
                    <a:pt x="12418" y="7739"/>
                  </a:cubicBezTo>
                  <a:cubicBezTo>
                    <a:pt x="14187" y="7739"/>
                    <a:pt x="15304" y="7739"/>
                    <a:pt x="15397" y="7913"/>
                  </a:cubicBezTo>
                  <a:cubicBezTo>
                    <a:pt x="15490" y="8087"/>
                    <a:pt x="14559" y="8436"/>
                    <a:pt x="12139" y="9655"/>
                  </a:cubicBezTo>
                  <a:cubicBezTo>
                    <a:pt x="9718" y="10874"/>
                    <a:pt x="5808" y="12965"/>
                    <a:pt x="3480" y="14648"/>
                  </a:cubicBezTo>
                  <a:cubicBezTo>
                    <a:pt x="1152" y="16332"/>
                    <a:pt x="408" y="17610"/>
                    <a:pt x="128" y="18597"/>
                  </a:cubicBezTo>
                  <a:cubicBezTo>
                    <a:pt x="-151" y="19584"/>
                    <a:pt x="35" y="20281"/>
                    <a:pt x="594" y="20745"/>
                  </a:cubicBezTo>
                  <a:cubicBezTo>
                    <a:pt x="1152" y="21210"/>
                    <a:pt x="2083" y="21442"/>
                    <a:pt x="5342" y="21094"/>
                  </a:cubicBezTo>
                  <a:cubicBezTo>
                    <a:pt x="8601" y="20745"/>
                    <a:pt x="14187" y="19816"/>
                    <a:pt x="19773" y="188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6841202" y="3166533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6841202" y="3052233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6723637" y="2626783"/>
              <a:ext cx="18741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6927" y="0"/>
                  </a:moveTo>
                  <a:cubicBezTo>
                    <a:pt x="5471" y="3429"/>
                    <a:pt x="4015" y="6857"/>
                    <a:pt x="2680" y="9600"/>
                  </a:cubicBezTo>
                  <a:cubicBezTo>
                    <a:pt x="1345" y="12343"/>
                    <a:pt x="132" y="14400"/>
                    <a:pt x="10" y="14743"/>
                  </a:cubicBezTo>
                  <a:cubicBezTo>
                    <a:pt x="-111" y="15086"/>
                    <a:pt x="860" y="13714"/>
                    <a:pt x="2073" y="11486"/>
                  </a:cubicBezTo>
                  <a:cubicBezTo>
                    <a:pt x="3287" y="9257"/>
                    <a:pt x="4743" y="6171"/>
                    <a:pt x="6442" y="3943"/>
                  </a:cubicBezTo>
                  <a:cubicBezTo>
                    <a:pt x="8141" y="1714"/>
                    <a:pt x="10082" y="343"/>
                    <a:pt x="12631" y="3429"/>
                  </a:cubicBezTo>
                  <a:cubicBezTo>
                    <a:pt x="15179" y="6514"/>
                    <a:pt x="18334" y="14057"/>
                    <a:pt x="214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7050752" y="2966226"/>
              <a:ext cx="1270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00" y="11375"/>
                    <a:pt x="10800" y="2735"/>
                    <a:pt x="14400" y="575"/>
                  </a:cubicBezTo>
                  <a:cubicBezTo>
                    <a:pt x="18000" y="-1585"/>
                    <a:pt x="198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7076152" y="3077633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7469852" y="2829983"/>
              <a:ext cx="952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6000"/>
                    <a:pt x="10560" y="12000"/>
                    <a:pt x="14160" y="15600"/>
                  </a:cubicBezTo>
                  <a:cubicBezTo>
                    <a:pt x="17760" y="19200"/>
                    <a:pt x="1968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7507952" y="2842683"/>
              <a:ext cx="1651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0"/>
                    <a:pt x="18831" y="0"/>
                    <a:pt x="16615" y="1108"/>
                  </a:cubicBezTo>
                  <a:cubicBezTo>
                    <a:pt x="14400" y="2215"/>
                    <a:pt x="11354" y="4431"/>
                    <a:pt x="8585" y="7615"/>
                  </a:cubicBezTo>
                  <a:cubicBezTo>
                    <a:pt x="5815" y="10800"/>
                    <a:pt x="3323" y="14954"/>
                    <a:pt x="1938" y="17446"/>
                  </a:cubicBezTo>
                  <a:cubicBezTo>
                    <a:pt x="554" y="19938"/>
                    <a:pt x="277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7673052" y="3115733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7711152" y="3007783"/>
              <a:ext cx="30754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4320" y="21600"/>
                  </a:moveTo>
                  <a:cubicBezTo>
                    <a:pt x="12960" y="15840"/>
                    <a:pt x="21600" y="10080"/>
                    <a:pt x="20880" y="6480"/>
                  </a:cubicBezTo>
                  <a:cubicBezTo>
                    <a:pt x="20160" y="2880"/>
                    <a:pt x="10080" y="144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8117552" y="3023839"/>
              <a:ext cx="2222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731" y="11918"/>
                    <a:pt x="9463" y="3818"/>
                    <a:pt x="13063" y="1118"/>
                  </a:cubicBezTo>
                  <a:cubicBezTo>
                    <a:pt x="16663" y="-1582"/>
                    <a:pt x="19131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8403302" y="2893483"/>
              <a:ext cx="120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8490308" y="2861733"/>
              <a:ext cx="135245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6913" y="3260"/>
                    <a:pt x="12593" y="6521"/>
                    <a:pt x="8938" y="9374"/>
                  </a:cubicBezTo>
                  <a:cubicBezTo>
                    <a:pt x="5282" y="12226"/>
                    <a:pt x="2291" y="14672"/>
                    <a:pt x="962" y="16642"/>
                  </a:cubicBezTo>
                  <a:cubicBezTo>
                    <a:pt x="-367" y="18611"/>
                    <a:pt x="-35" y="20106"/>
                    <a:pt x="2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8591124" y="3147483"/>
              <a:ext cx="2172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629"/>
                    <a:pt x="4448" y="9257"/>
                    <a:pt x="1502" y="12857"/>
                  </a:cubicBezTo>
                  <a:cubicBezTo>
                    <a:pt x="-1443" y="16457"/>
                    <a:pt x="521" y="1902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8609587" y="3033183"/>
              <a:ext cx="54066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6266" y="21600"/>
                  </a:moveTo>
                  <a:cubicBezTo>
                    <a:pt x="2943" y="14400"/>
                    <a:pt x="-380" y="7200"/>
                    <a:pt x="35" y="6000"/>
                  </a:cubicBezTo>
                  <a:cubicBezTo>
                    <a:pt x="451" y="4800"/>
                    <a:pt x="4605" y="9600"/>
                    <a:pt x="8758" y="9600"/>
                  </a:cubicBezTo>
                  <a:cubicBezTo>
                    <a:pt x="12912" y="9600"/>
                    <a:pt x="17066" y="4800"/>
                    <a:pt x="212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8470762" y="2649752"/>
              <a:ext cx="173841" cy="14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41" fill="norm" stroke="1" extrusionOk="0">
                  <a:moveTo>
                    <a:pt x="8101" y="4000"/>
                  </a:moveTo>
                  <a:cubicBezTo>
                    <a:pt x="5498" y="7955"/>
                    <a:pt x="2896" y="11910"/>
                    <a:pt x="1465" y="14648"/>
                  </a:cubicBezTo>
                  <a:cubicBezTo>
                    <a:pt x="33" y="17386"/>
                    <a:pt x="-227" y="18907"/>
                    <a:pt x="163" y="19059"/>
                  </a:cubicBezTo>
                  <a:cubicBezTo>
                    <a:pt x="554" y="19211"/>
                    <a:pt x="1595" y="17995"/>
                    <a:pt x="3416" y="15256"/>
                  </a:cubicBezTo>
                  <a:cubicBezTo>
                    <a:pt x="5238" y="12518"/>
                    <a:pt x="7840" y="8259"/>
                    <a:pt x="10053" y="5217"/>
                  </a:cubicBezTo>
                  <a:cubicBezTo>
                    <a:pt x="12265" y="2175"/>
                    <a:pt x="14086" y="349"/>
                    <a:pt x="15387" y="45"/>
                  </a:cubicBezTo>
                  <a:cubicBezTo>
                    <a:pt x="16689" y="-259"/>
                    <a:pt x="17469" y="958"/>
                    <a:pt x="18120" y="4152"/>
                  </a:cubicBezTo>
                  <a:cubicBezTo>
                    <a:pt x="18771" y="7347"/>
                    <a:pt x="19291" y="12518"/>
                    <a:pt x="19812" y="15713"/>
                  </a:cubicBezTo>
                  <a:cubicBezTo>
                    <a:pt x="20332" y="18907"/>
                    <a:pt x="20853" y="20124"/>
                    <a:pt x="21373" y="21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1945352" y="3516875"/>
              <a:ext cx="7937501" cy="51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1791"/>
                  </a:moveTo>
                  <a:cubicBezTo>
                    <a:pt x="190" y="1091"/>
                    <a:pt x="380" y="392"/>
                    <a:pt x="573" y="129"/>
                  </a:cubicBezTo>
                  <a:cubicBezTo>
                    <a:pt x="766" y="-133"/>
                    <a:pt x="962" y="42"/>
                    <a:pt x="1164" y="304"/>
                  </a:cubicBezTo>
                  <a:cubicBezTo>
                    <a:pt x="1365" y="567"/>
                    <a:pt x="1572" y="916"/>
                    <a:pt x="1797" y="1091"/>
                  </a:cubicBezTo>
                  <a:cubicBezTo>
                    <a:pt x="2022" y="1266"/>
                    <a:pt x="2264" y="1266"/>
                    <a:pt x="2508" y="1179"/>
                  </a:cubicBezTo>
                  <a:cubicBezTo>
                    <a:pt x="2753" y="1091"/>
                    <a:pt x="3001" y="916"/>
                    <a:pt x="3228" y="741"/>
                  </a:cubicBezTo>
                  <a:cubicBezTo>
                    <a:pt x="3456" y="567"/>
                    <a:pt x="3663" y="392"/>
                    <a:pt x="3876" y="304"/>
                  </a:cubicBezTo>
                  <a:cubicBezTo>
                    <a:pt x="4090" y="217"/>
                    <a:pt x="4308" y="217"/>
                    <a:pt x="4536" y="217"/>
                  </a:cubicBezTo>
                  <a:cubicBezTo>
                    <a:pt x="4764" y="217"/>
                    <a:pt x="5000" y="217"/>
                    <a:pt x="5207" y="261"/>
                  </a:cubicBezTo>
                  <a:cubicBezTo>
                    <a:pt x="5414" y="304"/>
                    <a:pt x="5593" y="392"/>
                    <a:pt x="5769" y="523"/>
                  </a:cubicBezTo>
                  <a:cubicBezTo>
                    <a:pt x="5944" y="654"/>
                    <a:pt x="6117" y="829"/>
                    <a:pt x="6293" y="1004"/>
                  </a:cubicBezTo>
                  <a:cubicBezTo>
                    <a:pt x="6468" y="1179"/>
                    <a:pt x="6647" y="1354"/>
                    <a:pt x="6840" y="1572"/>
                  </a:cubicBezTo>
                  <a:cubicBezTo>
                    <a:pt x="7033" y="1791"/>
                    <a:pt x="7240" y="2053"/>
                    <a:pt x="7451" y="2272"/>
                  </a:cubicBezTo>
                  <a:cubicBezTo>
                    <a:pt x="7661" y="2490"/>
                    <a:pt x="7874" y="2665"/>
                    <a:pt x="8099" y="2840"/>
                  </a:cubicBezTo>
                  <a:cubicBezTo>
                    <a:pt x="8323" y="3015"/>
                    <a:pt x="8559" y="3190"/>
                    <a:pt x="8798" y="3409"/>
                  </a:cubicBezTo>
                  <a:cubicBezTo>
                    <a:pt x="9037" y="3627"/>
                    <a:pt x="9279" y="3890"/>
                    <a:pt x="9461" y="4065"/>
                  </a:cubicBezTo>
                  <a:cubicBezTo>
                    <a:pt x="9642" y="4239"/>
                    <a:pt x="9763" y="4327"/>
                    <a:pt x="9893" y="4414"/>
                  </a:cubicBezTo>
                  <a:cubicBezTo>
                    <a:pt x="10022" y="4502"/>
                    <a:pt x="10161" y="4589"/>
                    <a:pt x="10290" y="4720"/>
                  </a:cubicBezTo>
                  <a:cubicBezTo>
                    <a:pt x="10420" y="4852"/>
                    <a:pt x="10541" y="5027"/>
                    <a:pt x="10673" y="5158"/>
                  </a:cubicBezTo>
                  <a:cubicBezTo>
                    <a:pt x="10806" y="5289"/>
                    <a:pt x="10950" y="5376"/>
                    <a:pt x="11088" y="5507"/>
                  </a:cubicBezTo>
                  <a:cubicBezTo>
                    <a:pt x="11226" y="5639"/>
                    <a:pt x="11359" y="5814"/>
                    <a:pt x="11506" y="5988"/>
                  </a:cubicBezTo>
                  <a:cubicBezTo>
                    <a:pt x="11652" y="6163"/>
                    <a:pt x="11814" y="6338"/>
                    <a:pt x="11955" y="6469"/>
                  </a:cubicBezTo>
                  <a:cubicBezTo>
                    <a:pt x="12096" y="6601"/>
                    <a:pt x="12217" y="6688"/>
                    <a:pt x="12358" y="6819"/>
                  </a:cubicBezTo>
                  <a:cubicBezTo>
                    <a:pt x="12499" y="6950"/>
                    <a:pt x="12660" y="7125"/>
                    <a:pt x="12804" y="7256"/>
                  </a:cubicBezTo>
                  <a:cubicBezTo>
                    <a:pt x="12948" y="7388"/>
                    <a:pt x="13075" y="7475"/>
                    <a:pt x="13213" y="7606"/>
                  </a:cubicBezTo>
                  <a:cubicBezTo>
                    <a:pt x="13352" y="7737"/>
                    <a:pt x="13501" y="7912"/>
                    <a:pt x="13648" y="8044"/>
                  </a:cubicBezTo>
                  <a:cubicBezTo>
                    <a:pt x="13795" y="8175"/>
                    <a:pt x="13939" y="8262"/>
                    <a:pt x="14077" y="8393"/>
                  </a:cubicBezTo>
                  <a:cubicBezTo>
                    <a:pt x="14216" y="8524"/>
                    <a:pt x="14348" y="8699"/>
                    <a:pt x="14484" y="8874"/>
                  </a:cubicBezTo>
                  <a:cubicBezTo>
                    <a:pt x="14619" y="9049"/>
                    <a:pt x="14757" y="9224"/>
                    <a:pt x="14904" y="9355"/>
                  </a:cubicBezTo>
                  <a:cubicBezTo>
                    <a:pt x="15051" y="9486"/>
                    <a:pt x="15206" y="9574"/>
                    <a:pt x="15339" y="9661"/>
                  </a:cubicBezTo>
                  <a:cubicBezTo>
                    <a:pt x="15471" y="9749"/>
                    <a:pt x="15581" y="9836"/>
                    <a:pt x="15708" y="9924"/>
                  </a:cubicBezTo>
                  <a:cubicBezTo>
                    <a:pt x="15834" y="10011"/>
                    <a:pt x="15978" y="10099"/>
                    <a:pt x="16114" y="10230"/>
                  </a:cubicBezTo>
                  <a:cubicBezTo>
                    <a:pt x="16249" y="10361"/>
                    <a:pt x="16376" y="10536"/>
                    <a:pt x="16563" y="10711"/>
                  </a:cubicBezTo>
                  <a:cubicBezTo>
                    <a:pt x="16750" y="10886"/>
                    <a:pt x="16998" y="11061"/>
                    <a:pt x="17245" y="11279"/>
                  </a:cubicBezTo>
                  <a:cubicBezTo>
                    <a:pt x="17493" y="11498"/>
                    <a:pt x="17741" y="11760"/>
                    <a:pt x="17974" y="12022"/>
                  </a:cubicBezTo>
                  <a:cubicBezTo>
                    <a:pt x="18207" y="12285"/>
                    <a:pt x="18426" y="12547"/>
                    <a:pt x="18634" y="12810"/>
                  </a:cubicBezTo>
                  <a:cubicBezTo>
                    <a:pt x="18841" y="13072"/>
                    <a:pt x="19037" y="13334"/>
                    <a:pt x="19224" y="13640"/>
                  </a:cubicBezTo>
                  <a:cubicBezTo>
                    <a:pt x="19411" y="13946"/>
                    <a:pt x="19590" y="14296"/>
                    <a:pt x="19797" y="14777"/>
                  </a:cubicBezTo>
                  <a:cubicBezTo>
                    <a:pt x="20004" y="15258"/>
                    <a:pt x="20241" y="15870"/>
                    <a:pt x="20471" y="16570"/>
                  </a:cubicBezTo>
                  <a:cubicBezTo>
                    <a:pt x="20701" y="17269"/>
                    <a:pt x="20926" y="18056"/>
                    <a:pt x="21113" y="18887"/>
                  </a:cubicBezTo>
                  <a:cubicBezTo>
                    <a:pt x="21300" y="19718"/>
                    <a:pt x="21450" y="20593"/>
                    <a:pt x="2160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1256964" y="4203295"/>
              <a:ext cx="228812" cy="52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224" fill="norm" stroke="1" extrusionOk="0">
                  <a:moveTo>
                    <a:pt x="240" y="8860"/>
                  </a:moveTo>
                  <a:cubicBezTo>
                    <a:pt x="632" y="11496"/>
                    <a:pt x="1025" y="14133"/>
                    <a:pt x="1320" y="16641"/>
                  </a:cubicBezTo>
                  <a:cubicBezTo>
                    <a:pt x="1614" y="19150"/>
                    <a:pt x="1811" y="21531"/>
                    <a:pt x="1614" y="21191"/>
                  </a:cubicBezTo>
                  <a:cubicBezTo>
                    <a:pt x="1418" y="20851"/>
                    <a:pt x="829" y="17789"/>
                    <a:pt x="436" y="14898"/>
                  </a:cubicBezTo>
                  <a:cubicBezTo>
                    <a:pt x="43" y="12007"/>
                    <a:pt x="-153" y="9285"/>
                    <a:pt x="142" y="7074"/>
                  </a:cubicBezTo>
                  <a:cubicBezTo>
                    <a:pt x="436" y="4863"/>
                    <a:pt x="1222" y="3162"/>
                    <a:pt x="2498" y="2057"/>
                  </a:cubicBezTo>
                  <a:cubicBezTo>
                    <a:pt x="3774" y="951"/>
                    <a:pt x="5542" y="441"/>
                    <a:pt x="6916" y="186"/>
                  </a:cubicBezTo>
                  <a:cubicBezTo>
                    <a:pt x="8291" y="-69"/>
                    <a:pt x="9272" y="-69"/>
                    <a:pt x="10451" y="229"/>
                  </a:cubicBezTo>
                  <a:cubicBezTo>
                    <a:pt x="11629" y="526"/>
                    <a:pt x="13003" y="1122"/>
                    <a:pt x="13887" y="1844"/>
                  </a:cubicBezTo>
                  <a:cubicBezTo>
                    <a:pt x="14771" y="2567"/>
                    <a:pt x="15163" y="3418"/>
                    <a:pt x="15065" y="4055"/>
                  </a:cubicBezTo>
                  <a:cubicBezTo>
                    <a:pt x="14967" y="4693"/>
                    <a:pt x="14378" y="5118"/>
                    <a:pt x="13592" y="5501"/>
                  </a:cubicBezTo>
                  <a:cubicBezTo>
                    <a:pt x="12807" y="5884"/>
                    <a:pt x="11825" y="6224"/>
                    <a:pt x="11825" y="6309"/>
                  </a:cubicBezTo>
                  <a:cubicBezTo>
                    <a:pt x="11825" y="6394"/>
                    <a:pt x="12807" y="6224"/>
                    <a:pt x="14378" y="6479"/>
                  </a:cubicBezTo>
                  <a:cubicBezTo>
                    <a:pt x="15949" y="6734"/>
                    <a:pt x="18109" y="7414"/>
                    <a:pt x="19483" y="8222"/>
                  </a:cubicBezTo>
                  <a:cubicBezTo>
                    <a:pt x="20858" y="9030"/>
                    <a:pt x="21447" y="9966"/>
                    <a:pt x="21152" y="10816"/>
                  </a:cubicBezTo>
                  <a:cubicBezTo>
                    <a:pt x="20858" y="11666"/>
                    <a:pt x="19680" y="12432"/>
                    <a:pt x="17618" y="12857"/>
                  </a:cubicBezTo>
                  <a:cubicBezTo>
                    <a:pt x="15556" y="13282"/>
                    <a:pt x="12611" y="13367"/>
                    <a:pt x="10745" y="13197"/>
                  </a:cubicBezTo>
                  <a:cubicBezTo>
                    <a:pt x="8880" y="13027"/>
                    <a:pt x="8094" y="12602"/>
                    <a:pt x="7309" y="12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1261668" y="3937970"/>
              <a:ext cx="143935" cy="20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3494" y="5808"/>
                  </a:moveTo>
                  <a:cubicBezTo>
                    <a:pt x="2541" y="8536"/>
                    <a:pt x="1588" y="11264"/>
                    <a:pt x="953" y="13197"/>
                  </a:cubicBezTo>
                  <a:cubicBezTo>
                    <a:pt x="318" y="15130"/>
                    <a:pt x="0" y="16267"/>
                    <a:pt x="0" y="16153"/>
                  </a:cubicBezTo>
                  <a:cubicBezTo>
                    <a:pt x="0" y="16039"/>
                    <a:pt x="318" y="14675"/>
                    <a:pt x="1747" y="12060"/>
                  </a:cubicBezTo>
                  <a:cubicBezTo>
                    <a:pt x="3176" y="9445"/>
                    <a:pt x="5718" y="5580"/>
                    <a:pt x="7465" y="3193"/>
                  </a:cubicBezTo>
                  <a:cubicBezTo>
                    <a:pt x="9212" y="805"/>
                    <a:pt x="10165" y="-104"/>
                    <a:pt x="11276" y="10"/>
                  </a:cubicBezTo>
                  <a:cubicBezTo>
                    <a:pt x="12388" y="123"/>
                    <a:pt x="13659" y="1260"/>
                    <a:pt x="14929" y="4216"/>
                  </a:cubicBezTo>
                  <a:cubicBezTo>
                    <a:pt x="16200" y="7172"/>
                    <a:pt x="17471" y="11947"/>
                    <a:pt x="18582" y="15130"/>
                  </a:cubicBezTo>
                  <a:cubicBezTo>
                    <a:pt x="19694" y="18313"/>
                    <a:pt x="20647" y="19904"/>
                    <a:pt x="2160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1515668" y="4599189"/>
              <a:ext cx="82152" cy="10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0578" fill="norm" stroke="1" extrusionOk="0">
                  <a:moveTo>
                    <a:pt x="12420" y="1726"/>
                  </a:moveTo>
                  <a:cubicBezTo>
                    <a:pt x="9720" y="1726"/>
                    <a:pt x="7020" y="1726"/>
                    <a:pt x="5130" y="2764"/>
                  </a:cubicBezTo>
                  <a:cubicBezTo>
                    <a:pt x="3240" y="3803"/>
                    <a:pt x="2160" y="5880"/>
                    <a:pt x="1350" y="7957"/>
                  </a:cubicBezTo>
                  <a:cubicBezTo>
                    <a:pt x="540" y="10034"/>
                    <a:pt x="0" y="12111"/>
                    <a:pt x="0" y="14187"/>
                  </a:cubicBezTo>
                  <a:cubicBezTo>
                    <a:pt x="0" y="16264"/>
                    <a:pt x="540" y="18341"/>
                    <a:pt x="2430" y="19587"/>
                  </a:cubicBezTo>
                  <a:cubicBezTo>
                    <a:pt x="4320" y="20834"/>
                    <a:pt x="7560" y="21249"/>
                    <a:pt x="11070" y="18757"/>
                  </a:cubicBezTo>
                  <a:cubicBezTo>
                    <a:pt x="14580" y="16264"/>
                    <a:pt x="18360" y="10864"/>
                    <a:pt x="19980" y="7126"/>
                  </a:cubicBezTo>
                  <a:cubicBezTo>
                    <a:pt x="21600" y="3387"/>
                    <a:pt x="21060" y="1311"/>
                    <a:pt x="19440" y="480"/>
                  </a:cubicBezTo>
                  <a:cubicBezTo>
                    <a:pt x="17820" y="-351"/>
                    <a:pt x="15120" y="64"/>
                    <a:pt x="12420" y="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1640552" y="4563533"/>
              <a:ext cx="88901" cy="15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0"/>
                  </a:moveTo>
                  <a:cubicBezTo>
                    <a:pt x="514" y="4734"/>
                    <a:pt x="1029" y="9468"/>
                    <a:pt x="1029" y="13167"/>
                  </a:cubicBezTo>
                  <a:cubicBezTo>
                    <a:pt x="1029" y="16866"/>
                    <a:pt x="514" y="19529"/>
                    <a:pt x="1800" y="20564"/>
                  </a:cubicBezTo>
                  <a:cubicBezTo>
                    <a:pt x="3086" y="21600"/>
                    <a:pt x="6171" y="21008"/>
                    <a:pt x="9771" y="19973"/>
                  </a:cubicBezTo>
                  <a:cubicBezTo>
                    <a:pt x="13371" y="18937"/>
                    <a:pt x="17486" y="17458"/>
                    <a:pt x="21600" y="15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1759085" y="4528872"/>
              <a:ext cx="88359" cy="16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173" fill="norm" stroke="1" extrusionOk="0">
                  <a:moveTo>
                    <a:pt x="15572" y="4366"/>
                  </a:moveTo>
                  <a:cubicBezTo>
                    <a:pt x="15572" y="3033"/>
                    <a:pt x="15572" y="1700"/>
                    <a:pt x="14316" y="900"/>
                  </a:cubicBezTo>
                  <a:cubicBezTo>
                    <a:pt x="13060" y="100"/>
                    <a:pt x="10549" y="-167"/>
                    <a:pt x="8288" y="100"/>
                  </a:cubicBezTo>
                  <a:cubicBezTo>
                    <a:pt x="6028" y="366"/>
                    <a:pt x="4019" y="1166"/>
                    <a:pt x="2512" y="2900"/>
                  </a:cubicBezTo>
                  <a:cubicBezTo>
                    <a:pt x="1005" y="4633"/>
                    <a:pt x="0" y="7300"/>
                    <a:pt x="0" y="9300"/>
                  </a:cubicBezTo>
                  <a:cubicBezTo>
                    <a:pt x="0" y="11300"/>
                    <a:pt x="1005" y="12633"/>
                    <a:pt x="4772" y="13966"/>
                  </a:cubicBezTo>
                  <a:cubicBezTo>
                    <a:pt x="8540" y="15300"/>
                    <a:pt x="15070" y="16633"/>
                    <a:pt x="18335" y="17966"/>
                  </a:cubicBezTo>
                  <a:cubicBezTo>
                    <a:pt x="21600" y="19300"/>
                    <a:pt x="21600" y="20633"/>
                    <a:pt x="19591" y="21033"/>
                  </a:cubicBezTo>
                  <a:cubicBezTo>
                    <a:pt x="17581" y="21433"/>
                    <a:pt x="13563" y="20900"/>
                    <a:pt x="9544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2624802" y="4334933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2593052" y="4461933"/>
              <a:ext cx="222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6200"/>
                    <a:pt x="12343" y="10800"/>
                    <a:pt x="15943" y="7200"/>
                  </a:cubicBezTo>
                  <a:cubicBezTo>
                    <a:pt x="19543" y="3600"/>
                    <a:pt x="20571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3818602" y="4226983"/>
              <a:ext cx="2286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00" y="1510"/>
                    <a:pt x="4400" y="3019"/>
                    <a:pt x="7400" y="5574"/>
                  </a:cubicBezTo>
                  <a:cubicBezTo>
                    <a:pt x="10400" y="8129"/>
                    <a:pt x="14200" y="11729"/>
                    <a:pt x="16700" y="14574"/>
                  </a:cubicBezTo>
                  <a:cubicBezTo>
                    <a:pt x="19200" y="17419"/>
                    <a:pt x="20400" y="195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3811689" y="4150783"/>
              <a:ext cx="292664" cy="48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55" fill="norm" stroke="1" extrusionOk="0">
                  <a:moveTo>
                    <a:pt x="21486" y="0"/>
                  </a:moveTo>
                  <a:cubicBezTo>
                    <a:pt x="20398" y="1397"/>
                    <a:pt x="19310" y="2793"/>
                    <a:pt x="17057" y="4795"/>
                  </a:cubicBezTo>
                  <a:cubicBezTo>
                    <a:pt x="14804" y="6797"/>
                    <a:pt x="11385" y="9403"/>
                    <a:pt x="8744" y="11824"/>
                  </a:cubicBezTo>
                  <a:cubicBezTo>
                    <a:pt x="6102" y="14245"/>
                    <a:pt x="4237" y="16479"/>
                    <a:pt x="3149" y="17922"/>
                  </a:cubicBezTo>
                  <a:cubicBezTo>
                    <a:pt x="2062" y="19366"/>
                    <a:pt x="1751" y="20017"/>
                    <a:pt x="1285" y="20576"/>
                  </a:cubicBezTo>
                  <a:cubicBezTo>
                    <a:pt x="818" y="21134"/>
                    <a:pt x="197" y="21600"/>
                    <a:pt x="41" y="21414"/>
                  </a:cubicBezTo>
                  <a:cubicBezTo>
                    <a:pt x="-114" y="21228"/>
                    <a:pt x="197" y="20390"/>
                    <a:pt x="508" y="19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4256752" y="4004733"/>
              <a:ext cx="44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5929"/>
                    <a:pt x="13371" y="11859"/>
                    <a:pt x="9771" y="15459"/>
                  </a:cubicBezTo>
                  <a:cubicBezTo>
                    <a:pt x="6171" y="19059"/>
                    <a:pt x="3086" y="203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4136102" y="3992033"/>
              <a:ext cx="304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486"/>
                    <a:pt x="4800" y="13371"/>
                    <a:pt x="8400" y="9771"/>
                  </a:cubicBezTo>
                  <a:cubicBezTo>
                    <a:pt x="12000" y="6171"/>
                    <a:pt x="1680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4713952" y="4309533"/>
              <a:ext cx="1905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2640"/>
                    <a:pt x="7680" y="5280"/>
                    <a:pt x="10680" y="7920"/>
                  </a:cubicBezTo>
                  <a:cubicBezTo>
                    <a:pt x="13680" y="10560"/>
                    <a:pt x="15840" y="13200"/>
                    <a:pt x="17520" y="15480"/>
                  </a:cubicBezTo>
                  <a:cubicBezTo>
                    <a:pt x="19200" y="17760"/>
                    <a:pt x="20400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4739352" y="4344902"/>
              <a:ext cx="266701" cy="32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1036"/>
                  </a:moveTo>
                  <a:cubicBezTo>
                    <a:pt x="20914" y="610"/>
                    <a:pt x="20229" y="183"/>
                    <a:pt x="19457" y="41"/>
                  </a:cubicBezTo>
                  <a:cubicBezTo>
                    <a:pt x="18686" y="-101"/>
                    <a:pt x="17829" y="41"/>
                    <a:pt x="15686" y="1817"/>
                  </a:cubicBezTo>
                  <a:cubicBezTo>
                    <a:pt x="13543" y="3594"/>
                    <a:pt x="10114" y="7004"/>
                    <a:pt x="7286" y="10557"/>
                  </a:cubicBezTo>
                  <a:cubicBezTo>
                    <a:pt x="4457" y="14110"/>
                    <a:pt x="2229" y="17804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5107652" y="4080933"/>
              <a:ext cx="229732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4862" y="0"/>
                  </a:moveTo>
                  <a:cubicBezTo>
                    <a:pt x="16448" y="713"/>
                    <a:pt x="18033" y="1426"/>
                    <a:pt x="19321" y="3172"/>
                  </a:cubicBezTo>
                  <a:cubicBezTo>
                    <a:pt x="20609" y="4919"/>
                    <a:pt x="21600" y="7699"/>
                    <a:pt x="21501" y="9980"/>
                  </a:cubicBezTo>
                  <a:cubicBezTo>
                    <a:pt x="21402" y="12261"/>
                    <a:pt x="20213" y="14044"/>
                    <a:pt x="16448" y="15897"/>
                  </a:cubicBezTo>
                  <a:cubicBezTo>
                    <a:pt x="12683" y="17750"/>
                    <a:pt x="6341" y="196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3491090" y="4016307"/>
              <a:ext cx="219563" cy="71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06" fill="norm" stroke="1" extrusionOk="0">
                  <a:moveTo>
                    <a:pt x="21339" y="417"/>
                  </a:moveTo>
                  <a:cubicBezTo>
                    <a:pt x="19282" y="162"/>
                    <a:pt x="17225" y="-94"/>
                    <a:pt x="15270" y="34"/>
                  </a:cubicBezTo>
                  <a:cubicBezTo>
                    <a:pt x="13316" y="162"/>
                    <a:pt x="11465" y="673"/>
                    <a:pt x="9305" y="1855"/>
                  </a:cubicBezTo>
                  <a:cubicBezTo>
                    <a:pt x="7145" y="3037"/>
                    <a:pt x="4676" y="4891"/>
                    <a:pt x="2825" y="6840"/>
                  </a:cubicBezTo>
                  <a:cubicBezTo>
                    <a:pt x="973" y="8789"/>
                    <a:pt x="-261" y="10834"/>
                    <a:pt x="48" y="12879"/>
                  </a:cubicBezTo>
                  <a:cubicBezTo>
                    <a:pt x="356" y="14924"/>
                    <a:pt x="2208" y="16969"/>
                    <a:pt x="5396" y="18407"/>
                  </a:cubicBezTo>
                  <a:cubicBezTo>
                    <a:pt x="8585" y="19844"/>
                    <a:pt x="13110" y="20675"/>
                    <a:pt x="17636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5533102" y="3972983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5856952" y="3865033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66"/>
                    <a:pt x="0" y="11931"/>
                    <a:pt x="1200" y="15429"/>
                  </a:cubicBezTo>
                  <a:cubicBezTo>
                    <a:pt x="2400" y="18926"/>
                    <a:pt x="4800" y="19954"/>
                    <a:pt x="8400" y="20571"/>
                  </a:cubicBezTo>
                  <a:cubicBezTo>
                    <a:pt x="12000" y="21189"/>
                    <a:pt x="16800" y="213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6231602" y="4296833"/>
              <a:ext cx="262810" cy="45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12" fill="norm" stroke="1" extrusionOk="0">
                  <a:moveTo>
                    <a:pt x="0" y="0"/>
                  </a:moveTo>
                  <a:cubicBezTo>
                    <a:pt x="2419" y="2422"/>
                    <a:pt x="4838" y="4845"/>
                    <a:pt x="7776" y="7671"/>
                  </a:cubicBezTo>
                  <a:cubicBezTo>
                    <a:pt x="10714" y="10497"/>
                    <a:pt x="14170" y="13727"/>
                    <a:pt x="16502" y="15948"/>
                  </a:cubicBezTo>
                  <a:cubicBezTo>
                    <a:pt x="18835" y="18168"/>
                    <a:pt x="20045" y="19379"/>
                    <a:pt x="20736" y="20237"/>
                  </a:cubicBezTo>
                  <a:cubicBezTo>
                    <a:pt x="21427" y="21095"/>
                    <a:pt x="21600" y="21600"/>
                    <a:pt x="21341" y="21499"/>
                  </a:cubicBezTo>
                  <a:cubicBezTo>
                    <a:pt x="21082" y="21398"/>
                    <a:pt x="20390" y="20692"/>
                    <a:pt x="19699" y="19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6241814" y="4256616"/>
              <a:ext cx="262839" cy="51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37" fill="norm" stroke="1" extrusionOk="0">
                  <a:moveTo>
                    <a:pt x="21457" y="885"/>
                  </a:moveTo>
                  <a:cubicBezTo>
                    <a:pt x="21457" y="443"/>
                    <a:pt x="21457" y="0"/>
                    <a:pt x="21198" y="0"/>
                  </a:cubicBezTo>
                  <a:cubicBezTo>
                    <a:pt x="20939" y="0"/>
                    <a:pt x="20420" y="443"/>
                    <a:pt x="18865" y="2080"/>
                  </a:cubicBezTo>
                  <a:cubicBezTo>
                    <a:pt x="17310" y="3718"/>
                    <a:pt x="14718" y="6551"/>
                    <a:pt x="11953" y="9162"/>
                  </a:cubicBezTo>
                  <a:cubicBezTo>
                    <a:pt x="9188" y="11774"/>
                    <a:pt x="6251" y="14164"/>
                    <a:pt x="4263" y="15846"/>
                  </a:cubicBezTo>
                  <a:cubicBezTo>
                    <a:pt x="2276" y="17528"/>
                    <a:pt x="1239" y="18502"/>
                    <a:pt x="635" y="19387"/>
                  </a:cubicBezTo>
                  <a:cubicBezTo>
                    <a:pt x="30" y="20272"/>
                    <a:pt x="-143" y="21069"/>
                    <a:pt x="116" y="21334"/>
                  </a:cubicBezTo>
                  <a:cubicBezTo>
                    <a:pt x="375" y="21600"/>
                    <a:pt x="1067" y="21334"/>
                    <a:pt x="1931" y="20715"/>
                  </a:cubicBezTo>
                  <a:cubicBezTo>
                    <a:pt x="2795" y="20095"/>
                    <a:pt x="3831" y="19121"/>
                    <a:pt x="4868" y="18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6745952" y="4093633"/>
              <a:ext cx="60180" cy="21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354" fill="norm" stroke="1" extrusionOk="0">
                  <a:moveTo>
                    <a:pt x="17280" y="0"/>
                  </a:moveTo>
                  <a:cubicBezTo>
                    <a:pt x="19440" y="839"/>
                    <a:pt x="21600" y="1678"/>
                    <a:pt x="19800" y="4718"/>
                  </a:cubicBezTo>
                  <a:cubicBezTo>
                    <a:pt x="18000" y="7759"/>
                    <a:pt x="12240" y="13002"/>
                    <a:pt x="8640" y="16252"/>
                  </a:cubicBezTo>
                  <a:cubicBezTo>
                    <a:pt x="5040" y="19503"/>
                    <a:pt x="3600" y="20761"/>
                    <a:pt x="2520" y="21181"/>
                  </a:cubicBezTo>
                  <a:cubicBezTo>
                    <a:pt x="1440" y="21600"/>
                    <a:pt x="720" y="21181"/>
                    <a:pt x="0" y="20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6624173" y="4074583"/>
              <a:ext cx="26783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132" y="21600"/>
                  </a:moveTo>
                  <a:cubicBezTo>
                    <a:pt x="1112" y="20945"/>
                    <a:pt x="91" y="20291"/>
                    <a:pt x="6" y="19309"/>
                  </a:cubicBezTo>
                  <a:cubicBezTo>
                    <a:pt x="-79" y="18327"/>
                    <a:pt x="771" y="17018"/>
                    <a:pt x="4258" y="14073"/>
                  </a:cubicBezTo>
                  <a:cubicBezTo>
                    <a:pt x="7745" y="11127"/>
                    <a:pt x="13867" y="6545"/>
                    <a:pt x="17184" y="3927"/>
                  </a:cubicBezTo>
                  <a:cubicBezTo>
                    <a:pt x="20501" y="1309"/>
                    <a:pt x="21011" y="655"/>
                    <a:pt x="215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7222202" y="4320926"/>
              <a:ext cx="190501" cy="19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45"/>
                  </a:moveTo>
                  <a:cubicBezTo>
                    <a:pt x="1440" y="-90"/>
                    <a:pt x="2880" y="-325"/>
                    <a:pt x="5160" y="1905"/>
                  </a:cubicBezTo>
                  <a:cubicBezTo>
                    <a:pt x="7440" y="4136"/>
                    <a:pt x="10560" y="8832"/>
                    <a:pt x="12480" y="11766"/>
                  </a:cubicBezTo>
                  <a:cubicBezTo>
                    <a:pt x="14400" y="14701"/>
                    <a:pt x="15120" y="15875"/>
                    <a:pt x="16440" y="17166"/>
                  </a:cubicBezTo>
                  <a:cubicBezTo>
                    <a:pt x="17760" y="18458"/>
                    <a:pt x="19680" y="19866"/>
                    <a:pt x="21600" y="21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7344406" y="4360333"/>
              <a:ext cx="207997" cy="43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15" fill="norm" stroke="1" extrusionOk="0">
                  <a:moveTo>
                    <a:pt x="21440" y="0"/>
                  </a:moveTo>
                  <a:cubicBezTo>
                    <a:pt x="18167" y="2965"/>
                    <a:pt x="14895" y="5929"/>
                    <a:pt x="11840" y="8629"/>
                  </a:cubicBezTo>
                  <a:cubicBezTo>
                    <a:pt x="8785" y="11329"/>
                    <a:pt x="5949" y="13765"/>
                    <a:pt x="3985" y="15671"/>
                  </a:cubicBezTo>
                  <a:cubicBezTo>
                    <a:pt x="2022" y="17576"/>
                    <a:pt x="931" y="18953"/>
                    <a:pt x="385" y="19906"/>
                  </a:cubicBezTo>
                  <a:cubicBezTo>
                    <a:pt x="-160" y="20859"/>
                    <a:pt x="-160" y="21388"/>
                    <a:pt x="604" y="21494"/>
                  </a:cubicBezTo>
                  <a:cubicBezTo>
                    <a:pt x="1367" y="21600"/>
                    <a:pt x="2895" y="21282"/>
                    <a:pt x="4422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-1" y="5574771"/>
              <a:ext cx="201532" cy="31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92" fill="norm" stroke="1" extrusionOk="0">
                  <a:moveTo>
                    <a:pt x="3578" y="3348"/>
                  </a:moveTo>
                  <a:cubicBezTo>
                    <a:pt x="4468" y="2916"/>
                    <a:pt x="5359" y="2484"/>
                    <a:pt x="8031" y="2196"/>
                  </a:cubicBezTo>
                  <a:cubicBezTo>
                    <a:pt x="10703" y="1908"/>
                    <a:pt x="15157" y="1764"/>
                    <a:pt x="17829" y="1404"/>
                  </a:cubicBezTo>
                  <a:cubicBezTo>
                    <a:pt x="20501" y="1044"/>
                    <a:pt x="21392" y="468"/>
                    <a:pt x="21169" y="180"/>
                  </a:cubicBezTo>
                  <a:cubicBezTo>
                    <a:pt x="20947" y="-108"/>
                    <a:pt x="19611" y="-108"/>
                    <a:pt x="16938" y="612"/>
                  </a:cubicBezTo>
                  <a:cubicBezTo>
                    <a:pt x="14266" y="1332"/>
                    <a:pt x="10258" y="2772"/>
                    <a:pt x="8031" y="3852"/>
                  </a:cubicBezTo>
                  <a:cubicBezTo>
                    <a:pt x="5804" y="4932"/>
                    <a:pt x="5359" y="5652"/>
                    <a:pt x="5582" y="6228"/>
                  </a:cubicBezTo>
                  <a:cubicBezTo>
                    <a:pt x="5804" y="6804"/>
                    <a:pt x="6695" y="7236"/>
                    <a:pt x="7474" y="7740"/>
                  </a:cubicBezTo>
                  <a:cubicBezTo>
                    <a:pt x="8254" y="8244"/>
                    <a:pt x="8922" y="8820"/>
                    <a:pt x="9145" y="9468"/>
                  </a:cubicBezTo>
                  <a:cubicBezTo>
                    <a:pt x="9367" y="10116"/>
                    <a:pt x="9145" y="10836"/>
                    <a:pt x="8031" y="11844"/>
                  </a:cubicBezTo>
                  <a:cubicBezTo>
                    <a:pt x="6918" y="12852"/>
                    <a:pt x="4914" y="14148"/>
                    <a:pt x="3466" y="15012"/>
                  </a:cubicBezTo>
                  <a:cubicBezTo>
                    <a:pt x="2019" y="15876"/>
                    <a:pt x="1128" y="16308"/>
                    <a:pt x="571" y="16956"/>
                  </a:cubicBezTo>
                  <a:cubicBezTo>
                    <a:pt x="15" y="17604"/>
                    <a:pt x="-208" y="18468"/>
                    <a:pt x="237" y="19044"/>
                  </a:cubicBezTo>
                  <a:cubicBezTo>
                    <a:pt x="683" y="19620"/>
                    <a:pt x="1796" y="19908"/>
                    <a:pt x="4802" y="20268"/>
                  </a:cubicBezTo>
                  <a:cubicBezTo>
                    <a:pt x="7808" y="20628"/>
                    <a:pt x="12707" y="21060"/>
                    <a:pt x="17606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218152" y="5725658"/>
              <a:ext cx="330201" cy="16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fill="norm" stroke="1" extrusionOk="0">
                  <a:moveTo>
                    <a:pt x="0" y="9710"/>
                  </a:moveTo>
                  <a:cubicBezTo>
                    <a:pt x="0" y="8360"/>
                    <a:pt x="0" y="7010"/>
                    <a:pt x="623" y="5660"/>
                  </a:cubicBezTo>
                  <a:cubicBezTo>
                    <a:pt x="1246" y="4310"/>
                    <a:pt x="2492" y="2960"/>
                    <a:pt x="3877" y="2420"/>
                  </a:cubicBezTo>
                  <a:cubicBezTo>
                    <a:pt x="5262" y="1880"/>
                    <a:pt x="6785" y="2150"/>
                    <a:pt x="7615" y="3770"/>
                  </a:cubicBezTo>
                  <a:cubicBezTo>
                    <a:pt x="8446" y="5390"/>
                    <a:pt x="8585" y="8360"/>
                    <a:pt x="8308" y="11195"/>
                  </a:cubicBezTo>
                  <a:cubicBezTo>
                    <a:pt x="8031" y="14030"/>
                    <a:pt x="7338" y="16730"/>
                    <a:pt x="6715" y="18485"/>
                  </a:cubicBezTo>
                  <a:cubicBezTo>
                    <a:pt x="6092" y="20240"/>
                    <a:pt x="5538" y="21050"/>
                    <a:pt x="5469" y="20510"/>
                  </a:cubicBezTo>
                  <a:cubicBezTo>
                    <a:pt x="5400" y="19970"/>
                    <a:pt x="5815" y="18080"/>
                    <a:pt x="7269" y="14705"/>
                  </a:cubicBezTo>
                  <a:cubicBezTo>
                    <a:pt x="8723" y="11330"/>
                    <a:pt x="11215" y="6470"/>
                    <a:pt x="12946" y="3500"/>
                  </a:cubicBezTo>
                  <a:cubicBezTo>
                    <a:pt x="14677" y="530"/>
                    <a:pt x="15646" y="-550"/>
                    <a:pt x="15785" y="260"/>
                  </a:cubicBezTo>
                  <a:cubicBezTo>
                    <a:pt x="15923" y="1070"/>
                    <a:pt x="15231" y="3770"/>
                    <a:pt x="14815" y="5795"/>
                  </a:cubicBezTo>
                  <a:cubicBezTo>
                    <a:pt x="14400" y="7820"/>
                    <a:pt x="14262" y="9170"/>
                    <a:pt x="14469" y="10250"/>
                  </a:cubicBezTo>
                  <a:cubicBezTo>
                    <a:pt x="14677" y="11330"/>
                    <a:pt x="15231" y="12140"/>
                    <a:pt x="16477" y="12680"/>
                  </a:cubicBezTo>
                  <a:cubicBezTo>
                    <a:pt x="17723" y="13220"/>
                    <a:pt x="19662" y="13490"/>
                    <a:pt x="21600" y="13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230852" y="5922433"/>
              <a:ext cx="241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4400"/>
                    <a:pt x="11747" y="7200"/>
                    <a:pt x="15347" y="3600"/>
                  </a:cubicBezTo>
                  <a:cubicBezTo>
                    <a:pt x="18947" y="0"/>
                    <a:pt x="2027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313402" y="5960533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726152" y="5731933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764252" y="5909733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1259552" y="5700183"/>
              <a:ext cx="444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2298"/>
                    <a:pt x="8229" y="4596"/>
                    <a:pt x="10800" y="7813"/>
                  </a:cubicBezTo>
                  <a:cubicBezTo>
                    <a:pt x="13371" y="11030"/>
                    <a:pt x="14400" y="15166"/>
                    <a:pt x="15943" y="17617"/>
                  </a:cubicBezTo>
                  <a:cubicBezTo>
                    <a:pt x="17486" y="20068"/>
                    <a:pt x="19543" y="2083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1282395" y="5750983"/>
              <a:ext cx="12955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17899" y="0"/>
                  </a:moveTo>
                  <a:cubicBezTo>
                    <a:pt x="14471" y="3600"/>
                    <a:pt x="11042" y="7200"/>
                    <a:pt x="8299" y="9720"/>
                  </a:cubicBezTo>
                  <a:cubicBezTo>
                    <a:pt x="5556" y="12240"/>
                    <a:pt x="3499" y="13680"/>
                    <a:pt x="1956" y="14880"/>
                  </a:cubicBezTo>
                  <a:cubicBezTo>
                    <a:pt x="414" y="16080"/>
                    <a:pt x="-615" y="17040"/>
                    <a:pt x="414" y="17640"/>
                  </a:cubicBezTo>
                  <a:cubicBezTo>
                    <a:pt x="1442" y="18240"/>
                    <a:pt x="4528" y="18480"/>
                    <a:pt x="8299" y="19080"/>
                  </a:cubicBezTo>
                  <a:cubicBezTo>
                    <a:pt x="12071" y="19680"/>
                    <a:pt x="16528" y="20640"/>
                    <a:pt x="209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1526252" y="5808083"/>
              <a:ext cx="1079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118" y="11670"/>
                    <a:pt x="4235" y="3363"/>
                    <a:pt x="7835" y="870"/>
                  </a:cubicBezTo>
                  <a:cubicBezTo>
                    <a:pt x="11435" y="-1622"/>
                    <a:pt x="16518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1538952" y="5897033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1818352" y="5712883"/>
              <a:ext cx="254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3202652" y="5693833"/>
              <a:ext cx="299655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0" y="0"/>
                  </a:moveTo>
                  <a:cubicBezTo>
                    <a:pt x="3651" y="2400"/>
                    <a:pt x="7301" y="4800"/>
                    <a:pt x="10800" y="7500"/>
                  </a:cubicBezTo>
                  <a:cubicBezTo>
                    <a:pt x="14299" y="10200"/>
                    <a:pt x="17645" y="13200"/>
                    <a:pt x="19470" y="15360"/>
                  </a:cubicBezTo>
                  <a:cubicBezTo>
                    <a:pt x="21296" y="17520"/>
                    <a:pt x="21600" y="18840"/>
                    <a:pt x="21524" y="19740"/>
                  </a:cubicBezTo>
                  <a:cubicBezTo>
                    <a:pt x="21448" y="20640"/>
                    <a:pt x="20992" y="21120"/>
                    <a:pt x="205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3261525" y="5681133"/>
              <a:ext cx="27132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1464" y="0"/>
                  </a:moveTo>
                  <a:cubicBezTo>
                    <a:pt x="20794" y="1702"/>
                    <a:pt x="20124" y="3404"/>
                    <a:pt x="17780" y="5956"/>
                  </a:cubicBezTo>
                  <a:cubicBezTo>
                    <a:pt x="15436" y="8509"/>
                    <a:pt x="11417" y="11913"/>
                    <a:pt x="8320" y="14269"/>
                  </a:cubicBezTo>
                  <a:cubicBezTo>
                    <a:pt x="5222" y="16625"/>
                    <a:pt x="3045" y="17935"/>
                    <a:pt x="1706" y="18916"/>
                  </a:cubicBezTo>
                  <a:cubicBezTo>
                    <a:pt x="366" y="19898"/>
                    <a:pt x="-136" y="20553"/>
                    <a:pt x="31" y="20945"/>
                  </a:cubicBezTo>
                  <a:cubicBezTo>
                    <a:pt x="199" y="21338"/>
                    <a:pt x="1036" y="21469"/>
                    <a:pt x="18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3685252" y="5852583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3704302" y="5935133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4176318" y="5542159"/>
              <a:ext cx="258235" cy="81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21600" y="653"/>
                  </a:moveTo>
                  <a:cubicBezTo>
                    <a:pt x="20007" y="429"/>
                    <a:pt x="18413" y="205"/>
                    <a:pt x="16731" y="93"/>
                  </a:cubicBezTo>
                  <a:cubicBezTo>
                    <a:pt x="15049" y="-19"/>
                    <a:pt x="13279" y="-19"/>
                    <a:pt x="11951" y="37"/>
                  </a:cubicBezTo>
                  <a:cubicBezTo>
                    <a:pt x="10623" y="93"/>
                    <a:pt x="9738" y="205"/>
                    <a:pt x="9030" y="625"/>
                  </a:cubicBezTo>
                  <a:cubicBezTo>
                    <a:pt x="8321" y="1044"/>
                    <a:pt x="7790" y="1772"/>
                    <a:pt x="7170" y="2947"/>
                  </a:cubicBezTo>
                  <a:cubicBezTo>
                    <a:pt x="6551" y="4122"/>
                    <a:pt x="5843" y="5745"/>
                    <a:pt x="5223" y="7368"/>
                  </a:cubicBezTo>
                  <a:cubicBezTo>
                    <a:pt x="4603" y="8990"/>
                    <a:pt x="4072" y="10613"/>
                    <a:pt x="3275" y="12152"/>
                  </a:cubicBezTo>
                  <a:cubicBezTo>
                    <a:pt x="2479" y="13691"/>
                    <a:pt x="1416" y="15146"/>
                    <a:pt x="797" y="16489"/>
                  </a:cubicBezTo>
                  <a:cubicBezTo>
                    <a:pt x="177" y="17832"/>
                    <a:pt x="0" y="19063"/>
                    <a:pt x="0" y="19874"/>
                  </a:cubicBezTo>
                  <a:cubicBezTo>
                    <a:pt x="0" y="20686"/>
                    <a:pt x="177" y="21077"/>
                    <a:pt x="1593" y="21301"/>
                  </a:cubicBezTo>
                  <a:cubicBezTo>
                    <a:pt x="3010" y="21525"/>
                    <a:pt x="5666" y="21581"/>
                    <a:pt x="8144" y="21553"/>
                  </a:cubicBezTo>
                  <a:cubicBezTo>
                    <a:pt x="10623" y="21525"/>
                    <a:pt x="12925" y="21413"/>
                    <a:pt x="15226" y="2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4574252" y="5541433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15"/>
                    <a:pt x="0" y="11631"/>
                    <a:pt x="3600" y="15231"/>
                  </a:cubicBezTo>
                  <a:cubicBezTo>
                    <a:pt x="7200" y="18831"/>
                    <a:pt x="14400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5018752" y="5535083"/>
              <a:ext cx="139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6171"/>
                    <a:pt x="11127" y="12343"/>
                    <a:pt x="14727" y="15943"/>
                  </a:cubicBezTo>
                  <a:cubicBezTo>
                    <a:pt x="18327" y="19543"/>
                    <a:pt x="19964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5041874" y="5522383"/>
              <a:ext cx="122929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20907" y="0"/>
                  </a:moveTo>
                  <a:cubicBezTo>
                    <a:pt x="16947" y="1394"/>
                    <a:pt x="12987" y="2787"/>
                    <a:pt x="9207" y="5342"/>
                  </a:cubicBezTo>
                  <a:cubicBezTo>
                    <a:pt x="5427" y="7897"/>
                    <a:pt x="1827" y="11613"/>
                    <a:pt x="567" y="14516"/>
                  </a:cubicBezTo>
                  <a:cubicBezTo>
                    <a:pt x="-693" y="17419"/>
                    <a:pt x="387" y="19510"/>
                    <a:pt x="14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5196552" y="5662083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4530744" y="5897033"/>
              <a:ext cx="1810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154"/>
                    <a:pt x="1332" y="8308"/>
                    <a:pt x="132" y="11908"/>
                  </a:cubicBezTo>
                  <a:cubicBezTo>
                    <a:pt x="-1068" y="15508"/>
                    <a:pt x="6132" y="18554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4961602" y="5916083"/>
              <a:ext cx="1270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1252"/>
                    <a:pt x="7920" y="2504"/>
                    <a:pt x="11160" y="5322"/>
                  </a:cubicBezTo>
                  <a:cubicBezTo>
                    <a:pt x="14400" y="8139"/>
                    <a:pt x="16920" y="12522"/>
                    <a:pt x="18540" y="15496"/>
                  </a:cubicBezTo>
                  <a:cubicBezTo>
                    <a:pt x="20160" y="18470"/>
                    <a:pt x="20880" y="200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5004323" y="5928783"/>
              <a:ext cx="10968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7043" y="1152"/>
                    <a:pt x="12967" y="2304"/>
                    <a:pt x="9299" y="5040"/>
                  </a:cubicBezTo>
                  <a:cubicBezTo>
                    <a:pt x="5631" y="7776"/>
                    <a:pt x="2371" y="12096"/>
                    <a:pt x="944" y="14976"/>
                  </a:cubicBezTo>
                  <a:cubicBezTo>
                    <a:pt x="-482" y="17856"/>
                    <a:pt x="-74" y="19296"/>
                    <a:pt x="741" y="20160"/>
                  </a:cubicBezTo>
                  <a:cubicBezTo>
                    <a:pt x="1556" y="21024"/>
                    <a:pt x="2778" y="21312"/>
                    <a:pt x="40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5107652" y="6008889"/>
              <a:ext cx="127001" cy="9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531"/>
                  </a:moveTo>
                  <a:cubicBezTo>
                    <a:pt x="1800" y="72"/>
                    <a:pt x="3600" y="-388"/>
                    <a:pt x="4860" y="531"/>
                  </a:cubicBezTo>
                  <a:cubicBezTo>
                    <a:pt x="6120" y="1450"/>
                    <a:pt x="6840" y="3748"/>
                    <a:pt x="7200" y="6965"/>
                  </a:cubicBezTo>
                  <a:cubicBezTo>
                    <a:pt x="7560" y="10182"/>
                    <a:pt x="7560" y="14318"/>
                    <a:pt x="9000" y="16386"/>
                  </a:cubicBezTo>
                  <a:cubicBezTo>
                    <a:pt x="10440" y="18455"/>
                    <a:pt x="13320" y="18455"/>
                    <a:pt x="15660" y="18914"/>
                  </a:cubicBezTo>
                  <a:cubicBezTo>
                    <a:pt x="18000" y="19374"/>
                    <a:pt x="19800" y="20293"/>
                    <a:pt x="21600" y="21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4567902" y="6151033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4580602" y="6214533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4529802" y="6373283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5018752" y="6341533"/>
              <a:ext cx="158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5280"/>
                    <a:pt x="9216" y="10560"/>
                    <a:pt x="12816" y="14160"/>
                  </a:cubicBezTo>
                  <a:cubicBezTo>
                    <a:pt x="16416" y="17760"/>
                    <a:pt x="19008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5087407" y="6322483"/>
              <a:ext cx="147246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20869" y="0"/>
                  </a:moveTo>
                  <a:cubicBezTo>
                    <a:pt x="17569" y="947"/>
                    <a:pt x="14269" y="1895"/>
                    <a:pt x="10519" y="4358"/>
                  </a:cubicBezTo>
                  <a:cubicBezTo>
                    <a:pt x="6769" y="6821"/>
                    <a:pt x="2569" y="10800"/>
                    <a:pt x="919" y="13926"/>
                  </a:cubicBezTo>
                  <a:cubicBezTo>
                    <a:pt x="-731" y="17053"/>
                    <a:pt x="169" y="19326"/>
                    <a:pt x="10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5202902" y="6481266"/>
              <a:ext cx="127001" cy="9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3" fill="norm" stroke="1" extrusionOk="0">
                  <a:moveTo>
                    <a:pt x="0" y="2693"/>
                  </a:moveTo>
                  <a:cubicBezTo>
                    <a:pt x="720" y="7193"/>
                    <a:pt x="1440" y="11693"/>
                    <a:pt x="1800" y="15068"/>
                  </a:cubicBezTo>
                  <a:cubicBezTo>
                    <a:pt x="2160" y="18443"/>
                    <a:pt x="2160" y="20693"/>
                    <a:pt x="2340" y="20693"/>
                  </a:cubicBezTo>
                  <a:cubicBezTo>
                    <a:pt x="2520" y="20693"/>
                    <a:pt x="2880" y="18443"/>
                    <a:pt x="4140" y="14618"/>
                  </a:cubicBezTo>
                  <a:cubicBezTo>
                    <a:pt x="5400" y="10793"/>
                    <a:pt x="7560" y="5393"/>
                    <a:pt x="9720" y="2468"/>
                  </a:cubicBezTo>
                  <a:cubicBezTo>
                    <a:pt x="11880" y="-457"/>
                    <a:pt x="14040" y="-907"/>
                    <a:pt x="16020" y="1793"/>
                  </a:cubicBezTo>
                  <a:cubicBezTo>
                    <a:pt x="18000" y="4493"/>
                    <a:pt x="19800" y="10343"/>
                    <a:pt x="21600" y="161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5425152" y="5567303"/>
              <a:ext cx="261571" cy="91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40" fill="norm" stroke="1" extrusionOk="0">
                  <a:moveTo>
                    <a:pt x="0" y="586"/>
                  </a:moveTo>
                  <a:cubicBezTo>
                    <a:pt x="2787" y="387"/>
                    <a:pt x="5574" y="188"/>
                    <a:pt x="8535" y="89"/>
                  </a:cubicBezTo>
                  <a:cubicBezTo>
                    <a:pt x="11497" y="-11"/>
                    <a:pt x="14632" y="-11"/>
                    <a:pt x="16635" y="14"/>
                  </a:cubicBezTo>
                  <a:cubicBezTo>
                    <a:pt x="18639" y="39"/>
                    <a:pt x="19510" y="89"/>
                    <a:pt x="20206" y="213"/>
                  </a:cubicBezTo>
                  <a:cubicBezTo>
                    <a:pt x="20903" y="337"/>
                    <a:pt x="21426" y="536"/>
                    <a:pt x="21513" y="1358"/>
                  </a:cubicBezTo>
                  <a:cubicBezTo>
                    <a:pt x="21600" y="2179"/>
                    <a:pt x="21252" y="3622"/>
                    <a:pt x="20729" y="5140"/>
                  </a:cubicBezTo>
                  <a:cubicBezTo>
                    <a:pt x="20206" y="6658"/>
                    <a:pt x="19510" y="8251"/>
                    <a:pt x="18987" y="9868"/>
                  </a:cubicBezTo>
                  <a:cubicBezTo>
                    <a:pt x="18465" y="11486"/>
                    <a:pt x="18116" y="13128"/>
                    <a:pt x="17942" y="14771"/>
                  </a:cubicBezTo>
                  <a:cubicBezTo>
                    <a:pt x="17768" y="16413"/>
                    <a:pt x="17768" y="18055"/>
                    <a:pt x="17768" y="19001"/>
                  </a:cubicBezTo>
                  <a:cubicBezTo>
                    <a:pt x="17768" y="19947"/>
                    <a:pt x="17768" y="20195"/>
                    <a:pt x="17942" y="20519"/>
                  </a:cubicBezTo>
                  <a:cubicBezTo>
                    <a:pt x="18116" y="20842"/>
                    <a:pt x="18465" y="21241"/>
                    <a:pt x="18116" y="21415"/>
                  </a:cubicBezTo>
                  <a:cubicBezTo>
                    <a:pt x="17768" y="21589"/>
                    <a:pt x="16723" y="21539"/>
                    <a:pt x="15416" y="21514"/>
                  </a:cubicBezTo>
                  <a:cubicBezTo>
                    <a:pt x="14110" y="21489"/>
                    <a:pt x="12542" y="21489"/>
                    <a:pt x="10974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6758652" y="5651456"/>
              <a:ext cx="152401" cy="22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804"/>
                  </a:moveTo>
                  <a:cubicBezTo>
                    <a:pt x="600" y="1804"/>
                    <a:pt x="1200" y="804"/>
                    <a:pt x="2250" y="304"/>
                  </a:cubicBezTo>
                  <a:cubicBezTo>
                    <a:pt x="3300" y="-196"/>
                    <a:pt x="4800" y="-196"/>
                    <a:pt x="6750" y="1204"/>
                  </a:cubicBezTo>
                  <a:cubicBezTo>
                    <a:pt x="8700" y="2604"/>
                    <a:pt x="11100" y="5404"/>
                    <a:pt x="13650" y="9004"/>
                  </a:cubicBezTo>
                  <a:cubicBezTo>
                    <a:pt x="16200" y="12604"/>
                    <a:pt x="18900" y="17004"/>
                    <a:pt x="21600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6898352" y="5681133"/>
              <a:ext cx="1333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323"/>
                    <a:pt x="13371" y="6646"/>
                    <a:pt x="9771" y="10246"/>
                  </a:cubicBezTo>
                  <a:cubicBezTo>
                    <a:pt x="6171" y="13846"/>
                    <a:pt x="3086" y="177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7133302" y="5795433"/>
              <a:ext cx="101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7171402" y="5890683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7429436" y="5469123"/>
              <a:ext cx="332517" cy="74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82" fill="norm" stroke="1" extrusionOk="0">
                  <a:moveTo>
                    <a:pt x="21476" y="1345"/>
                  </a:moveTo>
                  <a:cubicBezTo>
                    <a:pt x="21066" y="920"/>
                    <a:pt x="20656" y="495"/>
                    <a:pt x="19494" y="252"/>
                  </a:cubicBezTo>
                  <a:cubicBezTo>
                    <a:pt x="18332" y="10"/>
                    <a:pt x="16418" y="-51"/>
                    <a:pt x="14641" y="40"/>
                  </a:cubicBezTo>
                  <a:cubicBezTo>
                    <a:pt x="12863" y="131"/>
                    <a:pt x="11223" y="374"/>
                    <a:pt x="9992" y="1041"/>
                  </a:cubicBezTo>
                  <a:cubicBezTo>
                    <a:pt x="8762" y="1709"/>
                    <a:pt x="7942" y="2801"/>
                    <a:pt x="7327" y="4318"/>
                  </a:cubicBezTo>
                  <a:cubicBezTo>
                    <a:pt x="6711" y="5834"/>
                    <a:pt x="6301" y="7776"/>
                    <a:pt x="5344" y="9809"/>
                  </a:cubicBezTo>
                  <a:cubicBezTo>
                    <a:pt x="4387" y="11841"/>
                    <a:pt x="2884" y="13965"/>
                    <a:pt x="1858" y="15694"/>
                  </a:cubicBezTo>
                  <a:cubicBezTo>
                    <a:pt x="833" y="17423"/>
                    <a:pt x="286" y="18758"/>
                    <a:pt x="81" y="19607"/>
                  </a:cubicBezTo>
                  <a:cubicBezTo>
                    <a:pt x="-124" y="20457"/>
                    <a:pt x="13" y="20821"/>
                    <a:pt x="1038" y="21094"/>
                  </a:cubicBezTo>
                  <a:cubicBezTo>
                    <a:pt x="2063" y="21367"/>
                    <a:pt x="3977" y="21549"/>
                    <a:pt x="6301" y="21458"/>
                  </a:cubicBezTo>
                  <a:cubicBezTo>
                    <a:pt x="8625" y="21367"/>
                    <a:pt x="11360" y="21003"/>
                    <a:pt x="14094" y="20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7838152" y="5452533"/>
              <a:ext cx="152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6480"/>
                    <a:pt x="11400" y="12960"/>
                    <a:pt x="15000" y="16560"/>
                  </a:cubicBezTo>
                  <a:cubicBezTo>
                    <a:pt x="18600" y="20160"/>
                    <a:pt x="20100" y="20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7939752" y="5439833"/>
              <a:ext cx="1270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137"/>
                    <a:pt x="15840" y="2274"/>
                    <a:pt x="12240" y="5874"/>
                  </a:cubicBezTo>
                  <a:cubicBezTo>
                    <a:pt x="8640" y="9474"/>
                    <a:pt x="4320" y="155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8035002" y="5643033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7927052" y="5808133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7927052" y="5998633"/>
              <a:ext cx="1" cy="190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7850852" y="6070212"/>
              <a:ext cx="114301" cy="11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4473"/>
                  </a:moveTo>
                  <a:cubicBezTo>
                    <a:pt x="400" y="2473"/>
                    <a:pt x="800" y="473"/>
                    <a:pt x="1800" y="73"/>
                  </a:cubicBezTo>
                  <a:cubicBezTo>
                    <a:pt x="2800" y="-327"/>
                    <a:pt x="4400" y="873"/>
                    <a:pt x="7800" y="4673"/>
                  </a:cubicBezTo>
                  <a:cubicBezTo>
                    <a:pt x="11200" y="8473"/>
                    <a:pt x="16400" y="14873"/>
                    <a:pt x="21600" y="21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7924185" y="6068483"/>
              <a:ext cx="11716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21351" y="0"/>
                  </a:moveTo>
                  <a:cubicBezTo>
                    <a:pt x="17494" y="1292"/>
                    <a:pt x="13637" y="2585"/>
                    <a:pt x="10165" y="4892"/>
                  </a:cubicBezTo>
                  <a:cubicBezTo>
                    <a:pt x="6694" y="7200"/>
                    <a:pt x="3608" y="10523"/>
                    <a:pt x="1872" y="13108"/>
                  </a:cubicBezTo>
                  <a:cubicBezTo>
                    <a:pt x="137" y="15692"/>
                    <a:pt x="-249" y="17538"/>
                    <a:pt x="137" y="18831"/>
                  </a:cubicBezTo>
                  <a:cubicBezTo>
                    <a:pt x="522" y="20123"/>
                    <a:pt x="1680" y="20862"/>
                    <a:pt x="28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8012929" y="6227233"/>
              <a:ext cx="10462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617" y="0"/>
                  </a:moveTo>
                  <a:cubicBezTo>
                    <a:pt x="617" y="2250"/>
                    <a:pt x="617" y="4500"/>
                    <a:pt x="401" y="6750"/>
                  </a:cubicBezTo>
                  <a:cubicBezTo>
                    <a:pt x="185" y="9000"/>
                    <a:pt x="-247" y="11250"/>
                    <a:pt x="185" y="11250"/>
                  </a:cubicBezTo>
                  <a:cubicBezTo>
                    <a:pt x="617" y="11250"/>
                    <a:pt x="1913" y="9000"/>
                    <a:pt x="3209" y="6975"/>
                  </a:cubicBezTo>
                  <a:cubicBezTo>
                    <a:pt x="4505" y="4950"/>
                    <a:pt x="5801" y="3150"/>
                    <a:pt x="7529" y="2025"/>
                  </a:cubicBezTo>
                  <a:cubicBezTo>
                    <a:pt x="9257" y="900"/>
                    <a:pt x="11417" y="450"/>
                    <a:pt x="13577" y="2700"/>
                  </a:cubicBezTo>
                  <a:cubicBezTo>
                    <a:pt x="15737" y="4950"/>
                    <a:pt x="17897" y="9900"/>
                    <a:pt x="19193" y="13500"/>
                  </a:cubicBezTo>
                  <a:cubicBezTo>
                    <a:pt x="20489" y="17100"/>
                    <a:pt x="20921" y="19350"/>
                    <a:pt x="21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8187402" y="5421146"/>
              <a:ext cx="320018" cy="86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71" fill="norm" stroke="1" extrusionOk="0">
                  <a:moveTo>
                    <a:pt x="0" y="939"/>
                  </a:moveTo>
                  <a:cubicBezTo>
                    <a:pt x="426" y="676"/>
                    <a:pt x="853" y="412"/>
                    <a:pt x="2984" y="254"/>
                  </a:cubicBezTo>
                  <a:cubicBezTo>
                    <a:pt x="5116" y="96"/>
                    <a:pt x="8953" y="44"/>
                    <a:pt x="11937" y="17"/>
                  </a:cubicBezTo>
                  <a:cubicBezTo>
                    <a:pt x="14921" y="-9"/>
                    <a:pt x="17053" y="-9"/>
                    <a:pt x="18474" y="44"/>
                  </a:cubicBezTo>
                  <a:cubicBezTo>
                    <a:pt x="19895" y="96"/>
                    <a:pt x="20605" y="202"/>
                    <a:pt x="21032" y="386"/>
                  </a:cubicBezTo>
                  <a:cubicBezTo>
                    <a:pt x="21458" y="571"/>
                    <a:pt x="21600" y="834"/>
                    <a:pt x="21387" y="1888"/>
                  </a:cubicBezTo>
                  <a:cubicBezTo>
                    <a:pt x="21174" y="2941"/>
                    <a:pt x="20605" y="4785"/>
                    <a:pt x="19895" y="6682"/>
                  </a:cubicBezTo>
                  <a:cubicBezTo>
                    <a:pt x="19184" y="8578"/>
                    <a:pt x="18332" y="10528"/>
                    <a:pt x="17692" y="12266"/>
                  </a:cubicBezTo>
                  <a:cubicBezTo>
                    <a:pt x="17053" y="14005"/>
                    <a:pt x="16626" y="15532"/>
                    <a:pt x="16626" y="16744"/>
                  </a:cubicBezTo>
                  <a:cubicBezTo>
                    <a:pt x="16626" y="17956"/>
                    <a:pt x="17053" y="18851"/>
                    <a:pt x="17266" y="19457"/>
                  </a:cubicBezTo>
                  <a:cubicBezTo>
                    <a:pt x="17479" y="20063"/>
                    <a:pt x="17479" y="20379"/>
                    <a:pt x="17479" y="20669"/>
                  </a:cubicBezTo>
                  <a:cubicBezTo>
                    <a:pt x="17479" y="20959"/>
                    <a:pt x="17479" y="21222"/>
                    <a:pt x="17124" y="21380"/>
                  </a:cubicBezTo>
                  <a:cubicBezTo>
                    <a:pt x="16768" y="21538"/>
                    <a:pt x="16058" y="21591"/>
                    <a:pt x="14850" y="21565"/>
                  </a:cubicBezTo>
                  <a:cubicBezTo>
                    <a:pt x="13642" y="21538"/>
                    <a:pt x="11937" y="21433"/>
                    <a:pt x="10232" y="2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4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03685" y="3376724"/>
              <a:ext cx="5308997" cy="1828160"/>
            </a:xfrm>
            <a:prstGeom prst="rect">
              <a:avLst/>
            </a:prstGeom>
            <a:effectLst/>
          </p:spPr>
        </p:pic>
        <p:pic>
          <p:nvPicPr>
            <p:cNvPr id="434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80452" y="5014383"/>
              <a:ext cx="1557528" cy="118534"/>
            </a:xfrm>
            <a:prstGeom prst="rect">
              <a:avLst/>
            </a:prstGeom>
            <a:effectLst/>
          </p:spPr>
        </p:pic>
        <p:pic>
          <p:nvPicPr>
            <p:cNvPr id="434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2352" y="6933784"/>
              <a:ext cx="260351" cy="363512"/>
            </a:xfrm>
            <a:prstGeom prst="rect">
              <a:avLst/>
            </a:prstGeom>
            <a:effectLst/>
          </p:spPr>
        </p:pic>
        <p:pic>
          <p:nvPicPr>
            <p:cNvPr id="434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7819" y="6937964"/>
              <a:ext cx="266634" cy="343007"/>
            </a:xfrm>
            <a:prstGeom prst="rect">
              <a:avLst/>
            </a:prstGeom>
            <a:effectLst/>
          </p:spPr>
        </p:pic>
        <p:pic>
          <p:nvPicPr>
            <p:cNvPr id="434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05295" y="6843183"/>
              <a:ext cx="35208" cy="184151"/>
            </a:xfrm>
            <a:prstGeom prst="rect">
              <a:avLst/>
            </a:prstGeom>
            <a:effectLst/>
          </p:spPr>
        </p:pic>
        <p:pic>
          <p:nvPicPr>
            <p:cNvPr id="435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4815" y="6798733"/>
              <a:ext cx="266338" cy="95251"/>
            </a:xfrm>
            <a:prstGeom prst="rect">
              <a:avLst/>
            </a:prstGeom>
            <a:effectLst/>
          </p:spPr>
        </p:pic>
        <p:pic>
          <p:nvPicPr>
            <p:cNvPr id="435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24652" y="6970183"/>
              <a:ext cx="228601" cy="292101"/>
            </a:xfrm>
            <a:prstGeom prst="rect">
              <a:avLst/>
            </a:prstGeom>
            <a:effectLst/>
          </p:spPr>
        </p:pic>
        <p:pic>
          <p:nvPicPr>
            <p:cNvPr id="435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44881" y="7002875"/>
              <a:ext cx="252822" cy="278459"/>
            </a:xfrm>
            <a:prstGeom prst="rect">
              <a:avLst/>
            </a:prstGeom>
            <a:effectLst/>
          </p:spPr>
        </p:pic>
        <p:pic>
          <p:nvPicPr>
            <p:cNvPr id="435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53252" y="6844427"/>
              <a:ext cx="331305" cy="500407"/>
            </a:xfrm>
            <a:prstGeom prst="rect">
              <a:avLst/>
            </a:prstGeom>
            <a:effectLst/>
          </p:spPr>
        </p:pic>
        <p:pic>
          <p:nvPicPr>
            <p:cNvPr id="435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7733" y="6857127"/>
              <a:ext cx="210020" cy="424207"/>
            </a:xfrm>
            <a:prstGeom prst="rect">
              <a:avLst/>
            </a:prstGeom>
            <a:effectLst/>
          </p:spPr>
        </p:pic>
        <p:pic>
          <p:nvPicPr>
            <p:cNvPr id="4360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93002" y="712258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36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71227" y="6806029"/>
              <a:ext cx="236101" cy="603433"/>
            </a:xfrm>
            <a:prstGeom prst="rect">
              <a:avLst/>
            </a:prstGeom>
            <a:effectLst/>
          </p:spPr>
        </p:pic>
        <p:pic>
          <p:nvPicPr>
            <p:cNvPr id="436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62617" y="6534404"/>
              <a:ext cx="136786" cy="200830"/>
            </a:xfrm>
            <a:prstGeom prst="rect">
              <a:avLst/>
            </a:prstGeom>
            <a:effectLst/>
          </p:spPr>
        </p:pic>
        <p:pic>
          <p:nvPicPr>
            <p:cNvPr id="4366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05802" y="7027333"/>
              <a:ext cx="222251" cy="38101"/>
            </a:xfrm>
            <a:prstGeom prst="rect">
              <a:avLst/>
            </a:prstGeom>
            <a:effectLst/>
          </p:spPr>
        </p:pic>
        <p:pic>
          <p:nvPicPr>
            <p:cNvPr id="436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061820" y="7103533"/>
              <a:ext cx="197983" cy="50075"/>
            </a:xfrm>
            <a:prstGeom prst="rect">
              <a:avLst/>
            </a:prstGeom>
            <a:effectLst/>
          </p:spPr>
        </p:pic>
        <p:pic>
          <p:nvPicPr>
            <p:cNvPr id="437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634452" y="6932206"/>
              <a:ext cx="304801" cy="387228"/>
            </a:xfrm>
            <a:prstGeom prst="rect">
              <a:avLst/>
            </a:prstGeom>
            <a:effectLst/>
          </p:spPr>
        </p:pic>
        <p:pic>
          <p:nvPicPr>
            <p:cNvPr id="437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59852" y="7001933"/>
              <a:ext cx="266701" cy="317501"/>
            </a:xfrm>
            <a:prstGeom prst="rect">
              <a:avLst/>
            </a:prstGeom>
            <a:effectLst/>
          </p:spPr>
        </p:pic>
        <p:pic>
          <p:nvPicPr>
            <p:cNvPr id="437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15452" y="6843183"/>
              <a:ext cx="44451" cy="234951"/>
            </a:xfrm>
            <a:prstGeom prst="rect">
              <a:avLst/>
            </a:prstGeom>
            <a:effectLst/>
          </p:spPr>
        </p:pic>
        <p:pic>
          <p:nvPicPr>
            <p:cNvPr id="437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888452" y="6811433"/>
              <a:ext cx="349251" cy="88901"/>
            </a:xfrm>
            <a:prstGeom prst="rect">
              <a:avLst/>
            </a:prstGeom>
            <a:effectLst/>
          </p:spPr>
        </p:pic>
        <p:pic>
          <p:nvPicPr>
            <p:cNvPr id="437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275802" y="6989233"/>
              <a:ext cx="165101" cy="177801"/>
            </a:xfrm>
            <a:prstGeom prst="rect">
              <a:avLst/>
            </a:prstGeom>
            <a:effectLst/>
          </p:spPr>
        </p:pic>
        <p:pic>
          <p:nvPicPr>
            <p:cNvPr id="438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371052" y="7014633"/>
              <a:ext cx="152401" cy="292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4" name="Drawing"/>
          <p:cNvGrpSpPr/>
          <p:nvPr/>
        </p:nvGrpSpPr>
        <p:grpSpPr>
          <a:xfrm>
            <a:off x="1328158" y="1794847"/>
            <a:ext cx="11404767" cy="6717788"/>
            <a:chOff x="0" y="0"/>
            <a:chExt cx="11404765" cy="6717787"/>
          </a:xfrm>
        </p:grpSpPr>
        <p:sp>
          <p:nvSpPr>
            <p:cNvPr id="4384" name="Line"/>
            <p:cNvSpPr/>
            <p:nvPr/>
          </p:nvSpPr>
          <p:spPr>
            <a:xfrm>
              <a:off x="1049608" y="172505"/>
              <a:ext cx="236726" cy="43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48" fill="norm" stroke="1" extrusionOk="0">
                  <a:moveTo>
                    <a:pt x="16087" y="3187"/>
                  </a:moveTo>
                  <a:cubicBezTo>
                    <a:pt x="14960" y="2144"/>
                    <a:pt x="13833" y="1100"/>
                    <a:pt x="12236" y="526"/>
                  </a:cubicBezTo>
                  <a:cubicBezTo>
                    <a:pt x="10640" y="-48"/>
                    <a:pt x="8574" y="-152"/>
                    <a:pt x="6695" y="213"/>
                  </a:cubicBezTo>
                  <a:cubicBezTo>
                    <a:pt x="4817" y="578"/>
                    <a:pt x="3127" y="1413"/>
                    <a:pt x="1812" y="2561"/>
                  </a:cubicBezTo>
                  <a:cubicBezTo>
                    <a:pt x="497" y="3709"/>
                    <a:pt x="-442" y="5170"/>
                    <a:pt x="215" y="6318"/>
                  </a:cubicBezTo>
                  <a:cubicBezTo>
                    <a:pt x="873" y="7465"/>
                    <a:pt x="3127" y="8300"/>
                    <a:pt x="6508" y="9344"/>
                  </a:cubicBezTo>
                  <a:cubicBezTo>
                    <a:pt x="9888" y="10387"/>
                    <a:pt x="14396" y="11639"/>
                    <a:pt x="17120" y="12787"/>
                  </a:cubicBezTo>
                  <a:cubicBezTo>
                    <a:pt x="19843" y="13935"/>
                    <a:pt x="20782" y="14978"/>
                    <a:pt x="20970" y="16126"/>
                  </a:cubicBezTo>
                  <a:cubicBezTo>
                    <a:pt x="21158" y="17274"/>
                    <a:pt x="20595" y="18526"/>
                    <a:pt x="19749" y="19361"/>
                  </a:cubicBezTo>
                  <a:cubicBezTo>
                    <a:pt x="18904" y="20196"/>
                    <a:pt x="17777" y="20613"/>
                    <a:pt x="16744" y="20926"/>
                  </a:cubicBezTo>
                  <a:cubicBezTo>
                    <a:pt x="15711" y="21239"/>
                    <a:pt x="14772" y="21448"/>
                    <a:pt x="13833" y="21448"/>
                  </a:cubicBezTo>
                  <a:cubicBezTo>
                    <a:pt x="12894" y="21448"/>
                    <a:pt x="11955" y="21239"/>
                    <a:pt x="11767" y="20926"/>
                  </a:cubicBezTo>
                  <a:cubicBezTo>
                    <a:pt x="11579" y="20613"/>
                    <a:pt x="12142" y="20196"/>
                    <a:pt x="13457" y="19778"/>
                  </a:cubicBezTo>
                  <a:cubicBezTo>
                    <a:pt x="14772" y="19361"/>
                    <a:pt x="16838" y="18944"/>
                    <a:pt x="18904" y="18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1516641" y="369939"/>
              <a:ext cx="1333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371" y="11375"/>
                    <a:pt x="2743" y="2735"/>
                    <a:pt x="6343" y="575"/>
                  </a:cubicBezTo>
                  <a:cubicBezTo>
                    <a:pt x="9943" y="-1585"/>
                    <a:pt x="15771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1567441" y="475459"/>
              <a:ext cx="158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472" y="11918"/>
                    <a:pt x="10944" y="3818"/>
                    <a:pt x="14544" y="1118"/>
                  </a:cubicBezTo>
                  <a:cubicBezTo>
                    <a:pt x="18144" y="-1582"/>
                    <a:pt x="19872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2179441" y="203438"/>
              <a:ext cx="291565" cy="39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363" fill="norm" stroke="1" extrusionOk="0">
                  <a:moveTo>
                    <a:pt x="20221" y="449"/>
                  </a:moveTo>
                  <a:cubicBezTo>
                    <a:pt x="20825" y="106"/>
                    <a:pt x="21429" y="-237"/>
                    <a:pt x="19465" y="220"/>
                  </a:cubicBezTo>
                  <a:cubicBezTo>
                    <a:pt x="17502" y="677"/>
                    <a:pt x="12970" y="1934"/>
                    <a:pt x="10402" y="2734"/>
                  </a:cubicBezTo>
                  <a:cubicBezTo>
                    <a:pt x="7835" y="3534"/>
                    <a:pt x="7230" y="3877"/>
                    <a:pt x="6551" y="4220"/>
                  </a:cubicBezTo>
                  <a:cubicBezTo>
                    <a:pt x="5871" y="4563"/>
                    <a:pt x="5116" y="4906"/>
                    <a:pt x="4587" y="5363"/>
                  </a:cubicBezTo>
                  <a:cubicBezTo>
                    <a:pt x="4058" y="5820"/>
                    <a:pt x="3756" y="6392"/>
                    <a:pt x="4134" y="6734"/>
                  </a:cubicBezTo>
                  <a:cubicBezTo>
                    <a:pt x="4512" y="7077"/>
                    <a:pt x="5569" y="7192"/>
                    <a:pt x="6777" y="7306"/>
                  </a:cubicBezTo>
                  <a:cubicBezTo>
                    <a:pt x="7986" y="7420"/>
                    <a:pt x="9345" y="7534"/>
                    <a:pt x="10402" y="7763"/>
                  </a:cubicBezTo>
                  <a:cubicBezTo>
                    <a:pt x="11460" y="7992"/>
                    <a:pt x="12215" y="8334"/>
                    <a:pt x="12668" y="8792"/>
                  </a:cubicBezTo>
                  <a:cubicBezTo>
                    <a:pt x="13121" y="9249"/>
                    <a:pt x="13272" y="9820"/>
                    <a:pt x="12442" y="10734"/>
                  </a:cubicBezTo>
                  <a:cubicBezTo>
                    <a:pt x="11611" y="11649"/>
                    <a:pt x="9798" y="12906"/>
                    <a:pt x="7684" y="14163"/>
                  </a:cubicBezTo>
                  <a:cubicBezTo>
                    <a:pt x="5569" y="15420"/>
                    <a:pt x="3152" y="16677"/>
                    <a:pt x="1717" y="17534"/>
                  </a:cubicBezTo>
                  <a:cubicBezTo>
                    <a:pt x="282" y="18392"/>
                    <a:pt x="-171" y="18849"/>
                    <a:pt x="56" y="19192"/>
                  </a:cubicBezTo>
                  <a:cubicBezTo>
                    <a:pt x="282" y="19534"/>
                    <a:pt x="1188" y="19763"/>
                    <a:pt x="3907" y="19934"/>
                  </a:cubicBezTo>
                  <a:cubicBezTo>
                    <a:pt x="6626" y="20106"/>
                    <a:pt x="11158" y="20220"/>
                    <a:pt x="13952" y="20449"/>
                  </a:cubicBezTo>
                  <a:cubicBezTo>
                    <a:pt x="16746" y="20677"/>
                    <a:pt x="17804" y="21020"/>
                    <a:pt x="18861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2724744" y="213576"/>
              <a:ext cx="233348" cy="32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44" fill="norm" stroke="1" extrusionOk="0">
                  <a:moveTo>
                    <a:pt x="21073" y="294"/>
                  </a:moveTo>
                  <a:cubicBezTo>
                    <a:pt x="18588" y="19"/>
                    <a:pt x="16103" y="-256"/>
                    <a:pt x="13618" y="432"/>
                  </a:cubicBezTo>
                  <a:cubicBezTo>
                    <a:pt x="11133" y="1120"/>
                    <a:pt x="8648" y="2771"/>
                    <a:pt x="6163" y="5316"/>
                  </a:cubicBezTo>
                  <a:cubicBezTo>
                    <a:pt x="3678" y="7861"/>
                    <a:pt x="1193" y="11301"/>
                    <a:pt x="333" y="13915"/>
                  </a:cubicBezTo>
                  <a:cubicBezTo>
                    <a:pt x="-527" y="16529"/>
                    <a:pt x="238" y="18317"/>
                    <a:pt x="3105" y="19418"/>
                  </a:cubicBezTo>
                  <a:cubicBezTo>
                    <a:pt x="5972" y="20519"/>
                    <a:pt x="10942" y="20931"/>
                    <a:pt x="15912" y="21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2997199" y="256202"/>
              <a:ext cx="272043" cy="26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74" fill="norm" stroke="1" extrusionOk="0">
                  <a:moveTo>
                    <a:pt x="21520" y="0"/>
                  </a:moveTo>
                  <a:cubicBezTo>
                    <a:pt x="19008" y="170"/>
                    <a:pt x="16497" y="340"/>
                    <a:pt x="14404" y="935"/>
                  </a:cubicBezTo>
                  <a:cubicBezTo>
                    <a:pt x="12311" y="1531"/>
                    <a:pt x="10636" y="2551"/>
                    <a:pt x="9548" y="3402"/>
                  </a:cubicBezTo>
                  <a:cubicBezTo>
                    <a:pt x="8460" y="4252"/>
                    <a:pt x="7957" y="4932"/>
                    <a:pt x="8041" y="5528"/>
                  </a:cubicBezTo>
                  <a:cubicBezTo>
                    <a:pt x="8125" y="6123"/>
                    <a:pt x="8794" y="6633"/>
                    <a:pt x="9799" y="6973"/>
                  </a:cubicBezTo>
                  <a:cubicBezTo>
                    <a:pt x="10804" y="7313"/>
                    <a:pt x="12143" y="7483"/>
                    <a:pt x="12311" y="7739"/>
                  </a:cubicBezTo>
                  <a:cubicBezTo>
                    <a:pt x="12478" y="7994"/>
                    <a:pt x="11473" y="8334"/>
                    <a:pt x="9464" y="9780"/>
                  </a:cubicBezTo>
                  <a:cubicBezTo>
                    <a:pt x="7455" y="11225"/>
                    <a:pt x="4441" y="13776"/>
                    <a:pt x="2683" y="15392"/>
                  </a:cubicBezTo>
                  <a:cubicBezTo>
                    <a:pt x="925" y="17008"/>
                    <a:pt x="422" y="17688"/>
                    <a:pt x="171" y="18454"/>
                  </a:cubicBezTo>
                  <a:cubicBezTo>
                    <a:pt x="-80" y="19219"/>
                    <a:pt x="-80" y="20069"/>
                    <a:pt x="339" y="20665"/>
                  </a:cubicBezTo>
                  <a:cubicBezTo>
                    <a:pt x="757" y="21260"/>
                    <a:pt x="1594" y="21600"/>
                    <a:pt x="4776" y="21430"/>
                  </a:cubicBezTo>
                  <a:cubicBezTo>
                    <a:pt x="7957" y="21260"/>
                    <a:pt x="13483" y="20580"/>
                    <a:pt x="19008" y="19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3364491" y="48480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3379522" y="376852"/>
              <a:ext cx="39771" cy="3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6" h="20242" fill="norm" stroke="1" extrusionOk="0">
                  <a:moveTo>
                    <a:pt x="5039" y="3411"/>
                  </a:moveTo>
                  <a:cubicBezTo>
                    <a:pt x="1954" y="7958"/>
                    <a:pt x="-1132" y="12505"/>
                    <a:pt x="411" y="15916"/>
                  </a:cubicBezTo>
                  <a:cubicBezTo>
                    <a:pt x="1954" y="19326"/>
                    <a:pt x="8125" y="21600"/>
                    <a:pt x="12754" y="19326"/>
                  </a:cubicBezTo>
                  <a:cubicBezTo>
                    <a:pt x="17382" y="17053"/>
                    <a:pt x="20468" y="10232"/>
                    <a:pt x="18925" y="6253"/>
                  </a:cubicBezTo>
                  <a:cubicBezTo>
                    <a:pt x="17382" y="2274"/>
                    <a:pt x="11211" y="1137"/>
                    <a:pt x="50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3265978" y="46152"/>
              <a:ext cx="168364" cy="14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063" fill="norm" stroke="1" extrusionOk="0">
                  <a:moveTo>
                    <a:pt x="6086" y="7373"/>
                  </a:moveTo>
                  <a:cubicBezTo>
                    <a:pt x="5816" y="8894"/>
                    <a:pt x="5546" y="10415"/>
                    <a:pt x="5006" y="11784"/>
                  </a:cubicBezTo>
                  <a:cubicBezTo>
                    <a:pt x="4466" y="13153"/>
                    <a:pt x="3656" y="14370"/>
                    <a:pt x="3251" y="14218"/>
                  </a:cubicBezTo>
                  <a:cubicBezTo>
                    <a:pt x="2846" y="14066"/>
                    <a:pt x="2846" y="12545"/>
                    <a:pt x="2171" y="12697"/>
                  </a:cubicBezTo>
                  <a:cubicBezTo>
                    <a:pt x="1496" y="12849"/>
                    <a:pt x="146" y="14674"/>
                    <a:pt x="11" y="15131"/>
                  </a:cubicBezTo>
                  <a:cubicBezTo>
                    <a:pt x="-124" y="15587"/>
                    <a:pt x="956" y="14674"/>
                    <a:pt x="2846" y="12240"/>
                  </a:cubicBezTo>
                  <a:cubicBezTo>
                    <a:pt x="4736" y="9807"/>
                    <a:pt x="7436" y="5852"/>
                    <a:pt x="9191" y="3266"/>
                  </a:cubicBezTo>
                  <a:cubicBezTo>
                    <a:pt x="10946" y="680"/>
                    <a:pt x="11756" y="-537"/>
                    <a:pt x="12566" y="224"/>
                  </a:cubicBezTo>
                  <a:cubicBezTo>
                    <a:pt x="13376" y="984"/>
                    <a:pt x="14186" y="3722"/>
                    <a:pt x="14726" y="6612"/>
                  </a:cubicBezTo>
                  <a:cubicBezTo>
                    <a:pt x="15266" y="9502"/>
                    <a:pt x="15536" y="12545"/>
                    <a:pt x="16616" y="14978"/>
                  </a:cubicBezTo>
                  <a:cubicBezTo>
                    <a:pt x="17696" y="17412"/>
                    <a:pt x="19586" y="19238"/>
                    <a:pt x="21476" y="21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3624841" y="160952"/>
              <a:ext cx="136394" cy="36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485" fill="norm" stroke="1" extrusionOk="0">
                  <a:moveTo>
                    <a:pt x="0" y="0"/>
                  </a:moveTo>
                  <a:cubicBezTo>
                    <a:pt x="3546" y="1011"/>
                    <a:pt x="7093" y="2021"/>
                    <a:pt x="10961" y="4421"/>
                  </a:cubicBezTo>
                  <a:cubicBezTo>
                    <a:pt x="14830" y="6821"/>
                    <a:pt x="19021" y="10611"/>
                    <a:pt x="20310" y="13326"/>
                  </a:cubicBezTo>
                  <a:cubicBezTo>
                    <a:pt x="21600" y="16042"/>
                    <a:pt x="19988" y="17684"/>
                    <a:pt x="18054" y="18884"/>
                  </a:cubicBezTo>
                  <a:cubicBezTo>
                    <a:pt x="16119" y="20084"/>
                    <a:pt x="13863" y="20842"/>
                    <a:pt x="11767" y="21221"/>
                  </a:cubicBezTo>
                  <a:cubicBezTo>
                    <a:pt x="9672" y="21600"/>
                    <a:pt x="7737" y="21600"/>
                    <a:pt x="6609" y="21032"/>
                  </a:cubicBezTo>
                  <a:cubicBezTo>
                    <a:pt x="5481" y="20463"/>
                    <a:pt x="5158" y="19326"/>
                    <a:pt x="4836" y="18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3802641" y="-1"/>
              <a:ext cx="177801" cy="13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5330"/>
                  </a:moveTo>
                  <a:cubicBezTo>
                    <a:pt x="514" y="3669"/>
                    <a:pt x="1029" y="2007"/>
                    <a:pt x="2057" y="1010"/>
                  </a:cubicBezTo>
                  <a:cubicBezTo>
                    <a:pt x="3086" y="13"/>
                    <a:pt x="4629" y="-319"/>
                    <a:pt x="5657" y="346"/>
                  </a:cubicBezTo>
                  <a:cubicBezTo>
                    <a:pt x="6686" y="1010"/>
                    <a:pt x="7200" y="2672"/>
                    <a:pt x="7457" y="4499"/>
                  </a:cubicBezTo>
                  <a:cubicBezTo>
                    <a:pt x="7714" y="6327"/>
                    <a:pt x="7714" y="8321"/>
                    <a:pt x="7200" y="10149"/>
                  </a:cubicBezTo>
                  <a:cubicBezTo>
                    <a:pt x="6686" y="11976"/>
                    <a:pt x="5657" y="13638"/>
                    <a:pt x="4886" y="15466"/>
                  </a:cubicBezTo>
                  <a:cubicBezTo>
                    <a:pt x="4114" y="17293"/>
                    <a:pt x="3600" y="19287"/>
                    <a:pt x="6429" y="20284"/>
                  </a:cubicBezTo>
                  <a:cubicBezTo>
                    <a:pt x="9257" y="21281"/>
                    <a:pt x="15429" y="21281"/>
                    <a:pt x="21600" y="21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658261" y="2369106"/>
              <a:ext cx="247834" cy="533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34" fill="norm" stroke="1" extrusionOk="0">
                  <a:moveTo>
                    <a:pt x="19318" y="2872"/>
                  </a:moveTo>
                  <a:cubicBezTo>
                    <a:pt x="17854" y="1937"/>
                    <a:pt x="16390" y="1002"/>
                    <a:pt x="14376" y="491"/>
                  </a:cubicBezTo>
                  <a:cubicBezTo>
                    <a:pt x="12362" y="-19"/>
                    <a:pt x="9800" y="-104"/>
                    <a:pt x="7695" y="109"/>
                  </a:cubicBezTo>
                  <a:cubicBezTo>
                    <a:pt x="5590" y="321"/>
                    <a:pt x="3942" y="831"/>
                    <a:pt x="2569" y="1639"/>
                  </a:cubicBezTo>
                  <a:cubicBezTo>
                    <a:pt x="1196" y="2447"/>
                    <a:pt x="98" y="3553"/>
                    <a:pt x="7" y="4701"/>
                  </a:cubicBezTo>
                  <a:cubicBezTo>
                    <a:pt x="-85" y="5849"/>
                    <a:pt x="830" y="7039"/>
                    <a:pt x="2844" y="8102"/>
                  </a:cubicBezTo>
                  <a:cubicBezTo>
                    <a:pt x="4857" y="9165"/>
                    <a:pt x="7969" y="10101"/>
                    <a:pt x="11081" y="11121"/>
                  </a:cubicBezTo>
                  <a:cubicBezTo>
                    <a:pt x="14193" y="12142"/>
                    <a:pt x="17305" y="13247"/>
                    <a:pt x="19135" y="14310"/>
                  </a:cubicBezTo>
                  <a:cubicBezTo>
                    <a:pt x="20966" y="15373"/>
                    <a:pt x="21515" y="16394"/>
                    <a:pt x="21423" y="17287"/>
                  </a:cubicBezTo>
                  <a:cubicBezTo>
                    <a:pt x="21332" y="18179"/>
                    <a:pt x="20600" y="18945"/>
                    <a:pt x="19044" y="19625"/>
                  </a:cubicBezTo>
                  <a:cubicBezTo>
                    <a:pt x="17488" y="20305"/>
                    <a:pt x="15108" y="20901"/>
                    <a:pt x="13278" y="21198"/>
                  </a:cubicBezTo>
                  <a:cubicBezTo>
                    <a:pt x="11447" y="21496"/>
                    <a:pt x="10166" y="21496"/>
                    <a:pt x="9068" y="21283"/>
                  </a:cubicBezTo>
                  <a:cubicBezTo>
                    <a:pt x="7969" y="21071"/>
                    <a:pt x="7054" y="20646"/>
                    <a:pt x="6871" y="20220"/>
                  </a:cubicBezTo>
                  <a:cubicBezTo>
                    <a:pt x="6688" y="19795"/>
                    <a:pt x="7237" y="19370"/>
                    <a:pt x="8518" y="18902"/>
                  </a:cubicBezTo>
                  <a:cubicBezTo>
                    <a:pt x="9800" y="18435"/>
                    <a:pt x="11813" y="17924"/>
                    <a:pt x="13827" y="17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1097541" y="2650152"/>
              <a:ext cx="139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1141991" y="2808902"/>
              <a:ext cx="1905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0800"/>
                    <a:pt x="7200" y="21600"/>
                    <a:pt x="10800" y="21600"/>
                  </a:cubicBezTo>
                  <a:cubicBezTo>
                    <a:pt x="14400" y="21600"/>
                    <a:pt x="1800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1734932" y="2453302"/>
              <a:ext cx="277010" cy="3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528" fill="norm" stroke="1" extrusionOk="0">
                  <a:moveTo>
                    <a:pt x="15033" y="1723"/>
                  </a:moveTo>
                  <a:cubicBezTo>
                    <a:pt x="15688" y="1379"/>
                    <a:pt x="16342" y="1034"/>
                    <a:pt x="16997" y="689"/>
                  </a:cubicBezTo>
                  <a:cubicBezTo>
                    <a:pt x="17651" y="345"/>
                    <a:pt x="18306" y="0"/>
                    <a:pt x="18306" y="0"/>
                  </a:cubicBezTo>
                  <a:cubicBezTo>
                    <a:pt x="18306" y="0"/>
                    <a:pt x="17651" y="345"/>
                    <a:pt x="15115" y="1494"/>
                  </a:cubicBezTo>
                  <a:cubicBezTo>
                    <a:pt x="12579" y="2643"/>
                    <a:pt x="8160" y="4596"/>
                    <a:pt x="5624" y="5745"/>
                  </a:cubicBezTo>
                  <a:cubicBezTo>
                    <a:pt x="3088" y="6894"/>
                    <a:pt x="2433" y="7238"/>
                    <a:pt x="1942" y="7755"/>
                  </a:cubicBezTo>
                  <a:cubicBezTo>
                    <a:pt x="1451" y="8272"/>
                    <a:pt x="1124" y="8962"/>
                    <a:pt x="1370" y="9421"/>
                  </a:cubicBezTo>
                  <a:cubicBezTo>
                    <a:pt x="1615" y="9881"/>
                    <a:pt x="2433" y="10111"/>
                    <a:pt x="4315" y="10398"/>
                  </a:cubicBezTo>
                  <a:cubicBezTo>
                    <a:pt x="6197" y="10685"/>
                    <a:pt x="9142" y="11030"/>
                    <a:pt x="10779" y="11489"/>
                  </a:cubicBezTo>
                  <a:cubicBezTo>
                    <a:pt x="12415" y="11949"/>
                    <a:pt x="12742" y="12523"/>
                    <a:pt x="12006" y="13328"/>
                  </a:cubicBezTo>
                  <a:cubicBezTo>
                    <a:pt x="11270" y="14132"/>
                    <a:pt x="9470" y="15166"/>
                    <a:pt x="7424" y="16257"/>
                  </a:cubicBezTo>
                  <a:cubicBezTo>
                    <a:pt x="5379" y="17349"/>
                    <a:pt x="3088" y="18498"/>
                    <a:pt x="1697" y="19360"/>
                  </a:cubicBezTo>
                  <a:cubicBezTo>
                    <a:pt x="306" y="20221"/>
                    <a:pt x="-185" y="20796"/>
                    <a:pt x="60" y="21140"/>
                  </a:cubicBezTo>
                  <a:cubicBezTo>
                    <a:pt x="306" y="21485"/>
                    <a:pt x="1288" y="21600"/>
                    <a:pt x="3660" y="21485"/>
                  </a:cubicBezTo>
                  <a:cubicBezTo>
                    <a:pt x="6033" y="21370"/>
                    <a:pt x="9797" y="21026"/>
                    <a:pt x="12988" y="20738"/>
                  </a:cubicBezTo>
                  <a:cubicBezTo>
                    <a:pt x="16179" y="20451"/>
                    <a:pt x="18797" y="20221"/>
                    <a:pt x="21415" y="19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2299726" y="2416337"/>
              <a:ext cx="182116" cy="37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14" fill="norm" stroke="1" extrusionOk="0">
                  <a:moveTo>
                    <a:pt x="21119" y="2120"/>
                  </a:moveTo>
                  <a:cubicBezTo>
                    <a:pt x="21119" y="1513"/>
                    <a:pt x="21119" y="906"/>
                    <a:pt x="20505" y="481"/>
                  </a:cubicBezTo>
                  <a:cubicBezTo>
                    <a:pt x="19892" y="57"/>
                    <a:pt x="18664" y="-186"/>
                    <a:pt x="16701" y="178"/>
                  </a:cubicBezTo>
                  <a:cubicBezTo>
                    <a:pt x="14737" y="542"/>
                    <a:pt x="12037" y="1513"/>
                    <a:pt x="9214" y="3333"/>
                  </a:cubicBezTo>
                  <a:cubicBezTo>
                    <a:pt x="6392" y="5153"/>
                    <a:pt x="3446" y="7823"/>
                    <a:pt x="1728" y="10250"/>
                  </a:cubicBezTo>
                  <a:cubicBezTo>
                    <a:pt x="10" y="12677"/>
                    <a:pt x="-481" y="14861"/>
                    <a:pt x="501" y="16681"/>
                  </a:cubicBezTo>
                  <a:cubicBezTo>
                    <a:pt x="1483" y="18502"/>
                    <a:pt x="3937" y="19958"/>
                    <a:pt x="7496" y="20686"/>
                  </a:cubicBezTo>
                  <a:cubicBezTo>
                    <a:pt x="11055" y="21414"/>
                    <a:pt x="15719" y="21414"/>
                    <a:pt x="20383" y="21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2540314" y="2458890"/>
              <a:ext cx="246328" cy="31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71" fill="norm" stroke="1" extrusionOk="0">
                  <a:moveTo>
                    <a:pt x="20931" y="3036"/>
                  </a:moveTo>
                  <a:cubicBezTo>
                    <a:pt x="20747" y="2183"/>
                    <a:pt x="20562" y="1330"/>
                    <a:pt x="19362" y="691"/>
                  </a:cubicBezTo>
                  <a:cubicBezTo>
                    <a:pt x="18162" y="51"/>
                    <a:pt x="15947" y="-375"/>
                    <a:pt x="13362" y="478"/>
                  </a:cubicBezTo>
                  <a:cubicBezTo>
                    <a:pt x="10777" y="1330"/>
                    <a:pt x="7823" y="3462"/>
                    <a:pt x="6254" y="4883"/>
                  </a:cubicBezTo>
                  <a:cubicBezTo>
                    <a:pt x="4685" y="6304"/>
                    <a:pt x="4500" y="7014"/>
                    <a:pt x="4500" y="7725"/>
                  </a:cubicBezTo>
                  <a:cubicBezTo>
                    <a:pt x="4500" y="8436"/>
                    <a:pt x="4685" y="9146"/>
                    <a:pt x="5331" y="9572"/>
                  </a:cubicBezTo>
                  <a:cubicBezTo>
                    <a:pt x="5977" y="9999"/>
                    <a:pt x="7085" y="10141"/>
                    <a:pt x="8285" y="10212"/>
                  </a:cubicBezTo>
                  <a:cubicBezTo>
                    <a:pt x="9485" y="10283"/>
                    <a:pt x="10777" y="10283"/>
                    <a:pt x="10870" y="10425"/>
                  </a:cubicBezTo>
                  <a:cubicBezTo>
                    <a:pt x="10962" y="10567"/>
                    <a:pt x="9854" y="10851"/>
                    <a:pt x="8285" y="11491"/>
                  </a:cubicBezTo>
                  <a:cubicBezTo>
                    <a:pt x="6716" y="12130"/>
                    <a:pt x="4685" y="13125"/>
                    <a:pt x="3208" y="14262"/>
                  </a:cubicBezTo>
                  <a:cubicBezTo>
                    <a:pt x="1731" y="15399"/>
                    <a:pt x="808" y="16678"/>
                    <a:pt x="347" y="17743"/>
                  </a:cubicBezTo>
                  <a:cubicBezTo>
                    <a:pt x="-115" y="18809"/>
                    <a:pt x="-115" y="19662"/>
                    <a:pt x="347" y="20230"/>
                  </a:cubicBezTo>
                  <a:cubicBezTo>
                    <a:pt x="808" y="20799"/>
                    <a:pt x="1731" y="21083"/>
                    <a:pt x="3762" y="21154"/>
                  </a:cubicBezTo>
                  <a:cubicBezTo>
                    <a:pt x="5793" y="21225"/>
                    <a:pt x="8931" y="21083"/>
                    <a:pt x="12070" y="20657"/>
                  </a:cubicBezTo>
                  <a:cubicBezTo>
                    <a:pt x="15208" y="20230"/>
                    <a:pt x="18347" y="19520"/>
                    <a:pt x="21485" y="18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2824741" y="2751752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2850141" y="2656502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2708134" y="2307252"/>
              <a:ext cx="14200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098" fill="norm" stroke="1" extrusionOk="0">
                  <a:moveTo>
                    <a:pt x="3205" y="0"/>
                  </a:moveTo>
                  <a:cubicBezTo>
                    <a:pt x="2252" y="5024"/>
                    <a:pt x="1299" y="10047"/>
                    <a:pt x="664" y="14065"/>
                  </a:cubicBezTo>
                  <a:cubicBezTo>
                    <a:pt x="29" y="18084"/>
                    <a:pt x="-289" y="21098"/>
                    <a:pt x="346" y="21098"/>
                  </a:cubicBezTo>
                  <a:cubicBezTo>
                    <a:pt x="982" y="21098"/>
                    <a:pt x="2570" y="18084"/>
                    <a:pt x="4158" y="14317"/>
                  </a:cubicBezTo>
                  <a:cubicBezTo>
                    <a:pt x="5746" y="10549"/>
                    <a:pt x="7335" y="6028"/>
                    <a:pt x="9082" y="3265"/>
                  </a:cubicBezTo>
                  <a:cubicBezTo>
                    <a:pt x="10829" y="503"/>
                    <a:pt x="12735" y="-502"/>
                    <a:pt x="14164" y="251"/>
                  </a:cubicBezTo>
                  <a:cubicBezTo>
                    <a:pt x="15593" y="1005"/>
                    <a:pt x="16546" y="3517"/>
                    <a:pt x="17658" y="6279"/>
                  </a:cubicBezTo>
                  <a:cubicBezTo>
                    <a:pt x="18770" y="9042"/>
                    <a:pt x="20040" y="12056"/>
                    <a:pt x="21311" y="15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3002541" y="2389802"/>
              <a:ext cx="126628" cy="46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414" fill="norm" stroke="1" extrusionOk="0">
                  <a:moveTo>
                    <a:pt x="0" y="0"/>
                  </a:moveTo>
                  <a:cubicBezTo>
                    <a:pt x="3832" y="589"/>
                    <a:pt x="7665" y="1178"/>
                    <a:pt x="11497" y="2749"/>
                  </a:cubicBezTo>
                  <a:cubicBezTo>
                    <a:pt x="15329" y="4320"/>
                    <a:pt x="19161" y="6873"/>
                    <a:pt x="20381" y="9671"/>
                  </a:cubicBezTo>
                  <a:cubicBezTo>
                    <a:pt x="21600" y="12469"/>
                    <a:pt x="20206" y="15513"/>
                    <a:pt x="18465" y="17575"/>
                  </a:cubicBezTo>
                  <a:cubicBezTo>
                    <a:pt x="16723" y="19636"/>
                    <a:pt x="14632" y="20716"/>
                    <a:pt x="11845" y="21158"/>
                  </a:cubicBezTo>
                  <a:cubicBezTo>
                    <a:pt x="9058" y="21600"/>
                    <a:pt x="5574" y="21404"/>
                    <a:pt x="3484" y="21060"/>
                  </a:cubicBezTo>
                  <a:cubicBezTo>
                    <a:pt x="1394" y="20716"/>
                    <a:pt x="697" y="20225"/>
                    <a:pt x="0" y="19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3082647" y="2234001"/>
              <a:ext cx="173895" cy="19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25" fill="norm" stroke="1" extrusionOk="0">
                  <a:moveTo>
                    <a:pt x="300" y="6505"/>
                  </a:moveTo>
                  <a:cubicBezTo>
                    <a:pt x="40" y="4686"/>
                    <a:pt x="-220" y="2867"/>
                    <a:pt x="300" y="1730"/>
                  </a:cubicBezTo>
                  <a:cubicBezTo>
                    <a:pt x="821" y="593"/>
                    <a:pt x="2122" y="138"/>
                    <a:pt x="3423" y="25"/>
                  </a:cubicBezTo>
                  <a:cubicBezTo>
                    <a:pt x="4725" y="-89"/>
                    <a:pt x="6026" y="138"/>
                    <a:pt x="7197" y="1957"/>
                  </a:cubicBezTo>
                  <a:cubicBezTo>
                    <a:pt x="8368" y="3776"/>
                    <a:pt x="9409" y="7187"/>
                    <a:pt x="9279" y="10143"/>
                  </a:cubicBezTo>
                  <a:cubicBezTo>
                    <a:pt x="9149" y="13098"/>
                    <a:pt x="7847" y="15599"/>
                    <a:pt x="6676" y="17418"/>
                  </a:cubicBezTo>
                  <a:cubicBezTo>
                    <a:pt x="5505" y="19237"/>
                    <a:pt x="4464" y="20374"/>
                    <a:pt x="4594" y="20943"/>
                  </a:cubicBezTo>
                  <a:cubicBezTo>
                    <a:pt x="4725" y="21511"/>
                    <a:pt x="6026" y="21511"/>
                    <a:pt x="9019" y="21284"/>
                  </a:cubicBezTo>
                  <a:cubicBezTo>
                    <a:pt x="12011" y="21056"/>
                    <a:pt x="16696" y="20602"/>
                    <a:pt x="21380" y="20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3828041" y="2650152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7" name="Line"/>
            <p:cNvSpPr/>
            <p:nvPr/>
          </p:nvSpPr>
          <p:spPr>
            <a:xfrm>
              <a:off x="3897891" y="2758102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9800"/>
                    <a:pt x="7467" y="18000"/>
                    <a:pt x="11067" y="14400"/>
                  </a:cubicBezTo>
                  <a:cubicBezTo>
                    <a:pt x="14667" y="10800"/>
                    <a:pt x="18133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8" name="Line"/>
            <p:cNvSpPr/>
            <p:nvPr/>
          </p:nvSpPr>
          <p:spPr>
            <a:xfrm>
              <a:off x="4866781" y="2461176"/>
              <a:ext cx="240641" cy="31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04" fill="norm" stroke="1" extrusionOk="0">
                  <a:moveTo>
                    <a:pt x="20170" y="3810"/>
                  </a:moveTo>
                  <a:cubicBezTo>
                    <a:pt x="20724" y="2505"/>
                    <a:pt x="21278" y="1201"/>
                    <a:pt x="20816" y="548"/>
                  </a:cubicBezTo>
                  <a:cubicBezTo>
                    <a:pt x="20355" y="-104"/>
                    <a:pt x="18878" y="-104"/>
                    <a:pt x="16386" y="186"/>
                  </a:cubicBezTo>
                  <a:cubicBezTo>
                    <a:pt x="13893" y="476"/>
                    <a:pt x="10386" y="1056"/>
                    <a:pt x="7432" y="2288"/>
                  </a:cubicBezTo>
                  <a:cubicBezTo>
                    <a:pt x="4478" y="3520"/>
                    <a:pt x="2078" y="5405"/>
                    <a:pt x="878" y="6782"/>
                  </a:cubicBezTo>
                  <a:cubicBezTo>
                    <a:pt x="-322" y="8159"/>
                    <a:pt x="-322" y="9029"/>
                    <a:pt x="1063" y="9971"/>
                  </a:cubicBezTo>
                  <a:cubicBezTo>
                    <a:pt x="2447" y="10913"/>
                    <a:pt x="5216" y="11928"/>
                    <a:pt x="7155" y="12508"/>
                  </a:cubicBezTo>
                  <a:cubicBezTo>
                    <a:pt x="9093" y="13088"/>
                    <a:pt x="10201" y="13233"/>
                    <a:pt x="11216" y="13305"/>
                  </a:cubicBezTo>
                  <a:cubicBezTo>
                    <a:pt x="12232" y="13378"/>
                    <a:pt x="13155" y="13378"/>
                    <a:pt x="13063" y="13450"/>
                  </a:cubicBezTo>
                  <a:cubicBezTo>
                    <a:pt x="12970" y="13523"/>
                    <a:pt x="11863" y="13668"/>
                    <a:pt x="10201" y="14175"/>
                  </a:cubicBezTo>
                  <a:cubicBezTo>
                    <a:pt x="8540" y="14683"/>
                    <a:pt x="6324" y="15552"/>
                    <a:pt x="4755" y="16350"/>
                  </a:cubicBezTo>
                  <a:cubicBezTo>
                    <a:pt x="3186" y="17147"/>
                    <a:pt x="2263" y="17872"/>
                    <a:pt x="1709" y="18669"/>
                  </a:cubicBezTo>
                  <a:cubicBezTo>
                    <a:pt x="1155" y="19466"/>
                    <a:pt x="970" y="20336"/>
                    <a:pt x="1432" y="20844"/>
                  </a:cubicBezTo>
                  <a:cubicBezTo>
                    <a:pt x="1893" y="21351"/>
                    <a:pt x="3001" y="21496"/>
                    <a:pt x="5770" y="21351"/>
                  </a:cubicBezTo>
                  <a:cubicBezTo>
                    <a:pt x="8540" y="21206"/>
                    <a:pt x="12970" y="20771"/>
                    <a:pt x="15647" y="20336"/>
                  </a:cubicBezTo>
                  <a:cubicBezTo>
                    <a:pt x="18324" y="19901"/>
                    <a:pt x="19247" y="19466"/>
                    <a:pt x="20170" y="19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9" name="Line"/>
            <p:cNvSpPr/>
            <p:nvPr/>
          </p:nvSpPr>
          <p:spPr>
            <a:xfrm>
              <a:off x="4964691" y="2260470"/>
              <a:ext cx="139701" cy="91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8" fill="norm" stroke="1" extrusionOk="0">
                  <a:moveTo>
                    <a:pt x="4909" y="3335"/>
                  </a:moveTo>
                  <a:cubicBezTo>
                    <a:pt x="3927" y="5682"/>
                    <a:pt x="2945" y="8030"/>
                    <a:pt x="1964" y="11317"/>
                  </a:cubicBezTo>
                  <a:cubicBezTo>
                    <a:pt x="982" y="14604"/>
                    <a:pt x="0" y="18830"/>
                    <a:pt x="0" y="20004"/>
                  </a:cubicBezTo>
                  <a:cubicBezTo>
                    <a:pt x="0" y="21178"/>
                    <a:pt x="982" y="19300"/>
                    <a:pt x="2291" y="16248"/>
                  </a:cubicBezTo>
                  <a:cubicBezTo>
                    <a:pt x="3600" y="13195"/>
                    <a:pt x="5236" y="8969"/>
                    <a:pt x="6545" y="5917"/>
                  </a:cubicBezTo>
                  <a:cubicBezTo>
                    <a:pt x="7855" y="2865"/>
                    <a:pt x="8836" y="987"/>
                    <a:pt x="10145" y="282"/>
                  </a:cubicBezTo>
                  <a:cubicBezTo>
                    <a:pt x="11455" y="-422"/>
                    <a:pt x="13091" y="48"/>
                    <a:pt x="15055" y="3335"/>
                  </a:cubicBezTo>
                  <a:cubicBezTo>
                    <a:pt x="17018" y="6621"/>
                    <a:pt x="19309" y="12726"/>
                    <a:pt x="21600" y="18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0" name="Line"/>
            <p:cNvSpPr/>
            <p:nvPr/>
          </p:nvSpPr>
          <p:spPr>
            <a:xfrm>
              <a:off x="5212341" y="2324805"/>
              <a:ext cx="184557" cy="5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83" fill="norm" stroke="1" extrusionOk="0">
                  <a:moveTo>
                    <a:pt x="7920" y="64"/>
                  </a:moveTo>
                  <a:cubicBezTo>
                    <a:pt x="9120" y="-27"/>
                    <a:pt x="10320" y="-117"/>
                    <a:pt x="12360" y="516"/>
                  </a:cubicBezTo>
                  <a:cubicBezTo>
                    <a:pt x="14400" y="1148"/>
                    <a:pt x="17280" y="2504"/>
                    <a:pt x="19080" y="4492"/>
                  </a:cubicBezTo>
                  <a:cubicBezTo>
                    <a:pt x="20880" y="6480"/>
                    <a:pt x="21600" y="9101"/>
                    <a:pt x="20160" y="11632"/>
                  </a:cubicBezTo>
                  <a:cubicBezTo>
                    <a:pt x="18720" y="14162"/>
                    <a:pt x="15120" y="16603"/>
                    <a:pt x="11400" y="18229"/>
                  </a:cubicBezTo>
                  <a:cubicBezTo>
                    <a:pt x="7680" y="19856"/>
                    <a:pt x="3840" y="20670"/>
                    <a:pt x="0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1" name="Line"/>
            <p:cNvSpPr/>
            <p:nvPr/>
          </p:nvSpPr>
          <p:spPr>
            <a:xfrm>
              <a:off x="4593032" y="2359602"/>
              <a:ext cx="244660" cy="52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50" fill="norm" stroke="1" extrusionOk="0">
                  <a:moveTo>
                    <a:pt x="9626" y="1751"/>
                  </a:moveTo>
                  <a:cubicBezTo>
                    <a:pt x="9443" y="1060"/>
                    <a:pt x="9260" y="368"/>
                    <a:pt x="8711" y="109"/>
                  </a:cubicBezTo>
                  <a:cubicBezTo>
                    <a:pt x="8161" y="-150"/>
                    <a:pt x="7246" y="23"/>
                    <a:pt x="5782" y="930"/>
                  </a:cubicBezTo>
                  <a:cubicBezTo>
                    <a:pt x="4317" y="1837"/>
                    <a:pt x="2304" y="3479"/>
                    <a:pt x="1114" y="5509"/>
                  </a:cubicBezTo>
                  <a:cubicBezTo>
                    <a:pt x="-76" y="7540"/>
                    <a:pt x="-442" y="9959"/>
                    <a:pt x="656" y="12335"/>
                  </a:cubicBezTo>
                  <a:cubicBezTo>
                    <a:pt x="1755" y="14711"/>
                    <a:pt x="4317" y="17044"/>
                    <a:pt x="7978" y="18556"/>
                  </a:cubicBezTo>
                  <a:cubicBezTo>
                    <a:pt x="11639" y="20068"/>
                    <a:pt x="16399" y="20759"/>
                    <a:pt x="21158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2" name="Line"/>
            <p:cNvSpPr/>
            <p:nvPr/>
          </p:nvSpPr>
          <p:spPr>
            <a:xfrm>
              <a:off x="5593341" y="2161202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959"/>
                    <a:pt x="14400" y="11917"/>
                    <a:pt x="10800" y="15517"/>
                  </a:cubicBezTo>
                  <a:cubicBezTo>
                    <a:pt x="7200" y="19117"/>
                    <a:pt x="3600" y="203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3" name="Line"/>
            <p:cNvSpPr/>
            <p:nvPr/>
          </p:nvSpPr>
          <p:spPr>
            <a:xfrm>
              <a:off x="5447291" y="2148502"/>
              <a:ext cx="285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0" y="17280"/>
                    <a:pt x="7360" y="12960"/>
                    <a:pt x="10560" y="9360"/>
                  </a:cubicBezTo>
                  <a:cubicBezTo>
                    <a:pt x="13760" y="5760"/>
                    <a:pt x="16480" y="2880"/>
                    <a:pt x="18240" y="1440"/>
                  </a:cubicBezTo>
                  <a:cubicBezTo>
                    <a:pt x="20000" y="0"/>
                    <a:pt x="20800" y="0"/>
                    <a:pt x="21200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4" name="Line"/>
            <p:cNvSpPr/>
            <p:nvPr/>
          </p:nvSpPr>
          <p:spPr>
            <a:xfrm>
              <a:off x="5860041" y="266920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5" name="Line"/>
            <p:cNvSpPr/>
            <p:nvPr/>
          </p:nvSpPr>
          <p:spPr>
            <a:xfrm>
              <a:off x="6162988" y="2463885"/>
              <a:ext cx="249554" cy="297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04" fill="norm" stroke="1" extrusionOk="0">
                  <a:moveTo>
                    <a:pt x="20678" y="3370"/>
                  </a:moveTo>
                  <a:cubicBezTo>
                    <a:pt x="21038" y="2451"/>
                    <a:pt x="21398" y="1532"/>
                    <a:pt x="21128" y="919"/>
                  </a:cubicBezTo>
                  <a:cubicBezTo>
                    <a:pt x="20858" y="306"/>
                    <a:pt x="19958" y="0"/>
                    <a:pt x="17978" y="0"/>
                  </a:cubicBezTo>
                  <a:cubicBezTo>
                    <a:pt x="15998" y="0"/>
                    <a:pt x="12938" y="306"/>
                    <a:pt x="10148" y="1149"/>
                  </a:cubicBezTo>
                  <a:cubicBezTo>
                    <a:pt x="7358" y="1991"/>
                    <a:pt x="4838" y="3370"/>
                    <a:pt x="3488" y="4519"/>
                  </a:cubicBezTo>
                  <a:cubicBezTo>
                    <a:pt x="2138" y="5668"/>
                    <a:pt x="1958" y="6587"/>
                    <a:pt x="2228" y="7353"/>
                  </a:cubicBezTo>
                  <a:cubicBezTo>
                    <a:pt x="2498" y="8119"/>
                    <a:pt x="3218" y="8732"/>
                    <a:pt x="4478" y="9345"/>
                  </a:cubicBezTo>
                  <a:cubicBezTo>
                    <a:pt x="5738" y="9957"/>
                    <a:pt x="7538" y="10570"/>
                    <a:pt x="8888" y="11106"/>
                  </a:cubicBezTo>
                  <a:cubicBezTo>
                    <a:pt x="10238" y="11643"/>
                    <a:pt x="11138" y="12102"/>
                    <a:pt x="11048" y="12562"/>
                  </a:cubicBezTo>
                  <a:cubicBezTo>
                    <a:pt x="10958" y="13021"/>
                    <a:pt x="9878" y="13481"/>
                    <a:pt x="7898" y="14553"/>
                  </a:cubicBezTo>
                  <a:cubicBezTo>
                    <a:pt x="5918" y="15626"/>
                    <a:pt x="3038" y="17311"/>
                    <a:pt x="1508" y="18536"/>
                  </a:cubicBezTo>
                  <a:cubicBezTo>
                    <a:pt x="-22" y="19762"/>
                    <a:pt x="-202" y="20528"/>
                    <a:pt x="158" y="20987"/>
                  </a:cubicBezTo>
                  <a:cubicBezTo>
                    <a:pt x="518" y="21447"/>
                    <a:pt x="1418" y="21600"/>
                    <a:pt x="4118" y="21447"/>
                  </a:cubicBezTo>
                  <a:cubicBezTo>
                    <a:pt x="6818" y="21294"/>
                    <a:pt x="11318" y="20834"/>
                    <a:pt x="14108" y="20374"/>
                  </a:cubicBezTo>
                  <a:cubicBezTo>
                    <a:pt x="16898" y="19915"/>
                    <a:pt x="17978" y="19455"/>
                    <a:pt x="19058" y="189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6" name="Line"/>
            <p:cNvSpPr/>
            <p:nvPr/>
          </p:nvSpPr>
          <p:spPr>
            <a:xfrm>
              <a:off x="6261800" y="2203923"/>
              <a:ext cx="195142" cy="11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553" fill="norm" stroke="1" extrusionOk="0">
                  <a:moveTo>
                    <a:pt x="5386" y="7390"/>
                  </a:moveTo>
                  <a:cubicBezTo>
                    <a:pt x="3993" y="10924"/>
                    <a:pt x="2599" y="14459"/>
                    <a:pt x="1554" y="17011"/>
                  </a:cubicBezTo>
                  <a:cubicBezTo>
                    <a:pt x="509" y="19564"/>
                    <a:pt x="-188" y="21135"/>
                    <a:pt x="44" y="20350"/>
                  </a:cubicBezTo>
                  <a:cubicBezTo>
                    <a:pt x="277" y="19564"/>
                    <a:pt x="1438" y="16422"/>
                    <a:pt x="2947" y="13280"/>
                  </a:cubicBezTo>
                  <a:cubicBezTo>
                    <a:pt x="4457" y="10139"/>
                    <a:pt x="6315" y="6997"/>
                    <a:pt x="7709" y="4837"/>
                  </a:cubicBezTo>
                  <a:cubicBezTo>
                    <a:pt x="9102" y="2677"/>
                    <a:pt x="10031" y="1499"/>
                    <a:pt x="11077" y="713"/>
                  </a:cubicBezTo>
                  <a:cubicBezTo>
                    <a:pt x="12122" y="-72"/>
                    <a:pt x="13283" y="-465"/>
                    <a:pt x="13980" y="910"/>
                  </a:cubicBezTo>
                  <a:cubicBezTo>
                    <a:pt x="14677" y="2284"/>
                    <a:pt x="14909" y="5426"/>
                    <a:pt x="16070" y="8568"/>
                  </a:cubicBezTo>
                  <a:cubicBezTo>
                    <a:pt x="17231" y="11710"/>
                    <a:pt x="19322" y="14851"/>
                    <a:pt x="21412" y="17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1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00800" y="3050202"/>
              <a:ext cx="680169" cy="799104"/>
            </a:xfrm>
            <a:prstGeom prst="rect">
              <a:avLst/>
            </a:prstGeom>
            <a:effectLst/>
          </p:spPr>
        </p:pic>
        <p:pic>
          <p:nvPicPr>
            <p:cNvPr id="441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05325" y="3774680"/>
              <a:ext cx="160867" cy="75623"/>
            </a:xfrm>
            <a:prstGeom prst="rect">
              <a:avLst/>
            </a:prstGeom>
            <a:effectLst/>
          </p:spPr>
        </p:pic>
        <p:pic>
          <p:nvPicPr>
            <p:cNvPr id="442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72541" y="3729652"/>
              <a:ext cx="139701" cy="146051"/>
            </a:xfrm>
            <a:prstGeom prst="rect">
              <a:avLst/>
            </a:prstGeom>
            <a:effectLst/>
          </p:spPr>
        </p:pic>
        <p:pic>
          <p:nvPicPr>
            <p:cNvPr id="442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66978" y="4079543"/>
              <a:ext cx="199114" cy="565973"/>
            </a:xfrm>
            <a:prstGeom prst="rect">
              <a:avLst/>
            </a:prstGeom>
            <a:effectLst/>
          </p:spPr>
        </p:pic>
        <p:pic>
          <p:nvPicPr>
            <p:cNvPr id="442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48641" y="4203385"/>
              <a:ext cx="215901" cy="280222"/>
            </a:xfrm>
            <a:prstGeom prst="rect">
              <a:avLst/>
            </a:prstGeom>
            <a:effectLst/>
          </p:spPr>
        </p:pic>
        <p:pic>
          <p:nvPicPr>
            <p:cNvPr id="442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51841" y="4447202"/>
              <a:ext cx="31751" cy="88901"/>
            </a:xfrm>
            <a:prstGeom prst="rect">
              <a:avLst/>
            </a:prstGeom>
            <a:effectLst/>
          </p:spPr>
        </p:pic>
        <p:pic>
          <p:nvPicPr>
            <p:cNvPr id="442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15564" y="4034881"/>
              <a:ext cx="148978" cy="115989"/>
            </a:xfrm>
            <a:prstGeom prst="rect">
              <a:avLst/>
            </a:prstGeom>
            <a:effectLst/>
          </p:spPr>
        </p:pic>
        <p:pic>
          <p:nvPicPr>
            <p:cNvPr id="4431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62991" y="4478952"/>
              <a:ext cx="171451" cy="69851"/>
            </a:xfrm>
            <a:prstGeom prst="rect">
              <a:avLst/>
            </a:prstGeom>
            <a:effectLst/>
          </p:spPr>
        </p:pic>
        <p:pic>
          <p:nvPicPr>
            <p:cNvPr id="4433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82091" y="4485302"/>
              <a:ext cx="95251" cy="38101"/>
            </a:xfrm>
            <a:prstGeom prst="rect">
              <a:avLst/>
            </a:prstGeom>
            <a:effectLst/>
          </p:spPr>
        </p:pic>
        <p:pic>
          <p:nvPicPr>
            <p:cNvPr id="4435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36091" y="4472602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443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213787" y="4162395"/>
              <a:ext cx="258905" cy="312325"/>
            </a:xfrm>
            <a:prstGeom prst="rect">
              <a:avLst/>
            </a:prstGeom>
            <a:effectLst/>
          </p:spPr>
        </p:pic>
        <p:pic>
          <p:nvPicPr>
            <p:cNvPr id="443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72691" y="4416898"/>
              <a:ext cx="105036" cy="105479"/>
            </a:xfrm>
            <a:prstGeom prst="rect">
              <a:avLst/>
            </a:prstGeom>
            <a:effectLst/>
          </p:spPr>
        </p:pic>
        <p:pic>
          <p:nvPicPr>
            <p:cNvPr id="444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26620" y="3969695"/>
              <a:ext cx="152422" cy="96508"/>
            </a:xfrm>
            <a:prstGeom prst="rect">
              <a:avLst/>
            </a:prstGeom>
            <a:effectLst/>
          </p:spPr>
        </p:pic>
        <p:pic>
          <p:nvPicPr>
            <p:cNvPr id="444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548891" y="3984122"/>
              <a:ext cx="262432" cy="596431"/>
            </a:xfrm>
            <a:prstGeom prst="rect">
              <a:avLst/>
            </a:prstGeom>
            <a:effectLst/>
          </p:spPr>
        </p:pic>
        <p:pic>
          <p:nvPicPr>
            <p:cNvPr id="444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221991" y="2866597"/>
              <a:ext cx="609601" cy="628106"/>
            </a:xfrm>
            <a:prstGeom prst="rect">
              <a:avLst/>
            </a:prstGeom>
            <a:effectLst/>
          </p:spPr>
        </p:pic>
        <p:pic>
          <p:nvPicPr>
            <p:cNvPr id="4447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10941" y="3456602"/>
              <a:ext cx="120651" cy="38101"/>
            </a:xfrm>
            <a:prstGeom prst="rect">
              <a:avLst/>
            </a:prstGeom>
            <a:effectLst/>
          </p:spPr>
        </p:pic>
        <p:pic>
          <p:nvPicPr>
            <p:cNvPr id="444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799841" y="3405802"/>
              <a:ext cx="203201" cy="158751"/>
            </a:xfrm>
            <a:prstGeom prst="rect">
              <a:avLst/>
            </a:prstGeom>
            <a:effectLst/>
          </p:spPr>
        </p:pic>
        <p:pic>
          <p:nvPicPr>
            <p:cNvPr id="445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58931" y="3854494"/>
              <a:ext cx="379011" cy="1693200"/>
            </a:xfrm>
            <a:prstGeom prst="rect">
              <a:avLst/>
            </a:prstGeom>
            <a:effectLst/>
          </p:spPr>
        </p:pic>
        <p:pic>
          <p:nvPicPr>
            <p:cNvPr id="445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879579" y="3903281"/>
              <a:ext cx="220301" cy="349274"/>
            </a:xfrm>
            <a:prstGeom prst="rect">
              <a:avLst/>
            </a:prstGeom>
            <a:effectLst/>
          </p:spPr>
        </p:pic>
        <p:pic>
          <p:nvPicPr>
            <p:cNvPr id="4455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117341" y="4180502"/>
              <a:ext cx="25401" cy="101601"/>
            </a:xfrm>
            <a:prstGeom prst="rect">
              <a:avLst/>
            </a:prstGeom>
            <a:effectLst/>
          </p:spPr>
        </p:pic>
        <p:pic>
          <p:nvPicPr>
            <p:cNvPr id="445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079241" y="3726212"/>
              <a:ext cx="139701" cy="124091"/>
            </a:xfrm>
            <a:prstGeom prst="rect">
              <a:avLst/>
            </a:prstGeom>
            <a:effectLst/>
          </p:spPr>
        </p:pic>
        <p:pic>
          <p:nvPicPr>
            <p:cNvPr id="4459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17341" y="4421802"/>
              <a:ext cx="38101" cy="146051"/>
            </a:xfrm>
            <a:prstGeom prst="rect">
              <a:avLst/>
            </a:prstGeom>
            <a:effectLst/>
          </p:spPr>
        </p:pic>
        <p:pic>
          <p:nvPicPr>
            <p:cNvPr id="4461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110991" y="4656752"/>
              <a:ext cx="50801" cy="88901"/>
            </a:xfrm>
            <a:prstGeom prst="rect">
              <a:avLst/>
            </a:prstGeom>
            <a:effectLst/>
          </p:spPr>
        </p:pic>
        <p:pic>
          <p:nvPicPr>
            <p:cNvPr id="4463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123691" y="486630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46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85843" y="5184613"/>
              <a:ext cx="237333" cy="358797"/>
            </a:xfrm>
            <a:prstGeom prst="rect">
              <a:avLst/>
            </a:prstGeom>
            <a:effectLst/>
          </p:spPr>
        </p:pic>
        <p:pic>
          <p:nvPicPr>
            <p:cNvPr id="446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219447" y="5412487"/>
              <a:ext cx="120145" cy="159797"/>
            </a:xfrm>
            <a:prstGeom prst="rect">
              <a:avLst/>
            </a:prstGeom>
            <a:effectLst/>
          </p:spPr>
        </p:pic>
        <p:pic>
          <p:nvPicPr>
            <p:cNvPr id="446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62734" y="5032491"/>
              <a:ext cx="138758" cy="68762"/>
            </a:xfrm>
            <a:prstGeom prst="rect">
              <a:avLst/>
            </a:prstGeom>
            <a:effectLst/>
          </p:spPr>
        </p:pic>
        <p:pic>
          <p:nvPicPr>
            <p:cNvPr id="447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90391" y="3725033"/>
              <a:ext cx="282303" cy="1727914"/>
            </a:xfrm>
            <a:prstGeom prst="rect">
              <a:avLst/>
            </a:prstGeom>
            <a:effectLst/>
          </p:spPr>
        </p:pic>
        <p:pic>
          <p:nvPicPr>
            <p:cNvPr id="447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99741" y="4186852"/>
              <a:ext cx="279401" cy="190501"/>
            </a:xfrm>
            <a:prstGeom prst="rect">
              <a:avLst/>
            </a:prstGeom>
            <a:effectLst/>
          </p:spPr>
        </p:pic>
        <p:pic>
          <p:nvPicPr>
            <p:cNvPr id="447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999741" y="4167802"/>
              <a:ext cx="241301" cy="304801"/>
            </a:xfrm>
            <a:prstGeom prst="rect">
              <a:avLst/>
            </a:prstGeom>
            <a:effectLst/>
          </p:spPr>
        </p:pic>
        <p:pic>
          <p:nvPicPr>
            <p:cNvPr id="447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612391" y="4682152"/>
              <a:ext cx="57151" cy="190501"/>
            </a:xfrm>
            <a:prstGeom prst="rect">
              <a:avLst/>
            </a:prstGeom>
            <a:effectLst/>
          </p:spPr>
        </p:pic>
        <p:pic>
          <p:nvPicPr>
            <p:cNvPr id="447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688591" y="4712528"/>
              <a:ext cx="209551" cy="134725"/>
            </a:xfrm>
            <a:prstGeom prst="rect">
              <a:avLst/>
            </a:prstGeom>
            <a:effectLst/>
          </p:spPr>
        </p:pic>
        <p:pic>
          <p:nvPicPr>
            <p:cNvPr id="448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777491" y="4688502"/>
              <a:ext cx="88901" cy="209551"/>
            </a:xfrm>
            <a:prstGeom prst="rect">
              <a:avLst/>
            </a:prstGeom>
            <a:effectLst/>
          </p:spPr>
        </p:pic>
        <p:pic>
          <p:nvPicPr>
            <p:cNvPr id="448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11254" y="4683063"/>
              <a:ext cx="158338" cy="138790"/>
            </a:xfrm>
            <a:prstGeom prst="rect">
              <a:avLst/>
            </a:prstGeom>
            <a:effectLst/>
          </p:spPr>
        </p:pic>
        <p:pic>
          <p:nvPicPr>
            <p:cNvPr id="448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597776" y="5466107"/>
              <a:ext cx="164373" cy="202543"/>
            </a:xfrm>
            <a:prstGeom prst="rect">
              <a:avLst/>
            </a:prstGeom>
            <a:effectLst/>
          </p:spPr>
        </p:pic>
        <p:pic>
          <p:nvPicPr>
            <p:cNvPr id="448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790441" y="5514002"/>
              <a:ext cx="152401" cy="133351"/>
            </a:xfrm>
            <a:prstGeom prst="rect">
              <a:avLst/>
            </a:prstGeom>
            <a:effectLst/>
          </p:spPr>
        </p:pic>
        <p:pic>
          <p:nvPicPr>
            <p:cNvPr id="448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803141" y="5501302"/>
              <a:ext cx="127001" cy="177801"/>
            </a:xfrm>
            <a:prstGeom prst="rect">
              <a:avLst/>
            </a:prstGeom>
            <a:effectLst/>
          </p:spPr>
        </p:pic>
        <p:pic>
          <p:nvPicPr>
            <p:cNvPr id="449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035098" y="5469552"/>
              <a:ext cx="41094" cy="215901"/>
            </a:xfrm>
            <a:prstGeom prst="rect">
              <a:avLst/>
            </a:prstGeom>
            <a:effectLst/>
          </p:spPr>
        </p:pic>
        <p:pic>
          <p:nvPicPr>
            <p:cNvPr id="449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596891" y="4586902"/>
              <a:ext cx="279401" cy="50801"/>
            </a:xfrm>
            <a:prstGeom prst="rect">
              <a:avLst/>
            </a:prstGeom>
            <a:effectLst/>
          </p:spPr>
        </p:pic>
        <p:pic>
          <p:nvPicPr>
            <p:cNvPr id="449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660391" y="4771052"/>
              <a:ext cx="184151" cy="47128"/>
            </a:xfrm>
            <a:prstGeom prst="rect">
              <a:avLst/>
            </a:prstGeom>
            <a:effectLst/>
          </p:spPr>
        </p:pic>
        <p:pic>
          <p:nvPicPr>
            <p:cNvPr id="449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362191" y="5075852"/>
              <a:ext cx="76201" cy="215901"/>
            </a:xfrm>
            <a:prstGeom prst="rect">
              <a:avLst/>
            </a:prstGeom>
            <a:effectLst/>
          </p:spPr>
        </p:pic>
        <p:pic>
          <p:nvPicPr>
            <p:cNvPr id="449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476491" y="5113952"/>
              <a:ext cx="234951" cy="158751"/>
            </a:xfrm>
            <a:prstGeom prst="rect">
              <a:avLst/>
            </a:prstGeom>
            <a:effectLst/>
          </p:spPr>
        </p:pic>
        <p:pic>
          <p:nvPicPr>
            <p:cNvPr id="450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546341" y="5133002"/>
              <a:ext cx="107951" cy="184151"/>
            </a:xfrm>
            <a:prstGeom prst="rect">
              <a:avLst/>
            </a:prstGeom>
            <a:effectLst/>
          </p:spPr>
        </p:pic>
        <p:pic>
          <p:nvPicPr>
            <p:cNvPr id="450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781291" y="5101252"/>
              <a:ext cx="38101" cy="215901"/>
            </a:xfrm>
            <a:prstGeom prst="rect">
              <a:avLst/>
            </a:prstGeom>
            <a:effectLst/>
          </p:spPr>
        </p:pic>
        <p:pic>
          <p:nvPicPr>
            <p:cNvPr id="450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516891" y="4682152"/>
              <a:ext cx="387882" cy="171980"/>
            </a:xfrm>
            <a:prstGeom prst="rect">
              <a:avLst/>
            </a:prstGeom>
            <a:effectLst/>
          </p:spPr>
        </p:pic>
        <p:pic>
          <p:nvPicPr>
            <p:cNvPr id="450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933191" y="4330385"/>
              <a:ext cx="229824" cy="59668"/>
            </a:xfrm>
            <a:prstGeom prst="rect">
              <a:avLst/>
            </a:prstGeom>
            <a:effectLst/>
          </p:spPr>
        </p:pic>
        <p:pic>
          <p:nvPicPr>
            <p:cNvPr id="450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914141" y="4390052"/>
              <a:ext cx="279401" cy="57151"/>
            </a:xfrm>
            <a:prstGeom prst="rect">
              <a:avLst/>
            </a:prstGeom>
            <a:effectLst/>
          </p:spPr>
        </p:pic>
        <p:pic>
          <p:nvPicPr>
            <p:cNvPr id="451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158241" y="4694852"/>
              <a:ext cx="254001" cy="44451"/>
            </a:xfrm>
            <a:prstGeom prst="rect">
              <a:avLst/>
            </a:prstGeom>
            <a:effectLst/>
          </p:spPr>
        </p:pic>
        <p:pic>
          <p:nvPicPr>
            <p:cNvPr id="4513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145541" y="4796452"/>
              <a:ext cx="209551" cy="38101"/>
            </a:xfrm>
            <a:prstGeom prst="rect">
              <a:avLst/>
            </a:prstGeom>
            <a:effectLst/>
          </p:spPr>
        </p:pic>
        <p:pic>
          <p:nvPicPr>
            <p:cNvPr id="451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964941" y="4663465"/>
              <a:ext cx="209551" cy="56788"/>
            </a:xfrm>
            <a:prstGeom prst="rect">
              <a:avLst/>
            </a:prstGeom>
            <a:effectLst/>
          </p:spPr>
        </p:pic>
        <p:pic>
          <p:nvPicPr>
            <p:cNvPr id="451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983991" y="4739302"/>
              <a:ext cx="196851" cy="25401"/>
            </a:xfrm>
            <a:prstGeom prst="rect">
              <a:avLst/>
            </a:prstGeom>
            <a:effectLst/>
          </p:spPr>
        </p:pic>
        <p:pic>
          <p:nvPicPr>
            <p:cNvPr id="451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107980" y="4316938"/>
              <a:ext cx="291333" cy="390190"/>
            </a:xfrm>
            <a:prstGeom prst="rect">
              <a:avLst/>
            </a:prstGeom>
            <a:effectLst/>
          </p:spPr>
        </p:pic>
        <p:pic>
          <p:nvPicPr>
            <p:cNvPr id="452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611010" y="4326269"/>
              <a:ext cx="300332" cy="336834"/>
            </a:xfrm>
            <a:prstGeom prst="rect">
              <a:avLst/>
            </a:prstGeom>
            <a:effectLst/>
          </p:spPr>
        </p:pic>
        <p:pic>
          <p:nvPicPr>
            <p:cNvPr id="4523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924041" y="4644052"/>
              <a:ext cx="31751" cy="107951"/>
            </a:xfrm>
            <a:prstGeom prst="rect">
              <a:avLst/>
            </a:prstGeom>
            <a:effectLst/>
          </p:spPr>
        </p:pic>
        <p:pic>
          <p:nvPicPr>
            <p:cNvPr id="4525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936741" y="4517052"/>
              <a:ext cx="50801" cy="76201"/>
            </a:xfrm>
            <a:prstGeom prst="rect">
              <a:avLst/>
            </a:prstGeom>
            <a:effectLst/>
          </p:spPr>
        </p:pic>
        <p:pic>
          <p:nvPicPr>
            <p:cNvPr id="452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759884" y="4127578"/>
              <a:ext cx="189558" cy="129125"/>
            </a:xfrm>
            <a:prstGeom prst="rect">
              <a:avLst/>
            </a:prstGeom>
            <a:effectLst/>
          </p:spPr>
        </p:pic>
        <p:pic>
          <p:nvPicPr>
            <p:cNvPr id="452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012941" y="4244002"/>
              <a:ext cx="198331" cy="419101"/>
            </a:xfrm>
            <a:prstGeom prst="rect">
              <a:avLst/>
            </a:prstGeom>
            <a:effectLst/>
          </p:spPr>
        </p:pic>
        <p:pic>
          <p:nvPicPr>
            <p:cNvPr id="453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75082" y="4281539"/>
              <a:ext cx="182260" cy="381564"/>
            </a:xfrm>
            <a:prstGeom prst="rect">
              <a:avLst/>
            </a:prstGeom>
            <a:effectLst/>
          </p:spPr>
        </p:pic>
        <p:pic>
          <p:nvPicPr>
            <p:cNvPr id="453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254241" y="4046437"/>
              <a:ext cx="215901" cy="203916"/>
            </a:xfrm>
            <a:prstGeom prst="rect">
              <a:avLst/>
            </a:prstGeom>
            <a:effectLst/>
          </p:spPr>
        </p:pic>
        <p:pic>
          <p:nvPicPr>
            <p:cNvPr id="453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571741" y="4458679"/>
              <a:ext cx="222251" cy="39324"/>
            </a:xfrm>
            <a:prstGeom prst="rect">
              <a:avLst/>
            </a:prstGeom>
            <a:effectLst/>
          </p:spPr>
        </p:pic>
        <p:pic>
          <p:nvPicPr>
            <p:cNvPr id="4537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635241" y="4574202"/>
              <a:ext cx="184151" cy="44451"/>
            </a:xfrm>
            <a:prstGeom prst="rect">
              <a:avLst/>
            </a:prstGeom>
            <a:effectLst/>
          </p:spPr>
        </p:pic>
        <p:pic>
          <p:nvPicPr>
            <p:cNvPr id="453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136891" y="4238429"/>
              <a:ext cx="267875" cy="424674"/>
            </a:xfrm>
            <a:prstGeom prst="rect">
              <a:avLst/>
            </a:prstGeom>
            <a:effectLst/>
          </p:spPr>
        </p:pic>
        <p:sp>
          <p:nvSpPr>
            <p:cNvPr id="4541" name="Line"/>
            <p:cNvSpPr/>
            <p:nvPr/>
          </p:nvSpPr>
          <p:spPr>
            <a:xfrm>
              <a:off x="-1" y="6024094"/>
              <a:ext cx="287187" cy="34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13" fill="norm" stroke="1" extrusionOk="0">
                  <a:moveTo>
                    <a:pt x="21210" y="3447"/>
                  </a:moveTo>
                  <a:cubicBezTo>
                    <a:pt x="21367" y="2254"/>
                    <a:pt x="21525" y="1062"/>
                    <a:pt x="21210" y="465"/>
                  </a:cubicBezTo>
                  <a:cubicBezTo>
                    <a:pt x="20894" y="-131"/>
                    <a:pt x="20106" y="-131"/>
                    <a:pt x="18293" y="333"/>
                  </a:cubicBezTo>
                  <a:cubicBezTo>
                    <a:pt x="16480" y="797"/>
                    <a:pt x="13642" y="1724"/>
                    <a:pt x="11592" y="2784"/>
                  </a:cubicBezTo>
                  <a:cubicBezTo>
                    <a:pt x="9543" y="3844"/>
                    <a:pt x="8281" y="5037"/>
                    <a:pt x="7651" y="5965"/>
                  </a:cubicBezTo>
                  <a:cubicBezTo>
                    <a:pt x="7020" y="6892"/>
                    <a:pt x="7020" y="7555"/>
                    <a:pt x="7414" y="8019"/>
                  </a:cubicBezTo>
                  <a:cubicBezTo>
                    <a:pt x="7808" y="8482"/>
                    <a:pt x="8597" y="8748"/>
                    <a:pt x="9700" y="9013"/>
                  </a:cubicBezTo>
                  <a:cubicBezTo>
                    <a:pt x="10804" y="9278"/>
                    <a:pt x="12223" y="9543"/>
                    <a:pt x="12538" y="10073"/>
                  </a:cubicBezTo>
                  <a:cubicBezTo>
                    <a:pt x="12853" y="10603"/>
                    <a:pt x="12065" y="11398"/>
                    <a:pt x="10016" y="12657"/>
                  </a:cubicBezTo>
                  <a:cubicBezTo>
                    <a:pt x="7966" y="13916"/>
                    <a:pt x="4655" y="15638"/>
                    <a:pt x="2763" y="16765"/>
                  </a:cubicBezTo>
                  <a:cubicBezTo>
                    <a:pt x="871" y="17891"/>
                    <a:pt x="398" y="18421"/>
                    <a:pt x="161" y="19017"/>
                  </a:cubicBezTo>
                  <a:cubicBezTo>
                    <a:pt x="-75" y="19614"/>
                    <a:pt x="-75" y="20276"/>
                    <a:pt x="319" y="20740"/>
                  </a:cubicBezTo>
                  <a:cubicBezTo>
                    <a:pt x="713" y="21204"/>
                    <a:pt x="1502" y="21469"/>
                    <a:pt x="4340" y="21403"/>
                  </a:cubicBezTo>
                  <a:cubicBezTo>
                    <a:pt x="7178" y="21336"/>
                    <a:pt x="12065" y="20939"/>
                    <a:pt x="16953" y="20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2" name="Line"/>
            <p:cNvSpPr/>
            <p:nvPr/>
          </p:nvSpPr>
          <p:spPr>
            <a:xfrm>
              <a:off x="341891" y="6364902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3" name="Line"/>
            <p:cNvSpPr/>
            <p:nvPr/>
          </p:nvSpPr>
          <p:spPr>
            <a:xfrm>
              <a:off x="373641" y="6212502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4" name="Line"/>
            <p:cNvSpPr/>
            <p:nvPr/>
          </p:nvSpPr>
          <p:spPr>
            <a:xfrm>
              <a:off x="164091" y="5814487"/>
              <a:ext cx="158751" cy="10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5" fill="norm" stroke="1" extrusionOk="0">
                  <a:moveTo>
                    <a:pt x="6048" y="847"/>
                  </a:moveTo>
                  <a:cubicBezTo>
                    <a:pt x="4608" y="5000"/>
                    <a:pt x="3168" y="9154"/>
                    <a:pt x="2016" y="12893"/>
                  </a:cubicBezTo>
                  <a:cubicBezTo>
                    <a:pt x="864" y="16631"/>
                    <a:pt x="0" y="19954"/>
                    <a:pt x="0" y="20370"/>
                  </a:cubicBezTo>
                  <a:cubicBezTo>
                    <a:pt x="0" y="20785"/>
                    <a:pt x="864" y="18293"/>
                    <a:pt x="2592" y="14554"/>
                  </a:cubicBezTo>
                  <a:cubicBezTo>
                    <a:pt x="4320" y="10816"/>
                    <a:pt x="6912" y="5831"/>
                    <a:pt x="9648" y="2923"/>
                  </a:cubicBezTo>
                  <a:cubicBezTo>
                    <a:pt x="12384" y="16"/>
                    <a:pt x="15264" y="-815"/>
                    <a:pt x="17280" y="847"/>
                  </a:cubicBezTo>
                  <a:cubicBezTo>
                    <a:pt x="19296" y="2508"/>
                    <a:pt x="20448" y="6662"/>
                    <a:pt x="21600" y="10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5" name="Line"/>
            <p:cNvSpPr/>
            <p:nvPr/>
          </p:nvSpPr>
          <p:spPr>
            <a:xfrm>
              <a:off x="748291" y="6193452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767341" y="6326802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21600"/>
                    <a:pt x="9600" y="21600"/>
                    <a:pt x="13200" y="18000"/>
                  </a:cubicBezTo>
                  <a:cubicBezTo>
                    <a:pt x="16800" y="14400"/>
                    <a:pt x="192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1516641" y="5996602"/>
              <a:ext cx="184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83" y="2057"/>
                    <a:pt x="4966" y="4114"/>
                    <a:pt x="7448" y="7200"/>
                  </a:cubicBezTo>
                  <a:cubicBezTo>
                    <a:pt x="9931" y="10286"/>
                    <a:pt x="12414" y="14400"/>
                    <a:pt x="14772" y="16971"/>
                  </a:cubicBezTo>
                  <a:cubicBezTo>
                    <a:pt x="17131" y="19543"/>
                    <a:pt x="19366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1641998" y="5959732"/>
              <a:ext cx="143788" cy="37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232" fill="norm" stroke="1" extrusionOk="0">
                  <a:moveTo>
                    <a:pt x="20605" y="2464"/>
                  </a:moveTo>
                  <a:cubicBezTo>
                    <a:pt x="20913" y="1378"/>
                    <a:pt x="21222" y="292"/>
                    <a:pt x="20605" y="50"/>
                  </a:cubicBezTo>
                  <a:cubicBezTo>
                    <a:pt x="19988" y="-191"/>
                    <a:pt x="18445" y="412"/>
                    <a:pt x="15822" y="2283"/>
                  </a:cubicBezTo>
                  <a:cubicBezTo>
                    <a:pt x="13199" y="4153"/>
                    <a:pt x="9496" y="7291"/>
                    <a:pt x="6719" y="10247"/>
                  </a:cubicBezTo>
                  <a:cubicBezTo>
                    <a:pt x="3942" y="13203"/>
                    <a:pt x="2091" y="15979"/>
                    <a:pt x="1011" y="17849"/>
                  </a:cubicBezTo>
                  <a:cubicBezTo>
                    <a:pt x="-69" y="19720"/>
                    <a:pt x="-378" y="20685"/>
                    <a:pt x="548" y="21047"/>
                  </a:cubicBezTo>
                  <a:cubicBezTo>
                    <a:pt x="1473" y="21409"/>
                    <a:pt x="3633" y="21168"/>
                    <a:pt x="5793" y="209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1840491" y="6307752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1815091" y="6174907"/>
              <a:ext cx="77421" cy="4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985" fill="norm" stroke="1" extrusionOk="0">
                  <a:moveTo>
                    <a:pt x="14011" y="10585"/>
                  </a:moveTo>
                  <a:cubicBezTo>
                    <a:pt x="11092" y="12385"/>
                    <a:pt x="8173" y="14185"/>
                    <a:pt x="8757" y="16435"/>
                  </a:cubicBezTo>
                  <a:cubicBezTo>
                    <a:pt x="9341" y="18685"/>
                    <a:pt x="13427" y="21385"/>
                    <a:pt x="16346" y="20935"/>
                  </a:cubicBezTo>
                  <a:cubicBezTo>
                    <a:pt x="19265" y="20485"/>
                    <a:pt x="21016" y="16885"/>
                    <a:pt x="21308" y="12835"/>
                  </a:cubicBezTo>
                  <a:cubicBezTo>
                    <a:pt x="21600" y="8785"/>
                    <a:pt x="20432" y="4285"/>
                    <a:pt x="18389" y="2035"/>
                  </a:cubicBezTo>
                  <a:cubicBezTo>
                    <a:pt x="16346" y="-215"/>
                    <a:pt x="13427" y="-215"/>
                    <a:pt x="10508" y="235"/>
                  </a:cubicBezTo>
                  <a:cubicBezTo>
                    <a:pt x="7589" y="685"/>
                    <a:pt x="4670" y="1585"/>
                    <a:pt x="2919" y="3385"/>
                  </a:cubicBezTo>
                  <a:cubicBezTo>
                    <a:pt x="1168" y="5185"/>
                    <a:pt x="584" y="7885"/>
                    <a:pt x="0" y="10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2320975" y="6263807"/>
              <a:ext cx="205317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56" fill="norm" stroke="1" extrusionOk="0">
                  <a:moveTo>
                    <a:pt x="221" y="21256"/>
                  </a:moveTo>
                  <a:cubicBezTo>
                    <a:pt x="0" y="14056"/>
                    <a:pt x="-220" y="6856"/>
                    <a:pt x="441" y="3256"/>
                  </a:cubicBezTo>
                  <a:cubicBezTo>
                    <a:pt x="1102" y="-344"/>
                    <a:pt x="2645" y="-344"/>
                    <a:pt x="6282" y="376"/>
                  </a:cubicBezTo>
                  <a:cubicBezTo>
                    <a:pt x="9919" y="1096"/>
                    <a:pt x="15649" y="2536"/>
                    <a:pt x="21380" y="3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2615191" y="6098202"/>
              <a:ext cx="203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4560"/>
                    <a:pt x="8100" y="9120"/>
                    <a:pt x="11700" y="12720"/>
                  </a:cubicBezTo>
                  <a:cubicBezTo>
                    <a:pt x="15300" y="16320"/>
                    <a:pt x="18450" y="189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2759125" y="6108458"/>
              <a:ext cx="173567" cy="33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75" fill="norm" stroke="1" extrusionOk="0">
                  <a:moveTo>
                    <a:pt x="21340" y="157"/>
                  </a:moveTo>
                  <a:cubicBezTo>
                    <a:pt x="20039" y="21"/>
                    <a:pt x="18738" y="-116"/>
                    <a:pt x="17697" y="157"/>
                  </a:cubicBezTo>
                  <a:cubicBezTo>
                    <a:pt x="16656" y="431"/>
                    <a:pt x="15875" y="1114"/>
                    <a:pt x="13923" y="3302"/>
                  </a:cubicBezTo>
                  <a:cubicBezTo>
                    <a:pt x="11971" y="5489"/>
                    <a:pt x="8848" y="9180"/>
                    <a:pt x="6376" y="12188"/>
                  </a:cubicBezTo>
                  <a:cubicBezTo>
                    <a:pt x="3904" y="15195"/>
                    <a:pt x="2082" y="17519"/>
                    <a:pt x="1041" y="19023"/>
                  </a:cubicBezTo>
                  <a:cubicBezTo>
                    <a:pt x="0" y="20527"/>
                    <a:pt x="-260" y="21211"/>
                    <a:pt x="260" y="21347"/>
                  </a:cubicBezTo>
                  <a:cubicBezTo>
                    <a:pt x="781" y="21484"/>
                    <a:pt x="2082" y="21074"/>
                    <a:pt x="3383" y="20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2907291" y="6403002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506"/>
                    <a:pt x="0" y="11012"/>
                    <a:pt x="0" y="14612"/>
                  </a:cubicBezTo>
                  <a:cubicBezTo>
                    <a:pt x="0" y="18212"/>
                    <a:pt x="108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2958091" y="6276002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2760691" y="5863252"/>
              <a:ext cx="108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6339" y="0"/>
                  </a:moveTo>
                  <a:cubicBezTo>
                    <a:pt x="4678" y="4400"/>
                    <a:pt x="3016" y="8800"/>
                    <a:pt x="1770" y="12200"/>
                  </a:cubicBezTo>
                  <a:cubicBezTo>
                    <a:pt x="524" y="15600"/>
                    <a:pt x="-307" y="18000"/>
                    <a:pt x="108" y="17800"/>
                  </a:cubicBezTo>
                  <a:cubicBezTo>
                    <a:pt x="524" y="17600"/>
                    <a:pt x="2185" y="14800"/>
                    <a:pt x="3639" y="12600"/>
                  </a:cubicBezTo>
                  <a:cubicBezTo>
                    <a:pt x="5093" y="10400"/>
                    <a:pt x="6339" y="8800"/>
                    <a:pt x="7793" y="7400"/>
                  </a:cubicBezTo>
                  <a:cubicBezTo>
                    <a:pt x="9247" y="6000"/>
                    <a:pt x="10908" y="4800"/>
                    <a:pt x="12570" y="5000"/>
                  </a:cubicBezTo>
                  <a:cubicBezTo>
                    <a:pt x="14231" y="5200"/>
                    <a:pt x="15893" y="6800"/>
                    <a:pt x="17347" y="9800"/>
                  </a:cubicBezTo>
                  <a:cubicBezTo>
                    <a:pt x="18801" y="12800"/>
                    <a:pt x="20047" y="17200"/>
                    <a:pt x="212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3434341" y="6269652"/>
              <a:ext cx="1524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3478791" y="6377602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3840741" y="6104552"/>
              <a:ext cx="1270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2880"/>
                    <a:pt x="9360" y="5760"/>
                    <a:pt x="12960" y="9360"/>
                  </a:cubicBezTo>
                  <a:cubicBezTo>
                    <a:pt x="16560" y="12960"/>
                    <a:pt x="1908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3939312" y="6149002"/>
              <a:ext cx="12368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21035" y="0"/>
                  </a:moveTo>
                  <a:cubicBezTo>
                    <a:pt x="19235" y="144"/>
                    <a:pt x="17435" y="288"/>
                    <a:pt x="15095" y="1368"/>
                  </a:cubicBezTo>
                  <a:cubicBezTo>
                    <a:pt x="12755" y="2448"/>
                    <a:pt x="9875" y="4464"/>
                    <a:pt x="6995" y="7344"/>
                  </a:cubicBezTo>
                  <a:cubicBezTo>
                    <a:pt x="4115" y="10224"/>
                    <a:pt x="1235" y="13968"/>
                    <a:pt x="335" y="16488"/>
                  </a:cubicBezTo>
                  <a:cubicBezTo>
                    <a:pt x="-565" y="19008"/>
                    <a:pt x="515" y="20304"/>
                    <a:pt x="15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4043941" y="6428402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4082041" y="6333152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4386841" y="6352202"/>
              <a:ext cx="1841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4790937" y="6128455"/>
              <a:ext cx="161055" cy="43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66" fill="norm" stroke="1" extrusionOk="0">
                  <a:moveTo>
                    <a:pt x="21071" y="73"/>
                  </a:moveTo>
                  <a:cubicBezTo>
                    <a:pt x="19133" y="-31"/>
                    <a:pt x="17194" y="-134"/>
                    <a:pt x="14702" y="589"/>
                  </a:cubicBezTo>
                  <a:cubicBezTo>
                    <a:pt x="12209" y="1313"/>
                    <a:pt x="9163" y="2863"/>
                    <a:pt x="6394" y="5033"/>
                  </a:cubicBezTo>
                  <a:cubicBezTo>
                    <a:pt x="3625" y="7204"/>
                    <a:pt x="1133" y="9994"/>
                    <a:pt x="302" y="12475"/>
                  </a:cubicBezTo>
                  <a:cubicBezTo>
                    <a:pt x="-529" y="14955"/>
                    <a:pt x="302" y="17125"/>
                    <a:pt x="3486" y="18572"/>
                  </a:cubicBezTo>
                  <a:cubicBezTo>
                    <a:pt x="6671" y="20019"/>
                    <a:pt x="12209" y="20743"/>
                    <a:pt x="17748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5136647" y="6164290"/>
              <a:ext cx="197992" cy="55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14" fill="norm" stroke="1" extrusionOk="0">
                  <a:moveTo>
                    <a:pt x="1992" y="7725"/>
                  </a:moveTo>
                  <a:cubicBezTo>
                    <a:pt x="1992" y="9600"/>
                    <a:pt x="1992" y="11475"/>
                    <a:pt x="1879" y="13472"/>
                  </a:cubicBezTo>
                  <a:cubicBezTo>
                    <a:pt x="1765" y="15469"/>
                    <a:pt x="1538" y="17588"/>
                    <a:pt x="1310" y="19014"/>
                  </a:cubicBezTo>
                  <a:cubicBezTo>
                    <a:pt x="1083" y="20441"/>
                    <a:pt x="855" y="21174"/>
                    <a:pt x="628" y="21297"/>
                  </a:cubicBezTo>
                  <a:cubicBezTo>
                    <a:pt x="401" y="21419"/>
                    <a:pt x="173" y="20930"/>
                    <a:pt x="60" y="19137"/>
                  </a:cubicBezTo>
                  <a:cubicBezTo>
                    <a:pt x="-54" y="17344"/>
                    <a:pt x="-54" y="14246"/>
                    <a:pt x="514" y="11353"/>
                  </a:cubicBezTo>
                  <a:cubicBezTo>
                    <a:pt x="1083" y="8459"/>
                    <a:pt x="2220" y="5769"/>
                    <a:pt x="3470" y="3935"/>
                  </a:cubicBezTo>
                  <a:cubicBezTo>
                    <a:pt x="4721" y="2101"/>
                    <a:pt x="6085" y="1123"/>
                    <a:pt x="7449" y="553"/>
                  </a:cubicBezTo>
                  <a:cubicBezTo>
                    <a:pt x="8813" y="-18"/>
                    <a:pt x="10178" y="-181"/>
                    <a:pt x="12110" y="227"/>
                  </a:cubicBezTo>
                  <a:cubicBezTo>
                    <a:pt x="14043" y="634"/>
                    <a:pt x="16544" y="1612"/>
                    <a:pt x="17567" y="2672"/>
                  </a:cubicBezTo>
                  <a:cubicBezTo>
                    <a:pt x="18590" y="3731"/>
                    <a:pt x="18135" y="4873"/>
                    <a:pt x="17453" y="5606"/>
                  </a:cubicBezTo>
                  <a:cubicBezTo>
                    <a:pt x="16771" y="6340"/>
                    <a:pt x="15862" y="6666"/>
                    <a:pt x="14725" y="6951"/>
                  </a:cubicBezTo>
                  <a:cubicBezTo>
                    <a:pt x="13588" y="7236"/>
                    <a:pt x="12224" y="7481"/>
                    <a:pt x="12110" y="7562"/>
                  </a:cubicBezTo>
                  <a:cubicBezTo>
                    <a:pt x="11997" y="7644"/>
                    <a:pt x="13133" y="7562"/>
                    <a:pt x="14270" y="7562"/>
                  </a:cubicBezTo>
                  <a:cubicBezTo>
                    <a:pt x="15407" y="7562"/>
                    <a:pt x="16544" y="7644"/>
                    <a:pt x="17794" y="7970"/>
                  </a:cubicBezTo>
                  <a:cubicBezTo>
                    <a:pt x="19045" y="8296"/>
                    <a:pt x="20409" y="8867"/>
                    <a:pt x="20978" y="9356"/>
                  </a:cubicBezTo>
                  <a:cubicBezTo>
                    <a:pt x="21546" y="9845"/>
                    <a:pt x="21319" y="10252"/>
                    <a:pt x="19954" y="10741"/>
                  </a:cubicBezTo>
                  <a:cubicBezTo>
                    <a:pt x="18590" y="11230"/>
                    <a:pt x="16089" y="11801"/>
                    <a:pt x="14270" y="12127"/>
                  </a:cubicBezTo>
                  <a:cubicBezTo>
                    <a:pt x="12451" y="12453"/>
                    <a:pt x="11314" y="12534"/>
                    <a:pt x="10632" y="12534"/>
                  </a:cubicBezTo>
                  <a:cubicBezTo>
                    <a:pt x="9950" y="12534"/>
                    <a:pt x="9723" y="12453"/>
                    <a:pt x="9495" y="12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5406704" y="6409352"/>
              <a:ext cx="89411" cy="7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139" fill="norm" stroke="1" extrusionOk="0">
                  <a:moveTo>
                    <a:pt x="12359" y="3411"/>
                  </a:moveTo>
                  <a:cubicBezTo>
                    <a:pt x="9904" y="4547"/>
                    <a:pt x="7450" y="5684"/>
                    <a:pt x="5240" y="7105"/>
                  </a:cubicBezTo>
                  <a:cubicBezTo>
                    <a:pt x="3031" y="8526"/>
                    <a:pt x="1068" y="10232"/>
                    <a:pt x="331" y="12505"/>
                  </a:cubicBezTo>
                  <a:cubicBezTo>
                    <a:pt x="-405" y="14779"/>
                    <a:pt x="86" y="17621"/>
                    <a:pt x="1804" y="19326"/>
                  </a:cubicBezTo>
                  <a:cubicBezTo>
                    <a:pt x="3522" y="21032"/>
                    <a:pt x="6468" y="21600"/>
                    <a:pt x="9904" y="20747"/>
                  </a:cubicBezTo>
                  <a:cubicBezTo>
                    <a:pt x="13340" y="19895"/>
                    <a:pt x="17268" y="17621"/>
                    <a:pt x="19231" y="15063"/>
                  </a:cubicBezTo>
                  <a:cubicBezTo>
                    <a:pt x="21195" y="12505"/>
                    <a:pt x="21195" y="9663"/>
                    <a:pt x="19477" y="7105"/>
                  </a:cubicBezTo>
                  <a:cubicBezTo>
                    <a:pt x="17759" y="4547"/>
                    <a:pt x="14322" y="2274"/>
                    <a:pt x="108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5218152" y="5953144"/>
              <a:ext cx="159290" cy="10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990" fill="norm" stroke="1" extrusionOk="0">
                  <a:moveTo>
                    <a:pt x="6041" y="2298"/>
                  </a:moveTo>
                  <a:cubicBezTo>
                    <a:pt x="4335" y="5621"/>
                    <a:pt x="2630" y="8944"/>
                    <a:pt x="1493" y="12267"/>
                  </a:cubicBezTo>
                  <a:cubicBezTo>
                    <a:pt x="356" y="15590"/>
                    <a:pt x="-212" y="18913"/>
                    <a:pt x="72" y="19536"/>
                  </a:cubicBezTo>
                  <a:cubicBezTo>
                    <a:pt x="356" y="20159"/>
                    <a:pt x="1493" y="18082"/>
                    <a:pt x="3199" y="14552"/>
                  </a:cubicBezTo>
                  <a:cubicBezTo>
                    <a:pt x="4904" y="11021"/>
                    <a:pt x="7177" y="6036"/>
                    <a:pt x="9025" y="3128"/>
                  </a:cubicBezTo>
                  <a:cubicBezTo>
                    <a:pt x="10872" y="221"/>
                    <a:pt x="12293" y="-610"/>
                    <a:pt x="13288" y="428"/>
                  </a:cubicBezTo>
                  <a:cubicBezTo>
                    <a:pt x="14283" y="1467"/>
                    <a:pt x="14851" y="4375"/>
                    <a:pt x="16130" y="8113"/>
                  </a:cubicBezTo>
                  <a:cubicBezTo>
                    <a:pt x="17409" y="11852"/>
                    <a:pt x="19399" y="16421"/>
                    <a:pt x="21388" y="20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5682241" y="6307752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4400"/>
                    <a:pt x="12218" y="7200"/>
                    <a:pt x="15818" y="3600"/>
                  </a:cubicBezTo>
                  <a:cubicBezTo>
                    <a:pt x="19418" y="0"/>
                    <a:pt x="2050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5805785" y="6237902"/>
              <a:ext cx="980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50"/>
                    <a:pt x="-1585" y="9900"/>
                    <a:pt x="575" y="13500"/>
                  </a:cubicBezTo>
                  <a:cubicBezTo>
                    <a:pt x="2735" y="17100"/>
                    <a:pt x="11375" y="1935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6168989" y="6174402"/>
              <a:ext cx="199053" cy="25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68" fill="norm" stroke="1" extrusionOk="0">
                  <a:moveTo>
                    <a:pt x="20700" y="0"/>
                  </a:moveTo>
                  <a:cubicBezTo>
                    <a:pt x="14788" y="2856"/>
                    <a:pt x="8877" y="5712"/>
                    <a:pt x="5353" y="7408"/>
                  </a:cubicBezTo>
                  <a:cubicBezTo>
                    <a:pt x="1828" y="9104"/>
                    <a:pt x="691" y="9640"/>
                    <a:pt x="237" y="10354"/>
                  </a:cubicBezTo>
                  <a:cubicBezTo>
                    <a:pt x="-218" y="11068"/>
                    <a:pt x="9" y="11960"/>
                    <a:pt x="691" y="12407"/>
                  </a:cubicBezTo>
                  <a:cubicBezTo>
                    <a:pt x="1374" y="12853"/>
                    <a:pt x="2510" y="12853"/>
                    <a:pt x="3647" y="12853"/>
                  </a:cubicBezTo>
                  <a:cubicBezTo>
                    <a:pt x="4784" y="12853"/>
                    <a:pt x="5921" y="12853"/>
                    <a:pt x="7626" y="13031"/>
                  </a:cubicBezTo>
                  <a:cubicBezTo>
                    <a:pt x="9331" y="13210"/>
                    <a:pt x="11605" y="13567"/>
                    <a:pt x="12401" y="14102"/>
                  </a:cubicBezTo>
                  <a:cubicBezTo>
                    <a:pt x="13197" y="14638"/>
                    <a:pt x="12515" y="15352"/>
                    <a:pt x="10923" y="16155"/>
                  </a:cubicBezTo>
                  <a:cubicBezTo>
                    <a:pt x="9331" y="16959"/>
                    <a:pt x="6830" y="17851"/>
                    <a:pt x="5239" y="18655"/>
                  </a:cubicBezTo>
                  <a:cubicBezTo>
                    <a:pt x="3647" y="19458"/>
                    <a:pt x="2965" y="20172"/>
                    <a:pt x="3306" y="20707"/>
                  </a:cubicBezTo>
                  <a:cubicBezTo>
                    <a:pt x="3647" y="21243"/>
                    <a:pt x="5011" y="21600"/>
                    <a:pt x="8195" y="21421"/>
                  </a:cubicBezTo>
                  <a:cubicBezTo>
                    <a:pt x="11378" y="21243"/>
                    <a:pt x="16380" y="20529"/>
                    <a:pt x="21382" y="1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6561428" y="6105998"/>
              <a:ext cx="146609" cy="48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93" fill="norm" stroke="1" extrusionOk="0">
                  <a:moveTo>
                    <a:pt x="2357" y="11388"/>
                  </a:moveTo>
                  <a:cubicBezTo>
                    <a:pt x="1739" y="14460"/>
                    <a:pt x="1122" y="17533"/>
                    <a:pt x="814" y="19302"/>
                  </a:cubicBezTo>
                  <a:cubicBezTo>
                    <a:pt x="505" y="21070"/>
                    <a:pt x="505" y="21536"/>
                    <a:pt x="351" y="21489"/>
                  </a:cubicBezTo>
                  <a:cubicBezTo>
                    <a:pt x="197" y="21443"/>
                    <a:pt x="-112" y="20884"/>
                    <a:pt x="42" y="19162"/>
                  </a:cubicBezTo>
                  <a:cubicBezTo>
                    <a:pt x="197" y="17439"/>
                    <a:pt x="814" y="14553"/>
                    <a:pt x="1894" y="11714"/>
                  </a:cubicBezTo>
                  <a:cubicBezTo>
                    <a:pt x="2974" y="8874"/>
                    <a:pt x="4517" y="6081"/>
                    <a:pt x="5597" y="4358"/>
                  </a:cubicBezTo>
                  <a:cubicBezTo>
                    <a:pt x="6677" y="2636"/>
                    <a:pt x="7294" y="1984"/>
                    <a:pt x="8219" y="1426"/>
                  </a:cubicBezTo>
                  <a:cubicBezTo>
                    <a:pt x="9145" y="867"/>
                    <a:pt x="10379" y="402"/>
                    <a:pt x="11922" y="169"/>
                  </a:cubicBezTo>
                  <a:cubicBezTo>
                    <a:pt x="13465" y="-64"/>
                    <a:pt x="15317" y="-64"/>
                    <a:pt x="16551" y="215"/>
                  </a:cubicBezTo>
                  <a:cubicBezTo>
                    <a:pt x="17785" y="495"/>
                    <a:pt x="18402" y="1053"/>
                    <a:pt x="18248" y="2031"/>
                  </a:cubicBezTo>
                  <a:cubicBezTo>
                    <a:pt x="18094" y="3008"/>
                    <a:pt x="17168" y="4405"/>
                    <a:pt x="16242" y="5289"/>
                  </a:cubicBezTo>
                  <a:cubicBezTo>
                    <a:pt x="15317" y="6174"/>
                    <a:pt x="14391" y="6546"/>
                    <a:pt x="14699" y="6826"/>
                  </a:cubicBezTo>
                  <a:cubicBezTo>
                    <a:pt x="15008" y="7105"/>
                    <a:pt x="16551" y="7291"/>
                    <a:pt x="17785" y="7570"/>
                  </a:cubicBezTo>
                  <a:cubicBezTo>
                    <a:pt x="19019" y="7850"/>
                    <a:pt x="19945" y="8222"/>
                    <a:pt x="20562" y="8641"/>
                  </a:cubicBezTo>
                  <a:cubicBezTo>
                    <a:pt x="21179" y="9060"/>
                    <a:pt x="21488" y="9526"/>
                    <a:pt x="21334" y="9991"/>
                  </a:cubicBezTo>
                  <a:cubicBezTo>
                    <a:pt x="21179" y="10457"/>
                    <a:pt x="20562" y="10922"/>
                    <a:pt x="18402" y="11155"/>
                  </a:cubicBezTo>
                  <a:cubicBezTo>
                    <a:pt x="16242" y="11388"/>
                    <a:pt x="12539" y="11388"/>
                    <a:pt x="8837" y="1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6812541" y="6326802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6806191" y="622520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4" name="Line"/>
            <p:cNvSpPr/>
            <p:nvPr/>
          </p:nvSpPr>
          <p:spPr>
            <a:xfrm>
              <a:off x="6729991" y="6244252"/>
              <a:ext cx="74085" cy="31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9257" y="0"/>
                  </a:moveTo>
                  <a:cubicBezTo>
                    <a:pt x="12960" y="3334"/>
                    <a:pt x="16663" y="6668"/>
                    <a:pt x="18823" y="9713"/>
                  </a:cubicBezTo>
                  <a:cubicBezTo>
                    <a:pt x="20983" y="12757"/>
                    <a:pt x="21600" y="15511"/>
                    <a:pt x="21600" y="17251"/>
                  </a:cubicBezTo>
                  <a:cubicBezTo>
                    <a:pt x="21600" y="18991"/>
                    <a:pt x="20983" y="19715"/>
                    <a:pt x="19749" y="20368"/>
                  </a:cubicBezTo>
                  <a:cubicBezTo>
                    <a:pt x="18514" y="21020"/>
                    <a:pt x="16663" y="21600"/>
                    <a:pt x="13269" y="21455"/>
                  </a:cubicBezTo>
                  <a:cubicBezTo>
                    <a:pt x="9874" y="21310"/>
                    <a:pt x="4937" y="20440"/>
                    <a:pt x="0" y="19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6749041" y="61426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6519872" y="5905983"/>
              <a:ext cx="127570" cy="10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116" fill="norm" stroke="1" extrusionOk="0">
                  <a:moveTo>
                    <a:pt x="2220" y="3999"/>
                  </a:moveTo>
                  <a:cubicBezTo>
                    <a:pt x="1866" y="8074"/>
                    <a:pt x="1511" y="12150"/>
                    <a:pt x="980" y="15207"/>
                  </a:cubicBezTo>
                  <a:cubicBezTo>
                    <a:pt x="449" y="18263"/>
                    <a:pt x="-259" y="20301"/>
                    <a:pt x="95" y="20301"/>
                  </a:cubicBezTo>
                  <a:cubicBezTo>
                    <a:pt x="449" y="20301"/>
                    <a:pt x="1866" y="18263"/>
                    <a:pt x="3459" y="15003"/>
                  </a:cubicBezTo>
                  <a:cubicBezTo>
                    <a:pt x="5052" y="11742"/>
                    <a:pt x="6823" y="7259"/>
                    <a:pt x="8239" y="4203"/>
                  </a:cubicBezTo>
                  <a:cubicBezTo>
                    <a:pt x="9656" y="1146"/>
                    <a:pt x="10718" y="-484"/>
                    <a:pt x="11780" y="127"/>
                  </a:cubicBezTo>
                  <a:cubicBezTo>
                    <a:pt x="12843" y="739"/>
                    <a:pt x="13905" y="3591"/>
                    <a:pt x="15498" y="7463"/>
                  </a:cubicBezTo>
                  <a:cubicBezTo>
                    <a:pt x="17092" y="11335"/>
                    <a:pt x="19216" y="16225"/>
                    <a:pt x="21341" y="21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7003041" y="6135739"/>
              <a:ext cx="146051" cy="30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487"/>
                  </a:moveTo>
                  <a:cubicBezTo>
                    <a:pt x="1878" y="189"/>
                    <a:pt x="3757" y="-109"/>
                    <a:pt x="5322" y="40"/>
                  </a:cubicBezTo>
                  <a:cubicBezTo>
                    <a:pt x="6887" y="189"/>
                    <a:pt x="8139" y="785"/>
                    <a:pt x="10643" y="2796"/>
                  </a:cubicBezTo>
                  <a:cubicBezTo>
                    <a:pt x="13148" y="4807"/>
                    <a:pt x="16904" y="8233"/>
                    <a:pt x="18939" y="11585"/>
                  </a:cubicBezTo>
                  <a:cubicBezTo>
                    <a:pt x="20974" y="14937"/>
                    <a:pt x="21287" y="18214"/>
                    <a:pt x="21600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7045496" y="6149002"/>
              <a:ext cx="12899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21232" y="0"/>
                  </a:moveTo>
                  <a:cubicBezTo>
                    <a:pt x="16703" y="3443"/>
                    <a:pt x="12174" y="6887"/>
                    <a:pt x="8516" y="10096"/>
                  </a:cubicBezTo>
                  <a:cubicBezTo>
                    <a:pt x="4858" y="13304"/>
                    <a:pt x="2071" y="16278"/>
                    <a:pt x="851" y="18157"/>
                  </a:cubicBezTo>
                  <a:cubicBezTo>
                    <a:pt x="-368" y="20035"/>
                    <a:pt x="-20" y="20817"/>
                    <a:pt x="3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7288791" y="6428402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7276091" y="6339502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7269741" y="6123602"/>
              <a:ext cx="7243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5554" y="0"/>
                  </a:moveTo>
                  <a:cubicBezTo>
                    <a:pt x="8640" y="300"/>
                    <a:pt x="11726" y="600"/>
                    <a:pt x="14194" y="2400"/>
                  </a:cubicBezTo>
                  <a:cubicBezTo>
                    <a:pt x="16663" y="4200"/>
                    <a:pt x="18514" y="7500"/>
                    <a:pt x="19749" y="10650"/>
                  </a:cubicBezTo>
                  <a:cubicBezTo>
                    <a:pt x="20983" y="13800"/>
                    <a:pt x="21600" y="16800"/>
                    <a:pt x="20674" y="18750"/>
                  </a:cubicBezTo>
                  <a:cubicBezTo>
                    <a:pt x="19749" y="20700"/>
                    <a:pt x="17280" y="21600"/>
                    <a:pt x="14503" y="21600"/>
                  </a:cubicBezTo>
                  <a:cubicBezTo>
                    <a:pt x="11726" y="21600"/>
                    <a:pt x="8640" y="20700"/>
                    <a:pt x="6171" y="19350"/>
                  </a:cubicBezTo>
                  <a:cubicBezTo>
                    <a:pt x="3703" y="18000"/>
                    <a:pt x="1851" y="16200"/>
                    <a:pt x="0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7276091" y="6053752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7364991" y="6110902"/>
              <a:ext cx="173568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3" y="0"/>
                  </a:moveTo>
                  <a:cubicBezTo>
                    <a:pt x="13171" y="615"/>
                    <a:pt x="15278" y="1229"/>
                    <a:pt x="17385" y="2766"/>
                  </a:cubicBezTo>
                  <a:cubicBezTo>
                    <a:pt x="19493" y="4302"/>
                    <a:pt x="21600" y="6761"/>
                    <a:pt x="21600" y="9483"/>
                  </a:cubicBezTo>
                  <a:cubicBezTo>
                    <a:pt x="21600" y="12205"/>
                    <a:pt x="19493" y="15190"/>
                    <a:pt x="16727" y="17210"/>
                  </a:cubicBezTo>
                  <a:cubicBezTo>
                    <a:pt x="13961" y="19229"/>
                    <a:pt x="10537" y="20283"/>
                    <a:pt x="7639" y="20854"/>
                  </a:cubicBezTo>
                  <a:cubicBezTo>
                    <a:pt x="4741" y="21424"/>
                    <a:pt x="2371" y="215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606" name="Drawing"/>
          <p:cNvGrpSpPr/>
          <p:nvPr/>
        </p:nvGrpSpPr>
        <p:grpSpPr>
          <a:xfrm>
            <a:off x="7719292" y="1597947"/>
            <a:ext cx="3126509" cy="2096574"/>
            <a:chOff x="0" y="0"/>
            <a:chExt cx="3126507" cy="2096572"/>
          </a:xfrm>
        </p:grpSpPr>
        <p:sp>
          <p:nvSpPr>
            <p:cNvPr id="4585" name="Line"/>
            <p:cNvSpPr/>
            <p:nvPr/>
          </p:nvSpPr>
          <p:spPr>
            <a:xfrm>
              <a:off x="0" y="370986"/>
              <a:ext cx="271918" cy="363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31" fill="norm" stroke="1" extrusionOk="0">
                  <a:moveTo>
                    <a:pt x="20120" y="4071"/>
                  </a:moveTo>
                  <a:cubicBezTo>
                    <a:pt x="20618" y="3450"/>
                    <a:pt x="21117" y="2829"/>
                    <a:pt x="21283" y="2209"/>
                  </a:cubicBezTo>
                  <a:cubicBezTo>
                    <a:pt x="21449" y="1588"/>
                    <a:pt x="21283" y="967"/>
                    <a:pt x="20784" y="533"/>
                  </a:cubicBezTo>
                  <a:cubicBezTo>
                    <a:pt x="20286" y="98"/>
                    <a:pt x="19455" y="-150"/>
                    <a:pt x="17544" y="98"/>
                  </a:cubicBezTo>
                  <a:cubicBezTo>
                    <a:pt x="15634" y="347"/>
                    <a:pt x="12643" y="1091"/>
                    <a:pt x="9984" y="2333"/>
                  </a:cubicBezTo>
                  <a:cubicBezTo>
                    <a:pt x="7326" y="3574"/>
                    <a:pt x="5000" y="5312"/>
                    <a:pt x="3671" y="6491"/>
                  </a:cubicBezTo>
                  <a:cubicBezTo>
                    <a:pt x="2341" y="7671"/>
                    <a:pt x="2009" y="8291"/>
                    <a:pt x="1843" y="8912"/>
                  </a:cubicBezTo>
                  <a:cubicBezTo>
                    <a:pt x="1677" y="9533"/>
                    <a:pt x="1677" y="10153"/>
                    <a:pt x="2175" y="10650"/>
                  </a:cubicBezTo>
                  <a:cubicBezTo>
                    <a:pt x="2674" y="11147"/>
                    <a:pt x="3671" y="11519"/>
                    <a:pt x="5083" y="11767"/>
                  </a:cubicBezTo>
                  <a:cubicBezTo>
                    <a:pt x="6495" y="12016"/>
                    <a:pt x="8323" y="12140"/>
                    <a:pt x="9486" y="12450"/>
                  </a:cubicBezTo>
                  <a:cubicBezTo>
                    <a:pt x="10649" y="12760"/>
                    <a:pt x="11147" y="13257"/>
                    <a:pt x="10981" y="13691"/>
                  </a:cubicBezTo>
                  <a:cubicBezTo>
                    <a:pt x="10815" y="14126"/>
                    <a:pt x="9984" y="14498"/>
                    <a:pt x="8323" y="15181"/>
                  </a:cubicBezTo>
                  <a:cubicBezTo>
                    <a:pt x="6661" y="15864"/>
                    <a:pt x="4169" y="16857"/>
                    <a:pt x="2674" y="17602"/>
                  </a:cubicBezTo>
                  <a:cubicBezTo>
                    <a:pt x="1178" y="18347"/>
                    <a:pt x="680" y="18843"/>
                    <a:pt x="347" y="19402"/>
                  </a:cubicBezTo>
                  <a:cubicBezTo>
                    <a:pt x="15" y="19960"/>
                    <a:pt x="-151" y="20581"/>
                    <a:pt x="181" y="20953"/>
                  </a:cubicBezTo>
                  <a:cubicBezTo>
                    <a:pt x="514" y="21326"/>
                    <a:pt x="1344" y="21450"/>
                    <a:pt x="4252" y="21202"/>
                  </a:cubicBezTo>
                  <a:cubicBezTo>
                    <a:pt x="7160" y="20953"/>
                    <a:pt x="12144" y="20333"/>
                    <a:pt x="17129" y="19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125857" y="127375"/>
              <a:ext cx="136801" cy="16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63" fill="norm" stroke="1" extrusionOk="0">
                  <a:moveTo>
                    <a:pt x="2535" y="8554"/>
                  </a:moveTo>
                  <a:cubicBezTo>
                    <a:pt x="1871" y="11877"/>
                    <a:pt x="1206" y="15200"/>
                    <a:pt x="708" y="17554"/>
                  </a:cubicBezTo>
                  <a:cubicBezTo>
                    <a:pt x="209" y="19907"/>
                    <a:pt x="-123" y="21292"/>
                    <a:pt x="43" y="21154"/>
                  </a:cubicBezTo>
                  <a:cubicBezTo>
                    <a:pt x="209" y="21015"/>
                    <a:pt x="874" y="19354"/>
                    <a:pt x="2203" y="16169"/>
                  </a:cubicBezTo>
                  <a:cubicBezTo>
                    <a:pt x="3532" y="12984"/>
                    <a:pt x="5526" y="8277"/>
                    <a:pt x="7022" y="5230"/>
                  </a:cubicBezTo>
                  <a:cubicBezTo>
                    <a:pt x="8517" y="2184"/>
                    <a:pt x="9514" y="800"/>
                    <a:pt x="10843" y="246"/>
                  </a:cubicBezTo>
                  <a:cubicBezTo>
                    <a:pt x="12172" y="-308"/>
                    <a:pt x="13834" y="-31"/>
                    <a:pt x="15495" y="2184"/>
                  </a:cubicBezTo>
                  <a:cubicBezTo>
                    <a:pt x="17157" y="4400"/>
                    <a:pt x="18819" y="8554"/>
                    <a:pt x="19815" y="11600"/>
                  </a:cubicBezTo>
                  <a:cubicBezTo>
                    <a:pt x="20812" y="14646"/>
                    <a:pt x="21145" y="16584"/>
                    <a:pt x="21477" y="18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726207" y="522952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764307" y="630902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1287124" y="147079"/>
              <a:ext cx="191061" cy="168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82" fill="norm" stroke="1" extrusionOk="0">
                  <a:moveTo>
                    <a:pt x="21125" y="586"/>
                  </a:moveTo>
                  <a:cubicBezTo>
                    <a:pt x="21363" y="450"/>
                    <a:pt x="21600" y="315"/>
                    <a:pt x="21244" y="206"/>
                  </a:cubicBezTo>
                  <a:cubicBezTo>
                    <a:pt x="20888" y="98"/>
                    <a:pt x="19938" y="16"/>
                    <a:pt x="17921" y="3"/>
                  </a:cubicBezTo>
                  <a:cubicBezTo>
                    <a:pt x="15903" y="-11"/>
                    <a:pt x="12818" y="43"/>
                    <a:pt x="10444" y="98"/>
                  </a:cubicBezTo>
                  <a:cubicBezTo>
                    <a:pt x="8070" y="152"/>
                    <a:pt x="6409" y="206"/>
                    <a:pt x="5103" y="382"/>
                  </a:cubicBezTo>
                  <a:cubicBezTo>
                    <a:pt x="3798" y="559"/>
                    <a:pt x="2848" y="857"/>
                    <a:pt x="2730" y="1373"/>
                  </a:cubicBezTo>
                  <a:cubicBezTo>
                    <a:pt x="2611" y="1888"/>
                    <a:pt x="3323" y="2621"/>
                    <a:pt x="3798" y="3544"/>
                  </a:cubicBezTo>
                  <a:cubicBezTo>
                    <a:pt x="4273" y="4466"/>
                    <a:pt x="4510" y="5579"/>
                    <a:pt x="4273" y="6583"/>
                  </a:cubicBezTo>
                  <a:cubicBezTo>
                    <a:pt x="4035" y="7587"/>
                    <a:pt x="3323" y="8482"/>
                    <a:pt x="2611" y="9364"/>
                  </a:cubicBezTo>
                  <a:cubicBezTo>
                    <a:pt x="1899" y="10246"/>
                    <a:pt x="1187" y="11115"/>
                    <a:pt x="712" y="12024"/>
                  </a:cubicBezTo>
                  <a:cubicBezTo>
                    <a:pt x="237" y="12933"/>
                    <a:pt x="0" y="13882"/>
                    <a:pt x="0" y="14873"/>
                  </a:cubicBezTo>
                  <a:cubicBezTo>
                    <a:pt x="0" y="15863"/>
                    <a:pt x="237" y="16895"/>
                    <a:pt x="475" y="17776"/>
                  </a:cubicBezTo>
                  <a:cubicBezTo>
                    <a:pt x="712" y="18658"/>
                    <a:pt x="949" y="19391"/>
                    <a:pt x="949" y="19893"/>
                  </a:cubicBezTo>
                  <a:cubicBezTo>
                    <a:pt x="949" y="20395"/>
                    <a:pt x="712" y="20666"/>
                    <a:pt x="593" y="20897"/>
                  </a:cubicBezTo>
                  <a:cubicBezTo>
                    <a:pt x="475" y="21128"/>
                    <a:pt x="475" y="21318"/>
                    <a:pt x="1305" y="21426"/>
                  </a:cubicBezTo>
                  <a:cubicBezTo>
                    <a:pt x="2136" y="21535"/>
                    <a:pt x="3798" y="21562"/>
                    <a:pt x="6171" y="21575"/>
                  </a:cubicBezTo>
                  <a:cubicBezTo>
                    <a:pt x="8545" y="21589"/>
                    <a:pt x="11631" y="21589"/>
                    <a:pt x="13530" y="21521"/>
                  </a:cubicBezTo>
                  <a:cubicBezTo>
                    <a:pt x="15429" y="21453"/>
                    <a:pt x="16141" y="21318"/>
                    <a:pt x="16853" y="21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1777495" y="182168"/>
              <a:ext cx="206063" cy="28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79" fill="norm" stroke="1" extrusionOk="0">
                  <a:moveTo>
                    <a:pt x="20580" y="2720"/>
                  </a:moveTo>
                  <a:cubicBezTo>
                    <a:pt x="21017" y="1920"/>
                    <a:pt x="21453" y="1120"/>
                    <a:pt x="21126" y="640"/>
                  </a:cubicBezTo>
                  <a:cubicBezTo>
                    <a:pt x="20798" y="160"/>
                    <a:pt x="19708" y="0"/>
                    <a:pt x="17962" y="0"/>
                  </a:cubicBezTo>
                  <a:cubicBezTo>
                    <a:pt x="16217" y="0"/>
                    <a:pt x="13817" y="160"/>
                    <a:pt x="11744" y="960"/>
                  </a:cubicBezTo>
                  <a:cubicBezTo>
                    <a:pt x="9671" y="1760"/>
                    <a:pt x="7926" y="3200"/>
                    <a:pt x="7053" y="4320"/>
                  </a:cubicBezTo>
                  <a:cubicBezTo>
                    <a:pt x="6180" y="5440"/>
                    <a:pt x="6180" y="6240"/>
                    <a:pt x="6617" y="6960"/>
                  </a:cubicBezTo>
                  <a:cubicBezTo>
                    <a:pt x="7053" y="7680"/>
                    <a:pt x="7926" y="8320"/>
                    <a:pt x="9017" y="8960"/>
                  </a:cubicBezTo>
                  <a:cubicBezTo>
                    <a:pt x="10108" y="9600"/>
                    <a:pt x="11417" y="10240"/>
                    <a:pt x="11635" y="10800"/>
                  </a:cubicBezTo>
                  <a:cubicBezTo>
                    <a:pt x="11853" y="11360"/>
                    <a:pt x="10980" y="11840"/>
                    <a:pt x="9126" y="12720"/>
                  </a:cubicBezTo>
                  <a:cubicBezTo>
                    <a:pt x="7271" y="13600"/>
                    <a:pt x="4435" y="14880"/>
                    <a:pt x="2689" y="15920"/>
                  </a:cubicBezTo>
                  <a:cubicBezTo>
                    <a:pt x="944" y="16960"/>
                    <a:pt x="289" y="17760"/>
                    <a:pt x="71" y="18560"/>
                  </a:cubicBezTo>
                  <a:cubicBezTo>
                    <a:pt x="-147" y="19360"/>
                    <a:pt x="71" y="20160"/>
                    <a:pt x="1598" y="20720"/>
                  </a:cubicBezTo>
                  <a:cubicBezTo>
                    <a:pt x="3126" y="21280"/>
                    <a:pt x="5962" y="21600"/>
                    <a:pt x="9453" y="21200"/>
                  </a:cubicBezTo>
                  <a:cubicBezTo>
                    <a:pt x="12944" y="20800"/>
                    <a:pt x="17089" y="19680"/>
                    <a:pt x="21235" y="18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2072407" y="453102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1914082" y="-1"/>
              <a:ext cx="120226" cy="11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766" fill="norm" stroke="1" extrusionOk="0">
                  <a:moveTo>
                    <a:pt x="5608" y="5130"/>
                  </a:moveTo>
                  <a:cubicBezTo>
                    <a:pt x="4092" y="6308"/>
                    <a:pt x="2577" y="7487"/>
                    <a:pt x="1629" y="9057"/>
                  </a:cubicBezTo>
                  <a:cubicBezTo>
                    <a:pt x="682" y="10628"/>
                    <a:pt x="303" y="12592"/>
                    <a:pt x="113" y="14948"/>
                  </a:cubicBezTo>
                  <a:cubicBezTo>
                    <a:pt x="-76" y="17305"/>
                    <a:pt x="-76" y="20054"/>
                    <a:pt x="492" y="20643"/>
                  </a:cubicBezTo>
                  <a:cubicBezTo>
                    <a:pt x="1061" y="21232"/>
                    <a:pt x="2198" y="19661"/>
                    <a:pt x="3713" y="16716"/>
                  </a:cubicBezTo>
                  <a:cubicBezTo>
                    <a:pt x="5229" y="13770"/>
                    <a:pt x="7124" y="9450"/>
                    <a:pt x="8640" y="6505"/>
                  </a:cubicBezTo>
                  <a:cubicBezTo>
                    <a:pt x="10156" y="3559"/>
                    <a:pt x="11292" y="1988"/>
                    <a:pt x="12808" y="1007"/>
                  </a:cubicBezTo>
                  <a:cubicBezTo>
                    <a:pt x="14324" y="25"/>
                    <a:pt x="16219" y="-368"/>
                    <a:pt x="17356" y="417"/>
                  </a:cubicBezTo>
                  <a:cubicBezTo>
                    <a:pt x="18492" y="1203"/>
                    <a:pt x="18871" y="3167"/>
                    <a:pt x="19440" y="5130"/>
                  </a:cubicBezTo>
                  <a:cubicBezTo>
                    <a:pt x="20008" y="7094"/>
                    <a:pt x="20766" y="9057"/>
                    <a:pt x="21524" y="110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1837505" y="861203"/>
              <a:ext cx="168318" cy="20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19" fill="norm" stroke="1" extrusionOk="0">
                  <a:moveTo>
                    <a:pt x="19194" y="3194"/>
                  </a:moveTo>
                  <a:cubicBezTo>
                    <a:pt x="20260" y="2519"/>
                    <a:pt x="21327" y="1844"/>
                    <a:pt x="21194" y="1169"/>
                  </a:cubicBezTo>
                  <a:cubicBezTo>
                    <a:pt x="21060" y="494"/>
                    <a:pt x="19727" y="-181"/>
                    <a:pt x="17594" y="44"/>
                  </a:cubicBezTo>
                  <a:cubicBezTo>
                    <a:pt x="15460" y="269"/>
                    <a:pt x="12527" y="1394"/>
                    <a:pt x="10527" y="2407"/>
                  </a:cubicBezTo>
                  <a:cubicBezTo>
                    <a:pt x="8527" y="3419"/>
                    <a:pt x="7460" y="4319"/>
                    <a:pt x="6660" y="5332"/>
                  </a:cubicBezTo>
                  <a:cubicBezTo>
                    <a:pt x="5860" y="6344"/>
                    <a:pt x="5327" y="7469"/>
                    <a:pt x="5594" y="8369"/>
                  </a:cubicBezTo>
                  <a:cubicBezTo>
                    <a:pt x="5860" y="9269"/>
                    <a:pt x="6927" y="9944"/>
                    <a:pt x="8127" y="10394"/>
                  </a:cubicBezTo>
                  <a:cubicBezTo>
                    <a:pt x="9327" y="10844"/>
                    <a:pt x="10660" y="11069"/>
                    <a:pt x="10794" y="11519"/>
                  </a:cubicBezTo>
                  <a:cubicBezTo>
                    <a:pt x="10927" y="11969"/>
                    <a:pt x="9860" y="12644"/>
                    <a:pt x="7994" y="13544"/>
                  </a:cubicBezTo>
                  <a:cubicBezTo>
                    <a:pt x="6127" y="14444"/>
                    <a:pt x="3460" y="15569"/>
                    <a:pt x="1860" y="16694"/>
                  </a:cubicBezTo>
                  <a:cubicBezTo>
                    <a:pt x="260" y="17819"/>
                    <a:pt x="-273" y="18944"/>
                    <a:pt x="127" y="19731"/>
                  </a:cubicBezTo>
                  <a:cubicBezTo>
                    <a:pt x="527" y="20519"/>
                    <a:pt x="1860" y="20969"/>
                    <a:pt x="4660" y="21194"/>
                  </a:cubicBezTo>
                  <a:cubicBezTo>
                    <a:pt x="7460" y="21419"/>
                    <a:pt x="11727" y="21419"/>
                    <a:pt x="15994" y="21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2047007" y="1040217"/>
              <a:ext cx="146051" cy="88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fill="norm" stroke="1" extrusionOk="0">
                  <a:moveTo>
                    <a:pt x="0" y="8351"/>
                  </a:moveTo>
                  <a:cubicBezTo>
                    <a:pt x="939" y="5839"/>
                    <a:pt x="1878" y="3327"/>
                    <a:pt x="3287" y="1820"/>
                  </a:cubicBezTo>
                  <a:cubicBezTo>
                    <a:pt x="4696" y="313"/>
                    <a:pt x="6574" y="-189"/>
                    <a:pt x="8296" y="62"/>
                  </a:cubicBezTo>
                  <a:cubicBezTo>
                    <a:pt x="10017" y="313"/>
                    <a:pt x="11583" y="1318"/>
                    <a:pt x="12365" y="3076"/>
                  </a:cubicBezTo>
                  <a:cubicBezTo>
                    <a:pt x="13148" y="4834"/>
                    <a:pt x="13148" y="7346"/>
                    <a:pt x="12522" y="9606"/>
                  </a:cubicBezTo>
                  <a:cubicBezTo>
                    <a:pt x="11896" y="11867"/>
                    <a:pt x="10643" y="13876"/>
                    <a:pt x="9391" y="15885"/>
                  </a:cubicBezTo>
                  <a:cubicBezTo>
                    <a:pt x="8139" y="17895"/>
                    <a:pt x="6887" y="19904"/>
                    <a:pt x="7043" y="20658"/>
                  </a:cubicBezTo>
                  <a:cubicBezTo>
                    <a:pt x="7200" y="21411"/>
                    <a:pt x="8765" y="20909"/>
                    <a:pt x="11426" y="19151"/>
                  </a:cubicBezTo>
                  <a:cubicBezTo>
                    <a:pt x="14087" y="17392"/>
                    <a:pt x="17843" y="14378"/>
                    <a:pt x="21600" y="1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1927301" y="708024"/>
              <a:ext cx="138757" cy="7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335" fill="norm" stroke="1" extrusionOk="0">
                  <a:moveTo>
                    <a:pt x="2799" y="4743"/>
                  </a:moveTo>
                  <a:cubicBezTo>
                    <a:pt x="2799" y="7513"/>
                    <a:pt x="2799" y="10282"/>
                    <a:pt x="2145" y="13328"/>
                  </a:cubicBezTo>
                  <a:cubicBezTo>
                    <a:pt x="1490" y="16374"/>
                    <a:pt x="181" y="19697"/>
                    <a:pt x="18" y="20251"/>
                  </a:cubicBezTo>
                  <a:cubicBezTo>
                    <a:pt x="-146" y="20805"/>
                    <a:pt x="836" y="18590"/>
                    <a:pt x="2472" y="14990"/>
                  </a:cubicBezTo>
                  <a:cubicBezTo>
                    <a:pt x="4109" y="11390"/>
                    <a:pt x="6399" y="6405"/>
                    <a:pt x="9345" y="3359"/>
                  </a:cubicBezTo>
                  <a:cubicBezTo>
                    <a:pt x="12290" y="313"/>
                    <a:pt x="15890" y="-795"/>
                    <a:pt x="18018" y="590"/>
                  </a:cubicBezTo>
                  <a:cubicBezTo>
                    <a:pt x="20145" y="1974"/>
                    <a:pt x="20799" y="5851"/>
                    <a:pt x="21454" y="9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1977157" y="1253202"/>
              <a:ext cx="1" cy="762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1983507" y="1462752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1912438" y="1778370"/>
              <a:ext cx="196369" cy="24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93" fill="norm" stroke="1" extrusionOk="0">
                  <a:moveTo>
                    <a:pt x="20124" y="3517"/>
                  </a:moveTo>
                  <a:cubicBezTo>
                    <a:pt x="20814" y="2400"/>
                    <a:pt x="21503" y="1283"/>
                    <a:pt x="21273" y="631"/>
                  </a:cubicBezTo>
                  <a:cubicBezTo>
                    <a:pt x="21043" y="-21"/>
                    <a:pt x="19894" y="-207"/>
                    <a:pt x="17367" y="259"/>
                  </a:cubicBezTo>
                  <a:cubicBezTo>
                    <a:pt x="14839" y="724"/>
                    <a:pt x="10933" y="1841"/>
                    <a:pt x="8635" y="2772"/>
                  </a:cubicBezTo>
                  <a:cubicBezTo>
                    <a:pt x="6337" y="3703"/>
                    <a:pt x="5648" y="4448"/>
                    <a:pt x="5877" y="5100"/>
                  </a:cubicBezTo>
                  <a:cubicBezTo>
                    <a:pt x="6107" y="5752"/>
                    <a:pt x="7256" y="6310"/>
                    <a:pt x="8405" y="6683"/>
                  </a:cubicBezTo>
                  <a:cubicBezTo>
                    <a:pt x="9554" y="7055"/>
                    <a:pt x="10703" y="7241"/>
                    <a:pt x="10933" y="7707"/>
                  </a:cubicBezTo>
                  <a:cubicBezTo>
                    <a:pt x="11163" y="8172"/>
                    <a:pt x="10473" y="8917"/>
                    <a:pt x="8750" y="10221"/>
                  </a:cubicBezTo>
                  <a:cubicBezTo>
                    <a:pt x="7026" y="11524"/>
                    <a:pt x="4269" y="13386"/>
                    <a:pt x="2546" y="14783"/>
                  </a:cubicBezTo>
                  <a:cubicBezTo>
                    <a:pt x="822" y="16179"/>
                    <a:pt x="133" y="17110"/>
                    <a:pt x="18" y="18041"/>
                  </a:cubicBezTo>
                  <a:cubicBezTo>
                    <a:pt x="-97" y="18972"/>
                    <a:pt x="363" y="19903"/>
                    <a:pt x="1167" y="20462"/>
                  </a:cubicBezTo>
                  <a:cubicBezTo>
                    <a:pt x="1971" y="21021"/>
                    <a:pt x="3120" y="21207"/>
                    <a:pt x="5418" y="21300"/>
                  </a:cubicBezTo>
                  <a:cubicBezTo>
                    <a:pt x="7716" y="21393"/>
                    <a:pt x="11163" y="21393"/>
                    <a:pt x="14609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2092308" y="2007145"/>
              <a:ext cx="100750" cy="8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19839" fill="norm" stroke="1" extrusionOk="0">
                  <a:moveTo>
                    <a:pt x="3869" y="3196"/>
                  </a:moveTo>
                  <a:cubicBezTo>
                    <a:pt x="3419" y="5544"/>
                    <a:pt x="2969" y="7892"/>
                    <a:pt x="2294" y="11179"/>
                  </a:cubicBezTo>
                  <a:cubicBezTo>
                    <a:pt x="1619" y="14466"/>
                    <a:pt x="719" y="18692"/>
                    <a:pt x="269" y="19631"/>
                  </a:cubicBezTo>
                  <a:cubicBezTo>
                    <a:pt x="-181" y="20570"/>
                    <a:pt x="-181" y="18222"/>
                    <a:pt x="1169" y="14700"/>
                  </a:cubicBezTo>
                  <a:cubicBezTo>
                    <a:pt x="2519" y="11179"/>
                    <a:pt x="5219" y="6483"/>
                    <a:pt x="7469" y="3431"/>
                  </a:cubicBezTo>
                  <a:cubicBezTo>
                    <a:pt x="9719" y="379"/>
                    <a:pt x="11519" y="-1030"/>
                    <a:pt x="13769" y="848"/>
                  </a:cubicBezTo>
                  <a:cubicBezTo>
                    <a:pt x="16019" y="2727"/>
                    <a:pt x="18719" y="7892"/>
                    <a:pt x="21419" y="13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2025010" y="1653252"/>
              <a:ext cx="98198" cy="6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76" fill="norm" stroke="1" extrusionOk="0">
                  <a:moveTo>
                    <a:pt x="4776" y="6271"/>
                  </a:moveTo>
                  <a:cubicBezTo>
                    <a:pt x="3398" y="9058"/>
                    <a:pt x="2019" y="11845"/>
                    <a:pt x="1100" y="14981"/>
                  </a:cubicBezTo>
                  <a:cubicBezTo>
                    <a:pt x="181" y="18116"/>
                    <a:pt x="-279" y="21600"/>
                    <a:pt x="181" y="21252"/>
                  </a:cubicBezTo>
                  <a:cubicBezTo>
                    <a:pt x="640" y="20903"/>
                    <a:pt x="2019" y="16723"/>
                    <a:pt x="3627" y="13239"/>
                  </a:cubicBezTo>
                  <a:cubicBezTo>
                    <a:pt x="5236" y="9755"/>
                    <a:pt x="7074" y="6968"/>
                    <a:pt x="8912" y="4529"/>
                  </a:cubicBezTo>
                  <a:cubicBezTo>
                    <a:pt x="10751" y="2090"/>
                    <a:pt x="12589" y="0"/>
                    <a:pt x="14427" y="0"/>
                  </a:cubicBezTo>
                  <a:cubicBezTo>
                    <a:pt x="16266" y="0"/>
                    <a:pt x="18104" y="2090"/>
                    <a:pt x="19253" y="5226"/>
                  </a:cubicBezTo>
                  <a:cubicBezTo>
                    <a:pt x="20402" y="8361"/>
                    <a:pt x="20861" y="12542"/>
                    <a:pt x="21321" y="16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2237870" y="154652"/>
              <a:ext cx="398776" cy="168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322" y="815"/>
                  </a:moveTo>
                  <a:cubicBezTo>
                    <a:pt x="94" y="679"/>
                    <a:pt x="-133" y="543"/>
                    <a:pt x="94" y="435"/>
                  </a:cubicBezTo>
                  <a:cubicBezTo>
                    <a:pt x="322" y="326"/>
                    <a:pt x="1004" y="245"/>
                    <a:pt x="2823" y="163"/>
                  </a:cubicBezTo>
                  <a:cubicBezTo>
                    <a:pt x="4642" y="82"/>
                    <a:pt x="7598" y="0"/>
                    <a:pt x="9871" y="0"/>
                  </a:cubicBezTo>
                  <a:cubicBezTo>
                    <a:pt x="12145" y="0"/>
                    <a:pt x="13736" y="82"/>
                    <a:pt x="14703" y="177"/>
                  </a:cubicBezTo>
                  <a:cubicBezTo>
                    <a:pt x="15669" y="272"/>
                    <a:pt x="16010" y="380"/>
                    <a:pt x="16010" y="829"/>
                  </a:cubicBezTo>
                  <a:cubicBezTo>
                    <a:pt x="16010" y="1277"/>
                    <a:pt x="15669" y="2065"/>
                    <a:pt x="15214" y="2975"/>
                  </a:cubicBezTo>
                  <a:cubicBezTo>
                    <a:pt x="14760" y="3885"/>
                    <a:pt x="14191" y="4918"/>
                    <a:pt x="13850" y="5950"/>
                  </a:cubicBezTo>
                  <a:cubicBezTo>
                    <a:pt x="13509" y="6983"/>
                    <a:pt x="13395" y="8015"/>
                    <a:pt x="13566" y="9007"/>
                  </a:cubicBezTo>
                  <a:cubicBezTo>
                    <a:pt x="13736" y="9998"/>
                    <a:pt x="14191" y="10949"/>
                    <a:pt x="14816" y="11873"/>
                  </a:cubicBezTo>
                  <a:cubicBezTo>
                    <a:pt x="15442" y="12797"/>
                    <a:pt x="16238" y="13694"/>
                    <a:pt x="17147" y="14604"/>
                  </a:cubicBezTo>
                  <a:cubicBezTo>
                    <a:pt x="18056" y="15514"/>
                    <a:pt x="19080" y="16438"/>
                    <a:pt x="19819" y="17375"/>
                  </a:cubicBezTo>
                  <a:cubicBezTo>
                    <a:pt x="20558" y="18312"/>
                    <a:pt x="21012" y="19263"/>
                    <a:pt x="21240" y="19902"/>
                  </a:cubicBezTo>
                  <a:cubicBezTo>
                    <a:pt x="21467" y="20540"/>
                    <a:pt x="21467" y="20866"/>
                    <a:pt x="21296" y="21084"/>
                  </a:cubicBezTo>
                  <a:cubicBezTo>
                    <a:pt x="21126" y="21301"/>
                    <a:pt x="20785" y="21410"/>
                    <a:pt x="19932" y="21478"/>
                  </a:cubicBezTo>
                  <a:cubicBezTo>
                    <a:pt x="19080" y="21546"/>
                    <a:pt x="17715" y="21573"/>
                    <a:pt x="16749" y="21586"/>
                  </a:cubicBezTo>
                  <a:cubicBezTo>
                    <a:pt x="15783" y="21600"/>
                    <a:pt x="15214" y="21600"/>
                    <a:pt x="146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2783607" y="1758399"/>
              <a:ext cx="114301" cy="110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5" fill="norm" stroke="1" extrusionOk="0">
                  <a:moveTo>
                    <a:pt x="0" y="7730"/>
                  </a:moveTo>
                  <a:cubicBezTo>
                    <a:pt x="0" y="9730"/>
                    <a:pt x="0" y="11730"/>
                    <a:pt x="0" y="14330"/>
                  </a:cubicBezTo>
                  <a:cubicBezTo>
                    <a:pt x="0" y="16930"/>
                    <a:pt x="0" y="20130"/>
                    <a:pt x="0" y="20730"/>
                  </a:cubicBezTo>
                  <a:cubicBezTo>
                    <a:pt x="0" y="21330"/>
                    <a:pt x="0" y="19330"/>
                    <a:pt x="1000" y="15930"/>
                  </a:cubicBezTo>
                  <a:cubicBezTo>
                    <a:pt x="2000" y="12530"/>
                    <a:pt x="4000" y="7730"/>
                    <a:pt x="5800" y="4730"/>
                  </a:cubicBezTo>
                  <a:cubicBezTo>
                    <a:pt x="7600" y="1730"/>
                    <a:pt x="9200" y="530"/>
                    <a:pt x="11000" y="130"/>
                  </a:cubicBezTo>
                  <a:cubicBezTo>
                    <a:pt x="12800" y="-270"/>
                    <a:pt x="14800" y="130"/>
                    <a:pt x="16600" y="3130"/>
                  </a:cubicBezTo>
                  <a:cubicBezTo>
                    <a:pt x="18400" y="6130"/>
                    <a:pt x="20000" y="11730"/>
                    <a:pt x="21600" y="17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2923307" y="1761202"/>
              <a:ext cx="114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215"/>
                    <a:pt x="7200" y="4431"/>
                    <a:pt x="10800" y="8031"/>
                  </a:cubicBezTo>
                  <a:cubicBezTo>
                    <a:pt x="14400" y="11631"/>
                    <a:pt x="18000" y="166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2955057" y="1742152"/>
              <a:ext cx="825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2653"/>
                    <a:pt x="11631" y="5305"/>
                    <a:pt x="8031" y="8905"/>
                  </a:cubicBezTo>
                  <a:cubicBezTo>
                    <a:pt x="4431" y="12505"/>
                    <a:pt x="2215" y="170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3126507" y="1723102"/>
              <a:ext cx="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5" name="Drawing"/>
          <p:cNvGrpSpPr/>
          <p:nvPr/>
        </p:nvGrpSpPr>
        <p:grpSpPr>
          <a:xfrm>
            <a:off x="1346200" y="1626608"/>
            <a:ext cx="11263120" cy="6533142"/>
            <a:chOff x="0" y="0"/>
            <a:chExt cx="11263119" cy="6533141"/>
          </a:xfrm>
        </p:grpSpPr>
        <p:sp>
          <p:nvSpPr>
            <p:cNvPr id="4608" name="Line"/>
            <p:cNvSpPr/>
            <p:nvPr/>
          </p:nvSpPr>
          <p:spPr>
            <a:xfrm>
              <a:off x="827184" y="471550"/>
              <a:ext cx="245966" cy="44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47" fill="norm" stroke="1" extrusionOk="0">
                  <a:moveTo>
                    <a:pt x="21271" y="3828"/>
                  </a:moveTo>
                  <a:cubicBezTo>
                    <a:pt x="19257" y="2510"/>
                    <a:pt x="17244" y="1191"/>
                    <a:pt x="14773" y="532"/>
                  </a:cubicBezTo>
                  <a:cubicBezTo>
                    <a:pt x="12302" y="-127"/>
                    <a:pt x="9373" y="-127"/>
                    <a:pt x="6902" y="279"/>
                  </a:cubicBezTo>
                  <a:cubicBezTo>
                    <a:pt x="4430" y="684"/>
                    <a:pt x="2417" y="1496"/>
                    <a:pt x="1227" y="2510"/>
                  </a:cubicBezTo>
                  <a:cubicBezTo>
                    <a:pt x="37" y="3524"/>
                    <a:pt x="-329" y="4741"/>
                    <a:pt x="312" y="5958"/>
                  </a:cubicBezTo>
                  <a:cubicBezTo>
                    <a:pt x="952" y="7174"/>
                    <a:pt x="2600" y="8391"/>
                    <a:pt x="5620" y="9912"/>
                  </a:cubicBezTo>
                  <a:cubicBezTo>
                    <a:pt x="8640" y="11434"/>
                    <a:pt x="13034" y="13259"/>
                    <a:pt x="15596" y="14476"/>
                  </a:cubicBezTo>
                  <a:cubicBezTo>
                    <a:pt x="18159" y="15693"/>
                    <a:pt x="18891" y="16301"/>
                    <a:pt x="19257" y="16960"/>
                  </a:cubicBezTo>
                  <a:cubicBezTo>
                    <a:pt x="19624" y="17619"/>
                    <a:pt x="19624" y="18329"/>
                    <a:pt x="18800" y="19039"/>
                  </a:cubicBezTo>
                  <a:cubicBezTo>
                    <a:pt x="17976" y="19749"/>
                    <a:pt x="16329" y="20459"/>
                    <a:pt x="14956" y="20865"/>
                  </a:cubicBezTo>
                  <a:cubicBezTo>
                    <a:pt x="13583" y="21270"/>
                    <a:pt x="12485" y="21372"/>
                    <a:pt x="11203" y="21422"/>
                  </a:cubicBezTo>
                  <a:cubicBezTo>
                    <a:pt x="9922" y="21473"/>
                    <a:pt x="8457" y="21473"/>
                    <a:pt x="7817" y="21169"/>
                  </a:cubicBezTo>
                  <a:cubicBezTo>
                    <a:pt x="7176" y="20865"/>
                    <a:pt x="7359" y="20256"/>
                    <a:pt x="8000" y="19800"/>
                  </a:cubicBezTo>
                  <a:cubicBezTo>
                    <a:pt x="8640" y="19343"/>
                    <a:pt x="9739" y="19039"/>
                    <a:pt x="10837" y="18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1333500" y="678441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840"/>
                    <a:pt x="1964" y="10080"/>
                    <a:pt x="5564" y="6480"/>
                  </a:cubicBezTo>
                  <a:cubicBezTo>
                    <a:pt x="9164" y="2880"/>
                    <a:pt x="1538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1313320" y="805441"/>
              <a:ext cx="255130" cy="6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87" fill="norm" stroke="1" extrusionOk="0">
                  <a:moveTo>
                    <a:pt x="2238" y="17673"/>
                  </a:moveTo>
                  <a:cubicBezTo>
                    <a:pt x="1167" y="18982"/>
                    <a:pt x="96" y="20291"/>
                    <a:pt x="6" y="20945"/>
                  </a:cubicBezTo>
                  <a:cubicBezTo>
                    <a:pt x="-83" y="21600"/>
                    <a:pt x="810" y="21600"/>
                    <a:pt x="3844" y="18327"/>
                  </a:cubicBezTo>
                  <a:cubicBezTo>
                    <a:pt x="6879" y="15055"/>
                    <a:pt x="12056" y="8509"/>
                    <a:pt x="15358" y="4909"/>
                  </a:cubicBezTo>
                  <a:cubicBezTo>
                    <a:pt x="18661" y="1309"/>
                    <a:pt x="20089" y="655"/>
                    <a:pt x="215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2159076" y="508693"/>
              <a:ext cx="266625" cy="342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05" fill="norm" stroke="1" extrusionOk="0">
                  <a:moveTo>
                    <a:pt x="17342" y="3450"/>
                  </a:moveTo>
                  <a:cubicBezTo>
                    <a:pt x="17342" y="2792"/>
                    <a:pt x="17342" y="2133"/>
                    <a:pt x="17087" y="1540"/>
                  </a:cubicBezTo>
                  <a:cubicBezTo>
                    <a:pt x="16832" y="948"/>
                    <a:pt x="16322" y="421"/>
                    <a:pt x="15556" y="157"/>
                  </a:cubicBezTo>
                  <a:cubicBezTo>
                    <a:pt x="14791" y="-106"/>
                    <a:pt x="13770" y="-106"/>
                    <a:pt x="11559" y="684"/>
                  </a:cubicBezTo>
                  <a:cubicBezTo>
                    <a:pt x="9348" y="1474"/>
                    <a:pt x="5947" y="3055"/>
                    <a:pt x="3991" y="4109"/>
                  </a:cubicBezTo>
                  <a:cubicBezTo>
                    <a:pt x="2035" y="5162"/>
                    <a:pt x="1525" y="5689"/>
                    <a:pt x="1100" y="6545"/>
                  </a:cubicBezTo>
                  <a:cubicBezTo>
                    <a:pt x="674" y="7401"/>
                    <a:pt x="334" y="8587"/>
                    <a:pt x="759" y="9377"/>
                  </a:cubicBezTo>
                  <a:cubicBezTo>
                    <a:pt x="1185" y="10167"/>
                    <a:pt x="2375" y="10562"/>
                    <a:pt x="3481" y="10826"/>
                  </a:cubicBezTo>
                  <a:cubicBezTo>
                    <a:pt x="4586" y="11089"/>
                    <a:pt x="5607" y="11221"/>
                    <a:pt x="6542" y="11550"/>
                  </a:cubicBezTo>
                  <a:cubicBezTo>
                    <a:pt x="7478" y="11879"/>
                    <a:pt x="8328" y="12406"/>
                    <a:pt x="8413" y="13065"/>
                  </a:cubicBezTo>
                  <a:cubicBezTo>
                    <a:pt x="8498" y="13723"/>
                    <a:pt x="7818" y="14514"/>
                    <a:pt x="6372" y="15567"/>
                  </a:cubicBezTo>
                  <a:cubicBezTo>
                    <a:pt x="4926" y="16621"/>
                    <a:pt x="2715" y="17938"/>
                    <a:pt x="1440" y="18926"/>
                  </a:cubicBezTo>
                  <a:cubicBezTo>
                    <a:pt x="164" y="19914"/>
                    <a:pt x="-176" y="20572"/>
                    <a:pt x="79" y="20967"/>
                  </a:cubicBezTo>
                  <a:cubicBezTo>
                    <a:pt x="334" y="21362"/>
                    <a:pt x="1185" y="21494"/>
                    <a:pt x="3991" y="20901"/>
                  </a:cubicBezTo>
                  <a:cubicBezTo>
                    <a:pt x="6797" y="20309"/>
                    <a:pt x="11559" y="18992"/>
                    <a:pt x="14791" y="17872"/>
                  </a:cubicBezTo>
                  <a:cubicBezTo>
                    <a:pt x="18022" y="16753"/>
                    <a:pt x="19723" y="15831"/>
                    <a:pt x="21424" y="14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2226262" y="280787"/>
              <a:ext cx="167689" cy="12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034" fill="norm" stroke="1" extrusionOk="0">
                  <a:moveTo>
                    <a:pt x="2760" y="5973"/>
                  </a:moveTo>
                  <a:cubicBezTo>
                    <a:pt x="1950" y="9514"/>
                    <a:pt x="1140" y="13055"/>
                    <a:pt x="600" y="15888"/>
                  </a:cubicBezTo>
                  <a:cubicBezTo>
                    <a:pt x="60" y="18720"/>
                    <a:pt x="-210" y="20845"/>
                    <a:pt x="195" y="21022"/>
                  </a:cubicBezTo>
                  <a:cubicBezTo>
                    <a:pt x="600" y="21199"/>
                    <a:pt x="1680" y="19429"/>
                    <a:pt x="3165" y="15888"/>
                  </a:cubicBezTo>
                  <a:cubicBezTo>
                    <a:pt x="4650" y="12347"/>
                    <a:pt x="6540" y="7035"/>
                    <a:pt x="8160" y="3848"/>
                  </a:cubicBezTo>
                  <a:cubicBezTo>
                    <a:pt x="9780" y="661"/>
                    <a:pt x="11130" y="-401"/>
                    <a:pt x="12345" y="130"/>
                  </a:cubicBezTo>
                  <a:cubicBezTo>
                    <a:pt x="13560" y="661"/>
                    <a:pt x="14640" y="2786"/>
                    <a:pt x="16125" y="6150"/>
                  </a:cubicBezTo>
                  <a:cubicBezTo>
                    <a:pt x="17610" y="9514"/>
                    <a:pt x="19500" y="14117"/>
                    <a:pt x="21390" y="18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2482850" y="411741"/>
              <a:ext cx="160979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123" y="0"/>
                  </a:moveTo>
                  <a:cubicBezTo>
                    <a:pt x="17169" y="2224"/>
                    <a:pt x="20215" y="4447"/>
                    <a:pt x="20908" y="6988"/>
                  </a:cubicBezTo>
                  <a:cubicBezTo>
                    <a:pt x="21600" y="9529"/>
                    <a:pt x="19938" y="12388"/>
                    <a:pt x="16062" y="14876"/>
                  </a:cubicBezTo>
                  <a:cubicBezTo>
                    <a:pt x="12185" y="17365"/>
                    <a:pt x="6092" y="194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1940726" y="461475"/>
              <a:ext cx="186525" cy="33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99" fill="norm" stroke="1" extrusionOk="0">
                  <a:moveTo>
                    <a:pt x="8909" y="2482"/>
                  </a:moveTo>
                  <a:cubicBezTo>
                    <a:pt x="9149" y="1543"/>
                    <a:pt x="9389" y="604"/>
                    <a:pt x="8909" y="201"/>
                  </a:cubicBezTo>
                  <a:cubicBezTo>
                    <a:pt x="8429" y="-201"/>
                    <a:pt x="7229" y="-67"/>
                    <a:pt x="5549" y="1208"/>
                  </a:cubicBezTo>
                  <a:cubicBezTo>
                    <a:pt x="3869" y="2482"/>
                    <a:pt x="1709" y="4897"/>
                    <a:pt x="629" y="7647"/>
                  </a:cubicBezTo>
                  <a:cubicBezTo>
                    <a:pt x="-451" y="10398"/>
                    <a:pt x="-451" y="13483"/>
                    <a:pt x="3149" y="15831"/>
                  </a:cubicBezTo>
                  <a:cubicBezTo>
                    <a:pt x="6749" y="18179"/>
                    <a:pt x="13949" y="19789"/>
                    <a:pt x="21149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2793999" y="240291"/>
              <a:ext cx="25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00"/>
                    <a:pt x="7200" y="7200"/>
                    <a:pt x="3600" y="10800"/>
                  </a:cubicBezTo>
                  <a:cubicBezTo>
                    <a:pt x="0" y="14400"/>
                    <a:pt x="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2628900" y="221241"/>
              <a:ext cx="361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4" y="15055"/>
                    <a:pt x="6568" y="8509"/>
                    <a:pt x="10168" y="4909"/>
                  </a:cubicBezTo>
                  <a:cubicBezTo>
                    <a:pt x="13768" y="1309"/>
                    <a:pt x="17684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3072400" y="489592"/>
              <a:ext cx="261351" cy="25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208" fill="norm" stroke="1" extrusionOk="0">
                  <a:moveTo>
                    <a:pt x="16024" y="4111"/>
                  </a:moveTo>
                  <a:cubicBezTo>
                    <a:pt x="16710" y="3580"/>
                    <a:pt x="17396" y="3049"/>
                    <a:pt x="17653" y="2341"/>
                  </a:cubicBezTo>
                  <a:cubicBezTo>
                    <a:pt x="17910" y="1632"/>
                    <a:pt x="17738" y="747"/>
                    <a:pt x="17224" y="305"/>
                  </a:cubicBezTo>
                  <a:cubicBezTo>
                    <a:pt x="16710" y="-138"/>
                    <a:pt x="15853" y="-138"/>
                    <a:pt x="13538" y="570"/>
                  </a:cubicBezTo>
                  <a:cubicBezTo>
                    <a:pt x="11224" y="1278"/>
                    <a:pt x="7453" y="2695"/>
                    <a:pt x="5053" y="3757"/>
                  </a:cubicBezTo>
                  <a:cubicBezTo>
                    <a:pt x="2653" y="4819"/>
                    <a:pt x="1624" y="5528"/>
                    <a:pt x="853" y="6324"/>
                  </a:cubicBezTo>
                  <a:cubicBezTo>
                    <a:pt x="81" y="7121"/>
                    <a:pt x="-433" y="8006"/>
                    <a:pt x="510" y="8980"/>
                  </a:cubicBezTo>
                  <a:cubicBezTo>
                    <a:pt x="1453" y="9954"/>
                    <a:pt x="3853" y="11016"/>
                    <a:pt x="5824" y="11724"/>
                  </a:cubicBezTo>
                  <a:cubicBezTo>
                    <a:pt x="7796" y="12432"/>
                    <a:pt x="9338" y="12787"/>
                    <a:pt x="9938" y="13406"/>
                  </a:cubicBezTo>
                  <a:cubicBezTo>
                    <a:pt x="10538" y="14026"/>
                    <a:pt x="10196" y="14911"/>
                    <a:pt x="9081" y="15885"/>
                  </a:cubicBezTo>
                  <a:cubicBezTo>
                    <a:pt x="7967" y="16859"/>
                    <a:pt x="6081" y="17921"/>
                    <a:pt x="4881" y="18806"/>
                  </a:cubicBezTo>
                  <a:cubicBezTo>
                    <a:pt x="3681" y="19692"/>
                    <a:pt x="3167" y="20400"/>
                    <a:pt x="3424" y="20842"/>
                  </a:cubicBezTo>
                  <a:cubicBezTo>
                    <a:pt x="3681" y="21285"/>
                    <a:pt x="4710" y="21462"/>
                    <a:pt x="7796" y="20577"/>
                  </a:cubicBezTo>
                  <a:cubicBezTo>
                    <a:pt x="10881" y="19692"/>
                    <a:pt x="16024" y="17744"/>
                    <a:pt x="21167" y="15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8" name="Line"/>
            <p:cNvSpPr/>
            <p:nvPr/>
          </p:nvSpPr>
          <p:spPr>
            <a:xfrm>
              <a:off x="3182292" y="261883"/>
              <a:ext cx="195908" cy="8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982" fill="norm" stroke="1" extrusionOk="0">
                  <a:moveTo>
                    <a:pt x="4078" y="7096"/>
                  </a:moveTo>
                  <a:cubicBezTo>
                    <a:pt x="3149" y="8639"/>
                    <a:pt x="2220" y="10182"/>
                    <a:pt x="1407" y="12496"/>
                  </a:cubicBezTo>
                  <a:cubicBezTo>
                    <a:pt x="594" y="14811"/>
                    <a:pt x="-103" y="17896"/>
                    <a:pt x="13" y="17639"/>
                  </a:cubicBezTo>
                  <a:cubicBezTo>
                    <a:pt x="129" y="17382"/>
                    <a:pt x="1058" y="13782"/>
                    <a:pt x="2220" y="10182"/>
                  </a:cubicBezTo>
                  <a:cubicBezTo>
                    <a:pt x="3381" y="6582"/>
                    <a:pt x="4774" y="2982"/>
                    <a:pt x="6632" y="1182"/>
                  </a:cubicBezTo>
                  <a:cubicBezTo>
                    <a:pt x="8491" y="-618"/>
                    <a:pt x="10813" y="-618"/>
                    <a:pt x="13368" y="2982"/>
                  </a:cubicBezTo>
                  <a:cubicBezTo>
                    <a:pt x="15923" y="6582"/>
                    <a:pt x="18710" y="13782"/>
                    <a:pt x="21497" y="20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9" name="Line"/>
            <p:cNvSpPr/>
            <p:nvPr/>
          </p:nvSpPr>
          <p:spPr>
            <a:xfrm>
              <a:off x="4248149" y="545091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0" name="Line"/>
            <p:cNvSpPr/>
            <p:nvPr/>
          </p:nvSpPr>
          <p:spPr>
            <a:xfrm>
              <a:off x="4241800" y="678441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457"/>
                    <a:pt x="11520" y="11314"/>
                    <a:pt x="15120" y="7714"/>
                  </a:cubicBezTo>
                  <a:cubicBezTo>
                    <a:pt x="18720" y="4114"/>
                    <a:pt x="2016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4934450" y="309660"/>
              <a:ext cx="183650" cy="47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25" fill="norm" stroke="1" extrusionOk="0">
                  <a:moveTo>
                    <a:pt x="17615" y="894"/>
                  </a:moveTo>
                  <a:cubicBezTo>
                    <a:pt x="16879" y="506"/>
                    <a:pt x="16142" y="119"/>
                    <a:pt x="15161" y="22"/>
                  </a:cubicBezTo>
                  <a:cubicBezTo>
                    <a:pt x="14179" y="-75"/>
                    <a:pt x="12952" y="119"/>
                    <a:pt x="10742" y="1184"/>
                  </a:cubicBezTo>
                  <a:cubicBezTo>
                    <a:pt x="8533" y="2250"/>
                    <a:pt x="5342" y="4187"/>
                    <a:pt x="3133" y="6657"/>
                  </a:cubicBezTo>
                  <a:cubicBezTo>
                    <a:pt x="924" y="9127"/>
                    <a:pt x="-303" y="12129"/>
                    <a:pt x="65" y="14454"/>
                  </a:cubicBezTo>
                  <a:cubicBezTo>
                    <a:pt x="433" y="16779"/>
                    <a:pt x="2397" y="18425"/>
                    <a:pt x="6202" y="19491"/>
                  </a:cubicBezTo>
                  <a:cubicBezTo>
                    <a:pt x="10006" y="20556"/>
                    <a:pt x="15652" y="21041"/>
                    <a:pt x="21297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5295900" y="348241"/>
              <a:ext cx="1841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4469"/>
                    <a:pt x="8441" y="8938"/>
                    <a:pt x="12041" y="12538"/>
                  </a:cubicBezTo>
                  <a:cubicBezTo>
                    <a:pt x="15641" y="16138"/>
                    <a:pt x="18621" y="188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5439083" y="354591"/>
              <a:ext cx="14256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1395" y="0"/>
                  </a:moveTo>
                  <a:cubicBezTo>
                    <a:pt x="16948" y="2182"/>
                    <a:pt x="12501" y="4364"/>
                    <a:pt x="9007" y="7036"/>
                  </a:cubicBezTo>
                  <a:cubicBezTo>
                    <a:pt x="5513" y="9709"/>
                    <a:pt x="2971" y="12873"/>
                    <a:pt x="1542" y="15164"/>
                  </a:cubicBezTo>
                  <a:cubicBezTo>
                    <a:pt x="113" y="17455"/>
                    <a:pt x="-205" y="18873"/>
                    <a:pt x="113" y="19800"/>
                  </a:cubicBezTo>
                  <a:cubicBezTo>
                    <a:pt x="430" y="20727"/>
                    <a:pt x="1383" y="21164"/>
                    <a:pt x="23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5829300" y="646691"/>
              <a:ext cx="241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6330950" y="487941"/>
              <a:ext cx="1651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1152"/>
                    <a:pt x="5538" y="2304"/>
                    <a:pt x="8169" y="4248"/>
                  </a:cubicBezTo>
                  <a:cubicBezTo>
                    <a:pt x="10800" y="6192"/>
                    <a:pt x="13292" y="8928"/>
                    <a:pt x="15508" y="11952"/>
                  </a:cubicBezTo>
                  <a:cubicBezTo>
                    <a:pt x="17723" y="14976"/>
                    <a:pt x="19662" y="182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6398906" y="506991"/>
              <a:ext cx="15429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21277" y="0"/>
                  </a:moveTo>
                  <a:cubicBezTo>
                    <a:pt x="16607" y="2957"/>
                    <a:pt x="11936" y="5914"/>
                    <a:pt x="8288" y="8871"/>
                  </a:cubicBezTo>
                  <a:cubicBezTo>
                    <a:pt x="4639" y="11829"/>
                    <a:pt x="2012" y="14786"/>
                    <a:pt x="845" y="16907"/>
                  </a:cubicBezTo>
                  <a:cubicBezTo>
                    <a:pt x="-323" y="19029"/>
                    <a:pt x="-31" y="20314"/>
                    <a:pt x="2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6681140" y="434339"/>
              <a:ext cx="225118" cy="53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43" fill="norm" stroke="1" extrusionOk="0">
                  <a:moveTo>
                    <a:pt x="5311" y="12614"/>
                  </a:moveTo>
                  <a:cubicBezTo>
                    <a:pt x="4111" y="14740"/>
                    <a:pt x="2911" y="16866"/>
                    <a:pt x="2311" y="18184"/>
                  </a:cubicBezTo>
                  <a:cubicBezTo>
                    <a:pt x="1711" y="19502"/>
                    <a:pt x="1711" y="20012"/>
                    <a:pt x="1611" y="20523"/>
                  </a:cubicBezTo>
                  <a:cubicBezTo>
                    <a:pt x="1511" y="21033"/>
                    <a:pt x="1311" y="21543"/>
                    <a:pt x="1011" y="21543"/>
                  </a:cubicBezTo>
                  <a:cubicBezTo>
                    <a:pt x="711" y="21543"/>
                    <a:pt x="311" y="21033"/>
                    <a:pt x="111" y="19162"/>
                  </a:cubicBezTo>
                  <a:cubicBezTo>
                    <a:pt x="-89" y="17291"/>
                    <a:pt x="-89" y="14060"/>
                    <a:pt x="711" y="11083"/>
                  </a:cubicBezTo>
                  <a:cubicBezTo>
                    <a:pt x="1511" y="8107"/>
                    <a:pt x="3111" y="5386"/>
                    <a:pt x="4411" y="3685"/>
                  </a:cubicBezTo>
                  <a:cubicBezTo>
                    <a:pt x="5711" y="1984"/>
                    <a:pt x="6711" y="1304"/>
                    <a:pt x="7711" y="836"/>
                  </a:cubicBezTo>
                  <a:cubicBezTo>
                    <a:pt x="8711" y="368"/>
                    <a:pt x="9711" y="113"/>
                    <a:pt x="10711" y="28"/>
                  </a:cubicBezTo>
                  <a:cubicBezTo>
                    <a:pt x="11711" y="-57"/>
                    <a:pt x="12711" y="28"/>
                    <a:pt x="13611" y="666"/>
                  </a:cubicBezTo>
                  <a:cubicBezTo>
                    <a:pt x="14511" y="1304"/>
                    <a:pt x="15311" y="2494"/>
                    <a:pt x="15411" y="3515"/>
                  </a:cubicBezTo>
                  <a:cubicBezTo>
                    <a:pt x="15511" y="4535"/>
                    <a:pt x="14911" y="5386"/>
                    <a:pt x="14011" y="6066"/>
                  </a:cubicBezTo>
                  <a:cubicBezTo>
                    <a:pt x="13111" y="6746"/>
                    <a:pt x="11911" y="7256"/>
                    <a:pt x="11811" y="7469"/>
                  </a:cubicBezTo>
                  <a:cubicBezTo>
                    <a:pt x="11711" y="7682"/>
                    <a:pt x="12711" y="7597"/>
                    <a:pt x="13811" y="7554"/>
                  </a:cubicBezTo>
                  <a:cubicBezTo>
                    <a:pt x="14911" y="7512"/>
                    <a:pt x="16111" y="7512"/>
                    <a:pt x="17411" y="7894"/>
                  </a:cubicBezTo>
                  <a:cubicBezTo>
                    <a:pt x="18711" y="8277"/>
                    <a:pt x="20111" y="9042"/>
                    <a:pt x="20811" y="9850"/>
                  </a:cubicBezTo>
                  <a:cubicBezTo>
                    <a:pt x="21511" y="10658"/>
                    <a:pt x="21511" y="11508"/>
                    <a:pt x="20111" y="12189"/>
                  </a:cubicBezTo>
                  <a:cubicBezTo>
                    <a:pt x="18711" y="12869"/>
                    <a:pt x="15911" y="13379"/>
                    <a:pt x="13911" y="13337"/>
                  </a:cubicBezTo>
                  <a:cubicBezTo>
                    <a:pt x="11911" y="13294"/>
                    <a:pt x="10711" y="12699"/>
                    <a:pt x="9511" y="12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6779683" y="257212"/>
              <a:ext cx="173568" cy="12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6" fill="norm" stroke="1" extrusionOk="0">
                  <a:moveTo>
                    <a:pt x="5795" y="4459"/>
                  </a:moveTo>
                  <a:cubicBezTo>
                    <a:pt x="4215" y="8230"/>
                    <a:pt x="2634" y="12002"/>
                    <a:pt x="1580" y="14916"/>
                  </a:cubicBezTo>
                  <a:cubicBezTo>
                    <a:pt x="527" y="17830"/>
                    <a:pt x="0" y="19887"/>
                    <a:pt x="0" y="20059"/>
                  </a:cubicBezTo>
                  <a:cubicBezTo>
                    <a:pt x="0" y="20230"/>
                    <a:pt x="527" y="18516"/>
                    <a:pt x="2502" y="14745"/>
                  </a:cubicBezTo>
                  <a:cubicBezTo>
                    <a:pt x="4478" y="10973"/>
                    <a:pt x="7902" y="5145"/>
                    <a:pt x="10273" y="2230"/>
                  </a:cubicBezTo>
                  <a:cubicBezTo>
                    <a:pt x="12644" y="-684"/>
                    <a:pt x="13961" y="-684"/>
                    <a:pt x="15278" y="1887"/>
                  </a:cubicBezTo>
                  <a:cubicBezTo>
                    <a:pt x="16595" y="4459"/>
                    <a:pt x="17912" y="9602"/>
                    <a:pt x="18966" y="13202"/>
                  </a:cubicBezTo>
                  <a:cubicBezTo>
                    <a:pt x="20020" y="16802"/>
                    <a:pt x="20810" y="18859"/>
                    <a:pt x="21600" y="20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7054850" y="265691"/>
              <a:ext cx="10238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0" y="0"/>
                  </a:moveTo>
                  <a:cubicBezTo>
                    <a:pt x="3456" y="810"/>
                    <a:pt x="6912" y="1620"/>
                    <a:pt x="10584" y="3285"/>
                  </a:cubicBezTo>
                  <a:cubicBezTo>
                    <a:pt x="14256" y="4950"/>
                    <a:pt x="18144" y="7470"/>
                    <a:pt x="19872" y="9900"/>
                  </a:cubicBezTo>
                  <a:cubicBezTo>
                    <a:pt x="21600" y="12330"/>
                    <a:pt x="21168" y="14670"/>
                    <a:pt x="18360" y="16560"/>
                  </a:cubicBezTo>
                  <a:cubicBezTo>
                    <a:pt x="15552" y="18450"/>
                    <a:pt x="10368" y="19890"/>
                    <a:pt x="7128" y="20655"/>
                  </a:cubicBezTo>
                  <a:cubicBezTo>
                    <a:pt x="3888" y="21420"/>
                    <a:pt x="2592" y="21510"/>
                    <a:pt x="1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7416800" y="113291"/>
              <a:ext cx="12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7289800" y="68841"/>
              <a:ext cx="3556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9" y="19029"/>
                    <a:pt x="257" y="16457"/>
                    <a:pt x="2121" y="13371"/>
                  </a:cubicBezTo>
                  <a:cubicBezTo>
                    <a:pt x="3986" y="10286"/>
                    <a:pt x="7586" y="6686"/>
                    <a:pt x="11121" y="4371"/>
                  </a:cubicBezTo>
                  <a:cubicBezTo>
                    <a:pt x="14657" y="2057"/>
                    <a:pt x="18129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7842924" y="257086"/>
              <a:ext cx="170776" cy="397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231" fill="norm" stroke="1" extrusionOk="0">
                  <a:moveTo>
                    <a:pt x="19673" y="1138"/>
                  </a:moveTo>
                  <a:cubicBezTo>
                    <a:pt x="18882" y="686"/>
                    <a:pt x="18092" y="233"/>
                    <a:pt x="17038" y="64"/>
                  </a:cubicBezTo>
                  <a:cubicBezTo>
                    <a:pt x="15985" y="-106"/>
                    <a:pt x="14668" y="7"/>
                    <a:pt x="12429" y="1081"/>
                  </a:cubicBezTo>
                  <a:cubicBezTo>
                    <a:pt x="10190" y="2156"/>
                    <a:pt x="7029" y="4191"/>
                    <a:pt x="4394" y="7075"/>
                  </a:cubicBezTo>
                  <a:cubicBezTo>
                    <a:pt x="1760" y="9959"/>
                    <a:pt x="-347" y="13691"/>
                    <a:pt x="48" y="16292"/>
                  </a:cubicBezTo>
                  <a:cubicBezTo>
                    <a:pt x="443" y="18893"/>
                    <a:pt x="3341" y="20363"/>
                    <a:pt x="7292" y="20929"/>
                  </a:cubicBezTo>
                  <a:cubicBezTo>
                    <a:pt x="11243" y="21494"/>
                    <a:pt x="16248" y="21155"/>
                    <a:pt x="21253" y="20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8096250" y="265691"/>
              <a:ext cx="1587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48" y="5914"/>
                    <a:pt x="12096" y="11829"/>
                    <a:pt x="15696" y="15429"/>
                  </a:cubicBezTo>
                  <a:cubicBezTo>
                    <a:pt x="19296" y="19029"/>
                    <a:pt x="20448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8216900" y="291091"/>
              <a:ext cx="12065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914"/>
                    <a:pt x="15537" y="1829"/>
                    <a:pt x="12126" y="4171"/>
                  </a:cubicBezTo>
                  <a:cubicBezTo>
                    <a:pt x="8716" y="6514"/>
                    <a:pt x="4926" y="10286"/>
                    <a:pt x="2842" y="13429"/>
                  </a:cubicBezTo>
                  <a:cubicBezTo>
                    <a:pt x="758" y="16571"/>
                    <a:pt x="379" y="190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8496300" y="519691"/>
              <a:ext cx="2222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3" y="14400"/>
                    <a:pt x="1646" y="7200"/>
                    <a:pt x="5246" y="3600"/>
                  </a:cubicBezTo>
                  <a:cubicBezTo>
                    <a:pt x="8846" y="0"/>
                    <a:pt x="1522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8801100" y="329191"/>
              <a:ext cx="2476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091"/>
                    <a:pt x="9600" y="8182"/>
                    <a:pt x="13200" y="11782"/>
                  </a:cubicBezTo>
                  <a:cubicBezTo>
                    <a:pt x="16800" y="15382"/>
                    <a:pt x="19200" y="184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8883650" y="341891"/>
              <a:ext cx="1460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91" y="2400"/>
                    <a:pt x="11583" y="4800"/>
                    <a:pt x="7983" y="8400"/>
                  </a:cubicBezTo>
                  <a:cubicBezTo>
                    <a:pt x="4383" y="12000"/>
                    <a:pt x="2191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9055099" y="189513"/>
              <a:ext cx="285751" cy="71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21473"/>
                  </a:moveTo>
                  <a:cubicBezTo>
                    <a:pt x="800" y="19763"/>
                    <a:pt x="1600" y="18052"/>
                    <a:pt x="2400" y="16089"/>
                  </a:cubicBezTo>
                  <a:cubicBezTo>
                    <a:pt x="3200" y="14125"/>
                    <a:pt x="4000" y="11908"/>
                    <a:pt x="5040" y="9881"/>
                  </a:cubicBezTo>
                  <a:cubicBezTo>
                    <a:pt x="6080" y="7854"/>
                    <a:pt x="7360" y="6017"/>
                    <a:pt x="9280" y="4402"/>
                  </a:cubicBezTo>
                  <a:cubicBezTo>
                    <a:pt x="11200" y="2787"/>
                    <a:pt x="13760" y="1393"/>
                    <a:pt x="15600" y="665"/>
                  </a:cubicBezTo>
                  <a:cubicBezTo>
                    <a:pt x="17440" y="-64"/>
                    <a:pt x="18560" y="-127"/>
                    <a:pt x="19600" y="158"/>
                  </a:cubicBezTo>
                  <a:cubicBezTo>
                    <a:pt x="20640" y="443"/>
                    <a:pt x="21600" y="1077"/>
                    <a:pt x="21600" y="2185"/>
                  </a:cubicBezTo>
                  <a:cubicBezTo>
                    <a:pt x="21600" y="3294"/>
                    <a:pt x="20640" y="4877"/>
                    <a:pt x="19280" y="5954"/>
                  </a:cubicBezTo>
                  <a:cubicBezTo>
                    <a:pt x="17920" y="7031"/>
                    <a:pt x="16160" y="7601"/>
                    <a:pt x="14800" y="7981"/>
                  </a:cubicBezTo>
                  <a:cubicBezTo>
                    <a:pt x="13440" y="8361"/>
                    <a:pt x="12480" y="8551"/>
                    <a:pt x="12400" y="8583"/>
                  </a:cubicBezTo>
                  <a:cubicBezTo>
                    <a:pt x="12320" y="8614"/>
                    <a:pt x="13120" y="8488"/>
                    <a:pt x="14400" y="8519"/>
                  </a:cubicBezTo>
                  <a:cubicBezTo>
                    <a:pt x="15680" y="8551"/>
                    <a:pt x="17440" y="8741"/>
                    <a:pt x="18560" y="9153"/>
                  </a:cubicBezTo>
                  <a:cubicBezTo>
                    <a:pt x="19680" y="9564"/>
                    <a:pt x="20160" y="10198"/>
                    <a:pt x="20400" y="10673"/>
                  </a:cubicBezTo>
                  <a:cubicBezTo>
                    <a:pt x="20640" y="11148"/>
                    <a:pt x="20640" y="11465"/>
                    <a:pt x="20320" y="11718"/>
                  </a:cubicBezTo>
                  <a:cubicBezTo>
                    <a:pt x="20000" y="11972"/>
                    <a:pt x="19360" y="12162"/>
                    <a:pt x="18640" y="12320"/>
                  </a:cubicBezTo>
                  <a:cubicBezTo>
                    <a:pt x="17920" y="12478"/>
                    <a:pt x="17120" y="12605"/>
                    <a:pt x="16240" y="12478"/>
                  </a:cubicBezTo>
                  <a:cubicBezTo>
                    <a:pt x="15360" y="12352"/>
                    <a:pt x="14400" y="11972"/>
                    <a:pt x="13440" y="11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9410700" y="170441"/>
              <a:ext cx="179917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24" y="0"/>
                  </a:moveTo>
                  <a:cubicBezTo>
                    <a:pt x="10419" y="379"/>
                    <a:pt x="13214" y="758"/>
                    <a:pt x="16009" y="2132"/>
                  </a:cubicBezTo>
                  <a:cubicBezTo>
                    <a:pt x="18805" y="3505"/>
                    <a:pt x="21600" y="5874"/>
                    <a:pt x="21600" y="8574"/>
                  </a:cubicBezTo>
                  <a:cubicBezTo>
                    <a:pt x="21600" y="11274"/>
                    <a:pt x="18805" y="14305"/>
                    <a:pt x="14993" y="16532"/>
                  </a:cubicBezTo>
                  <a:cubicBezTo>
                    <a:pt x="11181" y="18758"/>
                    <a:pt x="6353" y="20179"/>
                    <a:pt x="3685" y="20889"/>
                  </a:cubicBezTo>
                  <a:cubicBezTo>
                    <a:pt x="1016" y="21600"/>
                    <a:pt x="508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9211480" y="-1"/>
              <a:ext cx="173821" cy="14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51" fill="norm" stroke="1" extrusionOk="0">
                  <a:moveTo>
                    <a:pt x="5757" y="8303"/>
                  </a:moveTo>
                  <a:cubicBezTo>
                    <a:pt x="4716" y="11434"/>
                    <a:pt x="3675" y="14564"/>
                    <a:pt x="2634" y="17068"/>
                  </a:cubicBezTo>
                  <a:cubicBezTo>
                    <a:pt x="1593" y="19573"/>
                    <a:pt x="552" y="21451"/>
                    <a:pt x="161" y="21451"/>
                  </a:cubicBezTo>
                  <a:cubicBezTo>
                    <a:pt x="-229" y="21451"/>
                    <a:pt x="31" y="19573"/>
                    <a:pt x="1593" y="16129"/>
                  </a:cubicBezTo>
                  <a:cubicBezTo>
                    <a:pt x="3154" y="12686"/>
                    <a:pt x="6017" y="7677"/>
                    <a:pt x="7969" y="4703"/>
                  </a:cubicBezTo>
                  <a:cubicBezTo>
                    <a:pt x="9920" y="1729"/>
                    <a:pt x="10961" y="790"/>
                    <a:pt x="12132" y="321"/>
                  </a:cubicBezTo>
                  <a:cubicBezTo>
                    <a:pt x="13304" y="-149"/>
                    <a:pt x="14605" y="-149"/>
                    <a:pt x="15385" y="634"/>
                  </a:cubicBezTo>
                  <a:cubicBezTo>
                    <a:pt x="16166" y="1416"/>
                    <a:pt x="16426" y="2981"/>
                    <a:pt x="17337" y="5016"/>
                  </a:cubicBezTo>
                  <a:cubicBezTo>
                    <a:pt x="18248" y="7051"/>
                    <a:pt x="19810" y="9555"/>
                    <a:pt x="21371" y="12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214279" y="2074923"/>
              <a:ext cx="274672" cy="34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144" fill="norm" stroke="1" extrusionOk="0">
                  <a:moveTo>
                    <a:pt x="21396" y="1984"/>
                  </a:moveTo>
                  <a:cubicBezTo>
                    <a:pt x="20736" y="1333"/>
                    <a:pt x="20077" y="683"/>
                    <a:pt x="18593" y="292"/>
                  </a:cubicBezTo>
                  <a:cubicBezTo>
                    <a:pt x="17109" y="-98"/>
                    <a:pt x="14801" y="-228"/>
                    <a:pt x="11915" y="748"/>
                  </a:cubicBezTo>
                  <a:cubicBezTo>
                    <a:pt x="9030" y="1724"/>
                    <a:pt x="5567" y="3806"/>
                    <a:pt x="3506" y="5172"/>
                  </a:cubicBezTo>
                  <a:cubicBezTo>
                    <a:pt x="1445" y="6538"/>
                    <a:pt x="785" y="7189"/>
                    <a:pt x="373" y="7839"/>
                  </a:cubicBezTo>
                  <a:cubicBezTo>
                    <a:pt x="-39" y="8490"/>
                    <a:pt x="-204" y="9141"/>
                    <a:pt x="373" y="9661"/>
                  </a:cubicBezTo>
                  <a:cubicBezTo>
                    <a:pt x="950" y="10182"/>
                    <a:pt x="2269" y="10572"/>
                    <a:pt x="3753" y="10767"/>
                  </a:cubicBezTo>
                  <a:cubicBezTo>
                    <a:pt x="5237" y="10962"/>
                    <a:pt x="6886" y="10962"/>
                    <a:pt x="8123" y="10962"/>
                  </a:cubicBezTo>
                  <a:cubicBezTo>
                    <a:pt x="9359" y="10962"/>
                    <a:pt x="10184" y="10962"/>
                    <a:pt x="10101" y="11483"/>
                  </a:cubicBezTo>
                  <a:cubicBezTo>
                    <a:pt x="10019" y="12003"/>
                    <a:pt x="9030" y="13044"/>
                    <a:pt x="7546" y="14280"/>
                  </a:cubicBezTo>
                  <a:cubicBezTo>
                    <a:pt x="6062" y="15517"/>
                    <a:pt x="4083" y="16948"/>
                    <a:pt x="3011" y="18119"/>
                  </a:cubicBezTo>
                  <a:cubicBezTo>
                    <a:pt x="1940" y="19290"/>
                    <a:pt x="1775" y="20201"/>
                    <a:pt x="2187" y="20721"/>
                  </a:cubicBezTo>
                  <a:cubicBezTo>
                    <a:pt x="2599" y="21242"/>
                    <a:pt x="3588" y="21372"/>
                    <a:pt x="6474" y="20591"/>
                  </a:cubicBezTo>
                  <a:cubicBezTo>
                    <a:pt x="9359" y="19811"/>
                    <a:pt x="14141" y="18119"/>
                    <a:pt x="16862" y="17078"/>
                  </a:cubicBezTo>
                  <a:cubicBezTo>
                    <a:pt x="19582" y="16037"/>
                    <a:pt x="20242" y="15647"/>
                    <a:pt x="20901" y="15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343370" y="1800945"/>
              <a:ext cx="158281" cy="14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835" fill="norm" stroke="1" extrusionOk="0">
                  <a:moveTo>
                    <a:pt x="800" y="8305"/>
                  </a:moveTo>
                  <a:cubicBezTo>
                    <a:pt x="512" y="11605"/>
                    <a:pt x="224" y="14905"/>
                    <a:pt x="80" y="17305"/>
                  </a:cubicBezTo>
                  <a:cubicBezTo>
                    <a:pt x="-64" y="19705"/>
                    <a:pt x="-64" y="21205"/>
                    <a:pt x="512" y="20755"/>
                  </a:cubicBezTo>
                  <a:cubicBezTo>
                    <a:pt x="1088" y="20305"/>
                    <a:pt x="2240" y="17905"/>
                    <a:pt x="4112" y="14155"/>
                  </a:cubicBezTo>
                  <a:cubicBezTo>
                    <a:pt x="5984" y="10405"/>
                    <a:pt x="8576" y="5305"/>
                    <a:pt x="10592" y="2605"/>
                  </a:cubicBezTo>
                  <a:cubicBezTo>
                    <a:pt x="12608" y="-95"/>
                    <a:pt x="14048" y="-395"/>
                    <a:pt x="15056" y="355"/>
                  </a:cubicBezTo>
                  <a:cubicBezTo>
                    <a:pt x="16064" y="1105"/>
                    <a:pt x="16640" y="2905"/>
                    <a:pt x="17648" y="6355"/>
                  </a:cubicBezTo>
                  <a:cubicBezTo>
                    <a:pt x="18656" y="9805"/>
                    <a:pt x="20096" y="14905"/>
                    <a:pt x="21536" y="20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736600" y="2145291"/>
              <a:ext cx="101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742950" y="2278641"/>
              <a:ext cx="127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1258026" y="1841975"/>
              <a:ext cx="313102" cy="148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59" fill="norm" stroke="1" extrusionOk="0">
                  <a:moveTo>
                    <a:pt x="21260" y="714"/>
                  </a:moveTo>
                  <a:cubicBezTo>
                    <a:pt x="21405" y="561"/>
                    <a:pt x="21550" y="408"/>
                    <a:pt x="21333" y="285"/>
                  </a:cubicBezTo>
                  <a:cubicBezTo>
                    <a:pt x="21115" y="162"/>
                    <a:pt x="20535" y="70"/>
                    <a:pt x="19231" y="24"/>
                  </a:cubicBezTo>
                  <a:cubicBezTo>
                    <a:pt x="17926" y="-22"/>
                    <a:pt x="15896" y="-22"/>
                    <a:pt x="13649" y="193"/>
                  </a:cubicBezTo>
                  <a:cubicBezTo>
                    <a:pt x="11402" y="408"/>
                    <a:pt x="8938" y="837"/>
                    <a:pt x="7271" y="1481"/>
                  </a:cubicBezTo>
                  <a:cubicBezTo>
                    <a:pt x="5604" y="2126"/>
                    <a:pt x="4734" y="2985"/>
                    <a:pt x="4661" y="3951"/>
                  </a:cubicBezTo>
                  <a:cubicBezTo>
                    <a:pt x="4589" y="4918"/>
                    <a:pt x="5314" y="5992"/>
                    <a:pt x="5676" y="7158"/>
                  </a:cubicBezTo>
                  <a:cubicBezTo>
                    <a:pt x="6039" y="8323"/>
                    <a:pt x="6039" y="9581"/>
                    <a:pt x="5894" y="10701"/>
                  </a:cubicBezTo>
                  <a:cubicBezTo>
                    <a:pt x="5749" y="11821"/>
                    <a:pt x="5459" y="12803"/>
                    <a:pt x="5096" y="13800"/>
                  </a:cubicBezTo>
                  <a:cubicBezTo>
                    <a:pt x="4734" y="14797"/>
                    <a:pt x="4299" y="15810"/>
                    <a:pt x="3574" y="16884"/>
                  </a:cubicBezTo>
                  <a:cubicBezTo>
                    <a:pt x="2849" y="17958"/>
                    <a:pt x="1835" y="19093"/>
                    <a:pt x="1182" y="19768"/>
                  </a:cubicBezTo>
                  <a:cubicBezTo>
                    <a:pt x="530" y="20443"/>
                    <a:pt x="240" y="20658"/>
                    <a:pt x="95" y="20842"/>
                  </a:cubicBezTo>
                  <a:cubicBezTo>
                    <a:pt x="-50" y="21026"/>
                    <a:pt x="-50" y="21179"/>
                    <a:pt x="240" y="21302"/>
                  </a:cubicBezTo>
                  <a:cubicBezTo>
                    <a:pt x="530" y="21425"/>
                    <a:pt x="1110" y="21517"/>
                    <a:pt x="2197" y="21547"/>
                  </a:cubicBezTo>
                  <a:cubicBezTo>
                    <a:pt x="3284" y="21578"/>
                    <a:pt x="4879" y="21547"/>
                    <a:pt x="7271" y="21425"/>
                  </a:cubicBezTo>
                  <a:cubicBezTo>
                    <a:pt x="9663" y="21302"/>
                    <a:pt x="12852" y="21087"/>
                    <a:pt x="16041" y="20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1769342" y="1851469"/>
              <a:ext cx="218209" cy="28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51" fill="norm" stroke="1" extrusionOk="0">
                  <a:moveTo>
                    <a:pt x="21411" y="4894"/>
                  </a:moveTo>
                  <a:cubicBezTo>
                    <a:pt x="21411" y="4100"/>
                    <a:pt x="21411" y="3306"/>
                    <a:pt x="21307" y="2353"/>
                  </a:cubicBezTo>
                  <a:cubicBezTo>
                    <a:pt x="21203" y="1400"/>
                    <a:pt x="20996" y="288"/>
                    <a:pt x="19230" y="50"/>
                  </a:cubicBezTo>
                  <a:cubicBezTo>
                    <a:pt x="17465" y="-188"/>
                    <a:pt x="14142" y="447"/>
                    <a:pt x="11753" y="1559"/>
                  </a:cubicBezTo>
                  <a:cubicBezTo>
                    <a:pt x="9365" y="2671"/>
                    <a:pt x="7911" y="4259"/>
                    <a:pt x="7184" y="5450"/>
                  </a:cubicBezTo>
                  <a:cubicBezTo>
                    <a:pt x="6457" y="6641"/>
                    <a:pt x="6457" y="7436"/>
                    <a:pt x="7080" y="8309"/>
                  </a:cubicBezTo>
                  <a:cubicBezTo>
                    <a:pt x="7703" y="9183"/>
                    <a:pt x="8949" y="10136"/>
                    <a:pt x="9157" y="10930"/>
                  </a:cubicBezTo>
                  <a:cubicBezTo>
                    <a:pt x="9365" y="11724"/>
                    <a:pt x="8534" y="12359"/>
                    <a:pt x="7184" y="13153"/>
                  </a:cubicBezTo>
                  <a:cubicBezTo>
                    <a:pt x="5834" y="13947"/>
                    <a:pt x="3965" y="14900"/>
                    <a:pt x="2719" y="15694"/>
                  </a:cubicBezTo>
                  <a:cubicBezTo>
                    <a:pt x="1473" y="16488"/>
                    <a:pt x="849" y="17124"/>
                    <a:pt x="434" y="17997"/>
                  </a:cubicBezTo>
                  <a:cubicBezTo>
                    <a:pt x="19" y="18871"/>
                    <a:pt x="-189" y="19983"/>
                    <a:pt x="226" y="20618"/>
                  </a:cubicBezTo>
                  <a:cubicBezTo>
                    <a:pt x="642" y="21253"/>
                    <a:pt x="1680" y="21412"/>
                    <a:pt x="4899" y="21333"/>
                  </a:cubicBezTo>
                  <a:cubicBezTo>
                    <a:pt x="8119" y="21253"/>
                    <a:pt x="13519" y="20936"/>
                    <a:pt x="18919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2038350" y="2119891"/>
              <a:ext cx="1" cy="635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1924413" y="1656341"/>
              <a:ext cx="145687" cy="9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190" fill="norm" stroke="1" extrusionOk="0">
                  <a:moveTo>
                    <a:pt x="1824" y="0"/>
                  </a:moveTo>
                  <a:cubicBezTo>
                    <a:pt x="1198" y="4696"/>
                    <a:pt x="572" y="9391"/>
                    <a:pt x="259" y="13383"/>
                  </a:cubicBezTo>
                  <a:cubicBezTo>
                    <a:pt x="-54" y="17374"/>
                    <a:pt x="-54" y="20661"/>
                    <a:pt x="103" y="21130"/>
                  </a:cubicBezTo>
                  <a:cubicBezTo>
                    <a:pt x="259" y="21600"/>
                    <a:pt x="572" y="19252"/>
                    <a:pt x="1511" y="15965"/>
                  </a:cubicBezTo>
                  <a:cubicBezTo>
                    <a:pt x="2450" y="12678"/>
                    <a:pt x="4016" y="8452"/>
                    <a:pt x="5424" y="5635"/>
                  </a:cubicBezTo>
                  <a:cubicBezTo>
                    <a:pt x="6833" y="2817"/>
                    <a:pt x="8085" y="1409"/>
                    <a:pt x="10746" y="3522"/>
                  </a:cubicBezTo>
                  <a:cubicBezTo>
                    <a:pt x="13407" y="5635"/>
                    <a:pt x="17476" y="11270"/>
                    <a:pt x="21546" y="16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9" name="Line"/>
            <p:cNvSpPr/>
            <p:nvPr/>
          </p:nvSpPr>
          <p:spPr>
            <a:xfrm>
              <a:off x="1930400" y="2310391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0" name="Line"/>
            <p:cNvSpPr/>
            <p:nvPr/>
          </p:nvSpPr>
          <p:spPr>
            <a:xfrm>
              <a:off x="1943100" y="2659641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1" name="Line"/>
            <p:cNvSpPr/>
            <p:nvPr/>
          </p:nvSpPr>
          <p:spPr>
            <a:xfrm>
              <a:off x="1949450" y="2786641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2" name="Line"/>
            <p:cNvSpPr/>
            <p:nvPr/>
          </p:nvSpPr>
          <p:spPr>
            <a:xfrm>
              <a:off x="1775412" y="3068607"/>
              <a:ext cx="214769" cy="3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66" fill="norm" stroke="1" extrusionOk="0">
                  <a:moveTo>
                    <a:pt x="20192" y="4977"/>
                  </a:moveTo>
                  <a:cubicBezTo>
                    <a:pt x="20815" y="3260"/>
                    <a:pt x="21438" y="1544"/>
                    <a:pt x="20815" y="685"/>
                  </a:cubicBezTo>
                  <a:cubicBezTo>
                    <a:pt x="20192" y="-173"/>
                    <a:pt x="18323" y="-173"/>
                    <a:pt x="15830" y="399"/>
                  </a:cubicBezTo>
                  <a:cubicBezTo>
                    <a:pt x="13338" y="971"/>
                    <a:pt x="10223" y="2116"/>
                    <a:pt x="8146" y="3046"/>
                  </a:cubicBezTo>
                  <a:cubicBezTo>
                    <a:pt x="6069" y="3975"/>
                    <a:pt x="5030" y="4691"/>
                    <a:pt x="4407" y="5406"/>
                  </a:cubicBezTo>
                  <a:cubicBezTo>
                    <a:pt x="3784" y="6121"/>
                    <a:pt x="3576" y="6836"/>
                    <a:pt x="3784" y="7480"/>
                  </a:cubicBezTo>
                  <a:cubicBezTo>
                    <a:pt x="3992" y="8124"/>
                    <a:pt x="4615" y="8696"/>
                    <a:pt x="5861" y="9125"/>
                  </a:cubicBezTo>
                  <a:cubicBezTo>
                    <a:pt x="7107" y="9554"/>
                    <a:pt x="8976" y="9840"/>
                    <a:pt x="9600" y="10269"/>
                  </a:cubicBezTo>
                  <a:cubicBezTo>
                    <a:pt x="10223" y="10699"/>
                    <a:pt x="9600" y="11271"/>
                    <a:pt x="8146" y="12129"/>
                  </a:cubicBezTo>
                  <a:cubicBezTo>
                    <a:pt x="6692" y="12987"/>
                    <a:pt x="4407" y="14132"/>
                    <a:pt x="2953" y="15133"/>
                  </a:cubicBezTo>
                  <a:cubicBezTo>
                    <a:pt x="1500" y="16134"/>
                    <a:pt x="876" y="16993"/>
                    <a:pt x="461" y="17851"/>
                  </a:cubicBezTo>
                  <a:cubicBezTo>
                    <a:pt x="46" y="18709"/>
                    <a:pt x="-162" y="19567"/>
                    <a:pt x="150" y="20211"/>
                  </a:cubicBezTo>
                  <a:cubicBezTo>
                    <a:pt x="461" y="20855"/>
                    <a:pt x="1292" y="21284"/>
                    <a:pt x="3784" y="21355"/>
                  </a:cubicBezTo>
                  <a:cubicBezTo>
                    <a:pt x="6276" y="21427"/>
                    <a:pt x="10430" y="21141"/>
                    <a:pt x="14584" y="20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3" name="Line"/>
            <p:cNvSpPr/>
            <p:nvPr/>
          </p:nvSpPr>
          <p:spPr>
            <a:xfrm>
              <a:off x="2015869" y="3319526"/>
              <a:ext cx="92331" cy="10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461" fill="norm" stroke="1" extrusionOk="0">
                  <a:moveTo>
                    <a:pt x="2269" y="2545"/>
                  </a:moveTo>
                  <a:cubicBezTo>
                    <a:pt x="2269" y="4583"/>
                    <a:pt x="2269" y="6620"/>
                    <a:pt x="1778" y="10288"/>
                  </a:cubicBezTo>
                  <a:cubicBezTo>
                    <a:pt x="1287" y="13956"/>
                    <a:pt x="305" y="19254"/>
                    <a:pt x="59" y="20273"/>
                  </a:cubicBezTo>
                  <a:cubicBezTo>
                    <a:pt x="-186" y="21292"/>
                    <a:pt x="305" y="18032"/>
                    <a:pt x="2023" y="14160"/>
                  </a:cubicBezTo>
                  <a:cubicBezTo>
                    <a:pt x="3741" y="10288"/>
                    <a:pt x="6687" y="5805"/>
                    <a:pt x="9387" y="3156"/>
                  </a:cubicBezTo>
                  <a:cubicBezTo>
                    <a:pt x="12087" y="507"/>
                    <a:pt x="14541" y="-308"/>
                    <a:pt x="16505" y="100"/>
                  </a:cubicBezTo>
                  <a:cubicBezTo>
                    <a:pt x="18469" y="507"/>
                    <a:pt x="19941" y="2137"/>
                    <a:pt x="20678" y="5398"/>
                  </a:cubicBezTo>
                  <a:cubicBezTo>
                    <a:pt x="21414" y="8658"/>
                    <a:pt x="21414" y="13549"/>
                    <a:pt x="21414" y="18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1968863" y="2894591"/>
              <a:ext cx="11393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131" y="0"/>
                  </a:moveTo>
                  <a:cubicBezTo>
                    <a:pt x="731" y="2250"/>
                    <a:pt x="331" y="4500"/>
                    <a:pt x="131" y="6750"/>
                  </a:cubicBezTo>
                  <a:cubicBezTo>
                    <a:pt x="-69" y="9000"/>
                    <a:pt x="-69" y="11250"/>
                    <a:pt x="331" y="11250"/>
                  </a:cubicBezTo>
                  <a:cubicBezTo>
                    <a:pt x="731" y="11250"/>
                    <a:pt x="1531" y="9000"/>
                    <a:pt x="2731" y="6750"/>
                  </a:cubicBezTo>
                  <a:cubicBezTo>
                    <a:pt x="3931" y="4500"/>
                    <a:pt x="5531" y="2250"/>
                    <a:pt x="7331" y="1125"/>
                  </a:cubicBezTo>
                  <a:cubicBezTo>
                    <a:pt x="9131" y="0"/>
                    <a:pt x="11131" y="0"/>
                    <a:pt x="12531" y="1350"/>
                  </a:cubicBezTo>
                  <a:cubicBezTo>
                    <a:pt x="13931" y="2700"/>
                    <a:pt x="14731" y="5400"/>
                    <a:pt x="16131" y="9000"/>
                  </a:cubicBezTo>
                  <a:cubicBezTo>
                    <a:pt x="17531" y="12600"/>
                    <a:pt x="19531" y="17100"/>
                    <a:pt x="215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2381250" y="1898067"/>
              <a:ext cx="243818" cy="145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76" fill="norm" stroke="1" extrusionOk="0">
                  <a:moveTo>
                    <a:pt x="0" y="749"/>
                  </a:moveTo>
                  <a:cubicBezTo>
                    <a:pt x="0" y="591"/>
                    <a:pt x="0" y="434"/>
                    <a:pt x="1769" y="308"/>
                  </a:cubicBezTo>
                  <a:cubicBezTo>
                    <a:pt x="3538" y="183"/>
                    <a:pt x="7076" y="88"/>
                    <a:pt x="9869" y="41"/>
                  </a:cubicBezTo>
                  <a:cubicBezTo>
                    <a:pt x="12662" y="-6"/>
                    <a:pt x="14710" y="-6"/>
                    <a:pt x="16200" y="10"/>
                  </a:cubicBezTo>
                  <a:cubicBezTo>
                    <a:pt x="17690" y="25"/>
                    <a:pt x="18621" y="57"/>
                    <a:pt x="19366" y="135"/>
                  </a:cubicBezTo>
                  <a:cubicBezTo>
                    <a:pt x="20110" y="214"/>
                    <a:pt x="20669" y="340"/>
                    <a:pt x="20855" y="764"/>
                  </a:cubicBezTo>
                  <a:cubicBezTo>
                    <a:pt x="21041" y="1189"/>
                    <a:pt x="20855" y="1912"/>
                    <a:pt x="20390" y="2855"/>
                  </a:cubicBezTo>
                  <a:cubicBezTo>
                    <a:pt x="19924" y="3798"/>
                    <a:pt x="19179" y="4962"/>
                    <a:pt x="18621" y="6125"/>
                  </a:cubicBezTo>
                  <a:cubicBezTo>
                    <a:pt x="18062" y="7288"/>
                    <a:pt x="17690" y="8452"/>
                    <a:pt x="17503" y="9646"/>
                  </a:cubicBezTo>
                  <a:cubicBezTo>
                    <a:pt x="17317" y="10841"/>
                    <a:pt x="17317" y="12067"/>
                    <a:pt x="17503" y="13325"/>
                  </a:cubicBezTo>
                  <a:cubicBezTo>
                    <a:pt x="17690" y="14583"/>
                    <a:pt x="18062" y="15872"/>
                    <a:pt x="18714" y="17098"/>
                  </a:cubicBezTo>
                  <a:cubicBezTo>
                    <a:pt x="19366" y="18324"/>
                    <a:pt x="20297" y="19487"/>
                    <a:pt x="20855" y="20179"/>
                  </a:cubicBezTo>
                  <a:cubicBezTo>
                    <a:pt x="21414" y="20871"/>
                    <a:pt x="21600" y="21091"/>
                    <a:pt x="21321" y="21248"/>
                  </a:cubicBezTo>
                  <a:cubicBezTo>
                    <a:pt x="21041" y="21405"/>
                    <a:pt x="20297" y="21500"/>
                    <a:pt x="18900" y="21547"/>
                  </a:cubicBezTo>
                  <a:cubicBezTo>
                    <a:pt x="17503" y="21594"/>
                    <a:pt x="15455" y="21594"/>
                    <a:pt x="14059" y="21484"/>
                  </a:cubicBezTo>
                  <a:cubicBezTo>
                    <a:pt x="12662" y="21374"/>
                    <a:pt x="11917" y="21154"/>
                    <a:pt x="11172" y="209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2940050" y="2507241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7" name="Line"/>
            <p:cNvSpPr/>
            <p:nvPr/>
          </p:nvSpPr>
          <p:spPr>
            <a:xfrm>
              <a:off x="3003550" y="2653291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10800"/>
                    <a:pt x="7920" y="21600"/>
                    <a:pt x="11520" y="21600"/>
                  </a:cubicBezTo>
                  <a:cubicBezTo>
                    <a:pt x="15120" y="21600"/>
                    <a:pt x="1836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8" name="Line"/>
            <p:cNvSpPr/>
            <p:nvPr/>
          </p:nvSpPr>
          <p:spPr>
            <a:xfrm>
              <a:off x="3632757" y="1810453"/>
              <a:ext cx="278843" cy="159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6" fill="norm" stroke="1" extrusionOk="0">
                  <a:moveTo>
                    <a:pt x="21557" y="577"/>
                  </a:moveTo>
                  <a:cubicBezTo>
                    <a:pt x="20084" y="377"/>
                    <a:pt x="18612" y="177"/>
                    <a:pt x="16484" y="77"/>
                  </a:cubicBezTo>
                  <a:cubicBezTo>
                    <a:pt x="14357" y="-23"/>
                    <a:pt x="11575" y="-23"/>
                    <a:pt x="9121" y="63"/>
                  </a:cubicBezTo>
                  <a:cubicBezTo>
                    <a:pt x="6666" y="148"/>
                    <a:pt x="4539" y="320"/>
                    <a:pt x="3393" y="548"/>
                  </a:cubicBezTo>
                  <a:cubicBezTo>
                    <a:pt x="2248" y="777"/>
                    <a:pt x="2084" y="1063"/>
                    <a:pt x="2493" y="1648"/>
                  </a:cubicBezTo>
                  <a:cubicBezTo>
                    <a:pt x="2902" y="2234"/>
                    <a:pt x="3884" y="3120"/>
                    <a:pt x="4539" y="4134"/>
                  </a:cubicBezTo>
                  <a:cubicBezTo>
                    <a:pt x="5193" y="5148"/>
                    <a:pt x="5521" y="6291"/>
                    <a:pt x="5602" y="7406"/>
                  </a:cubicBezTo>
                  <a:cubicBezTo>
                    <a:pt x="5684" y="8520"/>
                    <a:pt x="5521" y="9606"/>
                    <a:pt x="5275" y="10577"/>
                  </a:cubicBezTo>
                  <a:cubicBezTo>
                    <a:pt x="5030" y="11548"/>
                    <a:pt x="4702" y="12406"/>
                    <a:pt x="4212" y="13263"/>
                  </a:cubicBezTo>
                  <a:cubicBezTo>
                    <a:pt x="3721" y="14120"/>
                    <a:pt x="3066" y="14977"/>
                    <a:pt x="2412" y="15934"/>
                  </a:cubicBezTo>
                  <a:cubicBezTo>
                    <a:pt x="1757" y="16891"/>
                    <a:pt x="1102" y="17948"/>
                    <a:pt x="693" y="18834"/>
                  </a:cubicBezTo>
                  <a:cubicBezTo>
                    <a:pt x="284" y="19720"/>
                    <a:pt x="121" y="20434"/>
                    <a:pt x="39" y="20863"/>
                  </a:cubicBezTo>
                  <a:cubicBezTo>
                    <a:pt x="-43" y="21291"/>
                    <a:pt x="-43" y="21434"/>
                    <a:pt x="530" y="21506"/>
                  </a:cubicBezTo>
                  <a:cubicBezTo>
                    <a:pt x="1102" y="21577"/>
                    <a:pt x="2248" y="21577"/>
                    <a:pt x="4539" y="21477"/>
                  </a:cubicBezTo>
                  <a:cubicBezTo>
                    <a:pt x="6830" y="21377"/>
                    <a:pt x="10266" y="21177"/>
                    <a:pt x="12312" y="21034"/>
                  </a:cubicBezTo>
                  <a:cubicBezTo>
                    <a:pt x="14357" y="20891"/>
                    <a:pt x="15012" y="20806"/>
                    <a:pt x="15666" y="20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9" name="Line"/>
            <p:cNvSpPr/>
            <p:nvPr/>
          </p:nvSpPr>
          <p:spPr>
            <a:xfrm>
              <a:off x="4070350" y="1863261"/>
              <a:ext cx="165100" cy="15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1222"/>
                  </a:moveTo>
                  <a:cubicBezTo>
                    <a:pt x="1108" y="358"/>
                    <a:pt x="2215" y="-506"/>
                    <a:pt x="4154" y="358"/>
                  </a:cubicBezTo>
                  <a:cubicBezTo>
                    <a:pt x="6092" y="1222"/>
                    <a:pt x="8862" y="3814"/>
                    <a:pt x="11077" y="6550"/>
                  </a:cubicBezTo>
                  <a:cubicBezTo>
                    <a:pt x="13292" y="9286"/>
                    <a:pt x="14954" y="12166"/>
                    <a:pt x="16477" y="14614"/>
                  </a:cubicBezTo>
                  <a:cubicBezTo>
                    <a:pt x="18000" y="17062"/>
                    <a:pt x="19385" y="19078"/>
                    <a:pt x="20215" y="20086"/>
                  </a:cubicBezTo>
                  <a:cubicBezTo>
                    <a:pt x="21046" y="21094"/>
                    <a:pt x="21323" y="21094"/>
                    <a:pt x="21600" y="21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0" name="Line"/>
            <p:cNvSpPr/>
            <p:nvPr/>
          </p:nvSpPr>
          <p:spPr>
            <a:xfrm>
              <a:off x="4246256" y="1853191"/>
              <a:ext cx="5269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20682" y="0"/>
                  </a:moveTo>
                  <a:cubicBezTo>
                    <a:pt x="13205" y="3529"/>
                    <a:pt x="5728" y="7059"/>
                    <a:pt x="2405" y="10659"/>
                  </a:cubicBezTo>
                  <a:cubicBezTo>
                    <a:pt x="-918" y="14259"/>
                    <a:pt x="-87" y="17929"/>
                    <a:pt x="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1" name="Line"/>
            <p:cNvSpPr/>
            <p:nvPr/>
          </p:nvSpPr>
          <p:spPr>
            <a:xfrm>
              <a:off x="4406900" y="2126241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2" name="Line"/>
            <p:cNvSpPr/>
            <p:nvPr/>
          </p:nvSpPr>
          <p:spPr>
            <a:xfrm>
              <a:off x="4629150" y="2030991"/>
              <a:ext cx="184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3" name="Line"/>
            <p:cNvSpPr/>
            <p:nvPr/>
          </p:nvSpPr>
          <p:spPr>
            <a:xfrm>
              <a:off x="4940300" y="1876313"/>
              <a:ext cx="158750" cy="9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7" fill="norm" stroke="1" extrusionOk="0">
                  <a:moveTo>
                    <a:pt x="0" y="1957"/>
                  </a:moveTo>
                  <a:cubicBezTo>
                    <a:pt x="1440" y="517"/>
                    <a:pt x="2880" y="-923"/>
                    <a:pt x="5184" y="757"/>
                  </a:cubicBezTo>
                  <a:cubicBezTo>
                    <a:pt x="7488" y="2437"/>
                    <a:pt x="10656" y="7237"/>
                    <a:pt x="13536" y="11077"/>
                  </a:cubicBezTo>
                  <a:cubicBezTo>
                    <a:pt x="16416" y="14917"/>
                    <a:pt x="19008" y="17797"/>
                    <a:pt x="21600" y="20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5075980" y="1859541"/>
              <a:ext cx="10562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1134" y="0"/>
                  </a:moveTo>
                  <a:cubicBezTo>
                    <a:pt x="16052" y="2850"/>
                    <a:pt x="10969" y="5700"/>
                    <a:pt x="7158" y="9000"/>
                  </a:cubicBezTo>
                  <a:cubicBezTo>
                    <a:pt x="3346" y="12300"/>
                    <a:pt x="805" y="16050"/>
                    <a:pt x="169" y="18225"/>
                  </a:cubicBezTo>
                  <a:cubicBezTo>
                    <a:pt x="-466" y="20400"/>
                    <a:pt x="805" y="21000"/>
                    <a:pt x="20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5219700" y="2094491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5061893" y="1660252"/>
              <a:ext cx="138758" cy="11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55" fill="norm" stroke="1" extrusionOk="0">
                  <a:moveTo>
                    <a:pt x="8690" y="470"/>
                  </a:moveTo>
                  <a:cubicBezTo>
                    <a:pt x="6399" y="3323"/>
                    <a:pt x="4109" y="6176"/>
                    <a:pt x="2472" y="9232"/>
                  </a:cubicBezTo>
                  <a:cubicBezTo>
                    <a:pt x="836" y="12289"/>
                    <a:pt x="-146" y="15549"/>
                    <a:pt x="18" y="16364"/>
                  </a:cubicBezTo>
                  <a:cubicBezTo>
                    <a:pt x="181" y="17180"/>
                    <a:pt x="1490" y="15549"/>
                    <a:pt x="3290" y="12900"/>
                  </a:cubicBezTo>
                  <a:cubicBezTo>
                    <a:pt x="5090" y="10251"/>
                    <a:pt x="7381" y="6583"/>
                    <a:pt x="9672" y="3934"/>
                  </a:cubicBezTo>
                  <a:cubicBezTo>
                    <a:pt x="11963" y="1285"/>
                    <a:pt x="14254" y="-345"/>
                    <a:pt x="15727" y="63"/>
                  </a:cubicBezTo>
                  <a:cubicBezTo>
                    <a:pt x="17199" y="470"/>
                    <a:pt x="17854" y="2915"/>
                    <a:pt x="18672" y="6787"/>
                  </a:cubicBezTo>
                  <a:cubicBezTo>
                    <a:pt x="19490" y="10659"/>
                    <a:pt x="20472" y="15957"/>
                    <a:pt x="21454" y="21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Line"/>
            <p:cNvSpPr/>
            <p:nvPr/>
          </p:nvSpPr>
          <p:spPr>
            <a:xfrm>
              <a:off x="4419600" y="2443741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4521200" y="2761241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4540250" y="2792991"/>
              <a:ext cx="1" cy="381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4210049" y="2986539"/>
              <a:ext cx="152401" cy="19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5240"/>
                  </a:moveTo>
                  <a:cubicBezTo>
                    <a:pt x="900" y="3382"/>
                    <a:pt x="1800" y="1524"/>
                    <a:pt x="3150" y="595"/>
                  </a:cubicBezTo>
                  <a:cubicBezTo>
                    <a:pt x="4500" y="-334"/>
                    <a:pt x="6300" y="-334"/>
                    <a:pt x="8550" y="1756"/>
                  </a:cubicBezTo>
                  <a:cubicBezTo>
                    <a:pt x="10800" y="3847"/>
                    <a:pt x="13500" y="8027"/>
                    <a:pt x="15750" y="11627"/>
                  </a:cubicBezTo>
                  <a:cubicBezTo>
                    <a:pt x="18000" y="15227"/>
                    <a:pt x="19800" y="18247"/>
                    <a:pt x="21600" y="21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4354206" y="3040641"/>
              <a:ext cx="12254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7168" y="1152"/>
                    <a:pt x="13141" y="2304"/>
                    <a:pt x="9480" y="4752"/>
                  </a:cubicBezTo>
                  <a:cubicBezTo>
                    <a:pt x="5819" y="7200"/>
                    <a:pt x="2524" y="10944"/>
                    <a:pt x="1059" y="13968"/>
                  </a:cubicBezTo>
                  <a:cubicBezTo>
                    <a:pt x="-405" y="16992"/>
                    <a:pt x="-39" y="19296"/>
                    <a:pt x="3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4439155" y="3282888"/>
              <a:ext cx="101095" cy="120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60" fill="norm" stroke="1" extrusionOk="0">
                  <a:moveTo>
                    <a:pt x="1243" y="3185"/>
                  </a:moveTo>
                  <a:cubicBezTo>
                    <a:pt x="1243" y="7654"/>
                    <a:pt x="1243" y="12123"/>
                    <a:pt x="1018" y="15474"/>
                  </a:cubicBezTo>
                  <a:cubicBezTo>
                    <a:pt x="793" y="18826"/>
                    <a:pt x="343" y="21061"/>
                    <a:pt x="118" y="21247"/>
                  </a:cubicBezTo>
                  <a:cubicBezTo>
                    <a:pt x="-107" y="21433"/>
                    <a:pt x="-107" y="19571"/>
                    <a:pt x="1018" y="16033"/>
                  </a:cubicBezTo>
                  <a:cubicBezTo>
                    <a:pt x="2143" y="12495"/>
                    <a:pt x="4393" y="7281"/>
                    <a:pt x="6643" y="4116"/>
                  </a:cubicBezTo>
                  <a:cubicBezTo>
                    <a:pt x="8893" y="950"/>
                    <a:pt x="11143" y="-167"/>
                    <a:pt x="12943" y="19"/>
                  </a:cubicBezTo>
                  <a:cubicBezTo>
                    <a:pt x="14743" y="205"/>
                    <a:pt x="16093" y="1695"/>
                    <a:pt x="17443" y="4488"/>
                  </a:cubicBezTo>
                  <a:cubicBezTo>
                    <a:pt x="18793" y="7281"/>
                    <a:pt x="20143" y="11378"/>
                    <a:pt x="21493" y="15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4673600" y="3240848"/>
              <a:ext cx="1524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200" y="11918"/>
                    <a:pt x="2400" y="3818"/>
                    <a:pt x="6000" y="1118"/>
                  </a:cubicBezTo>
                  <a:cubicBezTo>
                    <a:pt x="9600" y="-1582"/>
                    <a:pt x="156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4972050" y="2996191"/>
              <a:ext cx="1270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342"/>
                    <a:pt x="11520" y="10684"/>
                    <a:pt x="15120" y="14284"/>
                  </a:cubicBezTo>
                  <a:cubicBezTo>
                    <a:pt x="18720" y="17884"/>
                    <a:pt x="20160" y="197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5" name="Line"/>
            <p:cNvSpPr/>
            <p:nvPr/>
          </p:nvSpPr>
          <p:spPr>
            <a:xfrm>
              <a:off x="5035550" y="3034291"/>
              <a:ext cx="1524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129"/>
                    <a:pt x="18600" y="257"/>
                    <a:pt x="16350" y="1479"/>
                  </a:cubicBezTo>
                  <a:cubicBezTo>
                    <a:pt x="14100" y="2700"/>
                    <a:pt x="11100" y="5014"/>
                    <a:pt x="8250" y="7779"/>
                  </a:cubicBezTo>
                  <a:cubicBezTo>
                    <a:pt x="5400" y="10543"/>
                    <a:pt x="2700" y="13757"/>
                    <a:pt x="1350" y="16136"/>
                  </a:cubicBezTo>
                  <a:cubicBezTo>
                    <a:pt x="0" y="18514"/>
                    <a:pt x="0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6" name="Line"/>
            <p:cNvSpPr/>
            <p:nvPr/>
          </p:nvSpPr>
          <p:spPr>
            <a:xfrm>
              <a:off x="5146437" y="3310292"/>
              <a:ext cx="143113" cy="15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33" fill="norm" stroke="1" extrusionOk="0">
                  <a:moveTo>
                    <a:pt x="3371" y="5646"/>
                  </a:moveTo>
                  <a:cubicBezTo>
                    <a:pt x="2736" y="8814"/>
                    <a:pt x="2101" y="11982"/>
                    <a:pt x="1465" y="14862"/>
                  </a:cubicBezTo>
                  <a:cubicBezTo>
                    <a:pt x="830" y="17742"/>
                    <a:pt x="195" y="20334"/>
                    <a:pt x="36" y="20910"/>
                  </a:cubicBezTo>
                  <a:cubicBezTo>
                    <a:pt x="-123" y="21486"/>
                    <a:pt x="195" y="20046"/>
                    <a:pt x="2101" y="16446"/>
                  </a:cubicBezTo>
                  <a:cubicBezTo>
                    <a:pt x="4006" y="12846"/>
                    <a:pt x="7501" y="7086"/>
                    <a:pt x="10201" y="3918"/>
                  </a:cubicBezTo>
                  <a:cubicBezTo>
                    <a:pt x="12901" y="750"/>
                    <a:pt x="14806" y="174"/>
                    <a:pt x="16553" y="30"/>
                  </a:cubicBezTo>
                  <a:cubicBezTo>
                    <a:pt x="18301" y="-114"/>
                    <a:pt x="19889" y="174"/>
                    <a:pt x="20683" y="2622"/>
                  </a:cubicBezTo>
                  <a:cubicBezTo>
                    <a:pt x="21477" y="5070"/>
                    <a:pt x="21477" y="9678"/>
                    <a:pt x="21477" y="14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7" name="Line"/>
            <p:cNvSpPr/>
            <p:nvPr/>
          </p:nvSpPr>
          <p:spPr>
            <a:xfrm>
              <a:off x="5078783" y="2830483"/>
              <a:ext cx="134567" cy="81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228" fill="norm" stroke="1" extrusionOk="0">
                  <a:moveTo>
                    <a:pt x="2218" y="3313"/>
                  </a:moveTo>
                  <a:cubicBezTo>
                    <a:pt x="2218" y="5947"/>
                    <a:pt x="2218" y="8581"/>
                    <a:pt x="1712" y="12005"/>
                  </a:cubicBezTo>
                  <a:cubicBezTo>
                    <a:pt x="1206" y="15430"/>
                    <a:pt x="193" y="19644"/>
                    <a:pt x="25" y="20171"/>
                  </a:cubicBezTo>
                  <a:cubicBezTo>
                    <a:pt x="-144" y="20698"/>
                    <a:pt x="531" y="17537"/>
                    <a:pt x="2218" y="13586"/>
                  </a:cubicBezTo>
                  <a:cubicBezTo>
                    <a:pt x="3906" y="9635"/>
                    <a:pt x="6606" y="4893"/>
                    <a:pt x="8800" y="2259"/>
                  </a:cubicBezTo>
                  <a:cubicBezTo>
                    <a:pt x="10994" y="-375"/>
                    <a:pt x="12681" y="-902"/>
                    <a:pt x="14706" y="1732"/>
                  </a:cubicBezTo>
                  <a:cubicBezTo>
                    <a:pt x="16731" y="4366"/>
                    <a:pt x="19094" y="10161"/>
                    <a:pt x="21456" y="15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8" name="Line"/>
            <p:cNvSpPr/>
            <p:nvPr/>
          </p:nvSpPr>
          <p:spPr>
            <a:xfrm>
              <a:off x="5511800" y="1959533"/>
              <a:ext cx="229823" cy="133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24" fill="norm" stroke="1" extrusionOk="0">
                  <a:moveTo>
                    <a:pt x="0" y="538"/>
                  </a:moveTo>
                  <a:cubicBezTo>
                    <a:pt x="3765" y="333"/>
                    <a:pt x="7530" y="129"/>
                    <a:pt x="10899" y="43"/>
                  </a:cubicBezTo>
                  <a:cubicBezTo>
                    <a:pt x="14268" y="-42"/>
                    <a:pt x="17240" y="-8"/>
                    <a:pt x="19024" y="214"/>
                  </a:cubicBezTo>
                  <a:cubicBezTo>
                    <a:pt x="20807" y="436"/>
                    <a:pt x="21402" y="845"/>
                    <a:pt x="21501" y="1715"/>
                  </a:cubicBezTo>
                  <a:cubicBezTo>
                    <a:pt x="21600" y="2585"/>
                    <a:pt x="21204" y="3916"/>
                    <a:pt x="20807" y="5094"/>
                  </a:cubicBezTo>
                  <a:cubicBezTo>
                    <a:pt x="20411" y="6271"/>
                    <a:pt x="20015" y="7294"/>
                    <a:pt x="19717" y="8472"/>
                  </a:cubicBezTo>
                  <a:cubicBezTo>
                    <a:pt x="19420" y="9649"/>
                    <a:pt x="19222" y="10980"/>
                    <a:pt x="18528" y="12259"/>
                  </a:cubicBezTo>
                  <a:cubicBezTo>
                    <a:pt x="17835" y="13539"/>
                    <a:pt x="16646" y="14767"/>
                    <a:pt x="15754" y="15876"/>
                  </a:cubicBezTo>
                  <a:cubicBezTo>
                    <a:pt x="14862" y="16985"/>
                    <a:pt x="14268" y="17975"/>
                    <a:pt x="13872" y="18828"/>
                  </a:cubicBezTo>
                  <a:cubicBezTo>
                    <a:pt x="13475" y="19681"/>
                    <a:pt x="13277" y="20398"/>
                    <a:pt x="13178" y="20841"/>
                  </a:cubicBezTo>
                  <a:cubicBezTo>
                    <a:pt x="13079" y="21285"/>
                    <a:pt x="13079" y="21456"/>
                    <a:pt x="12187" y="21507"/>
                  </a:cubicBezTo>
                  <a:cubicBezTo>
                    <a:pt x="11295" y="21558"/>
                    <a:pt x="9512" y="21490"/>
                    <a:pt x="7728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9" name="Line"/>
            <p:cNvSpPr/>
            <p:nvPr/>
          </p:nvSpPr>
          <p:spPr>
            <a:xfrm>
              <a:off x="6051550" y="2481841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5840"/>
                    <a:pt x="8938" y="10080"/>
                    <a:pt x="12538" y="6480"/>
                  </a:cubicBezTo>
                  <a:cubicBezTo>
                    <a:pt x="16138" y="2880"/>
                    <a:pt x="1886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0" name="Line"/>
            <p:cNvSpPr/>
            <p:nvPr/>
          </p:nvSpPr>
          <p:spPr>
            <a:xfrm>
              <a:off x="6127750" y="2602491"/>
              <a:ext cx="146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1" name="Line"/>
            <p:cNvSpPr/>
            <p:nvPr/>
          </p:nvSpPr>
          <p:spPr>
            <a:xfrm>
              <a:off x="6629399" y="1822887"/>
              <a:ext cx="348007" cy="142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46" fill="norm" stroke="1" extrusionOk="0">
                  <a:moveTo>
                    <a:pt x="21080" y="459"/>
                  </a:moveTo>
                  <a:cubicBezTo>
                    <a:pt x="21340" y="299"/>
                    <a:pt x="21600" y="138"/>
                    <a:pt x="21145" y="58"/>
                  </a:cubicBezTo>
                  <a:cubicBezTo>
                    <a:pt x="20689" y="-22"/>
                    <a:pt x="19518" y="-22"/>
                    <a:pt x="17501" y="74"/>
                  </a:cubicBezTo>
                  <a:cubicBezTo>
                    <a:pt x="15484" y="171"/>
                    <a:pt x="12622" y="363"/>
                    <a:pt x="10605" y="588"/>
                  </a:cubicBezTo>
                  <a:cubicBezTo>
                    <a:pt x="8588" y="812"/>
                    <a:pt x="7417" y="1069"/>
                    <a:pt x="6701" y="1695"/>
                  </a:cubicBezTo>
                  <a:cubicBezTo>
                    <a:pt x="5986" y="2321"/>
                    <a:pt x="5725" y="3316"/>
                    <a:pt x="5790" y="4311"/>
                  </a:cubicBezTo>
                  <a:cubicBezTo>
                    <a:pt x="5855" y="5306"/>
                    <a:pt x="6246" y="6301"/>
                    <a:pt x="6506" y="7440"/>
                  </a:cubicBezTo>
                  <a:cubicBezTo>
                    <a:pt x="6766" y="8579"/>
                    <a:pt x="6896" y="9863"/>
                    <a:pt x="6636" y="11083"/>
                  </a:cubicBezTo>
                  <a:cubicBezTo>
                    <a:pt x="6376" y="12303"/>
                    <a:pt x="5725" y="13458"/>
                    <a:pt x="4880" y="14565"/>
                  </a:cubicBezTo>
                  <a:cubicBezTo>
                    <a:pt x="4034" y="15673"/>
                    <a:pt x="2993" y="16732"/>
                    <a:pt x="2147" y="17743"/>
                  </a:cubicBezTo>
                  <a:cubicBezTo>
                    <a:pt x="1301" y="18754"/>
                    <a:pt x="651" y="19716"/>
                    <a:pt x="325" y="20278"/>
                  </a:cubicBezTo>
                  <a:cubicBezTo>
                    <a:pt x="0" y="20840"/>
                    <a:pt x="0" y="21000"/>
                    <a:pt x="0" y="21161"/>
                  </a:cubicBezTo>
                  <a:cubicBezTo>
                    <a:pt x="0" y="21321"/>
                    <a:pt x="0" y="21482"/>
                    <a:pt x="586" y="21530"/>
                  </a:cubicBezTo>
                  <a:cubicBezTo>
                    <a:pt x="1171" y="21578"/>
                    <a:pt x="2342" y="21514"/>
                    <a:pt x="4619" y="21418"/>
                  </a:cubicBezTo>
                  <a:cubicBezTo>
                    <a:pt x="6896" y="21321"/>
                    <a:pt x="10280" y="21193"/>
                    <a:pt x="12557" y="21064"/>
                  </a:cubicBezTo>
                  <a:cubicBezTo>
                    <a:pt x="14834" y="20936"/>
                    <a:pt x="16005" y="20808"/>
                    <a:pt x="17176" y="20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2" name="Line"/>
            <p:cNvSpPr/>
            <p:nvPr/>
          </p:nvSpPr>
          <p:spPr>
            <a:xfrm>
              <a:off x="7188200" y="1988858"/>
              <a:ext cx="114300" cy="11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8" fill="norm" stroke="1" extrusionOk="0">
                  <a:moveTo>
                    <a:pt x="0" y="3105"/>
                  </a:moveTo>
                  <a:cubicBezTo>
                    <a:pt x="0" y="1142"/>
                    <a:pt x="0" y="-822"/>
                    <a:pt x="1600" y="356"/>
                  </a:cubicBezTo>
                  <a:cubicBezTo>
                    <a:pt x="3200" y="1534"/>
                    <a:pt x="6400" y="5854"/>
                    <a:pt x="10000" y="9782"/>
                  </a:cubicBezTo>
                  <a:cubicBezTo>
                    <a:pt x="13600" y="13709"/>
                    <a:pt x="17600" y="17243"/>
                    <a:pt x="21600" y="20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3" name="Line"/>
            <p:cNvSpPr/>
            <p:nvPr/>
          </p:nvSpPr>
          <p:spPr>
            <a:xfrm>
              <a:off x="7305362" y="1954791"/>
              <a:ext cx="6698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20715" y="0"/>
                  </a:moveTo>
                  <a:cubicBezTo>
                    <a:pt x="17442" y="3046"/>
                    <a:pt x="14170" y="6092"/>
                    <a:pt x="10242" y="9000"/>
                  </a:cubicBezTo>
                  <a:cubicBezTo>
                    <a:pt x="6315" y="11908"/>
                    <a:pt x="1733" y="14677"/>
                    <a:pt x="424" y="16754"/>
                  </a:cubicBezTo>
                  <a:cubicBezTo>
                    <a:pt x="-885" y="18831"/>
                    <a:pt x="1079" y="20215"/>
                    <a:pt x="30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4" name="Line"/>
            <p:cNvSpPr/>
            <p:nvPr/>
          </p:nvSpPr>
          <p:spPr>
            <a:xfrm>
              <a:off x="7416800" y="2202441"/>
              <a:ext cx="1" cy="139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5" name="Line"/>
            <p:cNvSpPr/>
            <p:nvPr/>
          </p:nvSpPr>
          <p:spPr>
            <a:xfrm>
              <a:off x="7747000" y="2081791"/>
              <a:ext cx="260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6" name="Line"/>
            <p:cNvSpPr/>
            <p:nvPr/>
          </p:nvSpPr>
          <p:spPr>
            <a:xfrm>
              <a:off x="8304673" y="1898004"/>
              <a:ext cx="77328" cy="29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422" fill="norm" stroke="1" extrusionOk="0">
                  <a:moveTo>
                    <a:pt x="20766" y="430"/>
                  </a:moveTo>
                  <a:cubicBezTo>
                    <a:pt x="17355" y="126"/>
                    <a:pt x="13945" y="-178"/>
                    <a:pt x="11103" y="126"/>
                  </a:cubicBezTo>
                  <a:cubicBezTo>
                    <a:pt x="8261" y="430"/>
                    <a:pt x="5987" y="1343"/>
                    <a:pt x="3713" y="3777"/>
                  </a:cubicBezTo>
                  <a:cubicBezTo>
                    <a:pt x="1440" y="6211"/>
                    <a:pt x="-834" y="10166"/>
                    <a:pt x="303" y="13284"/>
                  </a:cubicBezTo>
                  <a:cubicBezTo>
                    <a:pt x="1440" y="16402"/>
                    <a:pt x="5987" y="18684"/>
                    <a:pt x="9682" y="19901"/>
                  </a:cubicBezTo>
                  <a:cubicBezTo>
                    <a:pt x="13377" y="21118"/>
                    <a:pt x="16219" y="21270"/>
                    <a:pt x="19061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7" name="Line"/>
            <p:cNvSpPr/>
            <p:nvPr/>
          </p:nvSpPr>
          <p:spPr>
            <a:xfrm>
              <a:off x="8526828" y="1812164"/>
              <a:ext cx="128223" cy="45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38" fill="norm" stroke="1" extrusionOk="0">
                  <a:moveTo>
                    <a:pt x="2329" y="12496"/>
                  </a:moveTo>
                  <a:cubicBezTo>
                    <a:pt x="1975" y="15108"/>
                    <a:pt x="1620" y="17720"/>
                    <a:pt x="1443" y="19328"/>
                  </a:cubicBezTo>
                  <a:cubicBezTo>
                    <a:pt x="1266" y="20935"/>
                    <a:pt x="1266" y="21538"/>
                    <a:pt x="1443" y="21538"/>
                  </a:cubicBezTo>
                  <a:cubicBezTo>
                    <a:pt x="1620" y="21538"/>
                    <a:pt x="1975" y="20935"/>
                    <a:pt x="1620" y="18825"/>
                  </a:cubicBezTo>
                  <a:cubicBezTo>
                    <a:pt x="1266" y="16716"/>
                    <a:pt x="204" y="13099"/>
                    <a:pt x="27" y="10135"/>
                  </a:cubicBezTo>
                  <a:cubicBezTo>
                    <a:pt x="-150" y="7171"/>
                    <a:pt x="558" y="4861"/>
                    <a:pt x="1443" y="3404"/>
                  </a:cubicBezTo>
                  <a:cubicBezTo>
                    <a:pt x="2329" y="1947"/>
                    <a:pt x="3391" y="1345"/>
                    <a:pt x="4630" y="892"/>
                  </a:cubicBezTo>
                  <a:cubicBezTo>
                    <a:pt x="5870" y="440"/>
                    <a:pt x="7286" y="139"/>
                    <a:pt x="8880" y="38"/>
                  </a:cubicBezTo>
                  <a:cubicBezTo>
                    <a:pt x="10473" y="-62"/>
                    <a:pt x="12243" y="38"/>
                    <a:pt x="13660" y="290"/>
                  </a:cubicBezTo>
                  <a:cubicBezTo>
                    <a:pt x="15076" y="541"/>
                    <a:pt x="16139" y="943"/>
                    <a:pt x="16847" y="2048"/>
                  </a:cubicBezTo>
                  <a:cubicBezTo>
                    <a:pt x="17555" y="3153"/>
                    <a:pt x="17909" y="4961"/>
                    <a:pt x="17555" y="6117"/>
                  </a:cubicBezTo>
                  <a:cubicBezTo>
                    <a:pt x="17201" y="7272"/>
                    <a:pt x="16139" y="7774"/>
                    <a:pt x="14899" y="8226"/>
                  </a:cubicBezTo>
                  <a:cubicBezTo>
                    <a:pt x="13660" y="8678"/>
                    <a:pt x="12243" y="9080"/>
                    <a:pt x="12420" y="9281"/>
                  </a:cubicBezTo>
                  <a:cubicBezTo>
                    <a:pt x="12598" y="9482"/>
                    <a:pt x="14368" y="9482"/>
                    <a:pt x="15961" y="9633"/>
                  </a:cubicBezTo>
                  <a:cubicBezTo>
                    <a:pt x="17555" y="9784"/>
                    <a:pt x="18971" y="10085"/>
                    <a:pt x="19857" y="10487"/>
                  </a:cubicBezTo>
                  <a:cubicBezTo>
                    <a:pt x="20742" y="10889"/>
                    <a:pt x="21096" y="11391"/>
                    <a:pt x="20565" y="11893"/>
                  </a:cubicBezTo>
                  <a:cubicBezTo>
                    <a:pt x="20034" y="12396"/>
                    <a:pt x="18617" y="12898"/>
                    <a:pt x="16847" y="13199"/>
                  </a:cubicBezTo>
                  <a:cubicBezTo>
                    <a:pt x="15076" y="13501"/>
                    <a:pt x="12952" y="13601"/>
                    <a:pt x="11889" y="13350"/>
                  </a:cubicBezTo>
                  <a:cubicBezTo>
                    <a:pt x="10827" y="13099"/>
                    <a:pt x="10827" y="12496"/>
                    <a:pt x="12598" y="11893"/>
                  </a:cubicBezTo>
                  <a:cubicBezTo>
                    <a:pt x="14368" y="11291"/>
                    <a:pt x="17909" y="10688"/>
                    <a:pt x="21450" y="10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8" name="Shape"/>
            <p:cNvSpPr/>
            <p:nvPr/>
          </p:nvSpPr>
          <p:spPr>
            <a:xfrm>
              <a:off x="8694329" y="2018291"/>
              <a:ext cx="57978" cy="10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1368" fill="norm" stroke="1" extrusionOk="0">
                  <a:moveTo>
                    <a:pt x="8523" y="0"/>
                  </a:moveTo>
                  <a:cubicBezTo>
                    <a:pt x="5544" y="4500"/>
                    <a:pt x="2564" y="9000"/>
                    <a:pt x="1075" y="12600"/>
                  </a:cubicBezTo>
                  <a:cubicBezTo>
                    <a:pt x="-415" y="16200"/>
                    <a:pt x="-415" y="18900"/>
                    <a:pt x="1447" y="20250"/>
                  </a:cubicBezTo>
                  <a:cubicBezTo>
                    <a:pt x="3309" y="21600"/>
                    <a:pt x="7033" y="21600"/>
                    <a:pt x="10385" y="20925"/>
                  </a:cubicBezTo>
                  <a:cubicBezTo>
                    <a:pt x="13737" y="20250"/>
                    <a:pt x="16716" y="18900"/>
                    <a:pt x="18578" y="17100"/>
                  </a:cubicBezTo>
                  <a:cubicBezTo>
                    <a:pt x="20440" y="15300"/>
                    <a:pt x="21185" y="13050"/>
                    <a:pt x="19323" y="10125"/>
                  </a:cubicBezTo>
                  <a:cubicBezTo>
                    <a:pt x="17461" y="7200"/>
                    <a:pt x="12992" y="3600"/>
                    <a:pt x="85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9" name="Line"/>
            <p:cNvSpPr/>
            <p:nvPr/>
          </p:nvSpPr>
          <p:spPr>
            <a:xfrm>
              <a:off x="8858250" y="1942091"/>
              <a:ext cx="120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5300"/>
                    <a:pt x="10611" y="9000"/>
                    <a:pt x="14211" y="5400"/>
                  </a:cubicBezTo>
                  <a:cubicBezTo>
                    <a:pt x="17811" y="1800"/>
                    <a:pt x="19705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0" name="Line"/>
            <p:cNvSpPr/>
            <p:nvPr/>
          </p:nvSpPr>
          <p:spPr>
            <a:xfrm>
              <a:off x="8899243" y="1916691"/>
              <a:ext cx="980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143"/>
                    <a:pt x="2735" y="10286"/>
                    <a:pt x="575" y="13886"/>
                  </a:cubicBezTo>
                  <a:cubicBezTo>
                    <a:pt x="-1585" y="17486"/>
                    <a:pt x="2735" y="19543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1" name="Line"/>
            <p:cNvSpPr/>
            <p:nvPr/>
          </p:nvSpPr>
          <p:spPr>
            <a:xfrm>
              <a:off x="9171293" y="1753708"/>
              <a:ext cx="225765" cy="28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81" fill="norm" stroke="1" extrusionOk="0">
                  <a:moveTo>
                    <a:pt x="20221" y="1280"/>
                  </a:moveTo>
                  <a:cubicBezTo>
                    <a:pt x="20821" y="640"/>
                    <a:pt x="21421" y="0"/>
                    <a:pt x="21321" y="0"/>
                  </a:cubicBezTo>
                  <a:cubicBezTo>
                    <a:pt x="21221" y="0"/>
                    <a:pt x="20421" y="640"/>
                    <a:pt x="17721" y="2080"/>
                  </a:cubicBezTo>
                  <a:cubicBezTo>
                    <a:pt x="15021" y="3520"/>
                    <a:pt x="10421" y="5760"/>
                    <a:pt x="7721" y="7120"/>
                  </a:cubicBezTo>
                  <a:cubicBezTo>
                    <a:pt x="5021" y="8480"/>
                    <a:pt x="4221" y="8960"/>
                    <a:pt x="3521" y="9520"/>
                  </a:cubicBezTo>
                  <a:cubicBezTo>
                    <a:pt x="2821" y="10080"/>
                    <a:pt x="2221" y="10720"/>
                    <a:pt x="2521" y="11280"/>
                  </a:cubicBezTo>
                  <a:cubicBezTo>
                    <a:pt x="2821" y="11840"/>
                    <a:pt x="4021" y="12320"/>
                    <a:pt x="5121" y="12640"/>
                  </a:cubicBezTo>
                  <a:cubicBezTo>
                    <a:pt x="6221" y="12960"/>
                    <a:pt x="7221" y="13120"/>
                    <a:pt x="8321" y="13360"/>
                  </a:cubicBezTo>
                  <a:cubicBezTo>
                    <a:pt x="9421" y="13600"/>
                    <a:pt x="10621" y="13920"/>
                    <a:pt x="10921" y="14400"/>
                  </a:cubicBezTo>
                  <a:cubicBezTo>
                    <a:pt x="11221" y="14880"/>
                    <a:pt x="10621" y="15520"/>
                    <a:pt x="9221" y="16240"/>
                  </a:cubicBezTo>
                  <a:cubicBezTo>
                    <a:pt x="7821" y="16960"/>
                    <a:pt x="5621" y="17760"/>
                    <a:pt x="3721" y="18560"/>
                  </a:cubicBezTo>
                  <a:cubicBezTo>
                    <a:pt x="1821" y="19360"/>
                    <a:pt x="221" y="20160"/>
                    <a:pt x="21" y="20720"/>
                  </a:cubicBezTo>
                  <a:cubicBezTo>
                    <a:pt x="-179" y="21280"/>
                    <a:pt x="1021" y="21600"/>
                    <a:pt x="4521" y="21440"/>
                  </a:cubicBezTo>
                  <a:cubicBezTo>
                    <a:pt x="8021" y="21280"/>
                    <a:pt x="13821" y="20640"/>
                    <a:pt x="19621" y="20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2" name="Line"/>
            <p:cNvSpPr/>
            <p:nvPr/>
          </p:nvSpPr>
          <p:spPr>
            <a:xfrm>
              <a:off x="9546166" y="1731326"/>
              <a:ext cx="127795" cy="40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69" fill="norm" stroke="1" extrusionOk="0">
                  <a:moveTo>
                    <a:pt x="4957" y="6107"/>
                  </a:moveTo>
                  <a:cubicBezTo>
                    <a:pt x="4603" y="9801"/>
                    <a:pt x="4249" y="13494"/>
                    <a:pt x="3895" y="15620"/>
                  </a:cubicBezTo>
                  <a:cubicBezTo>
                    <a:pt x="3541" y="17747"/>
                    <a:pt x="3187" y="18306"/>
                    <a:pt x="2656" y="19146"/>
                  </a:cubicBezTo>
                  <a:cubicBezTo>
                    <a:pt x="2125" y="19985"/>
                    <a:pt x="1416" y="21104"/>
                    <a:pt x="1062" y="21328"/>
                  </a:cubicBezTo>
                  <a:cubicBezTo>
                    <a:pt x="708" y="21552"/>
                    <a:pt x="708" y="20880"/>
                    <a:pt x="531" y="18698"/>
                  </a:cubicBezTo>
                  <a:cubicBezTo>
                    <a:pt x="354" y="16516"/>
                    <a:pt x="0" y="12822"/>
                    <a:pt x="0" y="10025"/>
                  </a:cubicBezTo>
                  <a:cubicBezTo>
                    <a:pt x="0" y="7227"/>
                    <a:pt x="354" y="5324"/>
                    <a:pt x="2125" y="3869"/>
                  </a:cubicBezTo>
                  <a:cubicBezTo>
                    <a:pt x="3895" y="2414"/>
                    <a:pt x="7082" y="1407"/>
                    <a:pt x="9561" y="791"/>
                  </a:cubicBezTo>
                  <a:cubicBezTo>
                    <a:pt x="12039" y="176"/>
                    <a:pt x="13810" y="-48"/>
                    <a:pt x="15403" y="8"/>
                  </a:cubicBezTo>
                  <a:cubicBezTo>
                    <a:pt x="16997" y="64"/>
                    <a:pt x="18413" y="400"/>
                    <a:pt x="19121" y="1239"/>
                  </a:cubicBezTo>
                  <a:cubicBezTo>
                    <a:pt x="19830" y="2078"/>
                    <a:pt x="19830" y="3421"/>
                    <a:pt x="18767" y="4541"/>
                  </a:cubicBezTo>
                  <a:cubicBezTo>
                    <a:pt x="17705" y="5660"/>
                    <a:pt x="15580" y="6555"/>
                    <a:pt x="13810" y="7171"/>
                  </a:cubicBezTo>
                  <a:cubicBezTo>
                    <a:pt x="12039" y="7786"/>
                    <a:pt x="10623" y="8122"/>
                    <a:pt x="10623" y="8122"/>
                  </a:cubicBezTo>
                  <a:cubicBezTo>
                    <a:pt x="10623" y="8122"/>
                    <a:pt x="12039" y="7786"/>
                    <a:pt x="13633" y="7674"/>
                  </a:cubicBezTo>
                  <a:cubicBezTo>
                    <a:pt x="15226" y="7562"/>
                    <a:pt x="16997" y="7674"/>
                    <a:pt x="18413" y="8234"/>
                  </a:cubicBezTo>
                  <a:cubicBezTo>
                    <a:pt x="19830" y="8793"/>
                    <a:pt x="20892" y="9801"/>
                    <a:pt x="21246" y="10584"/>
                  </a:cubicBezTo>
                  <a:cubicBezTo>
                    <a:pt x="21600" y="11368"/>
                    <a:pt x="21246" y="11927"/>
                    <a:pt x="20184" y="12431"/>
                  </a:cubicBezTo>
                  <a:cubicBezTo>
                    <a:pt x="19121" y="12934"/>
                    <a:pt x="17351" y="13382"/>
                    <a:pt x="15226" y="13662"/>
                  </a:cubicBezTo>
                  <a:cubicBezTo>
                    <a:pt x="13102" y="13942"/>
                    <a:pt x="10623" y="14054"/>
                    <a:pt x="9030" y="13774"/>
                  </a:cubicBezTo>
                  <a:cubicBezTo>
                    <a:pt x="7436" y="13494"/>
                    <a:pt x="6728" y="12822"/>
                    <a:pt x="6905" y="12375"/>
                  </a:cubicBezTo>
                  <a:cubicBezTo>
                    <a:pt x="7082" y="11927"/>
                    <a:pt x="8144" y="11703"/>
                    <a:pt x="9207" y="11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3" name="Line"/>
            <p:cNvSpPr/>
            <p:nvPr/>
          </p:nvSpPr>
          <p:spPr>
            <a:xfrm>
              <a:off x="9728200" y="1967491"/>
              <a:ext cx="87085" cy="13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040" fill="norm" stroke="1" extrusionOk="0">
                  <a:moveTo>
                    <a:pt x="13886" y="0"/>
                  </a:moveTo>
                  <a:cubicBezTo>
                    <a:pt x="16457" y="4985"/>
                    <a:pt x="19029" y="9969"/>
                    <a:pt x="20314" y="13458"/>
                  </a:cubicBezTo>
                  <a:cubicBezTo>
                    <a:pt x="21600" y="16948"/>
                    <a:pt x="21600" y="18942"/>
                    <a:pt x="19029" y="20105"/>
                  </a:cubicBezTo>
                  <a:cubicBezTo>
                    <a:pt x="16457" y="21268"/>
                    <a:pt x="11314" y="21600"/>
                    <a:pt x="7714" y="19606"/>
                  </a:cubicBezTo>
                  <a:cubicBezTo>
                    <a:pt x="4114" y="17612"/>
                    <a:pt x="2057" y="13292"/>
                    <a:pt x="0" y="8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4" name="Line"/>
            <p:cNvSpPr/>
            <p:nvPr/>
          </p:nvSpPr>
          <p:spPr>
            <a:xfrm>
              <a:off x="9766300" y="1840491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5" name="Line"/>
            <p:cNvSpPr/>
            <p:nvPr/>
          </p:nvSpPr>
          <p:spPr>
            <a:xfrm>
              <a:off x="9592733" y="1561620"/>
              <a:ext cx="141818" cy="10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7093" y="3857"/>
                  </a:moveTo>
                  <a:cubicBezTo>
                    <a:pt x="5158" y="7384"/>
                    <a:pt x="3224" y="10910"/>
                    <a:pt x="1934" y="13996"/>
                  </a:cubicBezTo>
                  <a:cubicBezTo>
                    <a:pt x="645" y="17082"/>
                    <a:pt x="0" y="19727"/>
                    <a:pt x="0" y="19727"/>
                  </a:cubicBezTo>
                  <a:cubicBezTo>
                    <a:pt x="0" y="19727"/>
                    <a:pt x="645" y="17082"/>
                    <a:pt x="2096" y="13555"/>
                  </a:cubicBezTo>
                  <a:cubicBezTo>
                    <a:pt x="3546" y="10029"/>
                    <a:pt x="5803" y="5620"/>
                    <a:pt x="7737" y="2976"/>
                  </a:cubicBezTo>
                  <a:cubicBezTo>
                    <a:pt x="9672" y="331"/>
                    <a:pt x="11284" y="-551"/>
                    <a:pt x="12412" y="331"/>
                  </a:cubicBezTo>
                  <a:cubicBezTo>
                    <a:pt x="13540" y="1212"/>
                    <a:pt x="14185" y="3857"/>
                    <a:pt x="15636" y="7604"/>
                  </a:cubicBezTo>
                  <a:cubicBezTo>
                    <a:pt x="17087" y="11351"/>
                    <a:pt x="19343" y="16200"/>
                    <a:pt x="21600" y="21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6" name="Line"/>
            <p:cNvSpPr/>
            <p:nvPr/>
          </p:nvSpPr>
          <p:spPr>
            <a:xfrm>
              <a:off x="10026650" y="1783341"/>
              <a:ext cx="1460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2400"/>
                    <a:pt x="7513" y="4800"/>
                    <a:pt x="11113" y="7700"/>
                  </a:cubicBezTo>
                  <a:cubicBezTo>
                    <a:pt x="14713" y="10600"/>
                    <a:pt x="18157" y="14000"/>
                    <a:pt x="19878" y="16400"/>
                  </a:cubicBezTo>
                  <a:cubicBezTo>
                    <a:pt x="21600" y="18800"/>
                    <a:pt x="21600" y="20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7" name="Line"/>
            <p:cNvSpPr/>
            <p:nvPr/>
          </p:nvSpPr>
          <p:spPr>
            <a:xfrm>
              <a:off x="10045700" y="1776991"/>
              <a:ext cx="1841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131" y="1200"/>
                  </a:cubicBezTo>
                  <a:cubicBezTo>
                    <a:pt x="15145" y="2400"/>
                    <a:pt x="12414" y="4800"/>
                    <a:pt x="9434" y="8400"/>
                  </a:cubicBezTo>
                  <a:cubicBezTo>
                    <a:pt x="6455" y="12000"/>
                    <a:pt x="3228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8" name="Line"/>
            <p:cNvSpPr/>
            <p:nvPr/>
          </p:nvSpPr>
          <p:spPr>
            <a:xfrm>
              <a:off x="10261600" y="1999241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9" name="Line"/>
            <p:cNvSpPr/>
            <p:nvPr/>
          </p:nvSpPr>
          <p:spPr>
            <a:xfrm>
              <a:off x="10331450" y="1669041"/>
              <a:ext cx="65945" cy="18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267" fill="norm" stroke="1" extrusionOk="0">
                  <a:moveTo>
                    <a:pt x="2025" y="0"/>
                  </a:moveTo>
                  <a:cubicBezTo>
                    <a:pt x="5400" y="248"/>
                    <a:pt x="8775" y="497"/>
                    <a:pt x="12487" y="2979"/>
                  </a:cubicBezTo>
                  <a:cubicBezTo>
                    <a:pt x="16200" y="5462"/>
                    <a:pt x="20250" y="10179"/>
                    <a:pt x="20925" y="13655"/>
                  </a:cubicBezTo>
                  <a:cubicBezTo>
                    <a:pt x="21600" y="17131"/>
                    <a:pt x="18900" y="19366"/>
                    <a:pt x="15862" y="20483"/>
                  </a:cubicBezTo>
                  <a:cubicBezTo>
                    <a:pt x="12825" y="21600"/>
                    <a:pt x="9450" y="21600"/>
                    <a:pt x="6750" y="19986"/>
                  </a:cubicBezTo>
                  <a:cubicBezTo>
                    <a:pt x="4050" y="18372"/>
                    <a:pt x="2025" y="15145"/>
                    <a:pt x="0" y="11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0" name="Line"/>
            <p:cNvSpPr/>
            <p:nvPr/>
          </p:nvSpPr>
          <p:spPr>
            <a:xfrm>
              <a:off x="10337799" y="1580141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1" name="Line"/>
            <p:cNvSpPr/>
            <p:nvPr/>
          </p:nvSpPr>
          <p:spPr>
            <a:xfrm>
              <a:off x="10401300" y="1688091"/>
              <a:ext cx="11861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2290" y="0"/>
                  </a:moveTo>
                  <a:cubicBezTo>
                    <a:pt x="14897" y="1165"/>
                    <a:pt x="17503" y="2329"/>
                    <a:pt x="19179" y="4394"/>
                  </a:cubicBezTo>
                  <a:cubicBezTo>
                    <a:pt x="20855" y="6459"/>
                    <a:pt x="21600" y="9424"/>
                    <a:pt x="19924" y="12124"/>
                  </a:cubicBezTo>
                  <a:cubicBezTo>
                    <a:pt x="18248" y="14824"/>
                    <a:pt x="14152" y="17259"/>
                    <a:pt x="10428" y="18794"/>
                  </a:cubicBezTo>
                  <a:cubicBezTo>
                    <a:pt x="6703" y="20329"/>
                    <a:pt x="3352" y="209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2" name="Line"/>
            <p:cNvSpPr/>
            <p:nvPr/>
          </p:nvSpPr>
          <p:spPr>
            <a:xfrm>
              <a:off x="9112250" y="2221491"/>
              <a:ext cx="50330" cy="13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35" fill="norm" stroke="1" extrusionOk="0">
                  <a:moveTo>
                    <a:pt x="10800" y="0"/>
                  </a:moveTo>
                  <a:cubicBezTo>
                    <a:pt x="14400" y="3273"/>
                    <a:pt x="18000" y="6545"/>
                    <a:pt x="19800" y="9491"/>
                  </a:cubicBezTo>
                  <a:cubicBezTo>
                    <a:pt x="21600" y="12436"/>
                    <a:pt x="21600" y="15055"/>
                    <a:pt x="21150" y="17182"/>
                  </a:cubicBezTo>
                  <a:cubicBezTo>
                    <a:pt x="20700" y="19309"/>
                    <a:pt x="19800" y="20945"/>
                    <a:pt x="17100" y="21273"/>
                  </a:cubicBezTo>
                  <a:cubicBezTo>
                    <a:pt x="14400" y="21600"/>
                    <a:pt x="9900" y="20618"/>
                    <a:pt x="6750" y="18818"/>
                  </a:cubicBezTo>
                  <a:cubicBezTo>
                    <a:pt x="3600" y="17018"/>
                    <a:pt x="1800" y="14400"/>
                    <a:pt x="0" y="1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3" name="Line"/>
            <p:cNvSpPr/>
            <p:nvPr/>
          </p:nvSpPr>
          <p:spPr>
            <a:xfrm>
              <a:off x="9118599" y="2164341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4" name="Line"/>
            <p:cNvSpPr/>
            <p:nvPr/>
          </p:nvSpPr>
          <p:spPr>
            <a:xfrm>
              <a:off x="9194799" y="2215141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5" name="Line"/>
            <p:cNvSpPr/>
            <p:nvPr/>
          </p:nvSpPr>
          <p:spPr>
            <a:xfrm>
              <a:off x="9188450" y="2253241"/>
              <a:ext cx="101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6" name="Line"/>
            <p:cNvSpPr/>
            <p:nvPr/>
          </p:nvSpPr>
          <p:spPr>
            <a:xfrm>
              <a:off x="9321800" y="2170691"/>
              <a:ext cx="190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7" name="Line"/>
            <p:cNvSpPr/>
            <p:nvPr/>
          </p:nvSpPr>
          <p:spPr>
            <a:xfrm>
              <a:off x="9245599" y="1548391"/>
              <a:ext cx="508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1080"/>
                    <a:pt x="9000" y="2160"/>
                    <a:pt x="12600" y="5760"/>
                  </a:cubicBezTo>
                  <a:cubicBezTo>
                    <a:pt x="16200" y="9360"/>
                    <a:pt x="18900" y="15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8" name="Line"/>
            <p:cNvSpPr/>
            <p:nvPr/>
          </p:nvSpPr>
          <p:spPr>
            <a:xfrm>
              <a:off x="9269917" y="1567441"/>
              <a:ext cx="14713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10195" y="0"/>
                  </a:moveTo>
                  <a:cubicBezTo>
                    <a:pt x="8674" y="0"/>
                    <a:pt x="7153" y="0"/>
                    <a:pt x="5479" y="1600"/>
                  </a:cubicBezTo>
                  <a:cubicBezTo>
                    <a:pt x="3806" y="3200"/>
                    <a:pt x="1981" y="6400"/>
                    <a:pt x="916" y="9400"/>
                  </a:cubicBezTo>
                  <a:cubicBezTo>
                    <a:pt x="-149" y="12400"/>
                    <a:pt x="-453" y="15200"/>
                    <a:pt x="916" y="17200"/>
                  </a:cubicBezTo>
                  <a:cubicBezTo>
                    <a:pt x="2285" y="19200"/>
                    <a:pt x="5327" y="20400"/>
                    <a:pt x="8978" y="21000"/>
                  </a:cubicBezTo>
                  <a:cubicBezTo>
                    <a:pt x="12629" y="21600"/>
                    <a:pt x="16888" y="21600"/>
                    <a:pt x="211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9" name="Line"/>
            <p:cNvSpPr/>
            <p:nvPr/>
          </p:nvSpPr>
          <p:spPr>
            <a:xfrm>
              <a:off x="7397750" y="2589791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0" name="Line"/>
            <p:cNvSpPr/>
            <p:nvPr/>
          </p:nvSpPr>
          <p:spPr>
            <a:xfrm>
              <a:off x="7442200" y="2824741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1" name="Line"/>
            <p:cNvSpPr/>
            <p:nvPr/>
          </p:nvSpPr>
          <p:spPr>
            <a:xfrm>
              <a:off x="7264400" y="2971740"/>
              <a:ext cx="165100" cy="14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2677"/>
                  </a:moveTo>
                  <a:cubicBezTo>
                    <a:pt x="831" y="1425"/>
                    <a:pt x="1662" y="173"/>
                    <a:pt x="3738" y="17"/>
                  </a:cubicBezTo>
                  <a:cubicBezTo>
                    <a:pt x="5815" y="-140"/>
                    <a:pt x="9138" y="799"/>
                    <a:pt x="12323" y="4556"/>
                  </a:cubicBezTo>
                  <a:cubicBezTo>
                    <a:pt x="15508" y="8312"/>
                    <a:pt x="18554" y="14886"/>
                    <a:pt x="2160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2" name="Line"/>
            <p:cNvSpPr/>
            <p:nvPr/>
          </p:nvSpPr>
          <p:spPr>
            <a:xfrm>
              <a:off x="7445872" y="2977141"/>
              <a:ext cx="9792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8964" y="171"/>
                    <a:pt x="16666" y="343"/>
                    <a:pt x="13909" y="1714"/>
                  </a:cubicBezTo>
                  <a:cubicBezTo>
                    <a:pt x="11151" y="3086"/>
                    <a:pt x="7934" y="5657"/>
                    <a:pt x="5407" y="8314"/>
                  </a:cubicBezTo>
                  <a:cubicBezTo>
                    <a:pt x="2879" y="10971"/>
                    <a:pt x="1041" y="13714"/>
                    <a:pt x="351" y="15943"/>
                  </a:cubicBezTo>
                  <a:cubicBezTo>
                    <a:pt x="-338" y="18171"/>
                    <a:pt x="122" y="19886"/>
                    <a:pt x="5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3" name="Line"/>
            <p:cNvSpPr/>
            <p:nvPr/>
          </p:nvSpPr>
          <p:spPr>
            <a:xfrm>
              <a:off x="7541355" y="3176606"/>
              <a:ext cx="135796" cy="13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83" fill="norm" stroke="1" extrusionOk="0">
                  <a:moveTo>
                    <a:pt x="1381" y="7683"/>
                  </a:moveTo>
                  <a:cubicBezTo>
                    <a:pt x="1381" y="11058"/>
                    <a:pt x="1381" y="14433"/>
                    <a:pt x="1214" y="16964"/>
                  </a:cubicBezTo>
                  <a:cubicBezTo>
                    <a:pt x="1048" y="19496"/>
                    <a:pt x="716" y="21183"/>
                    <a:pt x="384" y="21183"/>
                  </a:cubicBezTo>
                  <a:cubicBezTo>
                    <a:pt x="51" y="21183"/>
                    <a:pt x="-281" y="19496"/>
                    <a:pt x="384" y="16796"/>
                  </a:cubicBezTo>
                  <a:cubicBezTo>
                    <a:pt x="1048" y="14096"/>
                    <a:pt x="2710" y="10383"/>
                    <a:pt x="4704" y="7346"/>
                  </a:cubicBezTo>
                  <a:cubicBezTo>
                    <a:pt x="6697" y="4308"/>
                    <a:pt x="9024" y="1945"/>
                    <a:pt x="11184" y="764"/>
                  </a:cubicBezTo>
                  <a:cubicBezTo>
                    <a:pt x="13344" y="-417"/>
                    <a:pt x="15337" y="-417"/>
                    <a:pt x="16999" y="2114"/>
                  </a:cubicBezTo>
                  <a:cubicBezTo>
                    <a:pt x="18661" y="4646"/>
                    <a:pt x="19990" y="9708"/>
                    <a:pt x="21319" y="14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4" name="Line"/>
            <p:cNvSpPr/>
            <p:nvPr/>
          </p:nvSpPr>
          <p:spPr>
            <a:xfrm>
              <a:off x="7842250" y="3127278"/>
              <a:ext cx="1524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000" y="12793"/>
                    <a:pt x="6000" y="5170"/>
                    <a:pt x="9600" y="1993"/>
                  </a:cubicBezTo>
                  <a:cubicBezTo>
                    <a:pt x="13200" y="-1183"/>
                    <a:pt x="1740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5" name="Line"/>
            <p:cNvSpPr/>
            <p:nvPr/>
          </p:nvSpPr>
          <p:spPr>
            <a:xfrm>
              <a:off x="8367888" y="2882556"/>
              <a:ext cx="109362" cy="348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429" fill="norm" stroke="1" extrusionOk="0">
                  <a:moveTo>
                    <a:pt x="20667" y="1911"/>
                  </a:moveTo>
                  <a:cubicBezTo>
                    <a:pt x="19867" y="1130"/>
                    <a:pt x="19067" y="349"/>
                    <a:pt x="17667" y="89"/>
                  </a:cubicBezTo>
                  <a:cubicBezTo>
                    <a:pt x="16267" y="-171"/>
                    <a:pt x="14267" y="89"/>
                    <a:pt x="11467" y="1521"/>
                  </a:cubicBezTo>
                  <a:cubicBezTo>
                    <a:pt x="8667" y="2952"/>
                    <a:pt x="5067" y="5554"/>
                    <a:pt x="2667" y="8287"/>
                  </a:cubicBezTo>
                  <a:cubicBezTo>
                    <a:pt x="267" y="11019"/>
                    <a:pt x="-933" y="13882"/>
                    <a:pt x="867" y="16094"/>
                  </a:cubicBezTo>
                  <a:cubicBezTo>
                    <a:pt x="2667" y="18306"/>
                    <a:pt x="7467" y="19868"/>
                    <a:pt x="12267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6" name="Line"/>
            <p:cNvSpPr/>
            <p:nvPr/>
          </p:nvSpPr>
          <p:spPr>
            <a:xfrm>
              <a:off x="8585464" y="2869284"/>
              <a:ext cx="122327" cy="50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64" fill="norm" stroke="1" extrusionOk="0">
                  <a:moveTo>
                    <a:pt x="5446" y="9904"/>
                  </a:moveTo>
                  <a:cubicBezTo>
                    <a:pt x="3981" y="11957"/>
                    <a:pt x="2517" y="14009"/>
                    <a:pt x="1785" y="15616"/>
                  </a:cubicBezTo>
                  <a:cubicBezTo>
                    <a:pt x="1052" y="17223"/>
                    <a:pt x="1052" y="18383"/>
                    <a:pt x="869" y="19365"/>
                  </a:cubicBezTo>
                  <a:cubicBezTo>
                    <a:pt x="686" y="20347"/>
                    <a:pt x="320" y="21150"/>
                    <a:pt x="137" y="21328"/>
                  </a:cubicBezTo>
                  <a:cubicBezTo>
                    <a:pt x="-46" y="21507"/>
                    <a:pt x="-46" y="21061"/>
                    <a:pt x="137" y="19186"/>
                  </a:cubicBezTo>
                  <a:cubicBezTo>
                    <a:pt x="320" y="17312"/>
                    <a:pt x="686" y="14009"/>
                    <a:pt x="1785" y="10975"/>
                  </a:cubicBezTo>
                  <a:cubicBezTo>
                    <a:pt x="2883" y="7940"/>
                    <a:pt x="4713" y="5173"/>
                    <a:pt x="5995" y="3567"/>
                  </a:cubicBezTo>
                  <a:cubicBezTo>
                    <a:pt x="7276" y="1960"/>
                    <a:pt x="8008" y="1514"/>
                    <a:pt x="8923" y="1067"/>
                  </a:cubicBezTo>
                  <a:cubicBezTo>
                    <a:pt x="9839" y="621"/>
                    <a:pt x="10937" y="175"/>
                    <a:pt x="12768" y="41"/>
                  </a:cubicBezTo>
                  <a:cubicBezTo>
                    <a:pt x="14598" y="-93"/>
                    <a:pt x="17161" y="86"/>
                    <a:pt x="18808" y="844"/>
                  </a:cubicBezTo>
                  <a:cubicBezTo>
                    <a:pt x="20456" y="1603"/>
                    <a:pt x="21188" y="2942"/>
                    <a:pt x="20273" y="4102"/>
                  </a:cubicBezTo>
                  <a:cubicBezTo>
                    <a:pt x="19357" y="5262"/>
                    <a:pt x="16795" y="6244"/>
                    <a:pt x="14781" y="6914"/>
                  </a:cubicBezTo>
                  <a:cubicBezTo>
                    <a:pt x="12768" y="7583"/>
                    <a:pt x="11303" y="7940"/>
                    <a:pt x="11486" y="8163"/>
                  </a:cubicBezTo>
                  <a:cubicBezTo>
                    <a:pt x="11669" y="8386"/>
                    <a:pt x="13500" y="8476"/>
                    <a:pt x="15513" y="8877"/>
                  </a:cubicBezTo>
                  <a:cubicBezTo>
                    <a:pt x="17527" y="9279"/>
                    <a:pt x="19723" y="9993"/>
                    <a:pt x="20639" y="10618"/>
                  </a:cubicBezTo>
                  <a:cubicBezTo>
                    <a:pt x="21554" y="11243"/>
                    <a:pt x="21188" y="11778"/>
                    <a:pt x="20090" y="12224"/>
                  </a:cubicBezTo>
                  <a:cubicBezTo>
                    <a:pt x="18991" y="12671"/>
                    <a:pt x="17161" y="13028"/>
                    <a:pt x="15513" y="13072"/>
                  </a:cubicBezTo>
                  <a:cubicBezTo>
                    <a:pt x="13866" y="13117"/>
                    <a:pt x="12401" y="12849"/>
                    <a:pt x="10937" y="12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7" name="Line"/>
            <p:cNvSpPr/>
            <p:nvPr/>
          </p:nvSpPr>
          <p:spPr>
            <a:xfrm>
              <a:off x="8760540" y="3053341"/>
              <a:ext cx="5881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16507" y="0"/>
                  </a:moveTo>
                  <a:cubicBezTo>
                    <a:pt x="11293" y="3600"/>
                    <a:pt x="6079" y="7200"/>
                    <a:pt x="3100" y="10350"/>
                  </a:cubicBezTo>
                  <a:cubicBezTo>
                    <a:pt x="121" y="13500"/>
                    <a:pt x="-624" y="16200"/>
                    <a:pt x="493" y="18225"/>
                  </a:cubicBezTo>
                  <a:cubicBezTo>
                    <a:pt x="1610" y="20250"/>
                    <a:pt x="4590" y="21600"/>
                    <a:pt x="7569" y="21600"/>
                  </a:cubicBezTo>
                  <a:cubicBezTo>
                    <a:pt x="10548" y="21600"/>
                    <a:pt x="13528" y="20250"/>
                    <a:pt x="15762" y="18450"/>
                  </a:cubicBezTo>
                  <a:cubicBezTo>
                    <a:pt x="17997" y="16650"/>
                    <a:pt x="19486" y="14400"/>
                    <a:pt x="20231" y="12150"/>
                  </a:cubicBezTo>
                  <a:cubicBezTo>
                    <a:pt x="20976" y="9900"/>
                    <a:pt x="20976" y="7650"/>
                    <a:pt x="19114" y="6075"/>
                  </a:cubicBezTo>
                  <a:cubicBezTo>
                    <a:pt x="17252" y="4500"/>
                    <a:pt x="13528" y="3600"/>
                    <a:pt x="9804" y="2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8" name="Line"/>
            <p:cNvSpPr/>
            <p:nvPr/>
          </p:nvSpPr>
          <p:spPr>
            <a:xfrm>
              <a:off x="8928099" y="3021954"/>
              <a:ext cx="1714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00" y="11918"/>
                    <a:pt x="6400" y="3818"/>
                    <a:pt x="10000" y="1118"/>
                  </a:cubicBezTo>
                  <a:cubicBezTo>
                    <a:pt x="13600" y="-1582"/>
                    <a:pt x="176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9" name="Line"/>
            <p:cNvSpPr/>
            <p:nvPr/>
          </p:nvSpPr>
          <p:spPr>
            <a:xfrm>
              <a:off x="9017000" y="2977141"/>
              <a:ext cx="63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0" name="Line"/>
            <p:cNvSpPr/>
            <p:nvPr/>
          </p:nvSpPr>
          <p:spPr>
            <a:xfrm>
              <a:off x="9382036" y="2865772"/>
              <a:ext cx="232995" cy="27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5" fill="norm" stroke="1" extrusionOk="0">
                  <a:moveTo>
                    <a:pt x="11976" y="4829"/>
                  </a:moveTo>
                  <a:cubicBezTo>
                    <a:pt x="14506" y="3310"/>
                    <a:pt x="17035" y="1791"/>
                    <a:pt x="18787" y="947"/>
                  </a:cubicBezTo>
                  <a:cubicBezTo>
                    <a:pt x="20538" y="104"/>
                    <a:pt x="21511" y="-65"/>
                    <a:pt x="21414" y="19"/>
                  </a:cubicBezTo>
                  <a:cubicBezTo>
                    <a:pt x="21316" y="104"/>
                    <a:pt x="20149" y="441"/>
                    <a:pt x="17522" y="1538"/>
                  </a:cubicBezTo>
                  <a:cubicBezTo>
                    <a:pt x="14895" y="2635"/>
                    <a:pt x="10808" y="4491"/>
                    <a:pt x="7889" y="5841"/>
                  </a:cubicBezTo>
                  <a:cubicBezTo>
                    <a:pt x="4970" y="7191"/>
                    <a:pt x="3219" y="8035"/>
                    <a:pt x="1954" y="8963"/>
                  </a:cubicBezTo>
                  <a:cubicBezTo>
                    <a:pt x="689" y="9891"/>
                    <a:pt x="-89" y="10904"/>
                    <a:pt x="8" y="11494"/>
                  </a:cubicBezTo>
                  <a:cubicBezTo>
                    <a:pt x="106" y="12085"/>
                    <a:pt x="1079" y="12254"/>
                    <a:pt x="2635" y="12422"/>
                  </a:cubicBezTo>
                  <a:cubicBezTo>
                    <a:pt x="4192" y="12591"/>
                    <a:pt x="6333" y="12760"/>
                    <a:pt x="7987" y="12929"/>
                  </a:cubicBezTo>
                  <a:cubicBezTo>
                    <a:pt x="9641" y="13097"/>
                    <a:pt x="10808" y="13266"/>
                    <a:pt x="11392" y="13772"/>
                  </a:cubicBezTo>
                  <a:cubicBezTo>
                    <a:pt x="11976" y="14279"/>
                    <a:pt x="11976" y="15122"/>
                    <a:pt x="10906" y="16051"/>
                  </a:cubicBezTo>
                  <a:cubicBezTo>
                    <a:pt x="9835" y="16979"/>
                    <a:pt x="7695" y="17991"/>
                    <a:pt x="6235" y="18751"/>
                  </a:cubicBezTo>
                  <a:cubicBezTo>
                    <a:pt x="4776" y="19510"/>
                    <a:pt x="3997" y="20016"/>
                    <a:pt x="4095" y="20354"/>
                  </a:cubicBezTo>
                  <a:cubicBezTo>
                    <a:pt x="4192" y="20691"/>
                    <a:pt x="5165" y="20860"/>
                    <a:pt x="7792" y="21029"/>
                  </a:cubicBezTo>
                  <a:cubicBezTo>
                    <a:pt x="10419" y="21197"/>
                    <a:pt x="14700" y="21366"/>
                    <a:pt x="18981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1" name="Line"/>
            <p:cNvSpPr/>
            <p:nvPr/>
          </p:nvSpPr>
          <p:spPr>
            <a:xfrm>
              <a:off x="9709149" y="2820568"/>
              <a:ext cx="160372" cy="46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00" fill="norm" stroke="1" extrusionOk="0">
                  <a:moveTo>
                    <a:pt x="0" y="21500"/>
                  </a:moveTo>
                  <a:cubicBezTo>
                    <a:pt x="1122" y="19165"/>
                    <a:pt x="2244" y="16830"/>
                    <a:pt x="3787" y="14008"/>
                  </a:cubicBezTo>
                  <a:cubicBezTo>
                    <a:pt x="5330" y="11186"/>
                    <a:pt x="7294" y="7878"/>
                    <a:pt x="8977" y="5446"/>
                  </a:cubicBezTo>
                  <a:cubicBezTo>
                    <a:pt x="10660" y="3014"/>
                    <a:pt x="12062" y="1457"/>
                    <a:pt x="13465" y="678"/>
                  </a:cubicBezTo>
                  <a:cubicBezTo>
                    <a:pt x="14868" y="-100"/>
                    <a:pt x="16270" y="-100"/>
                    <a:pt x="17112" y="143"/>
                  </a:cubicBezTo>
                  <a:cubicBezTo>
                    <a:pt x="17953" y="386"/>
                    <a:pt x="18234" y="873"/>
                    <a:pt x="17673" y="1943"/>
                  </a:cubicBezTo>
                  <a:cubicBezTo>
                    <a:pt x="17112" y="3014"/>
                    <a:pt x="15709" y="4668"/>
                    <a:pt x="14026" y="5786"/>
                  </a:cubicBezTo>
                  <a:cubicBezTo>
                    <a:pt x="12343" y="6905"/>
                    <a:pt x="10379" y="7489"/>
                    <a:pt x="10099" y="7732"/>
                  </a:cubicBezTo>
                  <a:cubicBezTo>
                    <a:pt x="9818" y="7976"/>
                    <a:pt x="11221" y="7878"/>
                    <a:pt x="12764" y="7781"/>
                  </a:cubicBezTo>
                  <a:cubicBezTo>
                    <a:pt x="14306" y="7684"/>
                    <a:pt x="15990" y="7586"/>
                    <a:pt x="17392" y="7781"/>
                  </a:cubicBezTo>
                  <a:cubicBezTo>
                    <a:pt x="18795" y="7976"/>
                    <a:pt x="19917" y="8462"/>
                    <a:pt x="20618" y="9046"/>
                  </a:cubicBezTo>
                  <a:cubicBezTo>
                    <a:pt x="21319" y="9630"/>
                    <a:pt x="21600" y="10311"/>
                    <a:pt x="20618" y="10895"/>
                  </a:cubicBezTo>
                  <a:cubicBezTo>
                    <a:pt x="19636" y="11478"/>
                    <a:pt x="17392" y="11965"/>
                    <a:pt x="15148" y="12014"/>
                  </a:cubicBezTo>
                  <a:cubicBezTo>
                    <a:pt x="12904" y="12062"/>
                    <a:pt x="10660" y="11673"/>
                    <a:pt x="8416" y="11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2" name="Line"/>
            <p:cNvSpPr/>
            <p:nvPr/>
          </p:nvSpPr>
          <p:spPr>
            <a:xfrm>
              <a:off x="9899650" y="3072391"/>
              <a:ext cx="88900" cy="15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21600" y="0"/>
                  </a:moveTo>
                  <a:cubicBezTo>
                    <a:pt x="21600" y="5838"/>
                    <a:pt x="21600" y="11676"/>
                    <a:pt x="21086" y="15324"/>
                  </a:cubicBezTo>
                  <a:cubicBezTo>
                    <a:pt x="20571" y="18973"/>
                    <a:pt x="19543" y="20432"/>
                    <a:pt x="17743" y="21016"/>
                  </a:cubicBezTo>
                  <a:cubicBezTo>
                    <a:pt x="15943" y="21600"/>
                    <a:pt x="13371" y="21308"/>
                    <a:pt x="10543" y="19849"/>
                  </a:cubicBezTo>
                  <a:cubicBezTo>
                    <a:pt x="7714" y="18389"/>
                    <a:pt x="4629" y="15762"/>
                    <a:pt x="2829" y="13719"/>
                  </a:cubicBezTo>
                  <a:cubicBezTo>
                    <a:pt x="1029" y="11676"/>
                    <a:pt x="514" y="10216"/>
                    <a:pt x="0" y="8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3" name="Line"/>
            <p:cNvSpPr/>
            <p:nvPr/>
          </p:nvSpPr>
          <p:spPr>
            <a:xfrm>
              <a:off x="9956800" y="2970791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4" name="Line"/>
            <p:cNvSpPr/>
            <p:nvPr/>
          </p:nvSpPr>
          <p:spPr>
            <a:xfrm>
              <a:off x="9848338" y="2626445"/>
              <a:ext cx="178312" cy="130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49" fill="norm" stroke="1" extrusionOk="0">
                  <a:moveTo>
                    <a:pt x="6922" y="9492"/>
                  </a:moveTo>
                  <a:cubicBezTo>
                    <a:pt x="5398" y="12235"/>
                    <a:pt x="3873" y="14978"/>
                    <a:pt x="2602" y="17206"/>
                  </a:cubicBezTo>
                  <a:cubicBezTo>
                    <a:pt x="1332" y="19435"/>
                    <a:pt x="315" y="21149"/>
                    <a:pt x="61" y="21149"/>
                  </a:cubicBezTo>
                  <a:cubicBezTo>
                    <a:pt x="-193" y="21149"/>
                    <a:pt x="315" y="19435"/>
                    <a:pt x="2094" y="15663"/>
                  </a:cubicBezTo>
                  <a:cubicBezTo>
                    <a:pt x="3873" y="11892"/>
                    <a:pt x="6922" y="6063"/>
                    <a:pt x="9082" y="2978"/>
                  </a:cubicBezTo>
                  <a:cubicBezTo>
                    <a:pt x="11242" y="-108"/>
                    <a:pt x="12513" y="-451"/>
                    <a:pt x="13656" y="406"/>
                  </a:cubicBezTo>
                  <a:cubicBezTo>
                    <a:pt x="14800" y="1263"/>
                    <a:pt x="15816" y="3320"/>
                    <a:pt x="17087" y="6749"/>
                  </a:cubicBezTo>
                  <a:cubicBezTo>
                    <a:pt x="18358" y="10178"/>
                    <a:pt x="19882" y="14978"/>
                    <a:pt x="21407" y="19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5" name="Line"/>
            <p:cNvSpPr/>
            <p:nvPr/>
          </p:nvSpPr>
          <p:spPr>
            <a:xfrm>
              <a:off x="10248900" y="2862841"/>
              <a:ext cx="1206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63" y="4926"/>
                    <a:pt x="12126" y="9853"/>
                    <a:pt x="15726" y="13453"/>
                  </a:cubicBezTo>
                  <a:cubicBezTo>
                    <a:pt x="19326" y="17053"/>
                    <a:pt x="20463" y="193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6" name="Line"/>
            <p:cNvSpPr/>
            <p:nvPr/>
          </p:nvSpPr>
          <p:spPr>
            <a:xfrm>
              <a:off x="10286999" y="2862841"/>
              <a:ext cx="1841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9"/>
                  </a:moveTo>
                  <a:cubicBezTo>
                    <a:pt x="20607" y="514"/>
                    <a:pt x="19614" y="0"/>
                    <a:pt x="18497" y="0"/>
                  </a:cubicBezTo>
                  <a:cubicBezTo>
                    <a:pt x="17379" y="0"/>
                    <a:pt x="16138" y="514"/>
                    <a:pt x="13779" y="2314"/>
                  </a:cubicBezTo>
                  <a:cubicBezTo>
                    <a:pt x="11421" y="4114"/>
                    <a:pt x="7945" y="7200"/>
                    <a:pt x="5462" y="10629"/>
                  </a:cubicBezTo>
                  <a:cubicBezTo>
                    <a:pt x="2979" y="14057"/>
                    <a:pt x="1490" y="178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7" name="Line"/>
            <p:cNvSpPr/>
            <p:nvPr/>
          </p:nvSpPr>
          <p:spPr>
            <a:xfrm>
              <a:off x="10437283" y="3053341"/>
              <a:ext cx="91017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16" y="0"/>
                  </a:moveTo>
                  <a:cubicBezTo>
                    <a:pt x="3014" y="3789"/>
                    <a:pt x="2512" y="7579"/>
                    <a:pt x="1758" y="10611"/>
                  </a:cubicBezTo>
                  <a:cubicBezTo>
                    <a:pt x="1005" y="13642"/>
                    <a:pt x="0" y="15916"/>
                    <a:pt x="0" y="16105"/>
                  </a:cubicBezTo>
                  <a:cubicBezTo>
                    <a:pt x="0" y="16295"/>
                    <a:pt x="1005" y="14400"/>
                    <a:pt x="2260" y="12695"/>
                  </a:cubicBezTo>
                  <a:cubicBezTo>
                    <a:pt x="3516" y="10989"/>
                    <a:pt x="5023" y="9474"/>
                    <a:pt x="6781" y="8147"/>
                  </a:cubicBezTo>
                  <a:cubicBezTo>
                    <a:pt x="8540" y="6821"/>
                    <a:pt x="10549" y="5684"/>
                    <a:pt x="12307" y="6063"/>
                  </a:cubicBezTo>
                  <a:cubicBezTo>
                    <a:pt x="14065" y="6442"/>
                    <a:pt x="15572" y="8337"/>
                    <a:pt x="17079" y="11179"/>
                  </a:cubicBezTo>
                  <a:cubicBezTo>
                    <a:pt x="18586" y="14021"/>
                    <a:pt x="20093" y="1781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8" name="Line"/>
            <p:cNvSpPr/>
            <p:nvPr/>
          </p:nvSpPr>
          <p:spPr>
            <a:xfrm>
              <a:off x="10585449" y="2767591"/>
              <a:ext cx="97258" cy="19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02" fill="norm" stroke="1" extrusionOk="0">
                  <a:moveTo>
                    <a:pt x="13787" y="0"/>
                  </a:moveTo>
                  <a:cubicBezTo>
                    <a:pt x="16545" y="2501"/>
                    <a:pt x="19302" y="5002"/>
                    <a:pt x="20451" y="8185"/>
                  </a:cubicBezTo>
                  <a:cubicBezTo>
                    <a:pt x="21600" y="11368"/>
                    <a:pt x="21140" y="15234"/>
                    <a:pt x="19991" y="17507"/>
                  </a:cubicBezTo>
                  <a:cubicBezTo>
                    <a:pt x="18843" y="19781"/>
                    <a:pt x="17004" y="20463"/>
                    <a:pt x="14706" y="20918"/>
                  </a:cubicBezTo>
                  <a:cubicBezTo>
                    <a:pt x="12409" y="21373"/>
                    <a:pt x="9651" y="21600"/>
                    <a:pt x="7123" y="20577"/>
                  </a:cubicBezTo>
                  <a:cubicBezTo>
                    <a:pt x="4596" y="19554"/>
                    <a:pt x="2298" y="17280"/>
                    <a:pt x="0" y="150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9" name="Line"/>
            <p:cNvSpPr/>
            <p:nvPr/>
          </p:nvSpPr>
          <p:spPr>
            <a:xfrm>
              <a:off x="10642600" y="2697741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0" name="Line"/>
            <p:cNvSpPr/>
            <p:nvPr/>
          </p:nvSpPr>
          <p:spPr>
            <a:xfrm>
              <a:off x="10661649" y="2691391"/>
              <a:ext cx="159300" cy="54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519" fill="norm" stroke="1" extrusionOk="0">
                  <a:moveTo>
                    <a:pt x="14306" y="0"/>
                  </a:moveTo>
                  <a:cubicBezTo>
                    <a:pt x="16551" y="2168"/>
                    <a:pt x="18795" y="4337"/>
                    <a:pt x="20057" y="6755"/>
                  </a:cubicBezTo>
                  <a:cubicBezTo>
                    <a:pt x="21319" y="9174"/>
                    <a:pt x="21600" y="11842"/>
                    <a:pt x="20057" y="14178"/>
                  </a:cubicBezTo>
                  <a:cubicBezTo>
                    <a:pt x="18514" y="16513"/>
                    <a:pt x="15148" y="18514"/>
                    <a:pt x="11922" y="19724"/>
                  </a:cubicBezTo>
                  <a:cubicBezTo>
                    <a:pt x="8696" y="20933"/>
                    <a:pt x="5610" y="21350"/>
                    <a:pt x="3647" y="21475"/>
                  </a:cubicBezTo>
                  <a:cubicBezTo>
                    <a:pt x="1683" y="21600"/>
                    <a:pt x="842" y="21433"/>
                    <a:pt x="0" y="21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1" name="Line"/>
            <p:cNvSpPr/>
            <p:nvPr/>
          </p:nvSpPr>
          <p:spPr>
            <a:xfrm>
              <a:off x="9296399" y="3307341"/>
              <a:ext cx="62775" cy="13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7" fill="norm" stroke="1" extrusionOk="0">
                  <a:moveTo>
                    <a:pt x="6480" y="0"/>
                  </a:moveTo>
                  <a:cubicBezTo>
                    <a:pt x="10080" y="686"/>
                    <a:pt x="13680" y="1371"/>
                    <a:pt x="16200" y="3771"/>
                  </a:cubicBezTo>
                  <a:cubicBezTo>
                    <a:pt x="18720" y="6171"/>
                    <a:pt x="20160" y="10286"/>
                    <a:pt x="20880" y="13200"/>
                  </a:cubicBezTo>
                  <a:cubicBezTo>
                    <a:pt x="21600" y="16114"/>
                    <a:pt x="21600" y="17829"/>
                    <a:pt x="20160" y="19200"/>
                  </a:cubicBezTo>
                  <a:cubicBezTo>
                    <a:pt x="18720" y="20571"/>
                    <a:pt x="15840" y="21600"/>
                    <a:pt x="13320" y="21429"/>
                  </a:cubicBezTo>
                  <a:cubicBezTo>
                    <a:pt x="10800" y="21257"/>
                    <a:pt x="8640" y="19886"/>
                    <a:pt x="6480" y="18000"/>
                  </a:cubicBezTo>
                  <a:cubicBezTo>
                    <a:pt x="4320" y="16114"/>
                    <a:pt x="2160" y="13714"/>
                    <a:pt x="0" y="11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2" name="Line"/>
            <p:cNvSpPr/>
            <p:nvPr/>
          </p:nvSpPr>
          <p:spPr>
            <a:xfrm>
              <a:off x="9353549" y="3237491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3" name="Line"/>
            <p:cNvSpPr/>
            <p:nvPr/>
          </p:nvSpPr>
          <p:spPr>
            <a:xfrm>
              <a:off x="9429749" y="3294641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4" name="Line"/>
            <p:cNvSpPr/>
            <p:nvPr/>
          </p:nvSpPr>
          <p:spPr>
            <a:xfrm>
              <a:off x="9417050" y="3313691"/>
              <a:ext cx="82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5" name="Line"/>
            <p:cNvSpPr/>
            <p:nvPr/>
          </p:nvSpPr>
          <p:spPr>
            <a:xfrm>
              <a:off x="9556749" y="3269241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6" name="Line"/>
            <p:cNvSpPr/>
            <p:nvPr/>
          </p:nvSpPr>
          <p:spPr>
            <a:xfrm>
              <a:off x="9493250" y="2653291"/>
              <a:ext cx="381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7" name="Line"/>
            <p:cNvSpPr/>
            <p:nvPr/>
          </p:nvSpPr>
          <p:spPr>
            <a:xfrm>
              <a:off x="9516420" y="2651284"/>
              <a:ext cx="129230" cy="9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117" fill="norm" stroke="1" extrusionOk="0">
                  <a:moveTo>
                    <a:pt x="10818" y="7330"/>
                  </a:moveTo>
                  <a:cubicBezTo>
                    <a:pt x="11515" y="4572"/>
                    <a:pt x="12212" y="1815"/>
                    <a:pt x="11689" y="666"/>
                  </a:cubicBezTo>
                  <a:cubicBezTo>
                    <a:pt x="11167" y="-483"/>
                    <a:pt x="9425" y="-23"/>
                    <a:pt x="7857" y="1126"/>
                  </a:cubicBezTo>
                  <a:cubicBezTo>
                    <a:pt x="6289" y="2274"/>
                    <a:pt x="4896" y="4113"/>
                    <a:pt x="3502" y="6411"/>
                  </a:cubicBezTo>
                  <a:cubicBezTo>
                    <a:pt x="2109" y="8708"/>
                    <a:pt x="715" y="11466"/>
                    <a:pt x="193" y="13994"/>
                  </a:cubicBezTo>
                  <a:cubicBezTo>
                    <a:pt x="-330" y="16521"/>
                    <a:pt x="18" y="18819"/>
                    <a:pt x="3676" y="19968"/>
                  </a:cubicBezTo>
                  <a:cubicBezTo>
                    <a:pt x="7335" y="21117"/>
                    <a:pt x="14302" y="21117"/>
                    <a:pt x="21270" y="21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8" name="Line"/>
            <p:cNvSpPr/>
            <p:nvPr/>
          </p:nvSpPr>
          <p:spPr>
            <a:xfrm>
              <a:off x="10833099" y="1607253"/>
              <a:ext cx="430021" cy="168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89" fill="norm" stroke="1" extrusionOk="0">
                  <a:moveTo>
                    <a:pt x="0" y="1195"/>
                  </a:moveTo>
                  <a:cubicBezTo>
                    <a:pt x="2213" y="843"/>
                    <a:pt x="4425" y="492"/>
                    <a:pt x="6901" y="262"/>
                  </a:cubicBezTo>
                  <a:cubicBezTo>
                    <a:pt x="9378" y="32"/>
                    <a:pt x="12117" y="-76"/>
                    <a:pt x="14172" y="59"/>
                  </a:cubicBezTo>
                  <a:cubicBezTo>
                    <a:pt x="16226" y="194"/>
                    <a:pt x="17596" y="573"/>
                    <a:pt x="18808" y="1208"/>
                  </a:cubicBezTo>
                  <a:cubicBezTo>
                    <a:pt x="20020" y="1843"/>
                    <a:pt x="21073" y="2736"/>
                    <a:pt x="21337" y="3668"/>
                  </a:cubicBezTo>
                  <a:cubicBezTo>
                    <a:pt x="21600" y="4601"/>
                    <a:pt x="21073" y="5574"/>
                    <a:pt x="20441" y="6547"/>
                  </a:cubicBezTo>
                  <a:cubicBezTo>
                    <a:pt x="19809" y="7520"/>
                    <a:pt x="19071" y="8494"/>
                    <a:pt x="18597" y="9413"/>
                  </a:cubicBezTo>
                  <a:cubicBezTo>
                    <a:pt x="18123" y="10332"/>
                    <a:pt x="17912" y="11197"/>
                    <a:pt x="17807" y="12143"/>
                  </a:cubicBezTo>
                  <a:cubicBezTo>
                    <a:pt x="17701" y="13089"/>
                    <a:pt x="17701" y="14117"/>
                    <a:pt x="17701" y="15185"/>
                  </a:cubicBezTo>
                  <a:cubicBezTo>
                    <a:pt x="17701" y="16252"/>
                    <a:pt x="17701" y="17361"/>
                    <a:pt x="17860" y="18172"/>
                  </a:cubicBezTo>
                  <a:cubicBezTo>
                    <a:pt x="18018" y="18983"/>
                    <a:pt x="18334" y="19496"/>
                    <a:pt x="18386" y="19888"/>
                  </a:cubicBezTo>
                  <a:cubicBezTo>
                    <a:pt x="18439" y="20280"/>
                    <a:pt x="18228" y="20551"/>
                    <a:pt x="17649" y="20794"/>
                  </a:cubicBezTo>
                  <a:cubicBezTo>
                    <a:pt x="17069" y="21037"/>
                    <a:pt x="16121" y="21254"/>
                    <a:pt x="15383" y="21375"/>
                  </a:cubicBezTo>
                  <a:cubicBezTo>
                    <a:pt x="14646" y="21497"/>
                    <a:pt x="14119" y="21524"/>
                    <a:pt x="13487" y="21443"/>
                  </a:cubicBezTo>
                  <a:cubicBezTo>
                    <a:pt x="12855" y="21362"/>
                    <a:pt x="12117" y="21173"/>
                    <a:pt x="11380" y="20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9" name="Line"/>
            <p:cNvSpPr/>
            <p:nvPr/>
          </p:nvSpPr>
          <p:spPr>
            <a:xfrm>
              <a:off x="6045200" y="4295496"/>
              <a:ext cx="20320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700" y="11040"/>
                    <a:pt x="5400" y="1783"/>
                    <a:pt x="9000" y="240"/>
                  </a:cubicBezTo>
                  <a:cubicBezTo>
                    <a:pt x="12600" y="-1303"/>
                    <a:pt x="171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0" name="Line"/>
            <p:cNvSpPr/>
            <p:nvPr/>
          </p:nvSpPr>
          <p:spPr>
            <a:xfrm>
              <a:off x="6064250" y="4501141"/>
              <a:ext cx="222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1" name="Line"/>
            <p:cNvSpPr/>
            <p:nvPr/>
          </p:nvSpPr>
          <p:spPr>
            <a:xfrm>
              <a:off x="7029450" y="4209041"/>
              <a:ext cx="2667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831"/>
                    <a:pt x="3086" y="1662"/>
                    <a:pt x="5486" y="3600"/>
                  </a:cubicBezTo>
                  <a:cubicBezTo>
                    <a:pt x="7886" y="5538"/>
                    <a:pt x="11143" y="8585"/>
                    <a:pt x="13971" y="11769"/>
                  </a:cubicBezTo>
                  <a:cubicBezTo>
                    <a:pt x="16800" y="14954"/>
                    <a:pt x="19200" y="18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2" name="Line"/>
            <p:cNvSpPr/>
            <p:nvPr/>
          </p:nvSpPr>
          <p:spPr>
            <a:xfrm>
              <a:off x="7244847" y="4342391"/>
              <a:ext cx="146553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21365" y="0"/>
                  </a:moveTo>
                  <a:cubicBezTo>
                    <a:pt x="18896" y="2472"/>
                    <a:pt x="16428" y="4943"/>
                    <a:pt x="13034" y="7737"/>
                  </a:cubicBezTo>
                  <a:cubicBezTo>
                    <a:pt x="9639" y="10531"/>
                    <a:pt x="5319" y="13648"/>
                    <a:pt x="2851" y="15851"/>
                  </a:cubicBezTo>
                  <a:cubicBezTo>
                    <a:pt x="382" y="18054"/>
                    <a:pt x="-235" y="19343"/>
                    <a:pt x="74" y="20149"/>
                  </a:cubicBezTo>
                  <a:cubicBezTo>
                    <a:pt x="382" y="20955"/>
                    <a:pt x="1616" y="21278"/>
                    <a:pt x="28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3" name="Line"/>
            <p:cNvSpPr/>
            <p:nvPr/>
          </p:nvSpPr>
          <p:spPr>
            <a:xfrm>
              <a:off x="7696200" y="4619114"/>
              <a:ext cx="2413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305" y="12302"/>
                    <a:pt x="10611" y="4448"/>
                    <a:pt x="14211" y="1502"/>
                  </a:cubicBezTo>
                  <a:cubicBezTo>
                    <a:pt x="17811" y="-1443"/>
                    <a:pt x="19705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4" name="Line"/>
            <p:cNvSpPr/>
            <p:nvPr/>
          </p:nvSpPr>
          <p:spPr>
            <a:xfrm>
              <a:off x="8191500" y="4408707"/>
              <a:ext cx="355600" cy="34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1016"/>
                  </a:moveTo>
                  <a:cubicBezTo>
                    <a:pt x="1671" y="354"/>
                    <a:pt x="3343" y="-309"/>
                    <a:pt x="5207" y="155"/>
                  </a:cubicBezTo>
                  <a:cubicBezTo>
                    <a:pt x="7071" y="619"/>
                    <a:pt x="9129" y="2209"/>
                    <a:pt x="11314" y="4528"/>
                  </a:cubicBezTo>
                  <a:cubicBezTo>
                    <a:pt x="13500" y="6847"/>
                    <a:pt x="15814" y="9895"/>
                    <a:pt x="17550" y="12810"/>
                  </a:cubicBezTo>
                  <a:cubicBezTo>
                    <a:pt x="19286" y="15725"/>
                    <a:pt x="20443" y="18508"/>
                    <a:pt x="21600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5" name="Line"/>
            <p:cNvSpPr/>
            <p:nvPr/>
          </p:nvSpPr>
          <p:spPr>
            <a:xfrm>
              <a:off x="8343899" y="4418591"/>
              <a:ext cx="2413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84" y="2933"/>
                    <a:pt x="11368" y="5867"/>
                    <a:pt x="7768" y="8600"/>
                  </a:cubicBezTo>
                  <a:cubicBezTo>
                    <a:pt x="4168" y="11333"/>
                    <a:pt x="2084" y="13867"/>
                    <a:pt x="1042" y="16000"/>
                  </a:cubicBezTo>
                  <a:cubicBezTo>
                    <a:pt x="0" y="18133"/>
                    <a:pt x="0" y="198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6" name="Line"/>
            <p:cNvSpPr/>
            <p:nvPr/>
          </p:nvSpPr>
          <p:spPr>
            <a:xfrm>
              <a:off x="8686799" y="4685291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7" name="Line"/>
            <p:cNvSpPr/>
            <p:nvPr/>
          </p:nvSpPr>
          <p:spPr>
            <a:xfrm>
              <a:off x="8906056" y="4332584"/>
              <a:ext cx="341188" cy="67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77" fill="norm" stroke="1" extrusionOk="0">
                  <a:moveTo>
                    <a:pt x="187" y="20636"/>
                  </a:moveTo>
                  <a:cubicBezTo>
                    <a:pt x="55" y="21038"/>
                    <a:pt x="-78" y="21441"/>
                    <a:pt x="55" y="21474"/>
                  </a:cubicBezTo>
                  <a:cubicBezTo>
                    <a:pt x="187" y="21508"/>
                    <a:pt x="585" y="21173"/>
                    <a:pt x="1115" y="19932"/>
                  </a:cubicBezTo>
                  <a:cubicBezTo>
                    <a:pt x="1645" y="18691"/>
                    <a:pt x="2307" y="16544"/>
                    <a:pt x="2970" y="14364"/>
                  </a:cubicBezTo>
                  <a:cubicBezTo>
                    <a:pt x="3632" y="12184"/>
                    <a:pt x="4295" y="9970"/>
                    <a:pt x="5024" y="7958"/>
                  </a:cubicBezTo>
                  <a:cubicBezTo>
                    <a:pt x="5753" y="5945"/>
                    <a:pt x="6548" y="4134"/>
                    <a:pt x="7939" y="2826"/>
                  </a:cubicBezTo>
                  <a:cubicBezTo>
                    <a:pt x="9331" y="1518"/>
                    <a:pt x="11318" y="713"/>
                    <a:pt x="12776" y="310"/>
                  </a:cubicBezTo>
                  <a:cubicBezTo>
                    <a:pt x="14234" y="-92"/>
                    <a:pt x="15161" y="-92"/>
                    <a:pt x="16023" y="243"/>
                  </a:cubicBezTo>
                  <a:cubicBezTo>
                    <a:pt x="16884" y="579"/>
                    <a:pt x="17679" y="1250"/>
                    <a:pt x="17745" y="2155"/>
                  </a:cubicBezTo>
                  <a:cubicBezTo>
                    <a:pt x="17812" y="3061"/>
                    <a:pt x="17149" y="4201"/>
                    <a:pt x="16288" y="5040"/>
                  </a:cubicBezTo>
                  <a:cubicBezTo>
                    <a:pt x="15426" y="5878"/>
                    <a:pt x="14366" y="6415"/>
                    <a:pt x="13505" y="6784"/>
                  </a:cubicBezTo>
                  <a:cubicBezTo>
                    <a:pt x="12643" y="7153"/>
                    <a:pt x="11981" y="7354"/>
                    <a:pt x="11981" y="7421"/>
                  </a:cubicBezTo>
                  <a:cubicBezTo>
                    <a:pt x="11981" y="7488"/>
                    <a:pt x="12643" y="7421"/>
                    <a:pt x="13902" y="7421"/>
                  </a:cubicBezTo>
                  <a:cubicBezTo>
                    <a:pt x="15161" y="7421"/>
                    <a:pt x="17016" y="7488"/>
                    <a:pt x="18342" y="7756"/>
                  </a:cubicBezTo>
                  <a:cubicBezTo>
                    <a:pt x="19667" y="8025"/>
                    <a:pt x="20462" y="8494"/>
                    <a:pt x="20926" y="8897"/>
                  </a:cubicBezTo>
                  <a:cubicBezTo>
                    <a:pt x="21389" y="9299"/>
                    <a:pt x="21522" y="9635"/>
                    <a:pt x="21124" y="10037"/>
                  </a:cubicBezTo>
                  <a:cubicBezTo>
                    <a:pt x="20727" y="10440"/>
                    <a:pt x="19799" y="10909"/>
                    <a:pt x="18673" y="11312"/>
                  </a:cubicBezTo>
                  <a:cubicBezTo>
                    <a:pt x="17547" y="11714"/>
                    <a:pt x="16221" y="12050"/>
                    <a:pt x="14830" y="12083"/>
                  </a:cubicBezTo>
                  <a:cubicBezTo>
                    <a:pt x="13439" y="12117"/>
                    <a:pt x="11981" y="11848"/>
                    <a:pt x="10523" y="11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8" name="Line"/>
            <p:cNvSpPr/>
            <p:nvPr/>
          </p:nvSpPr>
          <p:spPr>
            <a:xfrm>
              <a:off x="9111725" y="4062991"/>
              <a:ext cx="14657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3779" y="0"/>
                  </a:moveTo>
                  <a:cubicBezTo>
                    <a:pt x="3471" y="5100"/>
                    <a:pt x="3162" y="10200"/>
                    <a:pt x="2391" y="13500"/>
                  </a:cubicBezTo>
                  <a:cubicBezTo>
                    <a:pt x="1619" y="16800"/>
                    <a:pt x="385" y="18300"/>
                    <a:pt x="77" y="18300"/>
                  </a:cubicBezTo>
                  <a:cubicBezTo>
                    <a:pt x="-232" y="18300"/>
                    <a:pt x="385" y="16800"/>
                    <a:pt x="2082" y="14100"/>
                  </a:cubicBezTo>
                  <a:cubicBezTo>
                    <a:pt x="3779" y="11400"/>
                    <a:pt x="6557" y="7500"/>
                    <a:pt x="8717" y="5100"/>
                  </a:cubicBezTo>
                  <a:cubicBezTo>
                    <a:pt x="10877" y="2700"/>
                    <a:pt x="12419" y="1800"/>
                    <a:pt x="14117" y="1200"/>
                  </a:cubicBezTo>
                  <a:cubicBezTo>
                    <a:pt x="15814" y="600"/>
                    <a:pt x="17665" y="300"/>
                    <a:pt x="18899" y="3750"/>
                  </a:cubicBezTo>
                  <a:cubicBezTo>
                    <a:pt x="20134" y="7200"/>
                    <a:pt x="20751" y="14400"/>
                    <a:pt x="213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9" name="Line"/>
            <p:cNvSpPr/>
            <p:nvPr/>
          </p:nvSpPr>
          <p:spPr>
            <a:xfrm>
              <a:off x="1809063" y="1002933"/>
              <a:ext cx="899297" cy="14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26" fill="norm" stroke="1" extrusionOk="0">
                  <a:moveTo>
                    <a:pt x="1685" y="16809"/>
                  </a:moveTo>
                  <a:cubicBezTo>
                    <a:pt x="3507" y="14931"/>
                    <a:pt x="5328" y="13053"/>
                    <a:pt x="7225" y="11175"/>
                  </a:cubicBezTo>
                  <a:cubicBezTo>
                    <a:pt x="9122" y="9296"/>
                    <a:pt x="11094" y="7418"/>
                    <a:pt x="12814" y="5853"/>
                  </a:cubicBezTo>
                  <a:cubicBezTo>
                    <a:pt x="14534" y="4288"/>
                    <a:pt x="16001" y="3035"/>
                    <a:pt x="17316" y="2096"/>
                  </a:cubicBezTo>
                  <a:cubicBezTo>
                    <a:pt x="18632" y="1157"/>
                    <a:pt x="19795" y="531"/>
                    <a:pt x="20503" y="218"/>
                  </a:cubicBezTo>
                  <a:cubicBezTo>
                    <a:pt x="21211" y="-95"/>
                    <a:pt x="21464" y="-95"/>
                    <a:pt x="21490" y="375"/>
                  </a:cubicBezTo>
                  <a:cubicBezTo>
                    <a:pt x="21515" y="844"/>
                    <a:pt x="21313" y="1783"/>
                    <a:pt x="20301" y="3348"/>
                  </a:cubicBezTo>
                  <a:cubicBezTo>
                    <a:pt x="19289" y="4914"/>
                    <a:pt x="17468" y="7105"/>
                    <a:pt x="15546" y="8983"/>
                  </a:cubicBezTo>
                  <a:cubicBezTo>
                    <a:pt x="13624" y="10862"/>
                    <a:pt x="11600" y="12427"/>
                    <a:pt x="9501" y="14148"/>
                  </a:cubicBezTo>
                  <a:cubicBezTo>
                    <a:pt x="7402" y="15870"/>
                    <a:pt x="5226" y="17748"/>
                    <a:pt x="3835" y="18844"/>
                  </a:cubicBezTo>
                  <a:cubicBezTo>
                    <a:pt x="2444" y="19940"/>
                    <a:pt x="1837" y="20253"/>
                    <a:pt x="1256" y="20566"/>
                  </a:cubicBezTo>
                  <a:cubicBezTo>
                    <a:pt x="674" y="20879"/>
                    <a:pt x="117" y="21192"/>
                    <a:pt x="16" y="21348"/>
                  </a:cubicBezTo>
                  <a:cubicBezTo>
                    <a:pt x="-85" y="21505"/>
                    <a:pt x="269" y="21505"/>
                    <a:pt x="1433" y="20566"/>
                  </a:cubicBezTo>
                  <a:cubicBezTo>
                    <a:pt x="2596" y="19627"/>
                    <a:pt x="4569" y="17748"/>
                    <a:pt x="6668" y="16027"/>
                  </a:cubicBezTo>
                  <a:cubicBezTo>
                    <a:pt x="8767" y="14305"/>
                    <a:pt x="10993" y="12740"/>
                    <a:pt x="13194" y="11644"/>
                  </a:cubicBezTo>
                  <a:cubicBezTo>
                    <a:pt x="15394" y="10548"/>
                    <a:pt x="17569" y="9922"/>
                    <a:pt x="18935" y="9609"/>
                  </a:cubicBezTo>
                  <a:cubicBezTo>
                    <a:pt x="20301" y="9296"/>
                    <a:pt x="20857" y="9296"/>
                    <a:pt x="21414" y="9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0" name="Line"/>
            <p:cNvSpPr/>
            <p:nvPr/>
          </p:nvSpPr>
          <p:spPr>
            <a:xfrm>
              <a:off x="3105150" y="1036904"/>
              <a:ext cx="355600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4371" y="11577"/>
                    <a:pt x="8743" y="3177"/>
                    <a:pt x="12343" y="777"/>
                  </a:cubicBezTo>
                  <a:cubicBezTo>
                    <a:pt x="15943" y="-1623"/>
                    <a:pt x="18771" y="1977"/>
                    <a:pt x="21600" y="5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1" name="Line"/>
            <p:cNvSpPr/>
            <p:nvPr/>
          </p:nvSpPr>
          <p:spPr>
            <a:xfrm>
              <a:off x="3086100" y="1095425"/>
              <a:ext cx="279400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5891" y="12960"/>
                    <a:pt x="11782" y="5400"/>
                    <a:pt x="15382" y="2160"/>
                  </a:cubicBezTo>
                  <a:cubicBezTo>
                    <a:pt x="18982" y="-1080"/>
                    <a:pt x="20291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2" name="Line"/>
            <p:cNvSpPr/>
            <p:nvPr/>
          </p:nvSpPr>
          <p:spPr>
            <a:xfrm>
              <a:off x="4933950" y="1085636"/>
              <a:ext cx="1733550" cy="6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21330"/>
                  </a:moveTo>
                  <a:cubicBezTo>
                    <a:pt x="976" y="19890"/>
                    <a:pt x="1952" y="18450"/>
                    <a:pt x="2862" y="17370"/>
                  </a:cubicBezTo>
                  <a:cubicBezTo>
                    <a:pt x="3771" y="16290"/>
                    <a:pt x="4615" y="15570"/>
                    <a:pt x="5618" y="14130"/>
                  </a:cubicBezTo>
                  <a:cubicBezTo>
                    <a:pt x="6620" y="12690"/>
                    <a:pt x="7780" y="10530"/>
                    <a:pt x="8822" y="8730"/>
                  </a:cubicBezTo>
                  <a:cubicBezTo>
                    <a:pt x="9864" y="6930"/>
                    <a:pt x="10787" y="5490"/>
                    <a:pt x="11815" y="4050"/>
                  </a:cubicBezTo>
                  <a:cubicBezTo>
                    <a:pt x="12844" y="2610"/>
                    <a:pt x="13978" y="1170"/>
                    <a:pt x="15112" y="450"/>
                  </a:cubicBezTo>
                  <a:cubicBezTo>
                    <a:pt x="16246" y="-270"/>
                    <a:pt x="17380" y="-270"/>
                    <a:pt x="18396" y="1530"/>
                  </a:cubicBezTo>
                  <a:cubicBezTo>
                    <a:pt x="19411" y="3330"/>
                    <a:pt x="20308" y="6930"/>
                    <a:pt x="20822" y="10530"/>
                  </a:cubicBezTo>
                  <a:cubicBezTo>
                    <a:pt x="21336" y="14130"/>
                    <a:pt x="21468" y="17730"/>
                    <a:pt x="21600" y="21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3" name="Line"/>
            <p:cNvSpPr/>
            <p:nvPr/>
          </p:nvSpPr>
          <p:spPr>
            <a:xfrm>
              <a:off x="4972050" y="1219103"/>
              <a:ext cx="1551111" cy="11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28" fill="norm" stroke="1" extrusionOk="0">
                  <a:moveTo>
                    <a:pt x="0" y="21428"/>
                  </a:moveTo>
                  <a:cubicBezTo>
                    <a:pt x="1001" y="19028"/>
                    <a:pt x="2001" y="16628"/>
                    <a:pt x="3016" y="14628"/>
                  </a:cubicBezTo>
                  <a:cubicBezTo>
                    <a:pt x="4032" y="12628"/>
                    <a:pt x="5062" y="11028"/>
                    <a:pt x="6209" y="9228"/>
                  </a:cubicBezTo>
                  <a:cubicBezTo>
                    <a:pt x="7357" y="7428"/>
                    <a:pt x="8622" y="5428"/>
                    <a:pt x="9873" y="3828"/>
                  </a:cubicBezTo>
                  <a:cubicBezTo>
                    <a:pt x="11124" y="2228"/>
                    <a:pt x="12360" y="1028"/>
                    <a:pt x="13581" y="428"/>
                  </a:cubicBezTo>
                  <a:cubicBezTo>
                    <a:pt x="14802" y="-172"/>
                    <a:pt x="16009" y="-172"/>
                    <a:pt x="17098" y="628"/>
                  </a:cubicBezTo>
                  <a:cubicBezTo>
                    <a:pt x="18186" y="1428"/>
                    <a:pt x="19157" y="3028"/>
                    <a:pt x="19849" y="4228"/>
                  </a:cubicBezTo>
                  <a:cubicBezTo>
                    <a:pt x="20541" y="5428"/>
                    <a:pt x="20953" y="6228"/>
                    <a:pt x="21217" y="7228"/>
                  </a:cubicBezTo>
                  <a:cubicBezTo>
                    <a:pt x="21482" y="8228"/>
                    <a:pt x="21600" y="9428"/>
                    <a:pt x="21556" y="10628"/>
                  </a:cubicBezTo>
                  <a:cubicBezTo>
                    <a:pt x="21512" y="11828"/>
                    <a:pt x="21306" y="13028"/>
                    <a:pt x="21100" y="14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4" name="Line"/>
            <p:cNvSpPr/>
            <p:nvPr/>
          </p:nvSpPr>
          <p:spPr>
            <a:xfrm>
              <a:off x="7823200" y="1005202"/>
              <a:ext cx="1543050" cy="10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14958"/>
                  </a:moveTo>
                  <a:cubicBezTo>
                    <a:pt x="1156" y="12366"/>
                    <a:pt x="2311" y="9774"/>
                    <a:pt x="3526" y="7614"/>
                  </a:cubicBezTo>
                  <a:cubicBezTo>
                    <a:pt x="4741" y="5454"/>
                    <a:pt x="6015" y="3726"/>
                    <a:pt x="7230" y="2430"/>
                  </a:cubicBezTo>
                  <a:cubicBezTo>
                    <a:pt x="8444" y="1134"/>
                    <a:pt x="9600" y="270"/>
                    <a:pt x="10711" y="54"/>
                  </a:cubicBezTo>
                  <a:cubicBezTo>
                    <a:pt x="11822" y="-162"/>
                    <a:pt x="12889" y="270"/>
                    <a:pt x="14059" y="1350"/>
                  </a:cubicBezTo>
                  <a:cubicBezTo>
                    <a:pt x="15230" y="2430"/>
                    <a:pt x="16504" y="4158"/>
                    <a:pt x="17630" y="6534"/>
                  </a:cubicBezTo>
                  <a:cubicBezTo>
                    <a:pt x="18756" y="8910"/>
                    <a:pt x="19733" y="11934"/>
                    <a:pt x="20370" y="14526"/>
                  </a:cubicBezTo>
                  <a:cubicBezTo>
                    <a:pt x="21007" y="17118"/>
                    <a:pt x="21304" y="19278"/>
                    <a:pt x="21600" y="2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5" name="Line"/>
            <p:cNvSpPr/>
            <p:nvPr/>
          </p:nvSpPr>
          <p:spPr>
            <a:xfrm>
              <a:off x="7887864" y="1144897"/>
              <a:ext cx="1275187" cy="6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22" fill="norm" stroke="1" extrusionOk="0">
                  <a:moveTo>
                    <a:pt x="946" y="21322"/>
                  </a:moveTo>
                  <a:cubicBezTo>
                    <a:pt x="732" y="21322"/>
                    <a:pt x="517" y="21322"/>
                    <a:pt x="320" y="20577"/>
                  </a:cubicBezTo>
                  <a:cubicBezTo>
                    <a:pt x="124" y="19832"/>
                    <a:pt x="-55" y="18343"/>
                    <a:pt x="17" y="16853"/>
                  </a:cubicBezTo>
                  <a:cubicBezTo>
                    <a:pt x="88" y="15363"/>
                    <a:pt x="410" y="13874"/>
                    <a:pt x="1286" y="12384"/>
                  </a:cubicBezTo>
                  <a:cubicBezTo>
                    <a:pt x="2162" y="10894"/>
                    <a:pt x="3593" y="9405"/>
                    <a:pt x="5059" y="7543"/>
                  </a:cubicBezTo>
                  <a:cubicBezTo>
                    <a:pt x="6525" y="5681"/>
                    <a:pt x="8027" y="3446"/>
                    <a:pt x="9404" y="1956"/>
                  </a:cubicBezTo>
                  <a:cubicBezTo>
                    <a:pt x="10781" y="467"/>
                    <a:pt x="12032" y="-278"/>
                    <a:pt x="13660" y="94"/>
                  </a:cubicBezTo>
                  <a:cubicBezTo>
                    <a:pt x="15287" y="467"/>
                    <a:pt x="17289" y="1956"/>
                    <a:pt x="18666" y="3446"/>
                  </a:cubicBezTo>
                  <a:cubicBezTo>
                    <a:pt x="20043" y="4936"/>
                    <a:pt x="20794" y="6425"/>
                    <a:pt x="21545" y="7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6" name="Line"/>
            <p:cNvSpPr/>
            <p:nvPr/>
          </p:nvSpPr>
          <p:spPr>
            <a:xfrm>
              <a:off x="215899" y="5453641"/>
              <a:ext cx="44088" cy="45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16" fill="norm" stroke="1" extrusionOk="0">
                  <a:moveTo>
                    <a:pt x="12343" y="0"/>
                  </a:moveTo>
                  <a:cubicBezTo>
                    <a:pt x="14400" y="2873"/>
                    <a:pt x="16457" y="5747"/>
                    <a:pt x="18000" y="8868"/>
                  </a:cubicBezTo>
                  <a:cubicBezTo>
                    <a:pt x="19543" y="11989"/>
                    <a:pt x="20571" y="15358"/>
                    <a:pt x="21086" y="17290"/>
                  </a:cubicBezTo>
                  <a:cubicBezTo>
                    <a:pt x="21600" y="19222"/>
                    <a:pt x="21600" y="19717"/>
                    <a:pt x="20571" y="20213"/>
                  </a:cubicBezTo>
                  <a:cubicBezTo>
                    <a:pt x="19543" y="20708"/>
                    <a:pt x="17486" y="21204"/>
                    <a:pt x="13886" y="21402"/>
                  </a:cubicBezTo>
                  <a:cubicBezTo>
                    <a:pt x="10286" y="21600"/>
                    <a:pt x="5143" y="21501"/>
                    <a:pt x="0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7" name="Line"/>
            <p:cNvSpPr/>
            <p:nvPr/>
          </p:nvSpPr>
          <p:spPr>
            <a:xfrm>
              <a:off x="0" y="5440941"/>
              <a:ext cx="4254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2" y="18514"/>
                    <a:pt x="1504" y="15429"/>
                    <a:pt x="3546" y="12343"/>
                  </a:cubicBezTo>
                  <a:cubicBezTo>
                    <a:pt x="5588" y="9257"/>
                    <a:pt x="8919" y="6171"/>
                    <a:pt x="12143" y="4114"/>
                  </a:cubicBezTo>
                  <a:cubicBezTo>
                    <a:pt x="15367" y="2057"/>
                    <a:pt x="18484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8" name="Line"/>
            <p:cNvSpPr/>
            <p:nvPr/>
          </p:nvSpPr>
          <p:spPr>
            <a:xfrm>
              <a:off x="377735" y="5726691"/>
              <a:ext cx="125021" cy="13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108" fill="norm" stroke="1" extrusionOk="0">
                  <a:moveTo>
                    <a:pt x="9195" y="0"/>
                  </a:moveTo>
                  <a:cubicBezTo>
                    <a:pt x="7035" y="0"/>
                    <a:pt x="4875" y="0"/>
                    <a:pt x="3075" y="1519"/>
                  </a:cubicBezTo>
                  <a:cubicBezTo>
                    <a:pt x="1275" y="3037"/>
                    <a:pt x="-165" y="6075"/>
                    <a:pt x="15" y="9450"/>
                  </a:cubicBezTo>
                  <a:cubicBezTo>
                    <a:pt x="195" y="12825"/>
                    <a:pt x="1995" y="16538"/>
                    <a:pt x="4875" y="18731"/>
                  </a:cubicBezTo>
                  <a:cubicBezTo>
                    <a:pt x="7755" y="20925"/>
                    <a:pt x="11715" y="21600"/>
                    <a:pt x="15135" y="20756"/>
                  </a:cubicBezTo>
                  <a:cubicBezTo>
                    <a:pt x="18555" y="19912"/>
                    <a:pt x="21435" y="17550"/>
                    <a:pt x="21255" y="14344"/>
                  </a:cubicBezTo>
                  <a:cubicBezTo>
                    <a:pt x="21075" y="11137"/>
                    <a:pt x="17835" y="7087"/>
                    <a:pt x="15315" y="4725"/>
                  </a:cubicBezTo>
                  <a:cubicBezTo>
                    <a:pt x="12795" y="2362"/>
                    <a:pt x="10995" y="1687"/>
                    <a:pt x="9915" y="1350"/>
                  </a:cubicBezTo>
                  <a:cubicBezTo>
                    <a:pt x="8835" y="1012"/>
                    <a:pt x="8475" y="1012"/>
                    <a:pt x="8115" y="1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9" name="Line"/>
            <p:cNvSpPr/>
            <p:nvPr/>
          </p:nvSpPr>
          <p:spPr>
            <a:xfrm>
              <a:off x="1098549" y="5739391"/>
              <a:ext cx="231189" cy="18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86" fill="norm" stroke="1" extrusionOk="0">
                  <a:moveTo>
                    <a:pt x="0" y="1473"/>
                  </a:moveTo>
                  <a:cubicBezTo>
                    <a:pt x="785" y="736"/>
                    <a:pt x="1571" y="0"/>
                    <a:pt x="1964" y="736"/>
                  </a:cubicBezTo>
                  <a:cubicBezTo>
                    <a:pt x="2356" y="1473"/>
                    <a:pt x="2356" y="3682"/>
                    <a:pt x="2455" y="6873"/>
                  </a:cubicBezTo>
                  <a:cubicBezTo>
                    <a:pt x="2553" y="10064"/>
                    <a:pt x="2749" y="14236"/>
                    <a:pt x="2847" y="17059"/>
                  </a:cubicBezTo>
                  <a:cubicBezTo>
                    <a:pt x="2945" y="19882"/>
                    <a:pt x="2945" y="21355"/>
                    <a:pt x="2749" y="21477"/>
                  </a:cubicBezTo>
                  <a:cubicBezTo>
                    <a:pt x="2553" y="21600"/>
                    <a:pt x="2160" y="20373"/>
                    <a:pt x="2062" y="17795"/>
                  </a:cubicBezTo>
                  <a:cubicBezTo>
                    <a:pt x="1964" y="15218"/>
                    <a:pt x="2160" y="11291"/>
                    <a:pt x="3142" y="8714"/>
                  </a:cubicBezTo>
                  <a:cubicBezTo>
                    <a:pt x="4124" y="6136"/>
                    <a:pt x="5891" y="4909"/>
                    <a:pt x="7364" y="4541"/>
                  </a:cubicBezTo>
                  <a:cubicBezTo>
                    <a:pt x="8836" y="4173"/>
                    <a:pt x="10015" y="4664"/>
                    <a:pt x="10800" y="5523"/>
                  </a:cubicBezTo>
                  <a:cubicBezTo>
                    <a:pt x="11585" y="6382"/>
                    <a:pt x="11978" y="7609"/>
                    <a:pt x="11880" y="9082"/>
                  </a:cubicBezTo>
                  <a:cubicBezTo>
                    <a:pt x="11782" y="10555"/>
                    <a:pt x="11193" y="12273"/>
                    <a:pt x="10898" y="12518"/>
                  </a:cubicBezTo>
                  <a:cubicBezTo>
                    <a:pt x="10604" y="12764"/>
                    <a:pt x="10604" y="11536"/>
                    <a:pt x="11585" y="9450"/>
                  </a:cubicBezTo>
                  <a:cubicBezTo>
                    <a:pt x="12567" y="7364"/>
                    <a:pt x="14531" y="4418"/>
                    <a:pt x="16004" y="2577"/>
                  </a:cubicBezTo>
                  <a:cubicBezTo>
                    <a:pt x="17476" y="736"/>
                    <a:pt x="18458" y="0"/>
                    <a:pt x="19342" y="0"/>
                  </a:cubicBezTo>
                  <a:cubicBezTo>
                    <a:pt x="20225" y="0"/>
                    <a:pt x="21011" y="736"/>
                    <a:pt x="21305" y="2577"/>
                  </a:cubicBezTo>
                  <a:cubicBezTo>
                    <a:pt x="21600" y="4418"/>
                    <a:pt x="21404" y="7364"/>
                    <a:pt x="21011" y="10309"/>
                  </a:cubicBezTo>
                  <a:cubicBezTo>
                    <a:pt x="20618" y="13255"/>
                    <a:pt x="20029" y="16200"/>
                    <a:pt x="19440" y="19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0" name="Line"/>
            <p:cNvSpPr/>
            <p:nvPr/>
          </p:nvSpPr>
          <p:spPr>
            <a:xfrm>
              <a:off x="1403349" y="5777491"/>
              <a:ext cx="1392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500"/>
                    <a:pt x="21600" y="9000"/>
                    <a:pt x="20057" y="12600"/>
                  </a:cubicBezTo>
                  <a:cubicBezTo>
                    <a:pt x="18514" y="16200"/>
                    <a:pt x="9257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1" name="Line"/>
            <p:cNvSpPr/>
            <p:nvPr/>
          </p:nvSpPr>
          <p:spPr>
            <a:xfrm>
              <a:off x="1384299" y="5696825"/>
              <a:ext cx="31751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0" y="10932"/>
                    <a:pt x="0" y="1332"/>
                    <a:pt x="3600" y="132"/>
                  </a:cubicBezTo>
                  <a:cubicBezTo>
                    <a:pt x="7200" y="-1068"/>
                    <a:pt x="1440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2" name="Line"/>
            <p:cNvSpPr/>
            <p:nvPr/>
          </p:nvSpPr>
          <p:spPr>
            <a:xfrm>
              <a:off x="1452562" y="5700475"/>
              <a:ext cx="130705" cy="17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180" fill="norm" stroke="1" extrusionOk="0">
                  <a:moveTo>
                    <a:pt x="4371" y="14153"/>
                  </a:moveTo>
                  <a:cubicBezTo>
                    <a:pt x="4028" y="15715"/>
                    <a:pt x="3685" y="17276"/>
                    <a:pt x="3000" y="18578"/>
                  </a:cubicBezTo>
                  <a:cubicBezTo>
                    <a:pt x="2314" y="19879"/>
                    <a:pt x="1285" y="20920"/>
                    <a:pt x="600" y="20790"/>
                  </a:cubicBezTo>
                  <a:cubicBezTo>
                    <a:pt x="-86" y="20660"/>
                    <a:pt x="-429" y="19358"/>
                    <a:pt x="942" y="16366"/>
                  </a:cubicBezTo>
                  <a:cubicBezTo>
                    <a:pt x="2314" y="13373"/>
                    <a:pt x="5400" y="8688"/>
                    <a:pt x="7800" y="5696"/>
                  </a:cubicBezTo>
                  <a:cubicBezTo>
                    <a:pt x="10200" y="2703"/>
                    <a:pt x="11914" y="1402"/>
                    <a:pt x="13800" y="621"/>
                  </a:cubicBezTo>
                  <a:cubicBezTo>
                    <a:pt x="15685" y="-160"/>
                    <a:pt x="17742" y="-420"/>
                    <a:pt x="19114" y="1141"/>
                  </a:cubicBezTo>
                  <a:cubicBezTo>
                    <a:pt x="20485" y="2703"/>
                    <a:pt x="21171" y="6086"/>
                    <a:pt x="21171" y="9729"/>
                  </a:cubicBezTo>
                  <a:cubicBezTo>
                    <a:pt x="21171" y="13373"/>
                    <a:pt x="20485" y="17276"/>
                    <a:pt x="19800" y="21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3" name="Line"/>
            <p:cNvSpPr/>
            <p:nvPr/>
          </p:nvSpPr>
          <p:spPr>
            <a:xfrm>
              <a:off x="1695450" y="5809241"/>
              <a:ext cx="31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4" name="Line"/>
            <p:cNvSpPr/>
            <p:nvPr/>
          </p:nvSpPr>
          <p:spPr>
            <a:xfrm>
              <a:off x="2532853" y="5611683"/>
              <a:ext cx="242098" cy="25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08" fill="norm" stroke="1" extrusionOk="0">
                  <a:moveTo>
                    <a:pt x="16270" y="4274"/>
                  </a:moveTo>
                  <a:cubicBezTo>
                    <a:pt x="16457" y="2869"/>
                    <a:pt x="16643" y="1464"/>
                    <a:pt x="16084" y="674"/>
                  </a:cubicBezTo>
                  <a:cubicBezTo>
                    <a:pt x="15526" y="-116"/>
                    <a:pt x="14222" y="-292"/>
                    <a:pt x="11801" y="586"/>
                  </a:cubicBezTo>
                  <a:cubicBezTo>
                    <a:pt x="9381" y="1464"/>
                    <a:pt x="5843" y="3396"/>
                    <a:pt x="3701" y="4713"/>
                  </a:cubicBezTo>
                  <a:cubicBezTo>
                    <a:pt x="1560" y="6030"/>
                    <a:pt x="815" y="6732"/>
                    <a:pt x="350" y="7523"/>
                  </a:cubicBezTo>
                  <a:cubicBezTo>
                    <a:pt x="-116" y="8313"/>
                    <a:pt x="-302" y="9191"/>
                    <a:pt x="1001" y="9981"/>
                  </a:cubicBezTo>
                  <a:cubicBezTo>
                    <a:pt x="2305" y="10771"/>
                    <a:pt x="5098" y="11474"/>
                    <a:pt x="6960" y="12001"/>
                  </a:cubicBezTo>
                  <a:cubicBezTo>
                    <a:pt x="8822" y="12528"/>
                    <a:pt x="9753" y="12879"/>
                    <a:pt x="9753" y="13318"/>
                  </a:cubicBezTo>
                  <a:cubicBezTo>
                    <a:pt x="9753" y="13757"/>
                    <a:pt x="8822" y="14284"/>
                    <a:pt x="7239" y="15074"/>
                  </a:cubicBezTo>
                  <a:cubicBezTo>
                    <a:pt x="5657" y="15864"/>
                    <a:pt x="3422" y="16918"/>
                    <a:pt x="2119" y="17884"/>
                  </a:cubicBezTo>
                  <a:cubicBezTo>
                    <a:pt x="815" y="18849"/>
                    <a:pt x="443" y="19728"/>
                    <a:pt x="815" y="20342"/>
                  </a:cubicBezTo>
                  <a:cubicBezTo>
                    <a:pt x="1188" y="20957"/>
                    <a:pt x="2305" y="21308"/>
                    <a:pt x="5005" y="21308"/>
                  </a:cubicBezTo>
                  <a:cubicBezTo>
                    <a:pt x="7705" y="21308"/>
                    <a:pt x="11988" y="20957"/>
                    <a:pt x="14967" y="20518"/>
                  </a:cubicBezTo>
                  <a:cubicBezTo>
                    <a:pt x="17946" y="20079"/>
                    <a:pt x="19622" y="19552"/>
                    <a:pt x="21298" y="19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5" name="Line"/>
            <p:cNvSpPr/>
            <p:nvPr/>
          </p:nvSpPr>
          <p:spPr>
            <a:xfrm>
              <a:off x="2657223" y="5398653"/>
              <a:ext cx="130427" cy="8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535" fill="norm" stroke="1" extrusionOk="0">
                  <a:moveTo>
                    <a:pt x="2654" y="7364"/>
                  </a:moveTo>
                  <a:cubicBezTo>
                    <a:pt x="2306" y="9998"/>
                    <a:pt x="1957" y="12633"/>
                    <a:pt x="1435" y="15267"/>
                  </a:cubicBezTo>
                  <a:cubicBezTo>
                    <a:pt x="912" y="17901"/>
                    <a:pt x="215" y="20535"/>
                    <a:pt x="41" y="20535"/>
                  </a:cubicBezTo>
                  <a:cubicBezTo>
                    <a:pt x="-133" y="20535"/>
                    <a:pt x="215" y="17901"/>
                    <a:pt x="1609" y="14213"/>
                  </a:cubicBezTo>
                  <a:cubicBezTo>
                    <a:pt x="3002" y="10525"/>
                    <a:pt x="5441" y="5784"/>
                    <a:pt x="7532" y="2886"/>
                  </a:cubicBezTo>
                  <a:cubicBezTo>
                    <a:pt x="9622" y="-11"/>
                    <a:pt x="11364" y="-1065"/>
                    <a:pt x="13628" y="1306"/>
                  </a:cubicBezTo>
                  <a:cubicBezTo>
                    <a:pt x="15893" y="3676"/>
                    <a:pt x="18680" y="9472"/>
                    <a:pt x="21467" y="15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6" name="Line"/>
            <p:cNvSpPr/>
            <p:nvPr/>
          </p:nvSpPr>
          <p:spPr>
            <a:xfrm>
              <a:off x="2876549" y="5498091"/>
              <a:ext cx="121747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8786" y="0"/>
                  </a:moveTo>
                  <a:cubicBezTo>
                    <a:pt x="12081" y="581"/>
                    <a:pt x="15376" y="1161"/>
                    <a:pt x="17756" y="2903"/>
                  </a:cubicBezTo>
                  <a:cubicBezTo>
                    <a:pt x="20136" y="4645"/>
                    <a:pt x="21600" y="7548"/>
                    <a:pt x="20868" y="10277"/>
                  </a:cubicBezTo>
                  <a:cubicBezTo>
                    <a:pt x="20136" y="13006"/>
                    <a:pt x="17207" y="15561"/>
                    <a:pt x="13363" y="17419"/>
                  </a:cubicBezTo>
                  <a:cubicBezTo>
                    <a:pt x="9519" y="19277"/>
                    <a:pt x="4759" y="204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7" name="Line"/>
            <p:cNvSpPr/>
            <p:nvPr/>
          </p:nvSpPr>
          <p:spPr>
            <a:xfrm>
              <a:off x="2320247" y="5560368"/>
              <a:ext cx="168954" cy="28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33" fill="norm" stroke="1" extrusionOk="0">
                  <a:moveTo>
                    <a:pt x="13914" y="568"/>
                  </a:moveTo>
                  <a:cubicBezTo>
                    <a:pt x="12597" y="251"/>
                    <a:pt x="11280" y="-67"/>
                    <a:pt x="10094" y="12"/>
                  </a:cubicBezTo>
                  <a:cubicBezTo>
                    <a:pt x="8909" y="92"/>
                    <a:pt x="7855" y="568"/>
                    <a:pt x="6011" y="2236"/>
                  </a:cubicBezTo>
                  <a:cubicBezTo>
                    <a:pt x="4167" y="3904"/>
                    <a:pt x="1533" y="6762"/>
                    <a:pt x="480" y="9542"/>
                  </a:cubicBezTo>
                  <a:cubicBezTo>
                    <a:pt x="-574" y="12321"/>
                    <a:pt x="-47" y="15021"/>
                    <a:pt x="3641" y="17007"/>
                  </a:cubicBezTo>
                  <a:cubicBezTo>
                    <a:pt x="7328" y="18992"/>
                    <a:pt x="14177" y="20262"/>
                    <a:pt x="21026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8" name="Line"/>
            <p:cNvSpPr/>
            <p:nvPr/>
          </p:nvSpPr>
          <p:spPr>
            <a:xfrm>
              <a:off x="3120743" y="5390141"/>
              <a:ext cx="9808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86"/>
                    <a:pt x="-1585" y="10971"/>
                    <a:pt x="575" y="14571"/>
                  </a:cubicBezTo>
                  <a:cubicBezTo>
                    <a:pt x="2735" y="18171"/>
                    <a:pt x="11375" y="19886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9" name="Line"/>
            <p:cNvSpPr/>
            <p:nvPr/>
          </p:nvSpPr>
          <p:spPr>
            <a:xfrm>
              <a:off x="3026319" y="5390141"/>
              <a:ext cx="18043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054" y="21600"/>
                  </a:moveTo>
                  <a:cubicBezTo>
                    <a:pt x="309" y="17486"/>
                    <a:pt x="-436" y="13371"/>
                    <a:pt x="309" y="10286"/>
                  </a:cubicBezTo>
                  <a:cubicBezTo>
                    <a:pt x="1054" y="7200"/>
                    <a:pt x="3288" y="5143"/>
                    <a:pt x="7012" y="3600"/>
                  </a:cubicBezTo>
                  <a:cubicBezTo>
                    <a:pt x="10736" y="2057"/>
                    <a:pt x="15950" y="1029"/>
                    <a:pt x="211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0" name="Line"/>
            <p:cNvSpPr/>
            <p:nvPr/>
          </p:nvSpPr>
          <p:spPr>
            <a:xfrm>
              <a:off x="3239640" y="5553666"/>
              <a:ext cx="227460" cy="2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88" fill="norm" stroke="1" extrusionOk="0">
                  <a:moveTo>
                    <a:pt x="16539" y="3669"/>
                  </a:moveTo>
                  <a:cubicBezTo>
                    <a:pt x="17134" y="2488"/>
                    <a:pt x="17728" y="1307"/>
                    <a:pt x="17530" y="632"/>
                  </a:cubicBezTo>
                  <a:cubicBezTo>
                    <a:pt x="17332" y="-43"/>
                    <a:pt x="16341" y="-212"/>
                    <a:pt x="14062" y="294"/>
                  </a:cubicBezTo>
                  <a:cubicBezTo>
                    <a:pt x="11783" y="800"/>
                    <a:pt x="8216" y="1982"/>
                    <a:pt x="5838" y="3079"/>
                  </a:cubicBezTo>
                  <a:cubicBezTo>
                    <a:pt x="3460" y="4175"/>
                    <a:pt x="2271" y="5188"/>
                    <a:pt x="1677" y="6116"/>
                  </a:cubicBezTo>
                  <a:cubicBezTo>
                    <a:pt x="1082" y="7044"/>
                    <a:pt x="1082" y="7888"/>
                    <a:pt x="2866" y="8732"/>
                  </a:cubicBezTo>
                  <a:cubicBezTo>
                    <a:pt x="4649" y="9575"/>
                    <a:pt x="8216" y="10419"/>
                    <a:pt x="10495" y="10925"/>
                  </a:cubicBezTo>
                  <a:cubicBezTo>
                    <a:pt x="12774" y="11432"/>
                    <a:pt x="13765" y="11600"/>
                    <a:pt x="13864" y="11938"/>
                  </a:cubicBezTo>
                  <a:cubicBezTo>
                    <a:pt x="13963" y="12276"/>
                    <a:pt x="13170" y="12782"/>
                    <a:pt x="10792" y="13794"/>
                  </a:cubicBezTo>
                  <a:cubicBezTo>
                    <a:pt x="8414" y="14807"/>
                    <a:pt x="4451" y="16326"/>
                    <a:pt x="2271" y="17507"/>
                  </a:cubicBezTo>
                  <a:cubicBezTo>
                    <a:pt x="91" y="18688"/>
                    <a:pt x="-305" y="19532"/>
                    <a:pt x="190" y="20122"/>
                  </a:cubicBezTo>
                  <a:cubicBezTo>
                    <a:pt x="686" y="20713"/>
                    <a:pt x="2073" y="21050"/>
                    <a:pt x="5739" y="21219"/>
                  </a:cubicBezTo>
                  <a:cubicBezTo>
                    <a:pt x="9405" y="21388"/>
                    <a:pt x="15350" y="21388"/>
                    <a:pt x="21295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1" name="Line"/>
            <p:cNvSpPr/>
            <p:nvPr/>
          </p:nvSpPr>
          <p:spPr>
            <a:xfrm>
              <a:off x="1943100" y="5517056"/>
              <a:ext cx="127000" cy="35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21600" y="2627"/>
                  </a:moveTo>
                  <a:cubicBezTo>
                    <a:pt x="20880" y="2002"/>
                    <a:pt x="20160" y="1378"/>
                    <a:pt x="18180" y="816"/>
                  </a:cubicBezTo>
                  <a:cubicBezTo>
                    <a:pt x="16200" y="254"/>
                    <a:pt x="12960" y="-245"/>
                    <a:pt x="10080" y="130"/>
                  </a:cubicBezTo>
                  <a:cubicBezTo>
                    <a:pt x="7200" y="504"/>
                    <a:pt x="4680" y="1753"/>
                    <a:pt x="2880" y="3064"/>
                  </a:cubicBezTo>
                  <a:cubicBezTo>
                    <a:pt x="1080" y="4375"/>
                    <a:pt x="0" y="5748"/>
                    <a:pt x="0" y="6997"/>
                  </a:cubicBezTo>
                  <a:cubicBezTo>
                    <a:pt x="0" y="8245"/>
                    <a:pt x="1080" y="9369"/>
                    <a:pt x="3600" y="10867"/>
                  </a:cubicBezTo>
                  <a:cubicBezTo>
                    <a:pt x="6120" y="12365"/>
                    <a:pt x="10080" y="14238"/>
                    <a:pt x="12960" y="15549"/>
                  </a:cubicBezTo>
                  <a:cubicBezTo>
                    <a:pt x="15840" y="16860"/>
                    <a:pt x="17640" y="17609"/>
                    <a:pt x="18540" y="18358"/>
                  </a:cubicBezTo>
                  <a:cubicBezTo>
                    <a:pt x="19440" y="19108"/>
                    <a:pt x="19440" y="19857"/>
                    <a:pt x="18180" y="20419"/>
                  </a:cubicBezTo>
                  <a:cubicBezTo>
                    <a:pt x="16920" y="20980"/>
                    <a:pt x="14400" y="21355"/>
                    <a:pt x="13140" y="20980"/>
                  </a:cubicBezTo>
                  <a:cubicBezTo>
                    <a:pt x="11880" y="20606"/>
                    <a:pt x="11880" y="19482"/>
                    <a:pt x="11880" y="18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2" name="Line"/>
            <p:cNvSpPr/>
            <p:nvPr/>
          </p:nvSpPr>
          <p:spPr>
            <a:xfrm>
              <a:off x="2108200" y="5681018"/>
              <a:ext cx="825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215" y="11040"/>
                    <a:pt x="4431" y="1783"/>
                    <a:pt x="8031" y="240"/>
                  </a:cubicBezTo>
                  <a:cubicBezTo>
                    <a:pt x="11631" y="-1303"/>
                    <a:pt x="16615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3" name="Line"/>
            <p:cNvSpPr/>
            <p:nvPr/>
          </p:nvSpPr>
          <p:spPr>
            <a:xfrm>
              <a:off x="2152650" y="5764791"/>
              <a:ext cx="1143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4" name="Line"/>
            <p:cNvSpPr/>
            <p:nvPr/>
          </p:nvSpPr>
          <p:spPr>
            <a:xfrm>
              <a:off x="3600450" y="5891791"/>
              <a:ext cx="139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5" name="Line"/>
            <p:cNvSpPr/>
            <p:nvPr/>
          </p:nvSpPr>
          <p:spPr>
            <a:xfrm>
              <a:off x="4120710" y="5649946"/>
              <a:ext cx="102040" cy="23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455" fill="norm" stroke="1" extrusionOk="0">
                  <a:moveTo>
                    <a:pt x="20826" y="3552"/>
                  </a:moveTo>
                  <a:cubicBezTo>
                    <a:pt x="19962" y="2579"/>
                    <a:pt x="19098" y="1606"/>
                    <a:pt x="17586" y="925"/>
                  </a:cubicBezTo>
                  <a:cubicBezTo>
                    <a:pt x="16074" y="244"/>
                    <a:pt x="13914" y="-145"/>
                    <a:pt x="10890" y="50"/>
                  </a:cubicBezTo>
                  <a:cubicBezTo>
                    <a:pt x="7866" y="244"/>
                    <a:pt x="3978" y="1023"/>
                    <a:pt x="1818" y="1898"/>
                  </a:cubicBezTo>
                  <a:cubicBezTo>
                    <a:pt x="-342" y="2774"/>
                    <a:pt x="-774" y="3747"/>
                    <a:pt x="1602" y="5304"/>
                  </a:cubicBezTo>
                  <a:cubicBezTo>
                    <a:pt x="3978" y="6860"/>
                    <a:pt x="9162" y="9001"/>
                    <a:pt x="13266" y="10850"/>
                  </a:cubicBezTo>
                  <a:cubicBezTo>
                    <a:pt x="17370" y="12698"/>
                    <a:pt x="20394" y="14255"/>
                    <a:pt x="20610" y="15909"/>
                  </a:cubicBezTo>
                  <a:cubicBezTo>
                    <a:pt x="20826" y="17563"/>
                    <a:pt x="18234" y="19314"/>
                    <a:pt x="15642" y="20287"/>
                  </a:cubicBezTo>
                  <a:cubicBezTo>
                    <a:pt x="13050" y="21260"/>
                    <a:pt x="10458" y="21455"/>
                    <a:pt x="8082" y="21455"/>
                  </a:cubicBezTo>
                  <a:cubicBezTo>
                    <a:pt x="5706" y="21455"/>
                    <a:pt x="3546" y="21260"/>
                    <a:pt x="2466" y="20871"/>
                  </a:cubicBezTo>
                  <a:cubicBezTo>
                    <a:pt x="1386" y="20482"/>
                    <a:pt x="1386" y="19898"/>
                    <a:pt x="1386" y="19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6" name="Line"/>
            <p:cNvSpPr/>
            <p:nvPr/>
          </p:nvSpPr>
          <p:spPr>
            <a:xfrm>
              <a:off x="4262220" y="5690977"/>
              <a:ext cx="170080" cy="13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754" fill="norm" stroke="1" extrusionOk="0">
                  <a:moveTo>
                    <a:pt x="15027" y="10431"/>
                  </a:moveTo>
                  <a:cubicBezTo>
                    <a:pt x="15827" y="9122"/>
                    <a:pt x="16627" y="7813"/>
                    <a:pt x="17027" y="6177"/>
                  </a:cubicBezTo>
                  <a:cubicBezTo>
                    <a:pt x="17427" y="4540"/>
                    <a:pt x="17427" y="2577"/>
                    <a:pt x="15960" y="1268"/>
                  </a:cubicBezTo>
                  <a:cubicBezTo>
                    <a:pt x="14494" y="-41"/>
                    <a:pt x="11560" y="-696"/>
                    <a:pt x="8627" y="1104"/>
                  </a:cubicBezTo>
                  <a:cubicBezTo>
                    <a:pt x="5694" y="2904"/>
                    <a:pt x="2760" y="7159"/>
                    <a:pt x="1294" y="10268"/>
                  </a:cubicBezTo>
                  <a:cubicBezTo>
                    <a:pt x="-173" y="13377"/>
                    <a:pt x="-173" y="15340"/>
                    <a:pt x="227" y="17140"/>
                  </a:cubicBezTo>
                  <a:cubicBezTo>
                    <a:pt x="627" y="18940"/>
                    <a:pt x="1427" y="20577"/>
                    <a:pt x="3027" y="20740"/>
                  </a:cubicBezTo>
                  <a:cubicBezTo>
                    <a:pt x="4627" y="20904"/>
                    <a:pt x="7027" y="19595"/>
                    <a:pt x="8760" y="18449"/>
                  </a:cubicBezTo>
                  <a:cubicBezTo>
                    <a:pt x="10494" y="17304"/>
                    <a:pt x="11560" y="16322"/>
                    <a:pt x="12760" y="15504"/>
                  </a:cubicBezTo>
                  <a:cubicBezTo>
                    <a:pt x="13960" y="14686"/>
                    <a:pt x="15294" y="14031"/>
                    <a:pt x="16227" y="15013"/>
                  </a:cubicBezTo>
                  <a:cubicBezTo>
                    <a:pt x="17160" y="15995"/>
                    <a:pt x="17694" y="18613"/>
                    <a:pt x="18494" y="19104"/>
                  </a:cubicBezTo>
                  <a:cubicBezTo>
                    <a:pt x="19294" y="19595"/>
                    <a:pt x="20360" y="17959"/>
                    <a:pt x="21427" y="16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7" name="Line"/>
            <p:cNvSpPr/>
            <p:nvPr/>
          </p:nvSpPr>
          <p:spPr>
            <a:xfrm>
              <a:off x="4445000" y="5712536"/>
              <a:ext cx="330200" cy="14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9" fill="norm" stroke="1" extrusionOk="0">
                  <a:moveTo>
                    <a:pt x="0" y="8306"/>
                  </a:moveTo>
                  <a:cubicBezTo>
                    <a:pt x="277" y="6806"/>
                    <a:pt x="554" y="5306"/>
                    <a:pt x="692" y="5456"/>
                  </a:cubicBezTo>
                  <a:cubicBezTo>
                    <a:pt x="831" y="5606"/>
                    <a:pt x="831" y="7406"/>
                    <a:pt x="831" y="9206"/>
                  </a:cubicBezTo>
                  <a:cubicBezTo>
                    <a:pt x="831" y="11006"/>
                    <a:pt x="831" y="12806"/>
                    <a:pt x="762" y="15056"/>
                  </a:cubicBezTo>
                  <a:cubicBezTo>
                    <a:pt x="692" y="17306"/>
                    <a:pt x="554" y="20006"/>
                    <a:pt x="623" y="20606"/>
                  </a:cubicBezTo>
                  <a:cubicBezTo>
                    <a:pt x="692" y="21206"/>
                    <a:pt x="969" y="19706"/>
                    <a:pt x="1385" y="17456"/>
                  </a:cubicBezTo>
                  <a:cubicBezTo>
                    <a:pt x="1800" y="15206"/>
                    <a:pt x="2354" y="12206"/>
                    <a:pt x="2769" y="9956"/>
                  </a:cubicBezTo>
                  <a:cubicBezTo>
                    <a:pt x="3185" y="7706"/>
                    <a:pt x="3462" y="6206"/>
                    <a:pt x="3738" y="6206"/>
                  </a:cubicBezTo>
                  <a:cubicBezTo>
                    <a:pt x="4015" y="6206"/>
                    <a:pt x="4292" y="7706"/>
                    <a:pt x="4431" y="9356"/>
                  </a:cubicBezTo>
                  <a:cubicBezTo>
                    <a:pt x="4569" y="11006"/>
                    <a:pt x="4569" y="12806"/>
                    <a:pt x="4638" y="14456"/>
                  </a:cubicBezTo>
                  <a:cubicBezTo>
                    <a:pt x="4708" y="16106"/>
                    <a:pt x="4846" y="17606"/>
                    <a:pt x="4985" y="17606"/>
                  </a:cubicBezTo>
                  <a:cubicBezTo>
                    <a:pt x="5123" y="17606"/>
                    <a:pt x="5262" y="16106"/>
                    <a:pt x="5608" y="13856"/>
                  </a:cubicBezTo>
                  <a:cubicBezTo>
                    <a:pt x="5954" y="11606"/>
                    <a:pt x="6508" y="8606"/>
                    <a:pt x="7062" y="6506"/>
                  </a:cubicBezTo>
                  <a:cubicBezTo>
                    <a:pt x="7615" y="4406"/>
                    <a:pt x="8169" y="3206"/>
                    <a:pt x="8585" y="3356"/>
                  </a:cubicBezTo>
                  <a:cubicBezTo>
                    <a:pt x="9000" y="3506"/>
                    <a:pt x="9277" y="5006"/>
                    <a:pt x="9485" y="7406"/>
                  </a:cubicBezTo>
                  <a:cubicBezTo>
                    <a:pt x="9692" y="9806"/>
                    <a:pt x="9831" y="13106"/>
                    <a:pt x="9969" y="15506"/>
                  </a:cubicBezTo>
                  <a:cubicBezTo>
                    <a:pt x="10108" y="17906"/>
                    <a:pt x="10246" y="19406"/>
                    <a:pt x="10662" y="20006"/>
                  </a:cubicBezTo>
                  <a:cubicBezTo>
                    <a:pt x="11077" y="20606"/>
                    <a:pt x="11769" y="20306"/>
                    <a:pt x="13085" y="18356"/>
                  </a:cubicBezTo>
                  <a:cubicBezTo>
                    <a:pt x="14400" y="16406"/>
                    <a:pt x="16338" y="12806"/>
                    <a:pt x="17585" y="10406"/>
                  </a:cubicBezTo>
                  <a:cubicBezTo>
                    <a:pt x="18831" y="8006"/>
                    <a:pt x="19385" y="6806"/>
                    <a:pt x="19800" y="5156"/>
                  </a:cubicBezTo>
                  <a:cubicBezTo>
                    <a:pt x="20215" y="3506"/>
                    <a:pt x="20492" y="1406"/>
                    <a:pt x="20285" y="506"/>
                  </a:cubicBezTo>
                  <a:cubicBezTo>
                    <a:pt x="20077" y="-394"/>
                    <a:pt x="19385" y="-94"/>
                    <a:pt x="18554" y="1406"/>
                  </a:cubicBezTo>
                  <a:cubicBezTo>
                    <a:pt x="17723" y="2906"/>
                    <a:pt x="16754" y="5606"/>
                    <a:pt x="16338" y="8006"/>
                  </a:cubicBezTo>
                  <a:cubicBezTo>
                    <a:pt x="15923" y="10406"/>
                    <a:pt x="16062" y="12506"/>
                    <a:pt x="17031" y="14156"/>
                  </a:cubicBezTo>
                  <a:cubicBezTo>
                    <a:pt x="18000" y="15806"/>
                    <a:pt x="19800" y="17006"/>
                    <a:pt x="21600" y="18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8" name="Line"/>
            <p:cNvSpPr/>
            <p:nvPr/>
          </p:nvSpPr>
          <p:spPr>
            <a:xfrm>
              <a:off x="5327650" y="5699212"/>
              <a:ext cx="334534" cy="20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76" fill="norm" stroke="1" extrusionOk="0">
                  <a:moveTo>
                    <a:pt x="8966" y="4184"/>
                  </a:moveTo>
                  <a:cubicBezTo>
                    <a:pt x="7472" y="3523"/>
                    <a:pt x="5977" y="2862"/>
                    <a:pt x="4619" y="3413"/>
                  </a:cubicBezTo>
                  <a:cubicBezTo>
                    <a:pt x="3260" y="3964"/>
                    <a:pt x="2038" y="5727"/>
                    <a:pt x="1223" y="7160"/>
                  </a:cubicBezTo>
                  <a:cubicBezTo>
                    <a:pt x="408" y="8592"/>
                    <a:pt x="0" y="9694"/>
                    <a:pt x="0" y="10686"/>
                  </a:cubicBezTo>
                  <a:cubicBezTo>
                    <a:pt x="0" y="11678"/>
                    <a:pt x="408" y="12560"/>
                    <a:pt x="951" y="12780"/>
                  </a:cubicBezTo>
                  <a:cubicBezTo>
                    <a:pt x="1494" y="13000"/>
                    <a:pt x="2174" y="12560"/>
                    <a:pt x="3125" y="11678"/>
                  </a:cubicBezTo>
                  <a:cubicBezTo>
                    <a:pt x="4075" y="10796"/>
                    <a:pt x="5298" y="9474"/>
                    <a:pt x="6317" y="8262"/>
                  </a:cubicBezTo>
                  <a:cubicBezTo>
                    <a:pt x="7336" y="7049"/>
                    <a:pt x="8151" y="5947"/>
                    <a:pt x="8423" y="5947"/>
                  </a:cubicBezTo>
                  <a:cubicBezTo>
                    <a:pt x="8694" y="5947"/>
                    <a:pt x="8423" y="7049"/>
                    <a:pt x="8219" y="8262"/>
                  </a:cubicBezTo>
                  <a:cubicBezTo>
                    <a:pt x="8015" y="9474"/>
                    <a:pt x="7879" y="10796"/>
                    <a:pt x="8083" y="11788"/>
                  </a:cubicBezTo>
                  <a:cubicBezTo>
                    <a:pt x="8287" y="12780"/>
                    <a:pt x="8830" y="13441"/>
                    <a:pt x="10121" y="12780"/>
                  </a:cubicBezTo>
                  <a:cubicBezTo>
                    <a:pt x="11411" y="12119"/>
                    <a:pt x="13449" y="10135"/>
                    <a:pt x="14740" y="8703"/>
                  </a:cubicBezTo>
                  <a:cubicBezTo>
                    <a:pt x="16030" y="7270"/>
                    <a:pt x="16574" y="6388"/>
                    <a:pt x="16981" y="5066"/>
                  </a:cubicBezTo>
                  <a:cubicBezTo>
                    <a:pt x="17389" y="3743"/>
                    <a:pt x="17660" y="1980"/>
                    <a:pt x="17457" y="988"/>
                  </a:cubicBezTo>
                  <a:cubicBezTo>
                    <a:pt x="17253" y="-4"/>
                    <a:pt x="16574" y="-224"/>
                    <a:pt x="16098" y="217"/>
                  </a:cubicBezTo>
                  <a:cubicBezTo>
                    <a:pt x="15623" y="658"/>
                    <a:pt x="15351" y="1760"/>
                    <a:pt x="15623" y="3303"/>
                  </a:cubicBezTo>
                  <a:cubicBezTo>
                    <a:pt x="15894" y="4845"/>
                    <a:pt x="16709" y="6829"/>
                    <a:pt x="17796" y="9033"/>
                  </a:cubicBezTo>
                  <a:cubicBezTo>
                    <a:pt x="18883" y="11237"/>
                    <a:pt x="20242" y="13662"/>
                    <a:pt x="20921" y="15425"/>
                  </a:cubicBezTo>
                  <a:cubicBezTo>
                    <a:pt x="21600" y="17188"/>
                    <a:pt x="21600" y="18290"/>
                    <a:pt x="21192" y="19062"/>
                  </a:cubicBezTo>
                  <a:cubicBezTo>
                    <a:pt x="20785" y="19833"/>
                    <a:pt x="19970" y="20274"/>
                    <a:pt x="18883" y="20605"/>
                  </a:cubicBezTo>
                  <a:cubicBezTo>
                    <a:pt x="17796" y="20935"/>
                    <a:pt x="16438" y="21156"/>
                    <a:pt x="15079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9" name="Line"/>
            <p:cNvSpPr/>
            <p:nvPr/>
          </p:nvSpPr>
          <p:spPr>
            <a:xfrm>
              <a:off x="6265558" y="5726691"/>
              <a:ext cx="236843" cy="17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74" fill="norm" stroke="1" extrusionOk="0">
                  <a:moveTo>
                    <a:pt x="1891" y="0"/>
                  </a:moveTo>
                  <a:cubicBezTo>
                    <a:pt x="1891" y="6133"/>
                    <a:pt x="1891" y="12267"/>
                    <a:pt x="1604" y="16133"/>
                  </a:cubicBezTo>
                  <a:cubicBezTo>
                    <a:pt x="1317" y="20000"/>
                    <a:pt x="744" y="21600"/>
                    <a:pt x="361" y="21467"/>
                  </a:cubicBezTo>
                  <a:cubicBezTo>
                    <a:pt x="-21" y="21333"/>
                    <a:pt x="-212" y="19467"/>
                    <a:pt x="361" y="16933"/>
                  </a:cubicBezTo>
                  <a:cubicBezTo>
                    <a:pt x="935" y="14400"/>
                    <a:pt x="2273" y="11200"/>
                    <a:pt x="3802" y="9067"/>
                  </a:cubicBezTo>
                  <a:cubicBezTo>
                    <a:pt x="5331" y="6933"/>
                    <a:pt x="7052" y="5867"/>
                    <a:pt x="8294" y="5867"/>
                  </a:cubicBezTo>
                  <a:cubicBezTo>
                    <a:pt x="9537" y="5867"/>
                    <a:pt x="10301" y="6933"/>
                    <a:pt x="10970" y="8800"/>
                  </a:cubicBezTo>
                  <a:cubicBezTo>
                    <a:pt x="11639" y="10667"/>
                    <a:pt x="12213" y="13333"/>
                    <a:pt x="13073" y="12400"/>
                  </a:cubicBezTo>
                  <a:cubicBezTo>
                    <a:pt x="13933" y="11467"/>
                    <a:pt x="15080" y="6933"/>
                    <a:pt x="16131" y="4400"/>
                  </a:cubicBezTo>
                  <a:cubicBezTo>
                    <a:pt x="17183" y="1867"/>
                    <a:pt x="18138" y="1333"/>
                    <a:pt x="18807" y="1733"/>
                  </a:cubicBezTo>
                  <a:cubicBezTo>
                    <a:pt x="19476" y="2133"/>
                    <a:pt x="19859" y="3467"/>
                    <a:pt x="20241" y="6533"/>
                  </a:cubicBezTo>
                  <a:cubicBezTo>
                    <a:pt x="20623" y="9600"/>
                    <a:pt x="21006" y="14400"/>
                    <a:pt x="21388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0" name="Line"/>
            <p:cNvSpPr/>
            <p:nvPr/>
          </p:nvSpPr>
          <p:spPr>
            <a:xfrm>
              <a:off x="6553199" y="5777491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1" name="Line"/>
            <p:cNvSpPr/>
            <p:nvPr/>
          </p:nvSpPr>
          <p:spPr>
            <a:xfrm>
              <a:off x="6591300" y="5707641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2" name="Line"/>
            <p:cNvSpPr/>
            <p:nvPr/>
          </p:nvSpPr>
          <p:spPr>
            <a:xfrm>
              <a:off x="6645555" y="5732474"/>
              <a:ext cx="136246" cy="13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602" fill="norm" stroke="1" extrusionOk="0">
                  <a:moveTo>
                    <a:pt x="4442" y="3079"/>
                  </a:moveTo>
                  <a:cubicBezTo>
                    <a:pt x="3778" y="6735"/>
                    <a:pt x="3113" y="10390"/>
                    <a:pt x="2282" y="13713"/>
                  </a:cubicBezTo>
                  <a:cubicBezTo>
                    <a:pt x="1452" y="17036"/>
                    <a:pt x="455" y="20027"/>
                    <a:pt x="122" y="20526"/>
                  </a:cubicBezTo>
                  <a:cubicBezTo>
                    <a:pt x="-210" y="21024"/>
                    <a:pt x="122" y="19030"/>
                    <a:pt x="1285" y="15873"/>
                  </a:cubicBezTo>
                  <a:cubicBezTo>
                    <a:pt x="2448" y="12716"/>
                    <a:pt x="4442" y="8396"/>
                    <a:pt x="5938" y="5572"/>
                  </a:cubicBezTo>
                  <a:cubicBezTo>
                    <a:pt x="7433" y="2747"/>
                    <a:pt x="8430" y="1418"/>
                    <a:pt x="9925" y="587"/>
                  </a:cubicBezTo>
                  <a:cubicBezTo>
                    <a:pt x="11421" y="-244"/>
                    <a:pt x="13415" y="-576"/>
                    <a:pt x="15408" y="2249"/>
                  </a:cubicBezTo>
                  <a:cubicBezTo>
                    <a:pt x="17402" y="5073"/>
                    <a:pt x="19396" y="11055"/>
                    <a:pt x="21390" y="17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3" name="Line"/>
            <p:cNvSpPr/>
            <p:nvPr/>
          </p:nvSpPr>
          <p:spPr>
            <a:xfrm>
              <a:off x="6826250" y="5872741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4" name="Line"/>
            <p:cNvSpPr/>
            <p:nvPr/>
          </p:nvSpPr>
          <p:spPr>
            <a:xfrm>
              <a:off x="7535333" y="5581731"/>
              <a:ext cx="97367" cy="32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2421"/>
                  </a:moveTo>
                  <a:cubicBezTo>
                    <a:pt x="20191" y="1591"/>
                    <a:pt x="18783" y="760"/>
                    <a:pt x="16904" y="344"/>
                  </a:cubicBezTo>
                  <a:cubicBezTo>
                    <a:pt x="15026" y="-71"/>
                    <a:pt x="12678" y="-71"/>
                    <a:pt x="10565" y="137"/>
                  </a:cubicBezTo>
                  <a:cubicBezTo>
                    <a:pt x="8452" y="344"/>
                    <a:pt x="6574" y="760"/>
                    <a:pt x="4461" y="2975"/>
                  </a:cubicBezTo>
                  <a:cubicBezTo>
                    <a:pt x="2348" y="5191"/>
                    <a:pt x="0" y="9206"/>
                    <a:pt x="0" y="12391"/>
                  </a:cubicBezTo>
                  <a:cubicBezTo>
                    <a:pt x="0" y="15575"/>
                    <a:pt x="2348" y="17929"/>
                    <a:pt x="6339" y="19314"/>
                  </a:cubicBezTo>
                  <a:cubicBezTo>
                    <a:pt x="10330" y="20698"/>
                    <a:pt x="15965" y="21114"/>
                    <a:pt x="21600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5" name="Line"/>
            <p:cNvSpPr/>
            <p:nvPr/>
          </p:nvSpPr>
          <p:spPr>
            <a:xfrm>
              <a:off x="7689849" y="5614722"/>
              <a:ext cx="228601" cy="16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1306"/>
                  </a:moveTo>
                  <a:cubicBezTo>
                    <a:pt x="800" y="506"/>
                    <a:pt x="1600" y="-294"/>
                    <a:pt x="3300" y="106"/>
                  </a:cubicBezTo>
                  <a:cubicBezTo>
                    <a:pt x="5000" y="506"/>
                    <a:pt x="7600" y="2106"/>
                    <a:pt x="10800" y="5839"/>
                  </a:cubicBezTo>
                  <a:cubicBezTo>
                    <a:pt x="14000" y="9573"/>
                    <a:pt x="17800" y="15439"/>
                    <a:pt x="21600" y="21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6" name="Line"/>
            <p:cNvSpPr/>
            <p:nvPr/>
          </p:nvSpPr>
          <p:spPr>
            <a:xfrm>
              <a:off x="7871555" y="5650491"/>
              <a:ext cx="8499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21155" y="0"/>
                  </a:moveTo>
                  <a:cubicBezTo>
                    <a:pt x="16414" y="3150"/>
                    <a:pt x="11672" y="6300"/>
                    <a:pt x="7984" y="9225"/>
                  </a:cubicBezTo>
                  <a:cubicBezTo>
                    <a:pt x="4296" y="12150"/>
                    <a:pt x="1662" y="14850"/>
                    <a:pt x="609" y="16875"/>
                  </a:cubicBezTo>
                  <a:cubicBezTo>
                    <a:pt x="-445" y="18900"/>
                    <a:pt x="82" y="20250"/>
                    <a:pt x="6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7" name="Line"/>
            <p:cNvSpPr/>
            <p:nvPr/>
          </p:nvSpPr>
          <p:spPr>
            <a:xfrm>
              <a:off x="8032750" y="5853691"/>
              <a:ext cx="127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8" name="Line"/>
            <p:cNvSpPr/>
            <p:nvPr/>
          </p:nvSpPr>
          <p:spPr>
            <a:xfrm>
              <a:off x="8394700" y="5655345"/>
              <a:ext cx="228600" cy="25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125"/>
                  </a:moveTo>
                  <a:cubicBezTo>
                    <a:pt x="1200" y="-52"/>
                    <a:pt x="2400" y="-229"/>
                    <a:pt x="4300" y="1010"/>
                  </a:cubicBezTo>
                  <a:cubicBezTo>
                    <a:pt x="6200" y="2250"/>
                    <a:pt x="8800" y="4905"/>
                    <a:pt x="11500" y="8181"/>
                  </a:cubicBezTo>
                  <a:cubicBezTo>
                    <a:pt x="14200" y="11456"/>
                    <a:pt x="17000" y="15351"/>
                    <a:pt x="18700" y="17653"/>
                  </a:cubicBezTo>
                  <a:cubicBezTo>
                    <a:pt x="20400" y="19955"/>
                    <a:pt x="21000" y="20663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9" name="Line"/>
            <p:cNvSpPr/>
            <p:nvPr/>
          </p:nvSpPr>
          <p:spPr>
            <a:xfrm>
              <a:off x="8420100" y="5720341"/>
              <a:ext cx="1714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33" y="2400"/>
                    <a:pt x="13067" y="4800"/>
                    <a:pt x="9467" y="7569"/>
                  </a:cubicBezTo>
                  <a:cubicBezTo>
                    <a:pt x="5867" y="10338"/>
                    <a:pt x="2933" y="13477"/>
                    <a:pt x="1467" y="15877"/>
                  </a:cubicBezTo>
                  <a:cubicBezTo>
                    <a:pt x="0" y="18277"/>
                    <a:pt x="0" y="199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0" name="Line"/>
            <p:cNvSpPr/>
            <p:nvPr/>
          </p:nvSpPr>
          <p:spPr>
            <a:xfrm>
              <a:off x="8629093" y="5623012"/>
              <a:ext cx="231049" cy="49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39" fill="norm" stroke="1" extrusionOk="0">
                  <a:moveTo>
                    <a:pt x="7057" y="6651"/>
                  </a:moveTo>
                  <a:cubicBezTo>
                    <a:pt x="6473" y="9021"/>
                    <a:pt x="5889" y="11391"/>
                    <a:pt x="5111" y="13441"/>
                  </a:cubicBezTo>
                  <a:cubicBezTo>
                    <a:pt x="4333" y="15492"/>
                    <a:pt x="3360" y="17223"/>
                    <a:pt x="2581" y="18363"/>
                  </a:cubicBezTo>
                  <a:cubicBezTo>
                    <a:pt x="1803" y="19502"/>
                    <a:pt x="1219" y="20049"/>
                    <a:pt x="733" y="20550"/>
                  </a:cubicBezTo>
                  <a:cubicBezTo>
                    <a:pt x="246" y="21051"/>
                    <a:pt x="-143" y="21507"/>
                    <a:pt x="52" y="21051"/>
                  </a:cubicBezTo>
                  <a:cubicBezTo>
                    <a:pt x="246" y="20596"/>
                    <a:pt x="1025" y="19229"/>
                    <a:pt x="2095" y="17132"/>
                  </a:cubicBezTo>
                  <a:cubicBezTo>
                    <a:pt x="3165" y="15036"/>
                    <a:pt x="4527" y="12211"/>
                    <a:pt x="6084" y="9613"/>
                  </a:cubicBezTo>
                  <a:cubicBezTo>
                    <a:pt x="7641" y="7016"/>
                    <a:pt x="9392" y="4646"/>
                    <a:pt x="10657" y="3097"/>
                  </a:cubicBezTo>
                  <a:cubicBezTo>
                    <a:pt x="11922" y="1548"/>
                    <a:pt x="12700" y="818"/>
                    <a:pt x="13576" y="408"/>
                  </a:cubicBezTo>
                  <a:cubicBezTo>
                    <a:pt x="14452" y="-2"/>
                    <a:pt x="15425" y="-93"/>
                    <a:pt x="16008" y="89"/>
                  </a:cubicBezTo>
                  <a:cubicBezTo>
                    <a:pt x="16592" y="272"/>
                    <a:pt x="16787" y="727"/>
                    <a:pt x="16592" y="1684"/>
                  </a:cubicBezTo>
                  <a:cubicBezTo>
                    <a:pt x="16398" y="2641"/>
                    <a:pt x="15814" y="4099"/>
                    <a:pt x="15035" y="5148"/>
                  </a:cubicBezTo>
                  <a:cubicBezTo>
                    <a:pt x="14257" y="6196"/>
                    <a:pt x="13284" y="6834"/>
                    <a:pt x="13381" y="7061"/>
                  </a:cubicBezTo>
                  <a:cubicBezTo>
                    <a:pt x="13479" y="7289"/>
                    <a:pt x="14646" y="7107"/>
                    <a:pt x="15814" y="7016"/>
                  </a:cubicBezTo>
                  <a:cubicBezTo>
                    <a:pt x="16981" y="6925"/>
                    <a:pt x="18149" y="6925"/>
                    <a:pt x="19025" y="7107"/>
                  </a:cubicBezTo>
                  <a:cubicBezTo>
                    <a:pt x="19900" y="7289"/>
                    <a:pt x="20484" y="7654"/>
                    <a:pt x="20873" y="8064"/>
                  </a:cubicBezTo>
                  <a:cubicBezTo>
                    <a:pt x="21262" y="8474"/>
                    <a:pt x="21457" y="8930"/>
                    <a:pt x="20873" y="9522"/>
                  </a:cubicBezTo>
                  <a:cubicBezTo>
                    <a:pt x="20289" y="10115"/>
                    <a:pt x="18927" y="10844"/>
                    <a:pt x="17273" y="11208"/>
                  </a:cubicBezTo>
                  <a:cubicBezTo>
                    <a:pt x="15619" y="11573"/>
                    <a:pt x="13673" y="11573"/>
                    <a:pt x="11727" y="11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1" name="Line"/>
            <p:cNvSpPr/>
            <p:nvPr/>
          </p:nvSpPr>
          <p:spPr>
            <a:xfrm>
              <a:off x="8718528" y="5466341"/>
              <a:ext cx="13972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4839" y="0"/>
                  </a:moveTo>
                  <a:cubicBezTo>
                    <a:pt x="3550" y="3600"/>
                    <a:pt x="2260" y="7200"/>
                    <a:pt x="1293" y="10260"/>
                  </a:cubicBezTo>
                  <a:cubicBezTo>
                    <a:pt x="326" y="13320"/>
                    <a:pt x="-319" y="15840"/>
                    <a:pt x="165" y="15840"/>
                  </a:cubicBezTo>
                  <a:cubicBezTo>
                    <a:pt x="648" y="15840"/>
                    <a:pt x="2260" y="13320"/>
                    <a:pt x="3711" y="11160"/>
                  </a:cubicBezTo>
                  <a:cubicBezTo>
                    <a:pt x="5162" y="9000"/>
                    <a:pt x="6451" y="7200"/>
                    <a:pt x="7741" y="5760"/>
                  </a:cubicBezTo>
                  <a:cubicBezTo>
                    <a:pt x="9030" y="4320"/>
                    <a:pt x="10320" y="3240"/>
                    <a:pt x="12577" y="5940"/>
                  </a:cubicBezTo>
                  <a:cubicBezTo>
                    <a:pt x="14833" y="8640"/>
                    <a:pt x="18057" y="15120"/>
                    <a:pt x="212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2" name="Line"/>
            <p:cNvSpPr/>
            <p:nvPr/>
          </p:nvSpPr>
          <p:spPr>
            <a:xfrm>
              <a:off x="8928099" y="5555241"/>
              <a:ext cx="130970" cy="38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61" fill="norm" stroke="1" extrusionOk="0">
                  <a:moveTo>
                    <a:pt x="7200" y="0"/>
                  </a:moveTo>
                  <a:cubicBezTo>
                    <a:pt x="11314" y="2374"/>
                    <a:pt x="15429" y="4747"/>
                    <a:pt x="18000" y="7418"/>
                  </a:cubicBezTo>
                  <a:cubicBezTo>
                    <a:pt x="20571" y="10088"/>
                    <a:pt x="21600" y="13055"/>
                    <a:pt x="21086" y="15310"/>
                  </a:cubicBezTo>
                  <a:cubicBezTo>
                    <a:pt x="20571" y="17565"/>
                    <a:pt x="18514" y="19108"/>
                    <a:pt x="15429" y="20116"/>
                  </a:cubicBezTo>
                  <a:cubicBezTo>
                    <a:pt x="12343" y="21125"/>
                    <a:pt x="8229" y="21600"/>
                    <a:pt x="5486" y="21244"/>
                  </a:cubicBezTo>
                  <a:cubicBezTo>
                    <a:pt x="2743" y="20888"/>
                    <a:pt x="1371" y="19701"/>
                    <a:pt x="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3" name="Line"/>
            <p:cNvSpPr/>
            <p:nvPr/>
          </p:nvSpPr>
          <p:spPr>
            <a:xfrm>
              <a:off x="9169400" y="5382661"/>
              <a:ext cx="49150" cy="21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99" fill="norm" stroke="1" extrusionOk="0">
                  <a:moveTo>
                    <a:pt x="0" y="2707"/>
                  </a:moveTo>
                  <a:cubicBezTo>
                    <a:pt x="7200" y="1411"/>
                    <a:pt x="14400" y="115"/>
                    <a:pt x="18000" y="7"/>
                  </a:cubicBezTo>
                  <a:cubicBezTo>
                    <a:pt x="21600" y="-101"/>
                    <a:pt x="21600" y="979"/>
                    <a:pt x="19350" y="3895"/>
                  </a:cubicBezTo>
                  <a:cubicBezTo>
                    <a:pt x="17100" y="6811"/>
                    <a:pt x="12600" y="11563"/>
                    <a:pt x="9000" y="14803"/>
                  </a:cubicBezTo>
                  <a:cubicBezTo>
                    <a:pt x="5400" y="18043"/>
                    <a:pt x="2700" y="19771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4" name="Line"/>
            <p:cNvSpPr/>
            <p:nvPr/>
          </p:nvSpPr>
          <p:spPr>
            <a:xfrm>
              <a:off x="9052655" y="5362064"/>
              <a:ext cx="326295" cy="7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82" fill="norm" stroke="1" extrusionOk="0">
                  <a:moveTo>
                    <a:pt x="161" y="21182"/>
                  </a:moveTo>
                  <a:cubicBezTo>
                    <a:pt x="21" y="17771"/>
                    <a:pt x="-118" y="14361"/>
                    <a:pt x="161" y="11803"/>
                  </a:cubicBezTo>
                  <a:cubicBezTo>
                    <a:pt x="439" y="9245"/>
                    <a:pt x="1136" y="7540"/>
                    <a:pt x="3436" y="5550"/>
                  </a:cubicBezTo>
                  <a:cubicBezTo>
                    <a:pt x="5735" y="3561"/>
                    <a:pt x="9637" y="1287"/>
                    <a:pt x="12912" y="435"/>
                  </a:cubicBezTo>
                  <a:cubicBezTo>
                    <a:pt x="16187" y="-418"/>
                    <a:pt x="18834" y="150"/>
                    <a:pt x="21482" y="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5" name="Line"/>
            <p:cNvSpPr/>
            <p:nvPr/>
          </p:nvSpPr>
          <p:spPr>
            <a:xfrm>
              <a:off x="9520009" y="5569643"/>
              <a:ext cx="176442" cy="31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84" fill="norm" stroke="1" extrusionOk="0">
                  <a:moveTo>
                    <a:pt x="20936" y="748"/>
                  </a:moveTo>
                  <a:cubicBezTo>
                    <a:pt x="19931" y="316"/>
                    <a:pt x="18927" y="-116"/>
                    <a:pt x="16792" y="28"/>
                  </a:cubicBezTo>
                  <a:cubicBezTo>
                    <a:pt x="14657" y="172"/>
                    <a:pt x="11392" y="892"/>
                    <a:pt x="8127" y="3052"/>
                  </a:cubicBezTo>
                  <a:cubicBezTo>
                    <a:pt x="4862" y="5212"/>
                    <a:pt x="1596" y="8812"/>
                    <a:pt x="466" y="11764"/>
                  </a:cubicBezTo>
                  <a:cubicBezTo>
                    <a:pt x="-664" y="14716"/>
                    <a:pt x="341" y="17020"/>
                    <a:pt x="2601" y="18532"/>
                  </a:cubicBezTo>
                  <a:cubicBezTo>
                    <a:pt x="4862" y="20044"/>
                    <a:pt x="8378" y="20764"/>
                    <a:pt x="11894" y="21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6" name="Line"/>
            <p:cNvSpPr/>
            <p:nvPr/>
          </p:nvSpPr>
          <p:spPr>
            <a:xfrm>
              <a:off x="9779000" y="5536191"/>
              <a:ext cx="1206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6336"/>
                    <a:pt x="11368" y="12672"/>
                    <a:pt x="14968" y="16272"/>
                  </a:cubicBezTo>
                  <a:cubicBezTo>
                    <a:pt x="18568" y="19872"/>
                    <a:pt x="20084" y="207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7" name="Line"/>
            <p:cNvSpPr/>
            <p:nvPr/>
          </p:nvSpPr>
          <p:spPr>
            <a:xfrm>
              <a:off x="9859744" y="5567941"/>
              <a:ext cx="135156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21219" y="0"/>
                  </a:moveTo>
                  <a:cubicBezTo>
                    <a:pt x="17231" y="1176"/>
                    <a:pt x="13244" y="2351"/>
                    <a:pt x="9588" y="5069"/>
                  </a:cubicBezTo>
                  <a:cubicBezTo>
                    <a:pt x="5933" y="7788"/>
                    <a:pt x="2610" y="12049"/>
                    <a:pt x="1114" y="15061"/>
                  </a:cubicBezTo>
                  <a:cubicBezTo>
                    <a:pt x="-381" y="18073"/>
                    <a:pt x="-49" y="19837"/>
                    <a:pt x="2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8" name="Line"/>
            <p:cNvSpPr/>
            <p:nvPr/>
          </p:nvSpPr>
          <p:spPr>
            <a:xfrm>
              <a:off x="10058400" y="5790191"/>
              <a:ext cx="127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9" name="Line"/>
            <p:cNvSpPr/>
            <p:nvPr/>
          </p:nvSpPr>
          <p:spPr>
            <a:xfrm>
              <a:off x="10299699" y="5642413"/>
              <a:ext cx="209551" cy="14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248"/>
                  </a:moveTo>
                  <a:cubicBezTo>
                    <a:pt x="1091" y="-56"/>
                    <a:pt x="2182" y="-360"/>
                    <a:pt x="4364" y="1161"/>
                  </a:cubicBezTo>
                  <a:cubicBezTo>
                    <a:pt x="6545" y="2682"/>
                    <a:pt x="9818" y="6029"/>
                    <a:pt x="12873" y="9679"/>
                  </a:cubicBezTo>
                  <a:cubicBezTo>
                    <a:pt x="15927" y="13330"/>
                    <a:pt x="18764" y="17285"/>
                    <a:pt x="21600" y="21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0" name="Line"/>
            <p:cNvSpPr/>
            <p:nvPr/>
          </p:nvSpPr>
          <p:spPr>
            <a:xfrm>
              <a:off x="10369550" y="5682241"/>
              <a:ext cx="1524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394"/>
                    <a:pt x="12000" y="2787"/>
                    <a:pt x="8400" y="5806"/>
                  </a:cubicBezTo>
                  <a:cubicBezTo>
                    <a:pt x="4800" y="8826"/>
                    <a:pt x="2400" y="13471"/>
                    <a:pt x="1200" y="16374"/>
                  </a:cubicBezTo>
                  <a:cubicBezTo>
                    <a:pt x="0" y="19277"/>
                    <a:pt x="0" y="204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1" name="Line"/>
            <p:cNvSpPr/>
            <p:nvPr/>
          </p:nvSpPr>
          <p:spPr>
            <a:xfrm>
              <a:off x="10604499" y="5596430"/>
              <a:ext cx="241852" cy="492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57" fill="norm" stroke="1" extrusionOk="0">
                  <a:moveTo>
                    <a:pt x="0" y="21557"/>
                  </a:moveTo>
                  <a:cubicBezTo>
                    <a:pt x="563" y="19888"/>
                    <a:pt x="1127" y="18220"/>
                    <a:pt x="2536" y="15995"/>
                  </a:cubicBezTo>
                  <a:cubicBezTo>
                    <a:pt x="3944" y="13770"/>
                    <a:pt x="6198" y="10989"/>
                    <a:pt x="8452" y="8347"/>
                  </a:cubicBezTo>
                  <a:cubicBezTo>
                    <a:pt x="10706" y="5705"/>
                    <a:pt x="12960" y="3202"/>
                    <a:pt x="14369" y="1765"/>
                  </a:cubicBezTo>
                  <a:cubicBezTo>
                    <a:pt x="15777" y="328"/>
                    <a:pt x="16341" y="-43"/>
                    <a:pt x="16623" y="3"/>
                  </a:cubicBezTo>
                  <a:cubicBezTo>
                    <a:pt x="16904" y="50"/>
                    <a:pt x="16904" y="513"/>
                    <a:pt x="16623" y="1255"/>
                  </a:cubicBezTo>
                  <a:cubicBezTo>
                    <a:pt x="16341" y="1996"/>
                    <a:pt x="15777" y="3016"/>
                    <a:pt x="15308" y="3943"/>
                  </a:cubicBezTo>
                  <a:cubicBezTo>
                    <a:pt x="14838" y="4870"/>
                    <a:pt x="14463" y="5705"/>
                    <a:pt x="15026" y="6075"/>
                  </a:cubicBezTo>
                  <a:cubicBezTo>
                    <a:pt x="15590" y="6446"/>
                    <a:pt x="17092" y="6354"/>
                    <a:pt x="18219" y="6446"/>
                  </a:cubicBezTo>
                  <a:cubicBezTo>
                    <a:pt x="19346" y="6539"/>
                    <a:pt x="20097" y="6817"/>
                    <a:pt x="20661" y="7234"/>
                  </a:cubicBezTo>
                  <a:cubicBezTo>
                    <a:pt x="21224" y="7651"/>
                    <a:pt x="21600" y="8208"/>
                    <a:pt x="21412" y="8903"/>
                  </a:cubicBezTo>
                  <a:cubicBezTo>
                    <a:pt x="21224" y="9598"/>
                    <a:pt x="20473" y="10433"/>
                    <a:pt x="19628" y="10942"/>
                  </a:cubicBezTo>
                  <a:cubicBezTo>
                    <a:pt x="18783" y="11452"/>
                    <a:pt x="17843" y="11638"/>
                    <a:pt x="16529" y="11638"/>
                  </a:cubicBezTo>
                  <a:cubicBezTo>
                    <a:pt x="15214" y="11638"/>
                    <a:pt x="13523" y="11452"/>
                    <a:pt x="11833" y="11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2" name="Line"/>
            <p:cNvSpPr/>
            <p:nvPr/>
          </p:nvSpPr>
          <p:spPr>
            <a:xfrm>
              <a:off x="10705549" y="5434591"/>
              <a:ext cx="15930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4337" y="0"/>
                  </a:moveTo>
                  <a:cubicBezTo>
                    <a:pt x="3201" y="2000"/>
                    <a:pt x="2064" y="4000"/>
                    <a:pt x="1211" y="6800"/>
                  </a:cubicBezTo>
                  <a:cubicBezTo>
                    <a:pt x="358" y="9600"/>
                    <a:pt x="-210" y="13200"/>
                    <a:pt x="74" y="13800"/>
                  </a:cubicBezTo>
                  <a:cubicBezTo>
                    <a:pt x="358" y="14400"/>
                    <a:pt x="1495" y="12000"/>
                    <a:pt x="3058" y="9200"/>
                  </a:cubicBezTo>
                  <a:cubicBezTo>
                    <a:pt x="4622" y="6400"/>
                    <a:pt x="6611" y="3200"/>
                    <a:pt x="8316" y="1600"/>
                  </a:cubicBezTo>
                  <a:cubicBezTo>
                    <a:pt x="10022" y="0"/>
                    <a:pt x="11443" y="0"/>
                    <a:pt x="12579" y="1200"/>
                  </a:cubicBezTo>
                  <a:cubicBezTo>
                    <a:pt x="13716" y="2400"/>
                    <a:pt x="14569" y="4800"/>
                    <a:pt x="15990" y="8400"/>
                  </a:cubicBezTo>
                  <a:cubicBezTo>
                    <a:pt x="17411" y="12000"/>
                    <a:pt x="19401" y="16800"/>
                    <a:pt x="213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3" name="Line"/>
            <p:cNvSpPr/>
            <p:nvPr/>
          </p:nvSpPr>
          <p:spPr>
            <a:xfrm>
              <a:off x="10845799" y="5536191"/>
              <a:ext cx="21085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12583" y="0"/>
                  </a:moveTo>
                  <a:cubicBezTo>
                    <a:pt x="15938" y="3212"/>
                    <a:pt x="19293" y="6425"/>
                    <a:pt x="20447" y="9305"/>
                  </a:cubicBezTo>
                  <a:cubicBezTo>
                    <a:pt x="21600" y="12185"/>
                    <a:pt x="20551" y="14732"/>
                    <a:pt x="16777" y="16726"/>
                  </a:cubicBezTo>
                  <a:cubicBezTo>
                    <a:pt x="13002" y="18720"/>
                    <a:pt x="6501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4" name="Line"/>
            <p:cNvSpPr/>
            <p:nvPr/>
          </p:nvSpPr>
          <p:spPr>
            <a:xfrm>
              <a:off x="7416800" y="6336291"/>
              <a:ext cx="36195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6" y="697"/>
                    <a:pt x="253" y="1394"/>
                    <a:pt x="474" y="1626"/>
                  </a:cubicBezTo>
                  <a:cubicBezTo>
                    <a:pt x="695" y="1858"/>
                    <a:pt x="1011" y="1626"/>
                    <a:pt x="1408" y="1626"/>
                  </a:cubicBezTo>
                  <a:cubicBezTo>
                    <a:pt x="1806" y="1626"/>
                    <a:pt x="2286" y="1858"/>
                    <a:pt x="2722" y="2323"/>
                  </a:cubicBezTo>
                  <a:cubicBezTo>
                    <a:pt x="3158" y="2787"/>
                    <a:pt x="3549" y="3484"/>
                    <a:pt x="4004" y="4065"/>
                  </a:cubicBezTo>
                  <a:cubicBezTo>
                    <a:pt x="4459" y="4645"/>
                    <a:pt x="4977" y="5110"/>
                    <a:pt x="5501" y="5690"/>
                  </a:cubicBezTo>
                  <a:cubicBezTo>
                    <a:pt x="6025" y="6271"/>
                    <a:pt x="6556" y="6968"/>
                    <a:pt x="7055" y="7548"/>
                  </a:cubicBezTo>
                  <a:cubicBezTo>
                    <a:pt x="7554" y="8129"/>
                    <a:pt x="8021" y="8594"/>
                    <a:pt x="8514" y="9174"/>
                  </a:cubicBezTo>
                  <a:cubicBezTo>
                    <a:pt x="9006" y="9755"/>
                    <a:pt x="9524" y="10452"/>
                    <a:pt x="10048" y="11032"/>
                  </a:cubicBezTo>
                  <a:cubicBezTo>
                    <a:pt x="10573" y="11613"/>
                    <a:pt x="11103" y="12077"/>
                    <a:pt x="11558" y="12426"/>
                  </a:cubicBezTo>
                  <a:cubicBezTo>
                    <a:pt x="12013" y="12774"/>
                    <a:pt x="12392" y="13006"/>
                    <a:pt x="12777" y="13239"/>
                  </a:cubicBezTo>
                  <a:cubicBezTo>
                    <a:pt x="13162" y="13471"/>
                    <a:pt x="13554" y="13703"/>
                    <a:pt x="13933" y="13935"/>
                  </a:cubicBezTo>
                  <a:cubicBezTo>
                    <a:pt x="14312" y="14168"/>
                    <a:pt x="14678" y="14400"/>
                    <a:pt x="15145" y="14516"/>
                  </a:cubicBezTo>
                  <a:cubicBezTo>
                    <a:pt x="15613" y="14632"/>
                    <a:pt x="16181" y="14632"/>
                    <a:pt x="16718" y="14632"/>
                  </a:cubicBezTo>
                  <a:cubicBezTo>
                    <a:pt x="17255" y="14632"/>
                    <a:pt x="17760" y="14632"/>
                    <a:pt x="18246" y="14748"/>
                  </a:cubicBezTo>
                  <a:cubicBezTo>
                    <a:pt x="18733" y="14865"/>
                    <a:pt x="19200" y="15097"/>
                    <a:pt x="19667" y="15329"/>
                  </a:cubicBezTo>
                  <a:cubicBezTo>
                    <a:pt x="20135" y="15561"/>
                    <a:pt x="20602" y="15794"/>
                    <a:pt x="20924" y="16839"/>
                  </a:cubicBezTo>
                  <a:cubicBezTo>
                    <a:pt x="21246" y="17884"/>
                    <a:pt x="21423" y="197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1" name="Drawing"/>
          <p:cNvGrpSpPr/>
          <p:nvPr/>
        </p:nvGrpSpPr>
        <p:grpSpPr>
          <a:xfrm>
            <a:off x="495300" y="1371599"/>
            <a:ext cx="12376150" cy="7860303"/>
            <a:chOff x="-12700" y="0"/>
            <a:chExt cx="12376149" cy="7860301"/>
          </a:xfrm>
        </p:grpSpPr>
        <p:sp>
          <p:nvSpPr>
            <p:cNvPr id="4807" name="Line"/>
            <p:cNvSpPr/>
            <p:nvPr/>
          </p:nvSpPr>
          <p:spPr>
            <a:xfrm>
              <a:off x="688905" y="1034431"/>
              <a:ext cx="222550" cy="45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0" h="21269" fill="norm" stroke="1" extrusionOk="0">
                  <a:moveTo>
                    <a:pt x="16060" y="3329"/>
                  </a:moveTo>
                  <a:cubicBezTo>
                    <a:pt x="16449" y="2829"/>
                    <a:pt x="16839" y="2329"/>
                    <a:pt x="17130" y="1829"/>
                  </a:cubicBezTo>
                  <a:cubicBezTo>
                    <a:pt x="17422" y="1329"/>
                    <a:pt x="17617" y="829"/>
                    <a:pt x="16157" y="429"/>
                  </a:cubicBezTo>
                  <a:cubicBezTo>
                    <a:pt x="14698" y="29"/>
                    <a:pt x="11584" y="-271"/>
                    <a:pt x="8374" y="379"/>
                  </a:cubicBezTo>
                  <a:cubicBezTo>
                    <a:pt x="5163" y="1029"/>
                    <a:pt x="1855" y="2629"/>
                    <a:pt x="590" y="3929"/>
                  </a:cubicBezTo>
                  <a:cubicBezTo>
                    <a:pt x="-675" y="5229"/>
                    <a:pt x="103" y="6229"/>
                    <a:pt x="2828" y="7529"/>
                  </a:cubicBezTo>
                  <a:cubicBezTo>
                    <a:pt x="5552" y="8829"/>
                    <a:pt x="10222" y="10429"/>
                    <a:pt x="13725" y="11779"/>
                  </a:cubicBezTo>
                  <a:cubicBezTo>
                    <a:pt x="17228" y="13129"/>
                    <a:pt x="19563" y="14229"/>
                    <a:pt x="20244" y="15479"/>
                  </a:cubicBezTo>
                  <a:cubicBezTo>
                    <a:pt x="20925" y="16729"/>
                    <a:pt x="19952" y="18129"/>
                    <a:pt x="17909" y="19129"/>
                  </a:cubicBezTo>
                  <a:cubicBezTo>
                    <a:pt x="15866" y="20129"/>
                    <a:pt x="12752" y="20729"/>
                    <a:pt x="10709" y="21029"/>
                  </a:cubicBezTo>
                  <a:cubicBezTo>
                    <a:pt x="8666" y="21329"/>
                    <a:pt x="7693" y="21329"/>
                    <a:pt x="6914" y="21129"/>
                  </a:cubicBezTo>
                  <a:cubicBezTo>
                    <a:pt x="6136" y="20929"/>
                    <a:pt x="5552" y="20529"/>
                    <a:pt x="6233" y="20079"/>
                  </a:cubicBezTo>
                  <a:cubicBezTo>
                    <a:pt x="6914" y="19629"/>
                    <a:pt x="8860" y="19129"/>
                    <a:pt x="10806" y="18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8" name="Line"/>
            <p:cNvSpPr/>
            <p:nvPr/>
          </p:nvSpPr>
          <p:spPr>
            <a:xfrm>
              <a:off x="1111250" y="1200150"/>
              <a:ext cx="139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9" name="Line"/>
            <p:cNvSpPr/>
            <p:nvPr/>
          </p:nvSpPr>
          <p:spPr>
            <a:xfrm>
              <a:off x="1155700" y="1308100"/>
              <a:ext cx="1905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0" name="Line"/>
            <p:cNvSpPr/>
            <p:nvPr/>
          </p:nvSpPr>
          <p:spPr>
            <a:xfrm>
              <a:off x="2034735" y="928846"/>
              <a:ext cx="181416" cy="45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15" fill="norm" stroke="1" extrusionOk="0">
                  <a:moveTo>
                    <a:pt x="11596" y="2570"/>
                  </a:moveTo>
                  <a:cubicBezTo>
                    <a:pt x="11596" y="2079"/>
                    <a:pt x="11596" y="1588"/>
                    <a:pt x="11224" y="1097"/>
                  </a:cubicBezTo>
                  <a:cubicBezTo>
                    <a:pt x="10851" y="606"/>
                    <a:pt x="10107" y="115"/>
                    <a:pt x="9238" y="17"/>
                  </a:cubicBezTo>
                  <a:cubicBezTo>
                    <a:pt x="8369" y="-81"/>
                    <a:pt x="7376" y="214"/>
                    <a:pt x="5762" y="1637"/>
                  </a:cubicBezTo>
                  <a:cubicBezTo>
                    <a:pt x="4148" y="3061"/>
                    <a:pt x="1913" y="5614"/>
                    <a:pt x="796" y="8412"/>
                  </a:cubicBezTo>
                  <a:cubicBezTo>
                    <a:pt x="-321" y="11210"/>
                    <a:pt x="-321" y="14254"/>
                    <a:pt x="1169" y="16561"/>
                  </a:cubicBezTo>
                  <a:cubicBezTo>
                    <a:pt x="2658" y="18868"/>
                    <a:pt x="5638" y="20439"/>
                    <a:pt x="9238" y="20979"/>
                  </a:cubicBezTo>
                  <a:cubicBezTo>
                    <a:pt x="12838" y="21519"/>
                    <a:pt x="17058" y="21028"/>
                    <a:pt x="21279" y="20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1" name="Line"/>
            <p:cNvSpPr/>
            <p:nvPr/>
          </p:nvSpPr>
          <p:spPr>
            <a:xfrm>
              <a:off x="2266950" y="990600"/>
              <a:ext cx="1778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6429"/>
                    <a:pt x="11829" y="12857"/>
                    <a:pt x="15429" y="16457"/>
                  </a:cubicBezTo>
                  <a:cubicBezTo>
                    <a:pt x="19029" y="20057"/>
                    <a:pt x="20314" y="20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2" name="Line"/>
            <p:cNvSpPr/>
            <p:nvPr/>
          </p:nvSpPr>
          <p:spPr>
            <a:xfrm>
              <a:off x="2439041" y="971550"/>
              <a:ext cx="75559" cy="43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19" fill="norm" stroke="1" extrusionOk="0">
                  <a:moveTo>
                    <a:pt x="21418" y="0"/>
                  </a:moveTo>
                  <a:cubicBezTo>
                    <a:pt x="17218" y="1468"/>
                    <a:pt x="13018" y="2936"/>
                    <a:pt x="10018" y="5400"/>
                  </a:cubicBezTo>
                  <a:cubicBezTo>
                    <a:pt x="7018" y="7864"/>
                    <a:pt x="5218" y="11324"/>
                    <a:pt x="3718" y="13788"/>
                  </a:cubicBezTo>
                  <a:cubicBezTo>
                    <a:pt x="2218" y="16252"/>
                    <a:pt x="1018" y="17720"/>
                    <a:pt x="418" y="18926"/>
                  </a:cubicBezTo>
                  <a:cubicBezTo>
                    <a:pt x="-182" y="20132"/>
                    <a:pt x="-182" y="21076"/>
                    <a:pt x="718" y="21338"/>
                  </a:cubicBezTo>
                  <a:cubicBezTo>
                    <a:pt x="1618" y="21600"/>
                    <a:pt x="3418" y="21181"/>
                    <a:pt x="5218" y="20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3" name="Line"/>
            <p:cNvSpPr/>
            <p:nvPr/>
          </p:nvSpPr>
          <p:spPr>
            <a:xfrm>
              <a:off x="2743200" y="1244600"/>
              <a:ext cx="2032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75" y="7200"/>
                    <a:pt x="12150" y="14400"/>
                    <a:pt x="15750" y="18000"/>
                  </a:cubicBezTo>
                  <a:cubicBezTo>
                    <a:pt x="19350" y="21600"/>
                    <a:pt x="20475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4" name="Line"/>
            <p:cNvSpPr/>
            <p:nvPr/>
          </p:nvSpPr>
          <p:spPr>
            <a:xfrm>
              <a:off x="3060700" y="1104900"/>
              <a:ext cx="2857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057"/>
                    <a:pt x="6720" y="4114"/>
                    <a:pt x="9920" y="7200"/>
                  </a:cubicBezTo>
                  <a:cubicBezTo>
                    <a:pt x="13120" y="10286"/>
                    <a:pt x="16160" y="14400"/>
                    <a:pt x="18080" y="16971"/>
                  </a:cubicBezTo>
                  <a:cubicBezTo>
                    <a:pt x="20000" y="19543"/>
                    <a:pt x="20800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5" name="Line"/>
            <p:cNvSpPr/>
            <p:nvPr/>
          </p:nvSpPr>
          <p:spPr>
            <a:xfrm>
              <a:off x="3193534" y="1079499"/>
              <a:ext cx="15291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1376" y="0"/>
                  </a:moveTo>
                  <a:cubicBezTo>
                    <a:pt x="17825" y="2250"/>
                    <a:pt x="14275" y="4500"/>
                    <a:pt x="10872" y="7125"/>
                  </a:cubicBezTo>
                  <a:cubicBezTo>
                    <a:pt x="7469" y="9750"/>
                    <a:pt x="4214" y="12750"/>
                    <a:pt x="2291" y="15000"/>
                  </a:cubicBezTo>
                  <a:cubicBezTo>
                    <a:pt x="368" y="17250"/>
                    <a:pt x="-224" y="18750"/>
                    <a:pt x="72" y="19725"/>
                  </a:cubicBezTo>
                  <a:cubicBezTo>
                    <a:pt x="368" y="20700"/>
                    <a:pt x="1551" y="21150"/>
                    <a:pt x="27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6" name="Line"/>
            <p:cNvSpPr/>
            <p:nvPr/>
          </p:nvSpPr>
          <p:spPr>
            <a:xfrm>
              <a:off x="3575049" y="947886"/>
              <a:ext cx="182605" cy="63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52" fill="norm" stroke="1" extrusionOk="0">
                  <a:moveTo>
                    <a:pt x="0" y="17379"/>
                  </a:moveTo>
                  <a:cubicBezTo>
                    <a:pt x="0" y="18527"/>
                    <a:pt x="0" y="19675"/>
                    <a:pt x="0" y="20429"/>
                  </a:cubicBezTo>
                  <a:cubicBezTo>
                    <a:pt x="0" y="21182"/>
                    <a:pt x="0" y="21541"/>
                    <a:pt x="248" y="21433"/>
                  </a:cubicBezTo>
                  <a:cubicBezTo>
                    <a:pt x="497" y="21326"/>
                    <a:pt x="993" y="20752"/>
                    <a:pt x="1366" y="19029"/>
                  </a:cubicBezTo>
                  <a:cubicBezTo>
                    <a:pt x="1738" y="17307"/>
                    <a:pt x="1986" y="14437"/>
                    <a:pt x="2234" y="11925"/>
                  </a:cubicBezTo>
                  <a:cubicBezTo>
                    <a:pt x="2483" y="9413"/>
                    <a:pt x="2731" y="7261"/>
                    <a:pt x="3228" y="5467"/>
                  </a:cubicBezTo>
                  <a:cubicBezTo>
                    <a:pt x="3724" y="3673"/>
                    <a:pt x="4469" y="2237"/>
                    <a:pt x="5338" y="1340"/>
                  </a:cubicBezTo>
                  <a:cubicBezTo>
                    <a:pt x="6207" y="443"/>
                    <a:pt x="7200" y="85"/>
                    <a:pt x="8193" y="13"/>
                  </a:cubicBezTo>
                  <a:cubicBezTo>
                    <a:pt x="9186" y="-59"/>
                    <a:pt x="10179" y="156"/>
                    <a:pt x="11048" y="982"/>
                  </a:cubicBezTo>
                  <a:cubicBezTo>
                    <a:pt x="11917" y="1807"/>
                    <a:pt x="12662" y="3242"/>
                    <a:pt x="12786" y="4175"/>
                  </a:cubicBezTo>
                  <a:cubicBezTo>
                    <a:pt x="12910" y="5108"/>
                    <a:pt x="12414" y="5538"/>
                    <a:pt x="11669" y="6041"/>
                  </a:cubicBezTo>
                  <a:cubicBezTo>
                    <a:pt x="10924" y="6543"/>
                    <a:pt x="9931" y="7117"/>
                    <a:pt x="10055" y="7332"/>
                  </a:cubicBezTo>
                  <a:cubicBezTo>
                    <a:pt x="10179" y="7548"/>
                    <a:pt x="11421" y="7404"/>
                    <a:pt x="13159" y="7476"/>
                  </a:cubicBezTo>
                  <a:cubicBezTo>
                    <a:pt x="14897" y="7548"/>
                    <a:pt x="17131" y="7835"/>
                    <a:pt x="18621" y="8373"/>
                  </a:cubicBezTo>
                  <a:cubicBezTo>
                    <a:pt x="20110" y="8911"/>
                    <a:pt x="20855" y="9700"/>
                    <a:pt x="21228" y="10310"/>
                  </a:cubicBezTo>
                  <a:cubicBezTo>
                    <a:pt x="21600" y="10920"/>
                    <a:pt x="21600" y="11351"/>
                    <a:pt x="19614" y="11602"/>
                  </a:cubicBezTo>
                  <a:cubicBezTo>
                    <a:pt x="17628" y="11853"/>
                    <a:pt x="13655" y="11925"/>
                    <a:pt x="9683" y="11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7" name="Line"/>
            <p:cNvSpPr/>
            <p:nvPr/>
          </p:nvSpPr>
          <p:spPr>
            <a:xfrm>
              <a:off x="3630982" y="750479"/>
              <a:ext cx="134569" cy="15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06" fill="norm" stroke="1" extrusionOk="0">
                  <a:moveTo>
                    <a:pt x="4244" y="3253"/>
                  </a:moveTo>
                  <a:cubicBezTo>
                    <a:pt x="3569" y="7516"/>
                    <a:pt x="2894" y="11779"/>
                    <a:pt x="2051" y="15189"/>
                  </a:cubicBezTo>
                  <a:cubicBezTo>
                    <a:pt x="1207" y="18600"/>
                    <a:pt x="194" y="21158"/>
                    <a:pt x="26" y="21300"/>
                  </a:cubicBezTo>
                  <a:cubicBezTo>
                    <a:pt x="-143" y="21442"/>
                    <a:pt x="532" y="19168"/>
                    <a:pt x="2051" y="15758"/>
                  </a:cubicBezTo>
                  <a:cubicBezTo>
                    <a:pt x="3569" y="12347"/>
                    <a:pt x="5932" y="7800"/>
                    <a:pt x="7619" y="4958"/>
                  </a:cubicBezTo>
                  <a:cubicBezTo>
                    <a:pt x="9307" y="2116"/>
                    <a:pt x="10319" y="979"/>
                    <a:pt x="11669" y="410"/>
                  </a:cubicBezTo>
                  <a:cubicBezTo>
                    <a:pt x="13019" y="-158"/>
                    <a:pt x="14707" y="-158"/>
                    <a:pt x="15719" y="553"/>
                  </a:cubicBezTo>
                  <a:cubicBezTo>
                    <a:pt x="16732" y="1263"/>
                    <a:pt x="17069" y="2684"/>
                    <a:pt x="17744" y="5242"/>
                  </a:cubicBezTo>
                  <a:cubicBezTo>
                    <a:pt x="18420" y="7800"/>
                    <a:pt x="19432" y="11495"/>
                    <a:pt x="20107" y="13484"/>
                  </a:cubicBezTo>
                  <a:cubicBezTo>
                    <a:pt x="20782" y="15474"/>
                    <a:pt x="21119" y="15758"/>
                    <a:pt x="21457" y="160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8" name="Line"/>
            <p:cNvSpPr/>
            <p:nvPr/>
          </p:nvSpPr>
          <p:spPr>
            <a:xfrm>
              <a:off x="3943350" y="913247"/>
              <a:ext cx="201127" cy="4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50" fill="norm" stroke="1" extrusionOk="0">
                  <a:moveTo>
                    <a:pt x="0" y="54"/>
                  </a:moveTo>
                  <a:cubicBezTo>
                    <a:pt x="4050" y="-45"/>
                    <a:pt x="8100" y="-144"/>
                    <a:pt x="11700" y="1095"/>
                  </a:cubicBezTo>
                  <a:cubicBezTo>
                    <a:pt x="15300" y="2333"/>
                    <a:pt x="18450" y="4909"/>
                    <a:pt x="20025" y="7733"/>
                  </a:cubicBezTo>
                  <a:cubicBezTo>
                    <a:pt x="21600" y="10557"/>
                    <a:pt x="21600" y="13628"/>
                    <a:pt x="21037" y="15709"/>
                  </a:cubicBezTo>
                  <a:cubicBezTo>
                    <a:pt x="20475" y="17790"/>
                    <a:pt x="19350" y="18880"/>
                    <a:pt x="18225" y="19673"/>
                  </a:cubicBezTo>
                  <a:cubicBezTo>
                    <a:pt x="17100" y="20465"/>
                    <a:pt x="15975" y="20961"/>
                    <a:pt x="14850" y="21208"/>
                  </a:cubicBezTo>
                  <a:cubicBezTo>
                    <a:pt x="13725" y="21456"/>
                    <a:pt x="12600" y="21456"/>
                    <a:pt x="11812" y="20564"/>
                  </a:cubicBezTo>
                  <a:cubicBezTo>
                    <a:pt x="11025" y="19673"/>
                    <a:pt x="10575" y="17889"/>
                    <a:pt x="10125" y="16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9" name="Line"/>
            <p:cNvSpPr/>
            <p:nvPr/>
          </p:nvSpPr>
          <p:spPr>
            <a:xfrm>
              <a:off x="4349750" y="768350"/>
              <a:ext cx="1270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254"/>
                    <a:pt x="14400" y="10508"/>
                    <a:pt x="18000" y="14108"/>
                  </a:cubicBezTo>
                  <a:cubicBezTo>
                    <a:pt x="21600" y="17708"/>
                    <a:pt x="21600" y="196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0" name="Line"/>
            <p:cNvSpPr/>
            <p:nvPr/>
          </p:nvSpPr>
          <p:spPr>
            <a:xfrm>
              <a:off x="4199096" y="740687"/>
              <a:ext cx="328454" cy="8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110" fill="norm" stroke="1" extrusionOk="0">
                  <a:moveTo>
                    <a:pt x="1548" y="21110"/>
                  </a:moveTo>
                  <a:cubicBezTo>
                    <a:pt x="855" y="19003"/>
                    <a:pt x="163" y="16895"/>
                    <a:pt x="24" y="14788"/>
                  </a:cubicBezTo>
                  <a:cubicBezTo>
                    <a:pt x="-114" y="12681"/>
                    <a:pt x="301" y="10573"/>
                    <a:pt x="2309" y="7939"/>
                  </a:cubicBezTo>
                  <a:cubicBezTo>
                    <a:pt x="4317" y="5305"/>
                    <a:pt x="7917" y="2144"/>
                    <a:pt x="11378" y="827"/>
                  </a:cubicBezTo>
                  <a:cubicBezTo>
                    <a:pt x="14840" y="-490"/>
                    <a:pt x="18163" y="37"/>
                    <a:pt x="21486" y="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1" name="Line"/>
            <p:cNvSpPr/>
            <p:nvPr/>
          </p:nvSpPr>
          <p:spPr>
            <a:xfrm>
              <a:off x="4801136" y="855532"/>
              <a:ext cx="221715" cy="49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91" fill="norm" stroke="1" extrusionOk="0">
                  <a:moveTo>
                    <a:pt x="16300" y="1447"/>
                  </a:moveTo>
                  <a:cubicBezTo>
                    <a:pt x="16300" y="989"/>
                    <a:pt x="16300" y="532"/>
                    <a:pt x="15795" y="257"/>
                  </a:cubicBezTo>
                  <a:cubicBezTo>
                    <a:pt x="15291" y="-17"/>
                    <a:pt x="14281" y="-109"/>
                    <a:pt x="12767" y="166"/>
                  </a:cubicBezTo>
                  <a:cubicBezTo>
                    <a:pt x="11253" y="440"/>
                    <a:pt x="9235" y="1081"/>
                    <a:pt x="6913" y="2866"/>
                  </a:cubicBezTo>
                  <a:cubicBezTo>
                    <a:pt x="4592" y="4650"/>
                    <a:pt x="1967" y="7579"/>
                    <a:pt x="756" y="10416"/>
                  </a:cubicBezTo>
                  <a:cubicBezTo>
                    <a:pt x="-455" y="13254"/>
                    <a:pt x="-253" y="15999"/>
                    <a:pt x="1665" y="17784"/>
                  </a:cubicBezTo>
                  <a:cubicBezTo>
                    <a:pt x="3582" y="19569"/>
                    <a:pt x="7216" y="20393"/>
                    <a:pt x="10749" y="20850"/>
                  </a:cubicBezTo>
                  <a:cubicBezTo>
                    <a:pt x="14281" y="21308"/>
                    <a:pt x="17713" y="21399"/>
                    <a:pt x="21145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2" name="Line"/>
            <p:cNvSpPr/>
            <p:nvPr/>
          </p:nvSpPr>
          <p:spPr>
            <a:xfrm>
              <a:off x="5226050" y="908998"/>
              <a:ext cx="171450" cy="22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759"/>
                  </a:moveTo>
                  <a:cubicBezTo>
                    <a:pt x="800" y="937"/>
                    <a:pt x="1600" y="114"/>
                    <a:pt x="2667" y="11"/>
                  </a:cubicBezTo>
                  <a:cubicBezTo>
                    <a:pt x="3733" y="-92"/>
                    <a:pt x="5067" y="525"/>
                    <a:pt x="7333" y="2994"/>
                  </a:cubicBezTo>
                  <a:cubicBezTo>
                    <a:pt x="9600" y="5462"/>
                    <a:pt x="12800" y="9782"/>
                    <a:pt x="15333" y="13177"/>
                  </a:cubicBezTo>
                  <a:cubicBezTo>
                    <a:pt x="17867" y="16571"/>
                    <a:pt x="19733" y="19039"/>
                    <a:pt x="21600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3" name="Line"/>
            <p:cNvSpPr/>
            <p:nvPr/>
          </p:nvSpPr>
          <p:spPr>
            <a:xfrm>
              <a:off x="5365220" y="946149"/>
              <a:ext cx="13388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21347" y="0"/>
                  </a:moveTo>
                  <a:cubicBezTo>
                    <a:pt x="17297" y="1964"/>
                    <a:pt x="13247" y="3927"/>
                    <a:pt x="9872" y="6382"/>
                  </a:cubicBezTo>
                  <a:cubicBezTo>
                    <a:pt x="6497" y="8836"/>
                    <a:pt x="3797" y="11782"/>
                    <a:pt x="2109" y="14236"/>
                  </a:cubicBezTo>
                  <a:cubicBezTo>
                    <a:pt x="422" y="16691"/>
                    <a:pt x="-253" y="18655"/>
                    <a:pt x="84" y="19800"/>
                  </a:cubicBezTo>
                  <a:cubicBezTo>
                    <a:pt x="422" y="20945"/>
                    <a:pt x="1772" y="21273"/>
                    <a:pt x="31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4" name="Line"/>
            <p:cNvSpPr/>
            <p:nvPr/>
          </p:nvSpPr>
          <p:spPr>
            <a:xfrm>
              <a:off x="5676900" y="1181099"/>
              <a:ext cx="165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5" name="Line"/>
            <p:cNvSpPr/>
            <p:nvPr/>
          </p:nvSpPr>
          <p:spPr>
            <a:xfrm>
              <a:off x="6000750" y="996950"/>
              <a:ext cx="2286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337"/>
                    <a:pt x="8000" y="6673"/>
                    <a:pt x="11600" y="10273"/>
                  </a:cubicBezTo>
                  <a:cubicBezTo>
                    <a:pt x="15200" y="13873"/>
                    <a:pt x="18400" y="177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6" name="Line"/>
            <p:cNvSpPr/>
            <p:nvPr/>
          </p:nvSpPr>
          <p:spPr>
            <a:xfrm>
              <a:off x="6115050" y="1013322"/>
              <a:ext cx="152400" cy="32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180"/>
                  </a:moveTo>
                  <a:cubicBezTo>
                    <a:pt x="20100" y="38"/>
                    <a:pt x="18600" y="-104"/>
                    <a:pt x="17400" y="109"/>
                  </a:cubicBezTo>
                  <a:cubicBezTo>
                    <a:pt x="16200" y="322"/>
                    <a:pt x="15300" y="891"/>
                    <a:pt x="12750" y="3022"/>
                  </a:cubicBezTo>
                  <a:cubicBezTo>
                    <a:pt x="10200" y="5154"/>
                    <a:pt x="6000" y="8849"/>
                    <a:pt x="3600" y="12188"/>
                  </a:cubicBezTo>
                  <a:cubicBezTo>
                    <a:pt x="1200" y="15528"/>
                    <a:pt x="600" y="18512"/>
                    <a:pt x="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7" name="Line"/>
            <p:cNvSpPr/>
            <p:nvPr/>
          </p:nvSpPr>
          <p:spPr>
            <a:xfrm>
              <a:off x="6343649" y="935892"/>
              <a:ext cx="230233" cy="67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22" fill="norm" stroke="1" extrusionOk="0">
                  <a:moveTo>
                    <a:pt x="0" y="20845"/>
                  </a:moveTo>
                  <a:cubicBezTo>
                    <a:pt x="0" y="21183"/>
                    <a:pt x="0" y="21522"/>
                    <a:pt x="0" y="21522"/>
                  </a:cubicBezTo>
                  <a:cubicBezTo>
                    <a:pt x="0" y="21522"/>
                    <a:pt x="0" y="21183"/>
                    <a:pt x="195" y="19829"/>
                  </a:cubicBezTo>
                  <a:cubicBezTo>
                    <a:pt x="389" y="18475"/>
                    <a:pt x="778" y="16105"/>
                    <a:pt x="1459" y="13634"/>
                  </a:cubicBezTo>
                  <a:cubicBezTo>
                    <a:pt x="2141" y="11162"/>
                    <a:pt x="3114" y="8589"/>
                    <a:pt x="4184" y="6490"/>
                  </a:cubicBezTo>
                  <a:cubicBezTo>
                    <a:pt x="5254" y="4391"/>
                    <a:pt x="6422" y="2766"/>
                    <a:pt x="7395" y="1750"/>
                  </a:cubicBezTo>
                  <a:cubicBezTo>
                    <a:pt x="8368" y="735"/>
                    <a:pt x="9146" y="328"/>
                    <a:pt x="10022" y="125"/>
                  </a:cubicBezTo>
                  <a:cubicBezTo>
                    <a:pt x="10897" y="-78"/>
                    <a:pt x="11870" y="-78"/>
                    <a:pt x="13427" y="464"/>
                  </a:cubicBezTo>
                  <a:cubicBezTo>
                    <a:pt x="14984" y="1005"/>
                    <a:pt x="17124" y="2089"/>
                    <a:pt x="17903" y="3172"/>
                  </a:cubicBezTo>
                  <a:cubicBezTo>
                    <a:pt x="18681" y="4256"/>
                    <a:pt x="18097" y="5339"/>
                    <a:pt x="17416" y="6050"/>
                  </a:cubicBezTo>
                  <a:cubicBezTo>
                    <a:pt x="16735" y="6761"/>
                    <a:pt x="15957" y="7099"/>
                    <a:pt x="16054" y="7167"/>
                  </a:cubicBezTo>
                  <a:cubicBezTo>
                    <a:pt x="16151" y="7235"/>
                    <a:pt x="17124" y="7032"/>
                    <a:pt x="18000" y="7032"/>
                  </a:cubicBezTo>
                  <a:cubicBezTo>
                    <a:pt x="18876" y="7032"/>
                    <a:pt x="19654" y="7235"/>
                    <a:pt x="20335" y="7878"/>
                  </a:cubicBezTo>
                  <a:cubicBezTo>
                    <a:pt x="21016" y="8521"/>
                    <a:pt x="21600" y="9605"/>
                    <a:pt x="20724" y="10383"/>
                  </a:cubicBezTo>
                  <a:cubicBezTo>
                    <a:pt x="19849" y="11162"/>
                    <a:pt x="17514" y="11636"/>
                    <a:pt x="15859" y="11772"/>
                  </a:cubicBezTo>
                  <a:cubicBezTo>
                    <a:pt x="14205" y="11907"/>
                    <a:pt x="13232" y="11704"/>
                    <a:pt x="12259" y="1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8" name="Line"/>
            <p:cNvSpPr/>
            <p:nvPr/>
          </p:nvSpPr>
          <p:spPr>
            <a:xfrm>
              <a:off x="6436783" y="723296"/>
              <a:ext cx="148168" cy="12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4011" y="5413"/>
                  </a:moveTo>
                  <a:cubicBezTo>
                    <a:pt x="3086" y="8954"/>
                    <a:pt x="2160" y="12495"/>
                    <a:pt x="1389" y="15504"/>
                  </a:cubicBezTo>
                  <a:cubicBezTo>
                    <a:pt x="617" y="18514"/>
                    <a:pt x="0" y="20993"/>
                    <a:pt x="0" y="20993"/>
                  </a:cubicBezTo>
                  <a:cubicBezTo>
                    <a:pt x="0" y="20993"/>
                    <a:pt x="617" y="18514"/>
                    <a:pt x="2314" y="14619"/>
                  </a:cubicBezTo>
                  <a:cubicBezTo>
                    <a:pt x="4011" y="10724"/>
                    <a:pt x="6789" y="5413"/>
                    <a:pt x="9257" y="2580"/>
                  </a:cubicBezTo>
                  <a:cubicBezTo>
                    <a:pt x="11726" y="-253"/>
                    <a:pt x="13886" y="-607"/>
                    <a:pt x="15891" y="809"/>
                  </a:cubicBezTo>
                  <a:cubicBezTo>
                    <a:pt x="17897" y="2226"/>
                    <a:pt x="19749" y="5413"/>
                    <a:pt x="21600" y="8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9" name="Line"/>
            <p:cNvSpPr/>
            <p:nvPr/>
          </p:nvSpPr>
          <p:spPr>
            <a:xfrm>
              <a:off x="6654800" y="787400"/>
              <a:ext cx="146519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3651" y="0"/>
                  </a:moveTo>
                  <a:cubicBezTo>
                    <a:pt x="8823" y="2475"/>
                    <a:pt x="13994" y="4950"/>
                    <a:pt x="17189" y="7500"/>
                  </a:cubicBezTo>
                  <a:cubicBezTo>
                    <a:pt x="20383" y="10050"/>
                    <a:pt x="21600" y="12675"/>
                    <a:pt x="20839" y="14813"/>
                  </a:cubicBezTo>
                  <a:cubicBezTo>
                    <a:pt x="20079" y="16950"/>
                    <a:pt x="17341" y="18600"/>
                    <a:pt x="13538" y="19650"/>
                  </a:cubicBezTo>
                  <a:cubicBezTo>
                    <a:pt x="9735" y="20700"/>
                    <a:pt x="4868" y="21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0" name="Line"/>
            <p:cNvSpPr/>
            <p:nvPr/>
          </p:nvSpPr>
          <p:spPr>
            <a:xfrm>
              <a:off x="8077200" y="50800"/>
              <a:ext cx="494507" cy="737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1046" y="0"/>
                  </a:moveTo>
                  <a:cubicBezTo>
                    <a:pt x="20954" y="143"/>
                    <a:pt x="20862" y="285"/>
                    <a:pt x="20954" y="468"/>
                  </a:cubicBezTo>
                  <a:cubicBezTo>
                    <a:pt x="21046" y="651"/>
                    <a:pt x="21323" y="874"/>
                    <a:pt x="21462" y="1101"/>
                  </a:cubicBezTo>
                  <a:cubicBezTo>
                    <a:pt x="21600" y="1327"/>
                    <a:pt x="21600" y="1557"/>
                    <a:pt x="21462" y="1786"/>
                  </a:cubicBezTo>
                  <a:cubicBezTo>
                    <a:pt x="21323" y="2016"/>
                    <a:pt x="21046" y="2245"/>
                    <a:pt x="20585" y="2490"/>
                  </a:cubicBezTo>
                  <a:cubicBezTo>
                    <a:pt x="20123" y="2735"/>
                    <a:pt x="19477" y="2995"/>
                    <a:pt x="18877" y="3240"/>
                  </a:cubicBezTo>
                  <a:cubicBezTo>
                    <a:pt x="18277" y="3485"/>
                    <a:pt x="17723" y="3715"/>
                    <a:pt x="17169" y="3944"/>
                  </a:cubicBezTo>
                  <a:cubicBezTo>
                    <a:pt x="16615" y="4174"/>
                    <a:pt x="16062" y="4403"/>
                    <a:pt x="15600" y="4633"/>
                  </a:cubicBezTo>
                  <a:cubicBezTo>
                    <a:pt x="15138" y="4862"/>
                    <a:pt x="14769" y="5091"/>
                    <a:pt x="14492" y="5327"/>
                  </a:cubicBezTo>
                  <a:cubicBezTo>
                    <a:pt x="14215" y="5563"/>
                    <a:pt x="14031" y="5805"/>
                    <a:pt x="13938" y="6059"/>
                  </a:cubicBezTo>
                  <a:cubicBezTo>
                    <a:pt x="13846" y="6313"/>
                    <a:pt x="13846" y="6580"/>
                    <a:pt x="13892" y="6819"/>
                  </a:cubicBezTo>
                  <a:cubicBezTo>
                    <a:pt x="13938" y="7057"/>
                    <a:pt x="14031" y="7268"/>
                    <a:pt x="14123" y="7482"/>
                  </a:cubicBezTo>
                  <a:cubicBezTo>
                    <a:pt x="14215" y="7696"/>
                    <a:pt x="14308" y="7913"/>
                    <a:pt x="14400" y="8146"/>
                  </a:cubicBezTo>
                  <a:cubicBezTo>
                    <a:pt x="14492" y="8378"/>
                    <a:pt x="14585" y="8626"/>
                    <a:pt x="14631" y="8865"/>
                  </a:cubicBezTo>
                  <a:cubicBezTo>
                    <a:pt x="14677" y="9104"/>
                    <a:pt x="14677" y="9333"/>
                    <a:pt x="14677" y="9563"/>
                  </a:cubicBezTo>
                  <a:cubicBezTo>
                    <a:pt x="14677" y="9792"/>
                    <a:pt x="14677" y="10022"/>
                    <a:pt x="14585" y="10251"/>
                  </a:cubicBezTo>
                  <a:cubicBezTo>
                    <a:pt x="14492" y="10481"/>
                    <a:pt x="14308" y="10710"/>
                    <a:pt x="14031" y="10949"/>
                  </a:cubicBezTo>
                  <a:cubicBezTo>
                    <a:pt x="13754" y="11188"/>
                    <a:pt x="13385" y="11436"/>
                    <a:pt x="13015" y="11678"/>
                  </a:cubicBezTo>
                  <a:cubicBezTo>
                    <a:pt x="12646" y="11919"/>
                    <a:pt x="12277" y="12155"/>
                    <a:pt x="11862" y="12388"/>
                  </a:cubicBezTo>
                  <a:cubicBezTo>
                    <a:pt x="11446" y="12620"/>
                    <a:pt x="10985" y="12850"/>
                    <a:pt x="10477" y="13076"/>
                  </a:cubicBezTo>
                  <a:cubicBezTo>
                    <a:pt x="9969" y="13302"/>
                    <a:pt x="9415" y="13526"/>
                    <a:pt x="8815" y="13755"/>
                  </a:cubicBezTo>
                  <a:cubicBezTo>
                    <a:pt x="8215" y="13984"/>
                    <a:pt x="7569" y="14220"/>
                    <a:pt x="6969" y="14437"/>
                  </a:cubicBezTo>
                  <a:cubicBezTo>
                    <a:pt x="6369" y="14654"/>
                    <a:pt x="5815" y="14853"/>
                    <a:pt x="5308" y="15060"/>
                  </a:cubicBezTo>
                  <a:cubicBezTo>
                    <a:pt x="4800" y="15268"/>
                    <a:pt x="4338" y="15485"/>
                    <a:pt x="3923" y="15699"/>
                  </a:cubicBezTo>
                  <a:cubicBezTo>
                    <a:pt x="3508" y="15913"/>
                    <a:pt x="3138" y="16124"/>
                    <a:pt x="2769" y="16341"/>
                  </a:cubicBezTo>
                  <a:cubicBezTo>
                    <a:pt x="2400" y="16558"/>
                    <a:pt x="2031" y="16781"/>
                    <a:pt x="1708" y="16998"/>
                  </a:cubicBezTo>
                  <a:cubicBezTo>
                    <a:pt x="1385" y="17216"/>
                    <a:pt x="1108" y="17426"/>
                    <a:pt x="877" y="17637"/>
                  </a:cubicBezTo>
                  <a:cubicBezTo>
                    <a:pt x="646" y="17848"/>
                    <a:pt x="462" y="18059"/>
                    <a:pt x="323" y="18301"/>
                  </a:cubicBezTo>
                  <a:cubicBezTo>
                    <a:pt x="185" y="18543"/>
                    <a:pt x="92" y="18816"/>
                    <a:pt x="46" y="19073"/>
                  </a:cubicBezTo>
                  <a:cubicBezTo>
                    <a:pt x="0" y="19330"/>
                    <a:pt x="0" y="19572"/>
                    <a:pt x="0" y="19823"/>
                  </a:cubicBezTo>
                  <a:cubicBezTo>
                    <a:pt x="0" y="20074"/>
                    <a:pt x="0" y="20335"/>
                    <a:pt x="138" y="20577"/>
                  </a:cubicBezTo>
                  <a:cubicBezTo>
                    <a:pt x="277" y="20819"/>
                    <a:pt x="554" y="21042"/>
                    <a:pt x="831" y="21200"/>
                  </a:cubicBezTo>
                  <a:cubicBezTo>
                    <a:pt x="1108" y="21358"/>
                    <a:pt x="1385" y="21451"/>
                    <a:pt x="1938" y="21507"/>
                  </a:cubicBezTo>
                  <a:cubicBezTo>
                    <a:pt x="2492" y="21563"/>
                    <a:pt x="3323" y="21581"/>
                    <a:pt x="41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1" name="Line"/>
            <p:cNvSpPr/>
            <p:nvPr/>
          </p:nvSpPr>
          <p:spPr>
            <a:xfrm>
              <a:off x="9126136" y="77290"/>
              <a:ext cx="126920" cy="38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420" fill="norm" stroke="1" extrusionOk="0">
                  <a:moveTo>
                    <a:pt x="850" y="10264"/>
                  </a:moveTo>
                  <a:cubicBezTo>
                    <a:pt x="2243" y="12994"/>
                    <a:pt x="3637" y="15723"/>
                    <a:pt x="4682" y="17385"/>
                  </a:cubicBezTo>
                  <a:cubicBezTo>
                    <a:pt x="5727" y="19046"/>
                    <a:pt x="6424" y="19640"/>
                    <a:pt x="7121" y="20233"/>
                  </a:cubicBezTo>
                  <a:cubicBezTo>
                    <a:pt x="7817" y="20827"/>
                    <a:pt x="8514" y="21420"/>
                    <a:pt x="8514" y="21420"/>
                  </a:cubicBezTo>
                  <a:cubicBezTo>
                    <a:pt x="8514" y="21420"/>
                    <a:pt x="7817" y="20827"/>
                    <a:pt x="5901" y="18216"/>
                  </a:cubicBezTo>
                  <a:cubicBezTo>
                    <a:pt x="3985" y="15605"/>
                    <a:pt x="850" y="10976"/>
                    <a:pt x="153" y="7653"/>
                  </a:cubicBezTo>
                  <a:cubicBezTo>
                    <a:pt x="-544" y="4330"/>
                    <a:pt x="1198" y="2312"/>
                    <a:pt x="4159" y="1185"/>
                  </a:cubicBezTo>
                  <a:cubicBezTo>
                    <a:pt x="7121" y="57"/>
                    <a:pt x="11301" y="-180"/>
                    <a:pt x="14785" y="117"/>
                  </a:cubicBezTo>
                  <a:cubicBezTo>
                    <a:pt x="18269" y="413"/>
                    <a:pt x="21056" y="1244"/>
                    <a:pt x="20882" y="2431"/>
                  </a:cubicBezTo>
                  <a:cubicBezTo>
                    <a:pt x="20708" y="3618"/>
                    <a:pt x="17572" y="5161"/>
                    <a:pt x="14088" y="6229"/>
                  </a:cubicBezTo>
                  <a:cubicBezTo>
                    <a:pt x="10604" y="7297"/>
                    <a:pt x="6772" y="7890"/>
                    <a:pt x="2940" y="8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2" name="Line"/>
            <p:cNvSpPr/>
            <p:nvPr/>
          </p:nvSpPr>
          <p:spPr>
            <a:xfrm>
              <a:off x="9277349" y="266700"/>
              <a:ext cx="146051" cy="1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997"/>
                  </a:moveTo>
                  <a:cubicBezTo>
                    <a:pt x="2817" y="3323"/>
                    <a:pt x="5635" y="5649"/>
                    <a:pt x="7357" y="8474"/>
                  </a:cubicBezTo>
                  <a:cubicBezTo>
                    <a:pt x="9078" y="11298"/>
                    <a:pt x="9704" y="14622"/>
                    <a:pt x="10017" y="17114"/>
                  </a:cubicBezTo>
                  <a:cubicBezTo>
                    <a:pt x="10330" y="19606"/>
                    <a:pt x="10330" y="21268"/>
                    <a:pt x="9861" y="21434"/>
                  </a:cubicBezTo>
                  <a:cubicBezTo>
                    <a:pt x="9391" y="21600"/>
                    <a:pt x="8452" y="20271"/>
                    <a:pt x="7826" y="17778"/>
                  </a:cubicBezTo>
                  <a:cubicBezTo>
                    <a:pt x="7200" y="15286"/>
                    <a:pt x="6887" y="11631"/>
                    <a:pt x="9235" y="8474"/>
                  </a:cubicBezTo>
                  <a:cubicBezTo>
                    <a:pt x="11583" y="5317"/>
                    <a:pt x="16591" y="265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3" name="Line"/>
            <p:cNvSpPr/>
            <p:nvPr/>
          </p:nvSpPr>
          <p:spPr>
            <a:xfrm>
              <a:off x="9419969" y="260350"/>
              <a:ext cx="85981" cy="7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682" fill="norm" stroke="1" extrusionOk="0">
                  <a:moveTo>
                    <a:pt x="18239" y="3411"/>
                  </a:moveTo>
                  <a:cubicBezTo>
                    <a:pt x="15605" y="3411"/>
                    <a:pt x="12971" y="3411"/>
                    <a:pt x="10337" y="3411"/>
                  </a:cubicBezTo>
                  <a:cubicBezTo>
                    <a:pt x="7702" y="3411"/>
                    <a:pt x="5068" y="3411"/>
                    <a:pt x="3224" y="4832"/>
                  </a:cubicBezTo>
                  <a:cubicBezTo>
                    <a:pt x="1380" y="6253"/>
                    <a:pt x="327" y="9095"/>
                    <a:pt x="63" y="11937"/>
                  </a:cubicBezTo>
                  <a:cubicBezTo>
                    <a:pt x="-200" y="14779"/>
                    <a:pt x="327" y="17621"/>
                    <a:pt x="2171" y="19326"/>
                  </a:cubicBezTo>
                  <a:cubicBezTo>
                    <a:pt x="4015" y="21032"/>
                    <a:pt x="7176" y="21600"/>
                    <a:pt x="10600" y="18189"/>
                  </a:cubicBezTo>
                  <a:cubicBezTo>
                    <a:pt x="14024" y="14779"/>
                    <a:pt x="17712" y="7389"/>
                    <a:pt x="214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4" name="Line"/>
            <p:cNvSpPr/>
            <p:nvPr/>
          </p:nvSpPr>
          <p:spPr>
            <a:xfrm>
              <a:off x="9556750" y="222297"/>
              <a:ext cx="102818" cy="31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77" fill="norm" stroke="1" extrusionOk="0">
                  <a:moveTo>
                    <a:pt x="0" y="3408"/>
                  </a:moveTo>
                  <a:cubicBezTo>
                    <a:pt x="1763" y="6960"/>
                    <a:pt x="3527" y="10513"/>
                    <a:pt x="4629" y="13071"/>
                  </a:cubicBezTo>
                  <a:cubicBezTo>
                    <a:pt x="5731" y="15629"/>
                    <a:pt x="6171" y="17192"/>
                    <a:pt x="6392" y="18542"/>
                  </a:cubicBezTo>
                  <a:cubicBezTo>
                    <a:pt x="6612" y="19892"/>
                    <a:pt x="6612" y="21029"/>
                    <a:pt x="6171" y="21242"/>
                  </a:cubicBezTo>
                  <a:cubicBezTo>
                    <a:pt x="5731" y="21455"/>
                    <a:pt x="4849" y="20744"/>
                    <a:pt x="4408" y="17831"/>
                  </a:cubicBezTo>
                  <a:cubicBezTo>
                    <a:pt x="3967" y="14918"/>
                    <a:pt x="3967" y="9802"/>
                    <a:pt x="5069" y="6534"/>
                  </a:cubicBezTo>
                  <a:cubicBezTo>
                    <a:pt x="6171" y="3266"/>
                    <a:pt x="8376" y="1844"/>
                    <a:pt x="11020" y="992"/>
                  </a:cubicBezTo>
                  <a:cubicBezTo>
                    <a:pt x="13665" y="139"/>
                    <a:pt x="16751" y="-145"/>
                    <a:pt x="18735" y="68"/>
                  </a:cubicBezTo>
                  <a:cubicBezTo>
                    <a:pt x="20718" y="281"/>
                    <a:pt x="21600" y="992"/>
                    <a:pt x="21380" y="2129"/>
                  </a:cubicBezTo>
                  <a:cubicBezTo>
                    <a:pt x="21159" y="3266"/>
                    <a:pt x="19837" y="4829"/>
                    <a:pt x="18294" y="5823"/>
                  </a:cubicBezTo>
                  <a:cubicBezTo>
                    <a:pt x="16751" y="6818"/>
                    <a:pt x="14988" y="7244"/>
                    <a:pt x="13665" y="7244"/>
                  </a:cubicBezTo>
                  <a:cubicBezTo>
                    <a:pt x="12343" y="7244"/>
                    <a:pt x="11461" y="6818"/>
                    <a:pt x="10580" y="6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5" name="Line"/>
            <p:cNvSpPr/>
            <p:nvPr/>
          </p:nvSpPr>
          <p:spPr>
            <a:xfrm>
              <a:off x="9677400" y="194909"/>
              <a:ext cx="90439" cy="9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0750" fill="norm" stroke="1" extrusionOk="0">
                  <a:moveTo>
                    <a:pt x="0" y="13629"/>
                  </a:moveTo>
                  <a:cubicBezTo>
                    <a:pt x="6873" y="11425"/>
                    <a:pt x="13745" y="9221"/>
                    <a:pt x="17427" y="7017"/>
                  </a:cubicBezTo>
                  <a:cubicBezTo>
                    <a:pt x="21109" y="4813"/>
                    <a:pt x="21600" y="2609"/>
                    <a:pt x="20373" y="1286"/>
                  </a:cubicBezTo>
                  <a:cubicBezTo>
                    <a:pt x="19145" y="-36"/>
                    <a:pt x="16200" y="-477"/>
                    <a:pt x="12764" y="625"/>
                  </a:cubicBezTo>
                  <a:cubicBezTo>
                    <a:pt x="9327" y="1727"/>
                    <a:pt x="5400" y="4372"/>
                    <a:pt x="3436" y="7017"/>
                  </a:cubicBezTo>
                  <a:cubicBezTo>
                    <a:pt x="1473" y="9662"/>
                    <a:pt x="1473" y="12307"/>
                    <a:pt x="3436" y="14731"/>
                  </a:cubicBezTo>
                  <a:cubicBezTo>
                    <a:pt x="5400" y="17156"/>
                    <a:pt x="9327" y="19360"/>
                    <a:pt x="12518" y="20241"/>
                  </a:cubicBezTo>
                  <a:cubicBezTo>
                    <a:pt x="15709" y="21123"/>
                    <a:pt x="18164" y="20682"/>
                    <a:pt x="20618" y="20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6" name="Line"/>
            <p:cNvSpPr/>
            <p:nvPr/>
          </p:nvSpPr>
          <p:spPr>
            <a:xfrm>
              <a:off x="9785350" y="95250"/>
              <a:ext cx="107950" cy="19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9017"/>
                  </a:moveTo>
                  <a:cubicBezTo>
                    <a:pt x="1694" y="16435"/>
                    <a:pt x="3388" y="13852"/>
                    <a:pt x="4871" y="11974"/>
                  </a:cubicBezTo>
                  <a:cubicBezTo>
                    <a:pt x="6353" y="10096"/>
                    <a:pt x="7624" y="8922"/>
                    <a:pt x="8894" y="9274"/>
                  </a:cubicBezTo>
                  <a:cubicBezTo>
                    <a:pt x="10165" y="9626"/>
                    <a:pt x="11435" y="11504"/>
                    <a:pt x="12282" y="13383"/>
                  </a:cubicBezTo>
                  <a:cubicBezTo>
                    <a:pt x="13129" y="15261"/>
                    <a:pt x="13553" y="17139"/>
                    <a:pt x="13765" y="18665"/>
                  </a:cubicBezTo>
                  <a:cubicBezTo>
                    <a:pt x="13976" y="20191"/>
                    <a:pt x="13976" y="21365"/>
                    <a:pt x="13341" y="21483"/>
                  </a:cubicBezTo>
                  <a:cubicBezTo>
                    <a:pt x="12706" y="21600"/>
                    <a:pt x="11435" y="20661"/>
                    <a:pt x="11224" y="18313"/>
                  </a:cubicBezTo>
                  <a:cubicBezTo>
                    <a:pt x="11012" y="15965"/>
                    <a:pt x="11859" y="12209"/>
                    <a:pt x="13765" y="8922"/>
                  </a:cubicBezTo>
                  <a:cubicBezTo>
                    <a:pt x="15671" y="5635"/>
                    <a:pt x="18635" y="28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7" name="Line"/>
            <p:cNvSpPr/>
            <p:nvPr/>
          </p:nvSpPr>
          <p:spPr>
            <a:xfrm>
              <a:off x="9906997" y="0"/>
              <a:ext cx="164104" cy="25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23" fill="norm" stroke="1" extrusionOk="0">
                  <a:moveTo>
                    <a:pt x="10670" y="0"/>
                  </a:moveTo>
                  <a:cubicBezTo>
                    <a:pt x="9285" y="5177"/>
                    <a:pt x="7901" y="10354"/>
                    <a:pt x="7347" y="13478"/>
                  </a:cubicBezTo>
                  <a:cubicBezTo>
                    <a:pt x="6793" y="16602"/>
                    <a:pt x="7070" y="17673"/>
                    <a:pt x="7624" y="18565"/>
                  </a:cubicBezTo>
                  <a:cubicBezTo>
                    <a:pt x="8178" y="19458"/>
                    <a:pt x="9008" y="20172"/>
                    <a:pt x="10116" y="20707"/>
                  </a:cubicBezTo>
                  <a:cubicBezTo>
                    <a:pt x="11224" y="21243"/>
                    <a:pt x="12608" y="21600"/>
                    <a:pt x="13439" y="21332"/>
                  </a:cubicBezTo>
                  <a:cubicBezTo>
                    <a:pt x="14270" y="21064"/>
                    <a:pt x="14547" y="20172"/>
                    <a:pt x="12885" y="18744"/>
                  </a:cubicBezTo>
                  <a:cubicBezTo>
                    <a:pt x="11224" y="17316"/>
                    <a:pt x="7624" y="15352"/>
                    <a:pt x="4855" y="14370"/>
                  </a:cubicBezTo>
                  <a:cubicBezTo>
                    <a:pt x="2085" y="13388"/>
                    <a:pt x="147" y="13388"/>
                    <a:pt x="8" y="13478"/>
                  </a:cubicBezTo>
                  <a:cubicBezTo>
                    <a:pt x="-130" y="13567"/>
                    <a:pt x="1532" y="13745"/>
                    <a:pt x="4439" y="14102"/>
                  </a:cubicBezTo>
                  <a:cubicBezTo>
                    <a:pt x="7347" y="14460"/>
                    <a:pt x="11501" y="14995"/>
                    <a:pt x="14132" y="15531"/>
                  </a:cubicBezTo>
                  <a:cubicBezTo>
                    <a:pt x="16762" y="16066"/>
                    <a:pt x="17870" y="16602"/>
                    <a:pt x="18424" y="17405"/>
                  </a:cubicBezTo>
                  <a:cubicBezTo>
                    <a:pt x="18978" y="18208"/>
                    <a:pt x="18978" y="19279"/>
                    <a:pt x="18839" y="19369"/>
                  </a:cubicBezTo>
                  <a:cubicBezTo>
                    <a:pt x="18701" y="19458"/>
                    <a:pt x="18424" y="18565"/>
                    <a:pt x="18839" y="16691"/>
                  </a:cubicBezTo>
                  <a:cubicBezTo>
                    <a:pt x="19255" y="14817"/>
                    <a:pt x="20362" y="11960"/>
                    <a:pt x="21470" y="9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8" name="Line"/>
            <p:cNvSpPr/>
            <p:nvPr/>
          </p:nvSpPr>
          <p:spPr>
            <a:xfrm>
              <a:off x="10115550" y="67692"/>
              <a:ext cx="160583" cy="17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45" fill="norm" stroke="1" extrusionOk="0">
                  <a:moveTo>
                    <a:pt x="0" y="11976"/>
                  </a:moveTo>
                  <a:cubicBezTo>
                    <a:pt x="1403" y="12237"/>
                    <a:pt x="2805" y="12497"/>
                    <a:pt x="3927" y="12106"/>
                  </a:cubicBezTo>
                  <a:cubicBezTo>
                    <a:pt x="5049" y="11716"/>
                    <a:pt x="5891" y="10675"/>
                    <a:pt x="6592" y="9504"/>
                  </a:cubicBezTo>
                  <a:cubicBezTo>
                    <a:pt x="7294" y="8333"/>
                    <a:pt x="7855" y="7032"/>
                    <a:pt x="8135" y="5600"/>
                  </a:cubicBezTo>
                  <a:cubicBezTo>
                    <a:pt x="8416" y="4169"/>
                    <a:pt x="8416" y="2608"/>
                    <a:pt x="7574" y="2087"/>
                  </a:cubicBezTo>
                  <a:cubicBezTo>
                    <a:pt x="6732" y="1567"/>
                    <a:pt x="5049" y="2087"/>
                    <a:pt x="3927" y="2998"/>
                  </a:cubicBezTo>
                  <a:cubicBezTo>
                    <a:pt x="2805" y="3909"/>
                    <a:pt x="2244" y="5210"/>
                    <a:pt x="1964" y="7162"/>
                  </a:cubicBezTo>
                  <a:cubicBezTo>
                    <a:pt x="1683" y="9114"/>
                    <a:pt x="1683" y="11716"/>
                    <a:pt x="2525" y="13278"/>
                  </a:cubicBezTo>
                  <a:cubicBezTo>
                    <a:pt x="3366" y="14839"/>
                    <a:pt x="5049" y="15359"/>
                    <a:pt x="8275" y="13538"/>
                  </a:cubicBezTo>
                  <a:cubicBezTo>
                    <a:pt x="11501" y="11716"/>
                    <a:pt x="16270" y="7552"/>
                    <a:pt x="18795" y="4820"/>
                  </a:cubicBezTo>
                  <a:cubicBezTo>
                    <a:pt x="21319" y="2087"/>
                    <a:pt x="21600" y="786"/>
                    <a:pt x="21039" y="265"/>
                  </a:cubicBezTo>
                  <a:cubicBezTo>
                    <a:pt x="20478" y="-255"/>
                    <a:pt x="19075" y="5"/>
                    <a:pt x="18094" y="916"/>
                  </a:cubicBezTo>
                  <a:cubicBezTo>
                    <a:pt x="17112" y="1827"/>
                    <a:pt x="16551" y="3388"/>
                    <a:pt x="17112" y="5600"/>
                  </a:cubicBezTo>
                  <a:cubicBezTo>
                    <a:pt x="17673" y="7812"/>
                    <a:pt x="19356" y="10675"/>
                    <a:pt x="20057" y="13408"/>
                  </a:cubicBezTo>
                  <a:cubicBezTo>
                    <a:pt x="20758" y="16140"/>
                    <a:pt x="20478" y="18743"/>
                    <a:pt x="20197" y="21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9" name="Line"/>
            <p:cNvSpPr/>
            <p:nvPr/>
          </p:nvSpPr>
          <p:spPr>
            <a:xfrm>
              <a:off x="9302750" y="342900"/>
              <a:ext cx="8509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8" y="19309"/>
                    <a:pt x="3976" y="17018"/>
                    <a:pt x="5937" y="14891"/>
                  </a:cubicBezTo>
                  <a:cubicBezTo>
                    <a:pt x="7899" y="12764"/>
                    <a:pt x="9833" y="10800"/>
                    <a:pt x="11740" y="9000"/>
                  </a:cubicBezTo>
                  <a:cubicBezTo>
                    <a:pt x="13648" y="7200"/>
                    <a:pt x="15528" y="5564"/>
                    <a:pt x="17167" y="4091"/>
                  </a:cubicBezTo>
                  <a:cubicBezTo>
                    <a:pt x="18806" y="2618"/>
                    <a:pt x="20203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0" name="Line"/>
            <p:cNvSpPr/>
            <p:nvPr/>
          </p:nvSpPr>
          <p:spPr>
            <a:xfrm>
              <a:off x="9574668" y="393699"/>
              <a:ext cx="623432" cy="8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07" fill="norm" stroke="1" extrusionOk="0">
                  <a:moveTo>
                    <a:pt x="698" y="20546"/>
                  </a:moveTo>
                  <a:cubicBezTo>
                    <a:pt x="332" y="21073"/>
                    <a:pt x="-34" y="21600"/>
                    <a:pt x="3" y="21337"/>
                  </a:cubicBezTo>
                  <a:cubicBezTo>
                    <a:pt x="39" y="21073"/>
                    <a:pt x="479" y="20020"/>
                    <a:pt x="1980" y="17649"/>
                  </a:cubicBezTo>
                  <a:cubicBezTo>
                    <a:pt x="3481" y="15278"/>
                    <a:pt x="6043" y="11590"/>
                    <a:pt x="8533" y="8429"/>
                  </a:cubicBezTo>
                  <a:cubicBezTo>
                    <a:pt x="11022" y="5268"/>
                    <a:pt x="13439" y="2634"/>
                    <a:pt x="15599" y="1317"/>
                  </a:cubicBezTo>
                  <a:cubicBezTo>
                    <a:pt x="17759" y="0"/>
                    <a:pt x="19662" y="0"/>
                    <a:pt x="215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1" name="Line"/>
            <p:cNvSpPr/>
            <p:nvPr/>
          </p:nvSpPr>
          <p:spPr>
            <a:xfrm>
              <a:off x="8693150" y="977849"/>
              <a:ext cx="63500" cy="2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514"/>
                  </a:moveTo>
                  <a:cubicBezTo>
                    <a:pt x="4320" y="174"/>
                    <a:pt x="8640" y="-166"/>
                    <a:pt x="11520" y="89"/>
                  </a:cubicBezTo>
                  <a:cubicBezTo>
                    <a:pt x="14400" y="344"/>
                    <a:pt x="15840" y="1195"/>
                    <a:pt x="16920" y="4426"/>
                  </a:cubicBezTo>
                  <a:cubicBezTo>
                    <a:pt x="18000" y="7658"/>
                    <a:pt x="18720" y="13270"/>
                    <a:pt x="19440" y="16502"/>
                  </a:cubicBezTo>
                  <a:cubicBezTo>
                    <a:pt x="20160" y="19733"/>
                    <a:pt x="20880" y="20584"/>
                    <a:pt x="21600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2" name="Line"/>
            <p:cNvSpPr/>
            <p:nvPr/>
          </p:nvSpPr>
          <p:spPr>
            <a:xfrm>
              <a:off x="8832305" y="1123950"/>
              <a:ext cx="38646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0458" fill="norm" stroke="1" extrusionOk="0">
                  <a:moveTo>
                    <a:pt x="20756" y="6480"/>
                  </a:moveTo>
                  <a:cubicBezTo>
                    <a:pt x="15072" y="6480"/>
                    <a:pt x="9388" y="6480"/>
                    <a:pt x="5409" y="8280"/>
                  </a:cubicBezTo>
                  <a:cubicBezTo>
                    <a:pt x="1430" y="10080"/>
                    <a:pt x="-844" y="13680"/>
                    <a:pt x="293" y="16560"/>
                  </a:cubicBezTo>
                  <a:cubicBezTo>
                    <a:pt x="1430" y="19440"/>
                    <a:pt x="5977" y="21600"/>
                    <a:pt x="10524" y="19800"/>
                  </a:cubicBezTo>
                  <a:cubicBezTo>
                    <a:pt x="15072" y="18000"/>
                    <a:pt x="19619" y="12240"/>
                    <a:pt x="19619" y="8280"/>
                  </a:cubicBezTo>
                  <a:cubicBezTo>
                    <a:pt x="19619" y="4320"/>
                    <a:pt x="15072" y="2160"/>
                    <a:pt x="105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3" name="Line"/>
            <p:cNvSpPr/>
            <p:nvPr/>
          </p:nvSpPr>
          <p:spPr>
            <a:xfrm>
              <a:off x="9310470" y="906920"/>
              <a:ext cx="195480" cy="33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72" fill="norm" stroke="1" extrusionOk="0">
                  <a:moveTo>
                    <a:pt x="6121" y="9506"/>
                  </a:moveTo>
                  <a:cubicBezTo>
                    <a:pt x="4727" y="13060"/>
                    <a:pt x="3334" y="16614"/>
                    <a:pt x="2289" y="18733"/>
                  </a:cubicBezTo>
                  <a:cubicBezTo>
                    <a:pt x="1244" y="20852"/>
                    <a:pt x="547" y="21536"/>
                    <a:pt x="198" y="21468"/>
                  </a:cubicBezTo>
                  <a:cubicBezTo>
                    <a:pt x="-150" y="21399"/>
                    <a:pt x="-150" y="20579"/>
                    <a:pt x="1127" y="18050"/>
                  </a:cubicBezTo>
                  <a:cubicBezTo>
                    <a:pt x="2405" y="15521"/>
                    <a:pt x="4960" y="11283"/>
                    <a:pt x="7282" y="8275"/>
                  </a:cubicBezTo>
                  <a:cubicBezTo>
                    <a:pt x="9605" y="5268"/>
                    <a:pt x="11695" y="3490"/>
                    <a:pt x="13553" y="2192"/>
                  </a:cubicBezTo>
                  <a:cubicBezTo>
                    <a:pt x="15411" y="893"/>
                    <a:pt x="17037" y="73"/>
                    <a:pt x="17850" y="4"/>
                  </a:cubicBezTo>
                  <a:cubicBezTo>
                    <a:pt x="18663" y="-64"/>
                    <a:pt x="18663" y="620"/>
                    <a:pt x="18779" y="2875"/>
                  </a:cubicBezTo>
                  <a:cubicBezTo>
                    <a:pt x="18895" y="5131"/>
                    <a:pt x="19127" y="8959"/>
                    <a:pt x="19592" y="11966"/>
                  </a:cubicBezTo>
                  <a:cubicBezTo>
                    <a:pt x="20056" y="14974"/>
                    <a:pt x="20753" y="17161"/>
                    <a:pt x="21450" y="19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4" name="Line"/>
            <p:cNvSpPr/>
            <p:nvPr/>
          </p:nvSpPr>
          <p:spPr>
            <a:xfrm>
              <a:off x="9321800" y="1085850"/>
              <a:ext cx="1651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5" name="Line"/>
            <p:cNvSpPr/>
            <p:nvPr/>
          </p:nvSpPr>
          <p:spPr>
            <a:xfrm>
              <a:off x="9613899" y="111760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6" name="Line"/>
            <p:cNvSpPr/>
            <p:nvPr/>
          </p:nvSpPr>
          <p:spPr>
            <a:xfrm>
              <a:off x="9890352" y="896297"/>
              <a:ext cx="144765" cy="29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45" fill="norm" stroke="1" extrusionOk="0">
                  <a:moveTo>
                    <a:pt x="2314" y="7182"/>
                  </a:moveTo>
                  <a:cubicBezTo>
                    <a:pt x="2940" y="9599"/>
                    <a:pt x="3567" y="12016"/>
                    <a:pt x="3880" y="13829"/>
                  </a:cubicBezTo>
                  <a:cubicBezTo>
                    <a:pt x="4193" y="15641"/>
                    <a:pt x="4193" y="16849"/>
                    <a:pt x="4036" y="17831"/>
                  </a:cubicBezTo>
                  <a:cubicBezTo>
                    <a:pt x="3880" y="18813"/>
                    <a:pt x="3567" y="19568"/>
                    <a:pt x="2940" y="19417"/>
                  </a:cubicBezTo>
                  <a:cubicBezTo>
                    <a:pt x="2314" y="19266"/>
                    <a:pt x="1375" y="18209"/>
                    <a:pt x="749" y="15868"/>
                  </a:cubicBezTo>
                  <a:cubicBezTo>
                    <a:pt x="123" y="13526"/>
                    <a:pt x="-190" y="9901"/>
                    <a:pt x="123" y="7258"/>
                  </a:cubicBezTo>
                  <a:cubicBezTo>
                    <a:pt x="436" y="4615"/>
                    <a:pt x="1375" y="2953"/>
                    <a:pt x="3097" y="1820"/>
                  </a:cubicBezTo>
                  <a:cubicBezTo>
                    <a:pt x="4819" y="687"/>
                    <a:pt x="7323" y="83"/>
                    <a:pt x="9201" y="8"/>
                  </a:cubicBezTo>
                  <a:cubicBezTo>
                    <a:pt x="11080" y="-68"/>
                    <a:pt x="12332" y="385"/>
                    <a:pt x="13114" y="1971"/>
                  </a:cubicBezTo>
                  <a:cubicBezTo>
                    <a:pt x="13897" y="3557"/>
                    <a:pt x="14210" y="6276"/>
                    <a:pt x="13740" y="8089"/>
                  </a:cubicBezTo>
                  <a:cubicBezTo>
                    <a:pt x="13271" y="9901"/>
                    <a:pt x="12019" y="10808"/>
                    <a:pt x="10767" y="11487"/>
                  </a:cubicBezTo>
                  <a:cubicBezTo>
                    <a:pt x="9514" y="12167"/>
                    <a:pt x="8262" y="12620"/>
                    <a:pt x="8262" y="12620"/>
                  </a:cubicBezTo>
                  <a:cubicBezTo>
                    <a:pt x="8262" y="12620"/>
                    <a:pt x="9514" y="12167"/>
                    <a:pt x="11080" y="11940"/>
                  </a:cubicBezTo>
                  <a:cubicBezTo>
                    <a:pt x="12645" y="11714"/>
                    <a:pt x="14523" y="11714"/>
                    <a:pt x="16714" y="12922"/>
                  </a:cubicBezTo>
                  <a:cubicBezTo>
                    <a:pt x="18906" y="14131"/>
                    <a:pt x="21410" y="16547"/>
                    <a:pt x="21410" y="18209"/>
                  </a:cubicBezTo>
                  <a:cubicBezTo>
                    <a:pt x="21410" y="19870"/>
                    <a:pt x="18906" y="20777"/>
                    <a:pt x="15462" y="21154"/>
                  </a:cubicBezTo>
                  <a:cubicBezTo>
                    <a:pt x="12019" y="21532"/>
                    <a:pt x="7636" y="21381"/>
                    <a:pt x="5132" y="20399"/>
                  </a:cubicBezTo>
                  <a:cubicBezTo>
                    <a:pt x="2627" y="19417"/>
                    <a:pt x="2001" y="17605"/>
                    <a:pt x="1375" y="15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7" name="Line"/>
            <p:cNvSpPr/>
            <p:nvPr/>
          </p:nvSpPr>
          <p:spPr>
            <a:xfrm>
              <a:off x="10064750" y="877544"/>
              <a:ext cx="136219" cy="36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404" fill="norm" stroke="1" extrusionOk="0">
                  <a:moveTo>
                    <a:pt x="5803" y="298"/>
                  </a:moveTo>
                  <a:cubicBezTo>
                    <a:pt x="7415" y="51"/>
                    <a:pt x="9027" y="-196"/>
                    <a:pt x="11445" y="236"/>
                  </a:cubicBezTo>
                  <a:cubicBezTo>
                    <a:pt x="13863" y="668"/>
                    <a:pt x="17087" y="1779"/>
                    <a:pt x="19021" y="4062"/>
                  </a:cubicBezTo>
                  <a:cubicBezTo>
                    <a:pt x="20955" y="6346"/>
                    <a:pt x="21600" y="9802"/>
                    <a:pt x="19182" y="12764"/>
                  </a:cubicBezTo>
                  <a:cubicBezTo>
                    <a:pt x="16764" y="15726"/>
                    <a:pt x="11284" y="18195"/>
                    <a:pt x="7576" y="19553"/>
                  </a:cubicBezTo>
                  <a:cubicBezTo>
                    <a:pt x="3869" y="20910"/>
                    <a:pt x="1934" y="21157"/>
                    <a:pt x="0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8" name="Line"/>
            <p:cNvSpPr/>
            <p:nvPr/>
          </p:nvSpPr>
          <p:spPr>
            <a:xfrm>
              <a:off x="9157589" y="889950"/>
              <a:ext cx="227711" cy="43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52" fill="norm" stroke="1" extrusionOk="0">
                  <a:moveTo>
                    <a:pt x="9932" y="905"/>
                  </a:moveTo>
                  <a:cubicBezTo>
                    <a:pt x="9343" y="481"/>
                    <a:pt x="8754" y="58"/>
                    <a:pt x="8067" y="5"/>
                  </a:cubicBezTo>
                  <a:cubicBezTo>
                    <a:pt x="7380" y="-48"/>
                    <a:pt x="6594" y="270"/>
                    <a:pt x="5121" y="1805"/>
                  </a:cubicBezTo>
                  <a:cubicBezTo>
                    <a:pt x="3649" y="3340"/>
                    <a:pt x="1489" y="6093"/>
                    <a:pt x="507" y="8793"/>
                  </a:cubicBezTo>
                  <a:cubicBezTo>
                    <a:pt x="-475" y="11493"/>
                    <a:pt x="-279" y="14140"/>
                    <a:pt x="3354" y="16258"/>
                  </a:cubicBezTo>
                  <a:cubicBezTo>
                    <a:pt x="6987" y="18376"/>
                    <a:pt x="14056" y="19964"/>
                    <a:pt x="21125" y="2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9" name="Line"/>
            <p:cNvSpPr/>
            <p:nvPr/>
          </p:nvSpPr>
          <p:spPr>
            <a:xfrm>
              <a:off x="10331450" y="791304"/>
              <a:ext cx="31750" cy="18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1737"/>
                  </a:moveTo>
                  <a:cubicBezTo>
                    <a:pt x="4320" y="766"/>
                    <a:pt x="8640" y="-205"/>
                    <a:pt x="10800" y="38"/>
                  </a:cubicBezTo>
                  <a:cubicBezTo>
                    <a:pt x="12960" y="280"/>
                    <a:pt x="12960" y="1737"/>
                    <a:pt x="12960" y="4649"/>
                  </a:cubicBezTo>
                  <a:cubicBezTo>
                    <a:pt x="12960" y="7561"/>
                    <a:pt x="12960" y="11930"/>
                    <a:pt x="14400" y="14964"/>
                  </a:cubicBezTo>
                  <a:cubicBezTo>
                    <a:pt x="15840" y="17997"/>
                    <a:pt x="18720" y="19696"/>
                    <a:pt x="21600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0" name="Line"/>
            <p:cNvSpPr/>
            <p:nvPr/>
          </p:nvSpPr>
          <p:spPr>
            <a:xfrm>
              <a:off x="10236200" y="787400"/>
              <a:ext cx="260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439" y="12764"/>
                  </a:cubicBezTo>
                  <a:cubicBezTo>
                    <a:pt x="878" y="10473"/>
                    <a:pt x="1756" y="9164"/>
                    <a:pt x="5356" y="7200"/>
                  </a:cubicBezTo>
                  <a:cubicBezTo>
                    <a:pt x="8956" y="5236"/>
                    <a:pt x="15278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1" name="Line"/>
            <p:cNvSpPr/>
            <p:nvPr/>
          </p:nvSpPr>
          <p:spPr>
            <a:xfrm>
              <a:off x="10762118" y="1136649"/>
              <a:ext cx="134483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868" fill="norm" stroke="1" extrusionOk="0">
                  <a:moveTo>
                    <a:pt x="3218" y="11782"/>
                  </a:moveTo>
                  <a:cubicBezTo>
                    <a:pt x="1530" y="15709"/>
                    <a:pt x="-157" y="19636"/>
                    <a:pt x="12" y="20618"/>
                  </a:cubicBezTo>
                  <a:cubicBezTo>
                    <a:pt x="180" y="21600"/>
                    <a:pt x="2205" y="19636"/>
                    <a:pt x="6087" y="15709"/>
                  </a:cubicBezTo>
                  <a:cubicBezTo>
                    <a:pt x="9968" y="11782"/>
                    <a:pt x="15706" y="5891"/>
                    <a:pt x="214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2" name="Line"/>
            <p:cNvSpPr/>
            <p:nvPr/>
          </p:nvSpPr>
          <p:spPr>
            <a:xfrm>
              <a:off x="10763250" y="1225550"/>
              <a:ext cx="1778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3" name="Line"/>
            <p:cNvSpPr/>
            <p:nvPr/>
          </p:nvSpPr>
          <p:spPr>
            <a:xfrm>
              <a:off x="11264900" y="969078"/>
              <a:ext cx="221775" cy="3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65" fill="norm" stroke="1" extrusionOk="0">
                  <a:moveTo>
                    <a:pt x="4891" y="7087"/>
                  </a:moveTo>
                  <a:cubicBezTo>
                    <a:pt x="5298" y="10076"/>
                    <a:pt x="5706" y="13064"/>
                    <a:pt x="5909" y="14898"/>
                  </a:cubicBezTo>
                  <a:cubicBezTo>
                    <a:pt x="6113" y="16732"/>
                    <a:pt x="6113" y="17411"/>
                    <a:pt x="6113" y="18091"/>
                  </a:cubicBezTo>
                  <a:cubicBezTo>
                    <a:pt x="6113" y="18770"/>
                    <a:pt x="6113" y="19449"/>
                    <a:pt x="5808" y="19517"/>
                  </a:cubicBezTo>
                  <a:cubicBezTo>
                    <a:pt x="5502" y="19585"/>
                    <a:pt x="4891" y="19042"/>
                    <a:pt x="4279" y="16460"/>
                  </a:cubicBezTo>
                  <a:cubicBezTo>
                    <a:pt x="3668" y="13879"/>
                    <a:pt x="3057" y="9260"/>
                    <a:pt x="3057" y="6272"/>
                  </a:cubicBezTo>
                  <a:cubicBezTo>
                    <a:pt x="3057" y="3283"/>
                    <a:pt x="3668" y="1925"/>
                    <a:pt x="4992" y="1042"/>
                  </a:cubicBezTo>
                  <a:cubicBezTo>
                    <a:pt x="6317" y="159"/>
                    <a:pt x="8355" y="-249"/>
                    <a:pt x="9985" y="159"/>
                  </a:cubicBezTo>
                  <a:cubicBezTo>
                    <a:pt x="11615" y="566"/>
                    <a:pt x="12838" y="1789"/>
                    <a:pt x="13143" y="3147"/>
                  </a:cubicBezTo>
                  <a:cubicBezTo>
                    <a:pt x="13449" y="4506"/>
                    <a:pt x="12838" y="6000"/>
                    <a:pt x="12125" y="7019"/>
                  </a:cubicBezTo>
                  <a:cubicBezTo>
                    <a:pt x="11411" y="8038"/>
                    <a:pt x="10596" y="8581"/>
                    <a:pt x="10800" y="8717"/>
                  </a:cubicBezTo>
                  <a:cubicBezTo>
                    <a:pt x="11004" y="8853"/>
                    <a:pt x="12226" y="8581"/>
                    <a:pt x="13653" y="8853"/>
                  </a:cubicBezTo>
                  <a:cubicBezTo>
                    <a:pt x="15079" y="9125"/>
                    <a:pt x="16709" y="9940"/>
                    <a:pt x="18136" y="11570"/>
                  </a:cubicBezTo>
                  <a:cubicBezTo>
                    <a:pt x="19562" y="13200"/>
                    <a:pt x="20785" y="15645"/>
                    <a:pt x="21192" y="17276"/>
                  </a:cubicBezTo>
                  <a:cubicBezTo>
                    <a:pt x="21600" y="18906"/>
                    <a:pt x="21192" y="19721"/>
                    <a:pt x="20275" y="20332"/>
                  </a:cubicBezTo>
                  <a:cubicBezTo>
                    <a:pt x="19358" y="20943"/>
                    <a:pt x="17932" y="21351"/>
                    <a:pt x="15283" y="21079"/>
                  </a:cubicBezTo>
                  <a:cubicBezTo>
                    <a:pt x="12634" y="20808"/>
                    <a:pt x="8762" y="19857"/>
                    <a:pt x="6317" y="19109"/>
                  </a:cubicBezTo>
                  <a:cubicBezTo>
                    <a:pt x="3872" y="18362"/>
                    <a:pt x="2853" y="17819"/>
                    <a:pt x="2038" y="17276"/>
                  </a:cubicBezTo>
                  <a:cubicBezTo>
                    <a:pt x="1223" y="16732"/>
                    <a:pt x="611" y="16189"/>
                    <a:pt x="306" y="15849"/>
                  </a:cubicBezTo>
                  <a:cubicBezTo>
                    <a:pt x="0" y="15509"/>
                    <a:pt x="0" y="15374"/>
                    <a:pt x="0" y="15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4" name="Line"/>
            <p:cNvSpPr/>
            <p:nvPr/>
          </p:nvSpPr>
          <p:spPr>
            <a:xfrm>
              <a:off x="11563350" y="857250"/>
              <a:ext cx="127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5" name="Line"/>
            <p:cNvSpPr/>
            <p:nvPr/>
          </p:nvSpPr>
          <p:spPr>
            <a:xfrm>
              <a:off x="11430000" y="844550"/>
              <a:ext cx="2603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6" y="16000"/>
                    <a:pt x="3512" y="10400"/>
                    <a:pt x="7112" y="6800"/>
                  </a:cubicBezTo>
                  <a:cubicBezTo>
                    <a:pt x="10712" y="3200"/>
                    <a:pt x="16156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6" name="Line"/>
            <p:cNvSpPr/>
            <p:nvPr/>
          </p:nvSpPr>
          <p:spPr>
            <a:xfrm>
              <a:off x="11879637" y="952478"/>
              <a:ext cx="204414" cy="35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83" fill="norm" stroke="1" extrusionOk="0">
                  <a:moveTo>
                    <a:pt x="6808" y="8487"/>
                  </a:moveTo>
                  <a:cubicBezTo>
                    <a:pt x="5472" y="11573"/>
                    <a:pt x="4136" y="14659"/>
                    <a:pt x="3245" y="16652"/>
                  </a:cubicBezTo>
                  <a:cubicBezTo>
                    <a:pt x="2354" y="18644"/>
                    <a:pt x="1909" y="19544"/>
                    <a:pt x="1352" y="20252"/>
                  </a:cubicBezTo>
                  <a:cubicBezTo>
                    <a:pt x="796" y="20959"/>
                    <a:pt x="128" y="21473"/>
                    <a:pt x="16" y="21216"/>
                  </a:cubicBezTo>
                  <a:cubicBezTo>
                    <a:pt x="-95" y="20959"/>
                    <a:pt x="350" y="19930"/>
                    <a:pt x="1909" y="17294"/>
                  </a:cubicBezTo>
                  <a:cubicBezTo>
                    <a:pt x="3468" y="14659"/>
                    <a:pt x="6140" y="10416"/>
                    <a:pt x="8256" y="7587"/>
                  </a:cubicBezTo>
                  <a:cubicBezTo>
                    <a:pt x="10371" y="4759"/>
                    <a:pt x="11930" y="3344"/>
                    <a:pt x="13043" y="2380"/>
                  </a:cubicBezTo>
                  <a:cubicBezTo>
                    <a:pt x="14157" y="1416"/>
                    <a:pt x="14825" y="902"/>
                    <a:pt x="15715" y="516"/>
                  </a:cubicBezTo>
                  <a:cubicBezTo>
                    <a:pt x="16606" y="130"/>
                    <a:pt x="17719" y="-127"/>
                    <a:pt x="18499" y="66"/>
                  </a:cubicBezTo>
                  <a:cubicBezTo>
                    <a:pt x="19278" y="259"/>
                    <a:pt x="19724" y="902"/>
                    <a:pt x="19946" y="3152"/>
                  </a:cubicBezTo>
                  <a:cubicBezTo>
                    <a:pt x="20169" y="5402"/>
                    <a:pt x="20169" y="9259"/>
                    <a:pt x="20392" y="11830"/>
                  </a:cubicBezTo>
                  <a:cubicBezTo>
                    <a:pt x="20614" y="14402"/>
                    <a:pt x="21060" y="15687"/>
                    <a:pt x="21505" y="169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7" name="Line"/>
            <p:cNvSpPr/>
            <p:nvPr/>
          </p:nvSpPr>
          <p:spPr>
            <a:xfrm>
              <a:off x="11912600" y="1092199"/>
              <a:ext cx="177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5840"/>
                    <a:pt x="7714" y="10080"/>
                    <a:pt x="11314" y="6480"/>
                  </a:cubicBezTo>
                  <a:cubicBezTo>
                    <a:pt x="14914" y="2880"/>
                    <a:pt x="18257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8" name="Line"/>
            <p:cNvSpPr/>
            <p:nvPr/>
          </p:nvSpPr>
          <p:spPr>
            <a:xfrm>
              <a:off x="12261850" y="819150"/>
              <a:ext cx="6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9" name="Line"/>
            <p:cNvSpPr/>
            <p:nvPr/>
          </p:nvSpPr>
          <p:spPr>
            <a:xfrm>
              <a:off x="12160249" y="83820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6457"/>
                    <a:pt x="900" y="11314"/>
                    <a:pt x="4500" y="7714"/>
                  </a:cubicBezTo>
                  <a:cubicBezTo>
                    <a:pt x="8100" y="4114"/>
                    <a:pt x="1485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0" name="Line"/>
            <p:cNvSpPr/>
            <p:nvPr/>
          </p:nvSpPr>
          <p:spPr>
            <a:xfrm>
              <a:off x="1403350" y="2317750"/>
              <a:ext cx="285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8000"/>
                    <a:pt x="9280" y="14400"/>
                    <a:pt x="12880" y="10800"/>
                  </a:cubicBezTo>
                  <a:cubicBezTo>
                    <a:pt x="16480" y="7200"/>
                    <a:pt x="1904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1" name="Line"/>
            <p:cNvSpPr/>
            <p:nvPr/>
          </p:nvSpPr>
          <p:spPr>
            <a:xfrm>
              <a:off x="1422400" y="2514600"/>
              <a:ext cx="3238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53" y="21600"/>
                    <a:pt x="7906" y="21600"/>
                    <a:pt x="11506" y="18000"/>
                  </a:cubicBezTo>
                  <a:cubicBezTo>
                    <a:pt x="15106" y="14400"/>
                    <a:pt x="18353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2" name="Line"/>
            <p:cNvSpPr/>
            <p:nvPr/>
          </p:nvSpPr>
          <p:spPr>
            <a:xfrm>
              <a:off x="2070100" y="1587499"/>
              <a:ext cx="2190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20160"/>
                    <a:pt x="1252" y="18720"/>
                    <a:pt x="1910" y="17040"/>
                  </a:cubicBezTo>
                  <a:cubicBezTo>
                    <a:pt x="2567" y="15360"/>
                    <a:pt x="3256" y="13440"/>
                    <a:pt x="3997" y="11760"/>
                  </a:cubicBezTo>
                  <a:cubicBezTo>
                    <a:pt x="4737" y="10080"/>
                    <a:pt x="5530" y="8640"/>
                    <a:pt x="6313" y="7680"/>
                  </a:cubicBezTo>
                  <a:cubicBezTo>
                    <a:pt x="7096" y="6720"/>
                    <a:pt x="7868" y="6240"/>
                    <a:pt x="8619" y="5760"/>
                  </a:cubicBezTo>
                  <a:cubicBezTo>
                    <a:pt x="9370" y="5280"/>
                    <a:pt x="10101" y="4800"/>
                    <a:pt x="10810" y="4320"/>
                  </a:cubicBezTo>
                  <a:cubicBezTo>
                    <a:pt x="11520" y="3840"/>
                    <a:pt x="12209" y="3360"/>
                    <a:pt x="12897" y="2640"/>
                  </a:cubicBezTo>
                  <a:cubicBezTo>
                    <a:pt x="13586" y="1920"/>
                    <a:pt x="14275" y="960"/>
                    <a:pt x="15047" y="480"/>
                  </a:cubicBezTo>
                  <a:cubicBezTo>
                    <a:pt x="15819" y="0"/>
                    <a:pt x="16675" y="0"/>
                    <a:pt x="17541" y="0"/>
                  </a:cubicBezTo>
                  <a:cubicBezTo>
                    <a:pt x="18407" y="0"/>
                    <a:pt x="19283" y="0"/>
                    <a:pt x="19962" y="480"/>
                  </a:cubicBezTo>
                  <a:cubicBezTo>
                    <a:pt x="20640" y="960"/>
                    <a:pt x="21120" y="1920"/>
                    <a:pt x="21600" y="2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3" name="Line"/>
            <p:cNvSpPr/>
            <p:nvPr/>
          </p:nvSpPr>
          <p:spPr>
            <a:xfrm>
              <a:off x="2217871" y="2180178"/>
              <a:ext cx="150680" cy="50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20" fill="norm" stroke="1" extrusionOk="0">
                  <a:moveTo>
                    <a:pt x="18656" y="2061"/>
                  </a:moveTo>
                  <a:cubicBezTo>
                    <a:pt x="18356" y="1254"/>
                    <a:pt x="18056" y="447"/>
                    <a:pt x="17006" y="134"/>
                  </a:cubicBezTo>
                  <a:cubicBezTo>
                    <a:pt x="15956" y="-180"/>
                    <a:pt x="14156" y="-1"/>
                    <a:pt x="11456" y="1299"/>
                  </a:cubicBezTo>
                  <a:cubicBezTo>
                    <a:pt x="8756" y="2598"/>
                    <a:pt x="5156" y="5018"/>
                    <a:pt x="2906" y="7618"/>
                  </a:cubicBezTo>
                  <a:cubicBezTo>
                    <a:pt x="656" y="10217"/>
                    <a:pt x="-244" y="12995"/>
                    <a:pt x="56" y="15146"/>
                  </a:cubicBezTo>
                  <a:cubicBezTo>
                    <a:pt x="356" y="17297"/>
                    <a:pt x="1856" y="18821"/>
                    <a:pt x="5606" y="19762"/>
                  </a:cubicBezTo>
                  <a:cubicBezTo>
                    <a:pt x="9356" y="20703"/>
                    <a:pt x="15356" y="21061"/>
                    <a:pt x="21356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4" name="Line"/>
            <p:cNvSpPr/>
            <p:nvPr/>
          </p:nvSpPr>
          <p:spPr>
            <a:xfrm>
              <a:off x="2533650" y="2203450"/>
              <a:ext cx="1841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93" y="2541"/>
                    <a:pt x="1986" y="5082"/>
                    <a:pt x="4345" y="8047"/>
                  </a:cubicBezTo>
                  <a:cubicBezTo>
                    <a:pt x="6703" y="11012"/>
                    <a:pt x="10428" y="14400"/>
                    <a:pt x="13531" y="16729"/>
                  </a:cubicBezTo>
                  <a:cubicBezTo>
                    <a:pt x="16634" y="19059"/>
                    <a:pt x="19117" y="203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5" name="Line"/>
            <p:cNvSpPr/>
            <p:nvPr/>
          </p:nvSpPr>
          <p:spPr>
            <a:xfrm>
              <a:off x="2686520" y="2235200"/>
              <a:ext cx="126531" cy="41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04" fill="norm" stroke="1" extrusionOk="0">
                  <a:moveTo>
                    <a:pt x="21520" y="0"/>
                  </a:moveTo>
                  <a:cubicBezTo>
                    <a:pt x="19360" y="882"/>
                    <a:pt x="17200" y="1763"/>
                    <a:pt x="15040" y="3637"/>
                  </a:cubicBezTo>
                  <a:cubicBezTo>
                    <a:pt x="12880" y="5510"/>
                    <a:pt x="10720" y="8376"/>
                    <a:pt x="8380" y="11076"/>
                  </a:cubicBezTo>
                  <a:cubicBezTo>
                    <a:pt x="6040" y="13776"/>
                    <a:pt x="3520" y="16310"/>
                    <a:pt x="2080" y="17853"/>
                  </a:cubicBezTo>
                  <a:cubicBezTo>
                    <a:pt x="640" y="19396"/>
                    <a:pt x="280" y="19947"/>
                    <a:pt x="100" y="20498"/>
                  </a:cubicBezTo>
                  <a:cubicBezTo>
                    <a:pt x="-80" y="21049"/>
                    <a:pt x="-80" y="21600"/>
                    <a:pt x="640" y="21490"/>
                  </a:cubicBezTo>
                  <a:cubicBezTo>
                    <a:pt x="1360" y="21380"/>
                    <a:pt x="2800" y="20608"/>
                    <a:pt x="4240" y="198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6" name="Line"/>
            <p:cNvSpPr/>
            <p:nvPr/>
          </p:nvSpPr>
          <p:spPr>
            <a:xfrm>
              <a:off x="3003550" y="2076450"/>
              <a:ext cx="12700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521"/>
                    <a:pt x="7200" y="13042"/>
                    <a:pt x="3600" y="16811"/>
                  </a:cubicBezTo>
                  <a:cubicBezTo>
                    <a:pt x="0" y="20581"/>
                    <a:pt x="0" y="21600"/>
                    <a:pt x="0" y="21600"/>
                  </a:cubicBezTo>
                  <a:cubicBezTo>
                    <a:pt x="0" y="21600"/>
                    <a:pt x="0" y="20581"/>
                    <a:pt x="0" y="19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7" name="Line"/>
            <p:cNvSpPr/>
            <p:nvPr/>
          </p:nvSpPr>
          <p:spPr>
            <a:xfrm>
              <a:off x="2838450" y="2032000"/>
              <a:ext cx="3048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6560"/>
                    <a:pt x="4500" y="11520"/>
                    <a:pt x="8100" y="7920"/>
                  </a:cubicBezTo>
                  <a:cubicBezTo>
                    <a:pt x="11700" y="4320"/>
                    <a:pt x="1665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8" name="Line"/>
            <p:cNvSpPr/>
            <p:nvPr/>
          </p:nvSpPr>
          <p:spPr>
            <a:xfrm>
              <a:off x="3257550" y="2520949"/>
              <a:ext cx="273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6" y="18000"/>
                    <a:pt x="7033" y="14400"/>
                    <a:pt x="10633" y="10800"/>
                  </a:cubicBezTo>
                  <a:cubicBezTo>
                    <a:pt x="14233" y="7200"/>
                    <a:pt x="1791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9" name="Line"/>
            <p:cNvSpPr/>
            <p:nvPr/>
          </p:nvSpPr>
          <p:spPr>
            <a:xfrm>
              <a:off x="3829546" y="2266950"/>
              <a:ext cx="120154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15554" y="0"/>
                  </a:moveTo>
                  <a:cubicBezTo>
                    <a:pt x="11457" y="1671"/>
                    <a:pt x="7361" y="3343"/>
                    <a:pt x="4381" y="6107"/>
                  </a:cubicBezTo>
                  <a:cubicBezTo>
                    <a:pt x="1402" y="8871"/>
                    <a:pt x="-460" y="12729"/>
                    <a:pt x="99" y="15493"/>
                  </a:cubicBezTo>
                  <a:cubicBezTo>
                    <a:pt x="657" y="18257"/>
                    <a:pt x="3637" y="19929"/>
                    <a:pt x="7547" y="20764"/>
                  </a:cubicBezTo>
                  <a:cubicBezTo>
                    <a:pt x="11457" y="21600"/>
                    <a:pt x="16299" y="21600"/>
                    <a:pt x="211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0" name="Line"/>
            <p:cNvSpPr/>
            <p:nvPr/>
          </p:nvSpPr>
          <p:spPr>
            <a:xfrm>
              <a:off x="4051300" y="2330450"/>
              <a:ext cx="16510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3503"/>
                    <a:pt x="9415" y="7005"/>
                    <a:pt x="13015" y="10605"/>
                  </a:cubicBezTo>
                  <a:cubicBezTo>
                    <a:pt x="16615" y="14205"/>
                    <a:pt x="19108" y="1790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1" name="Line"/>
            <p:cNvSpPr/>
            <p:nvPr/>
          </p:nvSpPr>
          <p:spPr>
            <a:xfrm>
              <a:off x="4140200" y="2324100"/>
              <a:ext cx="8255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171"/>
                    <a:pt x="16062" y="343"/>
                    <a:pt x="12462" y="1629"/>
                  </a:cubicBezTo>
                  <a:cubicBezTo>
                    <a:pt x="8862" y="2914"/>
                    <a:pt x="4431" y="5314"/>
                    <a:pt x="2215" y="8829"/>
                  </a:cubicBezTo>
                  <a:cubicBezTo>
                    <a:pt x="0" y="12343"/>
                    <a:pt x="0" y="169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2" name="Line"/>
            <p:cNvSpPr/>
            <p:nvPr/>
          </p:nvSpPr>
          <p:spPr>
            <a:xfrm>
              <a:off x="4324350" y="2254250"/>
              <a:ext cx="176711" cy="57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31" fill="norm" stroke="1" extrusionOk="0">
                  <a:moveTo>
                    <a:pt x="0" y="18920"/>
                  </a:moveTo>
                  <a:cubicBezTo>
                    <a:pt x="0" y="19393"/>
                    <a:pt x="0" y="19866"/>
                    <a:pt x="129" y="20378"/>
                  </a:cubicBezTo>
                  <a:cubicBezTo>
                    <a:pt x="257" y="20891"/>
                    <a:pt x="514" y="21442"/>
                    <a:pt x="771" y="21521"/>
                  </a:cubicBezTo>
                  <a:cubicBezTo>
                    <a:pt x="1029" y="21600"/>
                    <a:pt x="1286" y="21206"/>
                    <a:pt x="1414" y="19669"/>
                  </a:cubicBezTo>
                  <a:cubicBezTo>
                    <a:pt x="1543" y="18131"/>
                    <a:pt x="1543" y="15451"/>
                    <a:pt x="1671" y="12771"/>
                  </a:cubicBezTo>
                  <a:cubicBezTo>
                    <a:pt x="1800" y="10091"/>
                    <a:pt x="2057" y="7410"/>
                    <a:pt x="3086" y="5361"/>
                  </a:cubicBezTo>
                  <a:cubicBezTo>
                    <a:pt x="4114" y="3311"/>
                    <a:pt x="5914" y="1892"/>
                    <a:pt x="7329" y="1064"/>
                  </a:cubicBezTo>
                  <a:cubicBezTo>
                    <a:pt x="8743" y="236"/>
                    <a:pt x="9771" y="0"/>
                    <a:pt x="10800" y="0"/>
                  </a:cubicBezTo>
                  <a:cubicBezTo>
                    <a:pt x="11829" y="0"/>
                    <a:pt x="12857" y="236"/>
                    <a:pt x="13500" y="946"/>
                  </a:cubicBezTo>
                  <a:cubicBezTo>
                    <a:pt x="14143" y="1655"/>
                    <a:pt x="14400" y="2838"/>
                    <a:pt x="14271" y="3626"/>
                  </a:cubicBezTo>
                  <a:cubicBezTo>
                    <a:pt x="14143" y="4415"/>
                    <a:pt x="13629" y="4809"/>
                    <a:pt x="13114" y="5203"/>
                  </a:cubicBezTo>
                  <a:cubicBezTo>
                    <a:pt x="12600" y="5597"/>
                    <a:pt x="12086" y="5991"/>
                    <a:pt x="12729" y="6228"/>
                  </a:cubicBezTo>
                  <a:cubicBezTo>
                    <a:pt x="13371" y="6464"/>
                    <a:pt x="15171" y="6543"/>
                    <a:pt x="16843" y="6937"/>
                  </a:cubicBezTo>
                  <a:cubicBezTo>
                    <a:pt x="18514" y="7331"/>
                    <a:pt x="20057" y="8041"/>
                    <a:pt x="20829" y="8593"/>
                  </a:cubicBezTo>
                  <a:cubicBezTo>
                    <a:pt x="21600" y="9145"/>
                    <a:pt x="21600" y="9539"/>
                    <a:pt x="21214" y="9893"/>
                  </a:cubicBezTo>
                  <a:cubicBezTo>
                    <a:pt x="20829" y="10248"/>
                    <a:pt x="20057" y="10564"/>
                    <a:pt x="17871" y="10524"/>
                  </a:cubicBezTo>
                  <a:cubicBezTo>
                    <a:pt x="15686" y="10485"/>
                    <a:pt x="12086" y="10091"/>
                    <a:pt x="8486" y="96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3" name="Line"/>
            <p:cNvSpPr/>
            <p:nvPr/>
          </p:nvSpPr>
          <p:spPr>
            <a:xfrm>
              <a:off x="4347633" y="2098335"/>
              <a:ext cx="141818" cy="9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4" fill="norm" stroke="1" extrusionOk="0">
                  <a:moveTo>
                    <a:pt x="1290" y="9036"/>
                  </a:moveTo>
                  <a:cubicBezTo>
                    <a:pt x="1290" y="6738"/>
                    <a:pt x="1290" y="4440"/>
                    <a:pt x="1451" y="4440"/>
                  </a:cubicBezTo>
                  <a:cubicBezTo>
                    <a:pt x="1612" y="4440"/>
                    <a:pt x="1934" y="6738"/>
                    <a:pt x="1934" y="9036"/>
                  </a:cubicBezTo>
                  <a:cubicBezTo>
                    <a:pt x="1934" y="11334"/>
                    <a:pt x="1612" y="13631"/>
                    <a:pt x="1128" y="15929"/>
                  </a:cubicBezTo>
                  <a:cubicBezTo>
                    <a:pt x="645" y="18227"/>
                    <a:pt x="0" y="20525"/>
                    <a:pt x="0" y="20065"/>
                  </a:cubicBezTo>
                  <a:cubicBezTo>
                    <a:pt x="0" y="19606"/>
                    <a:pt x="645" y="16389"/>
                    <a:pt x="2096" y="12712"/>
                  </a:cubicBezTo>
                  <a:cubicBezTo>
                    <a:pt x="3546" y="9036"/>
                    <a:pt x="5803" y="4899"/>
                    <a:pt x="7737" y="2372"/>
                  </a:cubicBezTo>
                  <a:cubicBezTo>
                    <a:pt x="9672" y="-156"/>
                    <a:pt x="11284" y="-1075"/>
                    <a:pt x="13540" y="1682"/>
                  </a:cubicBezTo>
                  <a:cubicBezTo>
                    <a:pt x="15797" y="4440"/>
                    <a:pt x="18699" y="10874"/>
                    <a:pt x="21600" y="17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4" name="Line"/>
            <p:cNvSpPr/>
            <p:nvPr/>
          </p:nvSpPr>
          <p:spPr>
            <a:xfrm>
              <a:off x="4610099" y="2203450"/>
              <a:ext cx="118183" cy="43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457" fill="norm" stroke="1" extrusionOk="0">
                  <a:moveTo>
                    <a:pt x="8938" y="0"/>
                  </a:moveTo>
                  <a:cubicBezTo>
                    <a:pt x="12662" y="2504"/>
                    <a:pt x="16386" y="5009"/>
                    <a:pt x="18621" y="7774"/>
                  </a:cubicBezTo>
                  <a:cubicBezTo>
                    <a:pt x="20855" y="10539"/>
                    <a:pt x="21600" y="13565"/>
                    <a:pt x="19738" y="15913"/>
                  </a:cubicBezTo>
                  <a:cubicBezTo>
                    <a:pt x="17876" y="18261"/>
                    <a:pt x="13407" y="19930"/>
                    <a:pt x="10241" y="20765"/>
                  </a:cubicBezTo>
                  <a:cubicBezTo>
                    <a:pt x="7076" y="21600"/>
                    <a:pt x="5214" y="21600"/>
                    <a:pt x="3724" y="21183"/>
                  </a:cubicBezTo>
                  <a:cubicBezTo>
                    <a:pt x="2234" y="20765"/>
                    <a:pt x="1117" y="19930"/>
                    <a:pt x="0" y="190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5" name="Line"/>
            <p:cNvSpPr/>
            <p:nvPr/>
          </p:nvSpPr>
          <p:spPr>
            <a:xfrm>
              <a:off x="4864100" y="2070100"/>
              <a:ext cx="635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6" name="Line"/>
            <p:cNvSpPr/>
            <p:nvPr/>
          </p:nvSpPr>
          <p:spPr>
            <a:xfrm>
              <a:off x="4760383" y="2025650"/>
              <a:ext cx="198968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228" y="21600"/>
                  </a:moveTo>
                  <a:cubicBezTo>
                    <a:pt x="0" y="18000"/>
                    <a:pt x="-227" y="14400"/>
                    <a:pt x="455" y="11520"/>
                  </a:cubicBezTo>
                  <a:cubicBezTo>
                    <a:pt x="1137" y="8640"/>
                    <a:pt x="2729" y="6480"/>
                    <a:pt x="6367" y="4680"/>
                  </a:cubicBezTo>
                  <a:cubicBezTo>
                    <a:pt x="10005" y="2880"/>
                    <a:pt x="15689" y="1440"/>
                    <a:pt x="213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7" name="Line"/>
            <p:cNvSpPr/>
            <p:nvPr/>
          </p:nvSpPr>
          <p:spPr>
            <a:xfrm>
              <a:off x="5124449" y="2070100"/>
              <a:ext cx="148314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0" y="0"/>
                  </a:moveTo>
                  <a:cubicBezTo>
                    <a:pt x="5172" y="2145"/>
                    <a:pt x="10344" y="4289"/>
                    <a:pt x="14451" y="6511"/>
                  </a:cubicBezTo>
                  <a:cubicBezTo>
                    <a:pt x="18558" y="8732"/>
                    <a:pt x="21600" y="11030"/>
                    <a:pt x="21296" y="13174"/>
                  </a:cubicBezTo>
                  <a:cubicBezTo>
                    <a:pt x="20992" y="15319"/>
                    <a:pt x="17341" y="17311"/>
                    <a:pt x="13234" y="18689"/>
                  </a:cubicBezTo>
                  <a:cubicBezTo>
                    <a:pt x="9127" y="20068"/>
                    <a:pt x="4563" y="20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8" name="Line"/>
            <p:cNvSpPr/>
            <p:nvPr/>
          </p:nvSpPr>
          <p:spPr>
            <a:xfrm>
              <a:off x="5441950" y="2546350"/>
              <a:ext cx="25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9" name="Line"/>
            <p:cNvSpPr/>
            <p:nvPr/>
          </p:nvSpPr>
          <p:spPr>
            <a:xfrm>
              <a:off x="5890683" y="2078674"/>
              <a:ext cx="154518" cy="50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15386" y="1255"/>
                  </a:moveTo>
                  <a:cubicBezTo>
                    <a:pt x="15386" y="805"/>
                    <a:pt x="15386" y="355"/>
                    <a:pt x="14647" y="130"/>
                  </a:cubicBezTo>
                  <a:cubicBezTo>
                    <a:pt x="13907" y="-95"/>
                    <a:pt x="12427" y="-95"/>
                    <a:pt x="10356" y="670"/>
                  </a:cubicBezTo>
                  <a:cubicBezTo>
                    <a:pt x="8285" y="1435"/>
                    <a:pt x="5622" y="2965"/>
                    <a:pt x="3551" y="5260"/>
                  </a:cubicBezTo>
                  <a:cubicBezTo>
                    <a:pt x="1479" y="7555"/>
                    <a:pt x="0" y="10615"/>
                    <a:pt x="0" y="13360"/>
                  </a:cubicBezTo>
                  <a:cubicBezTo>
                    <a:pt x="0" y="16105"/>
                    <a:pt x="1479" y="18535"/>
                    <a:pt x="5326" y="19840"/>
                  </a:cubicBezTo>
                  <a:cubicBezTo>
                    <a:pt x="9173" y="21145"/>
                    <a:pt x="15386" y="21325"/>
                    <a:pt x="2160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0" name="Line"/>
            <p:cNvSpPr/>
            <p:nvPr/>
          </p:nvSpPr>
          <p:spPr>
            <a:xfrm>
              <a:off x="6153150" y="2103551"/>
              <a:ext cx="158750" cy="1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1439"/>
                  </a:moveTo>
                  <a:cubicBezTo>
                    <a:pt x="1152" y="608"/>
                    <a:pt x="2304" y="-223"/>
                    <a:pt x="3312" y="54"/>
                  </a:cubicBezTo>
                  <a:cubicBezTo>
                    <a:pt x="4320" y="331"/>
                    <a:pt x="5184" y="1715"/>
                    <a:pt x="8208" y="5454"/>
                  </a:cubicBezTo>
                  <a:cubicBezTo>
                    <a:pt x="11232" y="9192"/>
                    <a:pt x="16416" y="15285"/>
                    <a:pt x="21600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1" name="Line"/>
            <p:cNvSpPr/>
            <p:nvPr/>
          </p:nvSpPr>
          <p:spPr>
            <a:xfrm>
              <a:off x="6267450" y="2114550"/>
              <a:ext cx="10795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982"/>
                    <a:pt x="16518" y="1964"/>
                    <a:pt x="13341" y="4255"/>
                  </a:cubicBezTo>
                  <a:cubicBezTo>
                    <a:pt x="10165" y="6545"/>
                    <a:pt x="6353" y="10145"/>
                    <a:pt x="4024" y="13255"/>
                  </a:cubicBezTo>
                  <a:cubicBezTo>
                    <a:pt x="1694" y="16364"/>
                    <a:pt x="847" y="189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2" name="Line"/>
            <p:cNvSpPr/>
            <p:nvPr/>
          </p:nvSpPr>
          <p:spPr>
            <a:xfrm>
              <a:off x="6515100" y="2366105"/>
              <a:ext cx="1905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640" y="12582"/>
                    <a:pt x="5280" y="4867"/>
                    <a:pt x="8880" y="1782"/>
                  </a:cubicBezTo>
                  <a:cubicBezTo>
                    <a:pt x="12480" y="-1304"/>
                    <a:pt x="1704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3" name="Line"/>
            <p:cNvSpPr/>
            <p:nvPr/>
          </p:nvSpPr>
          <p:spPr>
            <a:xfrm>
              <a:off x="6851650" y="2120900"/>
              <a:ext cx="17780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86" y="2807"/>
                    <a:pt x="9771" y="5614"/>
                    <a:pt x="13371" y="8786"/>
                  </a:cubicBezTo>
                  <a:cubicBezTo>
                    <a:pt x="16971" y="11959"/>
                    <a:pt x="19286" y="15498"/>
                    <a:pt x="20443" y="17695"/>
                  </a:cubicBezTo>
                  <a:cubicBezTo>
                    <a:pt x="21600" y="19892"/>
                    <a:pt x="21600" y="207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4" name="Line"/>
            <p:cNvSpPr/>
            <p:nvPr/>
          </p:nvSpPr>
          <p:spPr>
            <a:xfrm>
              <a:off x="6946900" y="2159000"/>
              <a:ext cx="1397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655"/>
                    <a:pt x="16364" y="1309"/>
                    <a:pt x="12927" y="3382"/>
                  </a:cubicBezTo>
                  <a:cubicBezTo>
                    <a:pt x="9491" y="5455"/>
                    <a:pt x="5236" y="8945"/>
                    <a:pt x="2945" y="12218"/>
                  </a:cubicBezTo>
                  <a:cubicBezTo>
                    <a:pt x="655" y="15491"/>
                    <a:pt x="327" y="185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5" name="Line"/>
            <p:cNvSpPr/>
            <p:nvPr/>
          </p:nvSpPr>
          <p:spPr>
            <a:xfrm>
              <a:off x="7112000" y="2091531"/>
              <a:ext cx="253566" cy="72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30" fill="norm" stroke="1" extrusionOk="0">
                  <a:moveTo>
                    <a:pt x="0" y="21530"/>
                  </a:moveTo>
                  <a:cubicBezTo>
                    <a:pt x="893" y="19464"/>
                    <a:pt x="1785" y="17398"/>
                    <a:pt x="2678" y="15113"/>
                  </a:cubicBezTo>
                  <a:cubicBezTo>
                    <a:pt x="3570" y="12827"/>
                    <a:pt x="4463" y="10323"/>
                    <a:pt x="5712" y="8038"/>
                  </a:cubicBezTo>
                  <a:cubicBezTo>
                    <a:pt x="6962" y="5753"/>
                    <a:pt x="8569" y="3687"/>
                    <a:pt x="9997" y="2372"/>
                  </a:cubicBezTo>
                  <a:cubicBezTo>
                    <a:pt x="11425" y="1057"/>
                    <a:pt x="12674" y="493"/>
                    <a:pt x="13745" y="212"/>
                  </a:cubicBezTo>
                  <a:cubicBezTo>
                    <a:pt x="14817" y="-70"/>
                    <a:pt x="15709" y="-70"/>
                    <a:pt x="16602" y="212"/>
                  </a:cubicBezTo>
                  <a:cubicBezTo>
                    <a:pt x="17494" y="493"/>
                    <a:pt x="18387" y="1057"/>
                    <a:pt x="18744" y="1996"/>
                  </a:cubicBezTo>
                  <a:cubicBezTo>
                    <a:pt x="19101" y="2935"/>
                    <a:pt x="18922" y="4250"/>
                    <a:pt x="18565" y="5095"/>
                  </a:cubicBezTo>
                  <a:cubicBezTo>
                    <a:pt x="18208" y="5940"/>
                    <a:pt x="17673" y="6316"/>
                    <a:pt x="17137" y="6660"/>
                  </a:cubicBezTo>
                  <a:cubicBezTo>
                    <a:pt x="16602" y="7005"/>
                    <a:pt x="16066" y="7318"/>
                    <a:pt x="16245" y="7412"/>
                  </a:cubicBezTo>
                  <a:cubicBezTo>
                    <a:pt x="16423" y="7506"/>
                    <a:pt x="17316" y="7380"/>
                    <a:pt x="18208" y="7349"/>
                  </a:cubicBezTo>
                  <a:cubicBezTo>
                    <a:pt x="19101" y="7318"/>
                    <a:pt x="19993" y="7380"/>
                    <a:pt x="20618" y="7568"/>
                  </a:cubicBezTo>
                  <a:cubicBezTo>
                    <a:pt x="21243" y="7756"/>
                    <a:pt x="21600" y="8069"/>
                    <a:pt x="21243" y="8727"/>
                  </a:cubicBezTo>
                  <a:cubicBezTo>
                    <a:pt x="20886" y="9384"/>
                    <a:pt x="19815" y="10386"/>
                    <a:pt x="18655" y="10855"/>
                  </a:cubicBezTo>
                  <a:cubicBezTo>
                    <a:pt x="17494" y="11325"/>
                    <a:pt x="16245" y="11262"/>
                    <a:pt x="14995" y="1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6" name="Line"/>
            <p:cNvSpPr/>
            <p:nvPr/>
          </p:nvSpPr>
          <p:spPr>
            <a:xfrm>
              <a:off x="7269532" y="1847850"/>
              <a:ext cx="172669" cy="123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590" fill="norm" stroke="1" extrusionOk="0">
                  <a:moveTo>
                    <a:pt x="6473" y="0"/>
                  </a:moveTo>
                  <a:cubicBezTo>
                    <a:pt x="4629" y="5312"/>
                    <a:pt x="2786" y="10623"/>
                    <a:pt x="1600" y="14341"/>
                  </a:cubicBezTo>
                  <a:cubicBezTo>
                    <a:pt x="415" y="18059"/>
                    <a:pt x="-112" y="20184"/>
                    <a:pt x="20" y="20538"/>
                  </a:cubicBezTo>
                  <a:cubicBezTo>
                    <a:pt x="151" y="20892"/>
                    <a:pt x="942" y="19476"/>
                    <a:pt x="2522" y="15758"/>
                  </a:cubicBezTo>
                  <a:cubicBezTo>
                    <a:pt x="4103" y="12040"/>
                    <a:pt x="6473" y="6020"/>
                    <a:pt x="8449" y="2833"/>
                  </a:cubicBezTo>
                  <a:cubicBezTo>
                    <a:pt x="10425" y="-354"/>
                    <a:pt x="12005" y="-708"/>
                    <a:pt x="14112" y="2479"/>
                  </a:cubicBezTo>
                  <a:cubicBezTo>
                    <a:pt x="16220" y="5666"/>
                    <a:pt x="18854" y="12394"/>
                    <a:pt x="21488" y="19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7" name="Line"/>
            <p:cNvSpPr/>
            <p:nvPr/>
          </p:nvSpPr>
          <p:spPr>
            <a:xfrm>
              <a:off x="7423150" y="1955800"/>
              <a:ext cx="205582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10473" y="0"/>
                  </a:moveTo>
                  <a:cubicBezTo>
                    <a:pt x="13745" y="1622"/>
                    <a:pt x="17018" y="3243"/>
                    <a:pt x="18982" y="5222"/>
                  </a:cubicBezTo>
                  <a:cubicBezTo>
                    <a:pt x="20945" y="7200"/>
                    <a:pt x="21600" y="9535"/>
                    <a:pt x="20945" y="11870"/>
                  </a:cubicBezTo>
                  <a:cubicBezTo>
                    <a:pt x="20291" y="14205"/>
                    <a:pt x="18327" y="16541"/>
                    <a:pt x="14618" y="18162"/>
                  </a:cubicBezTo>
                  <a:cubicBezTo>
                    <a:pt x="10909" y="19784"/>
                    <a:pt x="5455" y="206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8" name="Line"/>
            <p:cNvSpPr/>
            <p:nvPr/>
          </p:nvSpPr>
          <p:spPr>
            <a:xfrm>
              <a:off x="1682750" y="3397250"/>
              <a:ext cx="2349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8" y="15840"/>
                    <a:pt x="6616" y="10080"/>
                    <a:pt x="10216" y="6480"/>
                  </a:cubicBezTo>
                  <a:cubicBezTo>
                    <a:pt x="13816" y="2880"/>
                    <a:pt x="17708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9" name="Line"/>
            <p:cNvSpPr/>
            <p:nvPr/>
          </p:nvSpPr>
          <p:spPr>
            <a:xfrm>
              <a:off x="1752600" y="3543299"/>
              <a:ext cx="165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67150" y="2838450"/>
              <a:ext cx="848426" cy="177243"/>
            </a:xfrm>
            <a:prstGeom prst="rect">
              <a:avLst/>
            </a:prstGeom>
            <a:effectLst/>
          </p:spPr>
        </p:pic>
        <p:sp>
          <p:nvSpPr>
            <p:cNvPr id="4892" name="Line"/>
            <p:cNvSpPr/>
            <p:nvPr/>
          </p:nvSpPr>
          <p:spPr>
            <a:xfrm>
              <a:off x="2287200" y="3231356"/>
              <a:ext cx="144851" cy="47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43" fill="norm" stroke="1" extrusionOk="0">
                  <a:moveTo>
                    <a:pt x="21116" y="1772"/>
                  </a:moveTo>
                  <a:cubicBezTo>
                    <a:pt x="20190" y="1193"/>
                    <a:pt x="19265" y="614"/>
                    <a:pt x="18030" y="277"/>
                  </a:cubicBezTo>
                  <a:cubicBezTo>
                    <a:pt x="16796" y="-61"/>
                    <a:pt x="15253" y="-157"/>
                    <a:pt x="13247" y="373"/>
                  </a:cubicBezTo>
                  <a:cubicBezTo>
                    <a:pt x="11242" y="904"/>
                    <a:pt x="8773" y="2061"/>
                    <a:pt x="6150" y="4423"/>
                  </a:cubicBezTo>
                  <a:cubicBezTo>
                    <a:pt x="3527" y="6786"/>
                    <a:pt x="750" y="10354"/>
                    <a:pt x="133" y="13247"/>
                  </a:cubicBezTo>
                  <a:cubicBezTo>
                    <a:pt x="-484" y="16139"/>
                    <a:pt x="1059" y="18357"/>
                    <a:pt x="4299" y="19611"/>
                  </a:cubicBezTo>
                  <a:cubicBezTo>
                    <a:pt x="7539" y="20864"/>
                    <a:pt x="12476" y="21154"/>
                    <a:pt x="17413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3" name="Line"/>
            <p:cNvSpPr/>
            <p:nvPr/>
          </p:nvSpPr>
          <p:spPr>
            <a:xfrm>
              <a:off x="2552700" y="3301999"/>
              <a:ext cx="1206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5760"/>
                    <a:pt x="10611" y="11520"/>
                    <a:pt x="14211" y="15120"/>
                  </a:cubicBezTo>
                  <a:cubicBezTo>
                    <a:pt x="17811" y="18720"/>
                    <a:pt x="19705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4" name="Line"/>
            <p:cNvSpPr/>
            <p:nvPr/>
          </p:nvSpPr>
          <p:spPr>
            <a:xfrm>
              <a:off x="2670832" y="3282950"/>
              <a:ext cx="110468" cy="36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27" fill="norm" stroke="1" extrusionOk="0">
                  <a:moveTo>
                    <a:pt x="21270" y="0"/>
                  </a:moveTo>
                  <a:cubicBezTo>
                    <a:pt x="16379" y="3848"/>
                    <a:pt x="11489" y="7697"/>
                    <a:pt x="8025" y="10676"/>
                  </a:cubicBezTo>
                  <a:cubicBezTo>
                    <a:pt x="4561" y="13655"/>
                    <a:pt x="2523" y="15766"/>
                    <a:pt x="1300" y="17566"/>
                  </a:cubicBezTo>
                  <a:cubicBezTo>
                    <a:pt x="78" y="19366"/>
                    <a:pt x="-330" y="20855"/>
                    <a:pt x="281" y="21228"/>
                  </a:cubicBezTo>
                  <a:cubicBezTo>
                    <a:pt x="893" y="21600"/>
                    <a:pt x="2523" y="20855"/>
                    <a:pt x="4153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5" name="Line"/>
            <p:cNvSpPr/>
            <p:nvPr/>
          </p:nvSpPr>
          <p:spPr>
            <a:xfrm>
              <a:off x="2930243" y="3206750"/>
              <a:ext cx="9808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59"/>
                    <a:pt x="2735" y="11917"/>
                    <a:pt x="575" y="15517"/>
                  </a:cubicBezTo>
                  <a:cubicBezTo>
                    <a:pt x="-1585" y="19117"/>
                    <a:pt x="2735" y="20359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6" name="Line"/>
            <p:cNvSpPr/>
            <p:nvPr/>
          </p:nvSpPr>
          <p:spPr>
            <a:xfrm>
              <a:off x="2838450" y="3175000"/>
              <a:ext cx="2286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7" name="Line"/>
            <p:cNvSpPr/>
            <p:nvPr/>
          </p:nvSpPr>
          <p:spPr>
            <a:xfrm>
              <a:off x="3232149" y="3606800"/>
              <a:ext cx="2349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18400"/>
                    <a:pt x="1168" y="15200"/>
                    <a:pt x="4281" y="12400"/>
                  </a:cubicBezTo>
                  <a:cubicBezTo>
                    <a:pt x="7395" y="9600"/>
                    <a:pt x="13038" y="7200"/>
                    <a:pt x="16346" y="5200"/>
                  </a:cubicBezTo>
                  <a:cubicBezTo>
                    <a:pt x="19654" y="3200"/>
                    <a:pt x="20627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8" name="Line"/>
            <p:cNvSpPr/>
            <p:nvPr/>
          </p:nvSpPr>
          <p:spPr>
            <a:xfrm>
              <a:off x="3749827" y="3404821"/>
              <a:ext cx="183263" cy="52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10" fill="norm" stroke="1" extrusionOk="0">
                  <a:moveTo>
                    <a:pt x="3296" y="6171"/>
                  </a:moveTo>
                  <a:cubicBezTo>
                    <a:pt x="2805" y="8417"/>
                    <a:pt x="2315" y="10664"/>
                    <a:pt x="2069" y="13083"/>
                  </a:cubicBezTo>
                  <a:cubicBezTo>
                    <a:pt x="1824" y="15502"/>
                    <a:pt x="1824" y="18094"/>
                    <a:pt x="1578" y="19606"/>
                  </a:cubicBezTo>
                  <a:cubicBezTo>
                    <a:pt x="1333" y="21118"/>
                    <a:pt x="842" y="21550"/>
                    <a:pt x="596" y="21507"/>
                  </a:cubicBezTo>
                  <a:cubicBezTo>
                    <a:pt x="351" y="21464"/>
                    <a:pt x="351" y="20945"/>
                    <a:pt x="228" y="18958"/>
                  </a:cubicBezTo>
                  <a:cubicBezTo>
                    <a:pt x="105" y="16971"/>
                    <a:pt x="-140" y="13515"/>
                    <a:pt x="105" y="10448"/>
                  </a:cubicBezTo>
                  <a:cubicBezTo>
                    <a:pt x="351" y="7380"/>
                    <a:pt x="1087" y="4702"/>
                    <a:pt x="2315" y="3017"/>
                  </a:cubicBezTo>
                  <a:cubicBezTo>
                    <a:pt x="3542" y="1332"/>
                    <a:pt x="5260" y="641"/>
                    <a:pt x="6855" y="296"/>
                  </a:cubicBezTo>
                  <a:cubicBezTo>
                    <a:pt x="8451" y="-50"/>
                    <a:pt x="9924" y="-50"/>
                    <a:pt x="11151" y="80"/>
                  </a:cubicBezTo>
                  <a:cubicBezTo>
                    <a:pt x="12378" y="209"/>
                    <a:pt x="13360" y="468"/>
                    <a:pt x="14096" y="1030"/>
                  </a:cubicBezTo>
                  <a:cubicBezTo>
                    <a:pt x="14833" y="1592"/>
                    <a:pt x="15324" y="2456"/>
                    <a:pt x="14833" y="3276"/>
                  </a:cubicBezTo>
                  <a:cubicBezTo>
                    <a:pt x="14342" y="4097"/>
                    <a:pt x="12869" y="4875"/>
                    <a:pt x="11642" y="5393"/>
                  </a:cubicBezTo>
                  <a:cubicBezTo>
                    <a:pt x="10415" y="5912"/>
                    <a:pt x="9433" y="6171"/>
                    <a:pt x="9678" y="6300"/>
                  </a:cubicBezTo>
                  <a:cubicBezTo>
                    <a:pt x="9924" y="6430"/>
                    <a:pt x="11396" y="6430"/>
                    <a:pt x="13237" y="6646"/>
                  </a:cubicBezTo>
                  <a:cubicBezTo>
                    <a:pt x="15078" y="6862"/>
                    <a:pt x="17287" y="7294"/>
                    <a:pt x="18883" y="7769"/>
                  </a:cubicBezTo>
                  <a:cubicBezTo>
                    <a:pt x="20478" y="8244"/>
                    <a:pt x="21460" y="8763"/>
                    <a:pt x="21215" y="9368"/>
                  </a:cubicBezTo>
                  <a:cubicBezTo>
                    <a:pt x="20969" y="9972"/>
                    <a:pt x="19496" y="10664"/>
                    <a:pt x="17042" y="10707"/>
                  </a:cubicBezTo>
                  <a:cubicBezTo>
                    <a:pt x="14587" y="10750"/>
                    <a:pt x="11151" y="10145"/>
                    <a:pt x="7715" y="9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9" name="Line"/>
            <p:cNvSpPr/>
            <p:nvPr/>
          </p:nvSpPr>
          <p:spPr>
            <a:xfrm>
              <a:off x="3752850" y="3223683"/>
              <a:ext cx="146050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051"/>
                  </a:moveTo>
                  <a:cubicBezTo>
                    <a:pt x="939" y="9042"/>
                    <a:pt x="1878" y="7033"/>
                    <a:pt x="2348" y="7284"/>
                  </a:cubicBezTo>
                  <a:cubicBezTo>
                    <a:pt x="2817" y="7535"/>
                    <a:pt x="2817" y="10047"/>
                    <a:pt x="2661" y="13563"/>
                  </a:cubicBezTo>
                  <a:cubicBezTo>
                    <a:pt x="2504" y="17079"/>
                    <a:pt x="2191" y="21600"/>
                    <a:pt x="2504" y="21600"/>
                  </a:cubicBezTo>
                  <a:cubicBezTo>
                    <a:pt x="2817" y="21600"/>
                    <a:pt x="3757" y="17079"/>
                    <a:pt x="4539" y="13563"/>
                  </a:cubicBezTo>
                  <a:cubicBezTo>
                    <a:pt x="5322" y="10047"/>
                    <a:pt x="5948" y="7535"/>
                    <a:pt x="7513" y="5023"/>
                  </a:cubicBezTo>
                  <a:cubicBezTo>
                    <a:pt x="9078" y="2512"/>
                    <a:pt x="11583" y="0"/>
                    <a:pt x="13304" y="0"/>
                  </a:cubicBezTo>
                  <a:cubicBezTo>
                    <a:pt x="15026" y="0"/>
                    <a:pt x="15965" y="2512"/>
                    <a:pt x="17217" y="6028"/>
                  </a:cubicBezTo>
                  <a:cubicBezTo>
                    <a:pt x="18470" y="9544"/>
                    <a:pt x="20035" y="14065"/>
                    <a:pt x="21600" y="18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0" name="Line"/>
            <p:cNvSpPr/>
            <p:nvPr/>
          </p:nvSpPr>
          <p:spPr>
            <a:xfrm>
              <a:off x="4076700" y="3263899"/>
              <a:ext cx="12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1" name="Line"/>
            <p:cNvSpPr/>
            <p:nvPr/>
          </p:nvSpPr>
          <p:spPr>
            <a:xfrm>
              <a:off x="4000500" y="3238500"/>
              <a:ext cx="2032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6457"/>
                    <a:pt x="5850" y="11314"/>
                    <a:pt x="9450" y="7714"/>
                  </a:cubicBezTo>
                  <a:cubicBezTo>
                    <a:pt x="13050" y="4114"/>
                    <a:pt x="17325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2" name="Line"/>
            <p:cNvSpPr/>
            <p:nvPr/>
          </p:nvSpPr>
          <p:spPr>
            <a:xfrm>
              <a:off x="4400549" y="3442063"/>
              <a:ext cx="177801" cy="20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611"/>
                  </a:moveTo>
                  <a:cubicBezTo>
                    <a:pt x="1286" y="179"/>
                    <a:pt x="2571" y="-253"/>
                    <a:pt x="3986" y="179"/>
                  </a:cubicBezTo>
                  <a:cubicBezTo>
                    <a:pt x="5400" y="611"/>
                    <a:pt x="6943" y="1907"/>
                    <a:pt x="9514" y="4823"/>
                  </a:cubicBezTo>
                  <a:cubicBezTo>
                    <a:pt x="12086" y="7739"/>
                    <a:pt x="15686" y="12275"/>
                    <a:pt x="17743" y="15299"/>
                  </a:cubicBezTo>
                  <a:cubicBezTo>
                    <a:pt x="19800" y="18323"/>
                    <a:pt x="20314" y="19835"/>
                    <a:pt x="20700" y="20591"/>
                  </a:cubicBezTo>
                  <a:cubicBezTo>
                    <a:pt x="21086" y="21347"/>
                    <a:pt x="21343" y="21347"/>
                    <a:pt x="21600" y="21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3" name="Line"/>
            <p:cNvSpPr/>
            <p:nvPr/>
          </p:nvSpPr>
          <p:spPr>
            <a:xfrm>
              <a:off x="4444999" y="3432905"/>
              <a:ext cx="152401" cy="2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194"/>
                  </a:moveTo>
                  <a:cubicBezTo>
                    <a:pt x="20100" y="26"/>
                    <a:pt x="18600" y="-143"/>
                    <a:pt x="17250" y="194"/>
                  </a:cubicBezTo>
                  <a:cubicBezTo>
                    <a:pt x="15900" y="532"/>
                    <a:pt x="14700" y="1376"/>
                    <a:pt x="12150" y="4076"/>
                  </a:cubicBezTo>
                  <a:cubicBezTo>
                    <a:pt x="9600" y="6776"/>
                    <a:pt x="5700" y="11332"/>
                    <a:pt x="3300" y="14201"/>
                  </a:cubicBezTo>
                  <a:cubicBezTo>
                    <a:pt x="900" y="17070"/>
                    <a:pt x="0" y="18251"/>
                    <a:pt x="0" y="19179"/>
                  </a:cubicBezTo>
                  <a:cubicBezTo>
                    <a:pt x="0" y="20107"/>
                    <a:pt x="900" y="20782"/>
                    <a:pt x="180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4" name="Line"/>
            <p:cNvSpPr/>
            <p:nvPr/>
          </p:nvSpPr>
          <p:spPr>
            <a:xfrm>
              <a:off x="4756149" y="3244850"/>
              <a:ext cx="63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15"/>
                    <a:pt x="0" y="11631"/>
                    <a:pt x="3600" y="15231"/>
                  </a:cubicBezTo>
                  <a:cubicBezTo>
                    <a:pt x="7200" y="18831"/>
                    <a:pt x="14400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5" name="Line"/>
            <p:cNvSpPr/>
            <p:nvPr/>
          </p:nvSpPr>
          <p:spPr>
            <a:xfrm>
              <a:off x="4667250" y="3219450"/>
              <a:ext cx="2222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4" y="14400"/>
                    <a:pt x="5349" y="7200"/>
                    <a:pt x="8949" y="3600"/>
                  </a:cubicBezTo>
                  <a:cubicBezTo>
                    <a:pt x="12549" y="0"/>
                    <a:pt x="1707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6" name="Line"/>
            <p:cNvSpPr/>
            <p:nvPr/>
          </p:nvSpPr>
          <p:spPr>
            <a:xfrm>
              <a:off x="5016500" y="3162300"/>
              <a:ext cx="148369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0" y="0"/>
                  </a:moveTo>
                  <a:cubicBezTo>
                    <a:pt x="5172" y="2127"/>
                    <a:pt x="10344" y="4255"/>
                    <a:pt x="14299" y="6586"/>
                  </a:cubicBezTo>
                  <a:cubicBezTo>
                    <a:pt x="18254" y="8918"/>
                    <a:pt x="20992" y="11455"/>
                    <a:pt x="21296" y="13745"/>
                  </a:cubicBezTo>
                  <a:cubicBezTo>
                    <a:pt x="21600" y="16036"/>
                    <a:pt x="19470" y="18082"/>
                    <a:pt x="16732" y="19350"/>
                  </a:cubicBezTo>
                  <a:cubicBezTo>
                    <a:pt x="13994" y="20618"/>
                    <a:pt x="10648" y="21109"/>
                    <a:pt x="73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7" name="Line"/>
            <p:cNvSpPr/>
            <p:nvPr/>
          </p:nvSpPr>
          <p:spPr>
            <a:xfrm>
              <a:off x="5270500" y="3543300"/>
              <a:ext cx="63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8" name="Line"/>
            <p:cNvSpPr/>
            <p:nvPr/>
          </p:nvSpPr>
          <p:spPr>
            <a:xfrm>
              <a:off x="5597829" y="3187298"/>
              <a:ext cx="167971" cy="43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264" fill="norm" stroke="1" extrusionOk="0">
                  <a:moveTo>
                    <a:pt x="21162" y="2170"/>
                  </a:moveTo>
                  <a:cubicBezTo>
                    <a:pt x="20895" y="1453"/>
                    <a:pt x="20629" y="736"/>
                    <a:pt x="19829" y="327"/>
                  </a:cubicBezTo>
                  <a:cubicBezTo>
                    <a:pt x="19029" y="-83"/>
                    <a:pt x="17695" y="-185"/>
                    <a:pt x="15695" y="480"/>
                  </a:cubicBezTo>
                  <a:cubicBezTo>
                    <a:pt x="13695" y="1146"/>
                    <a:pt x="11029" y="2579"/>
                    <a:pt x="8229" y="4831"/>
                  </a:cubicBezTo>
                  <a:cubicBezTo>
                    <a:pt x="5429" y="7083"/>
                    <a:pt x="2495" y="10154"/>
                    <a:pt x="1029" y="12714"/>
                  </a:cubicBezTo>
                  <a:cubicBezTo>
                    <a:pt x="-438" y="15273"/>
                    <a:pt x="-438" y="17320"/>
                    <a:pt x="1695" y="18753"/>
                  </a:cubicBezTo>
                  <a:cubicBezTo>
                    <a:pt x="3829" y="20187"/>
                    <a:pt x="8095" y="21006"/>
                    <a:pt x="11429" y="21210"/>
                  </a:cubicBezTo>
                  <a:cubicBezTo>
                    <a:pt x="14762" y="21415"/>
                    <a:pt x="17162" y="21006"/>
                    <a:pt x="19562" y="20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9" name="Line"/>
            <p:cNvSpPr/>
            <p:nvPr/>
          </p:nvSpPr>
          <p:spPr>
            <a:xfrm>
              <a:off x="5854700" y="3282950"/>
              <a:ext cx="1651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4371"/>
                    <a:pt x="7754" y="8743"/>
                    <a:pt x="11354" y="12343"/>
                  </a:cubicBezTo>
                  <a:cubicBezTo>
                    <a:pt x="14954" y="15943"/>
                    <a:pt x="18277" y="187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0" name="Line"/>
            <p:cNvSpPr/>
            <p:nvPr/>
          </p:nvSpPr>
          <p:spPr>
            <a:xfrm>
              <a:off x="5979704" y="3295650"/>
              <a:ext cx="116297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6949" y="3284"/>
                    <a:pt x="12706" y="6568"/>
                    <a:pt x="9042" y="9853"/>
                  </a:cubicBezTo>
                  <a:cubicBezTo>
                    <a:pt x="5378" y="13137"/>
                    <a:pt x="2292" y="16421"/>
                    <a:pt x="942" y="18379"/>
                  </a:cubicBezTo>
                  <a:cubicBezTo>
                    <a:pt x="-408" y="20337"/>
                    <a:pt x="-22" y="20968"/>
                    <a:pt x="3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1" name="Line"/>
            <p:cNvSpPr/>
            <p:nvPr/>
          </p:nvSpPr>
          <p:spPr>
            <a:xfrm>
              <a:off x="6261100" y="3505200"/>
              <a:ext cx="2349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18000"/>
                    <a:pt x="1168" y="14400"/>
                    <a:pt x="3211" y="11250"/>
                  </a:cubicBezTo>
                  <a:cubicBezTo>
                    <a:pt x="5254" y="8100"/>
                    <a:pt x="8757" y="5400"/>
                    <a:pt x="12065" y="3600"/>
                  </a:cubicBezTo>
                  <a:cubicBezTo>
                    <a:pt x="15373" y="1800"/>
                    <a:pt x="18486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2" name="Line"/>
            <p:cNvSpPr/>
            <p:nvPr/>
          </p:nvSpPr>
          <p:spPr>
            <a:xfrm>
              <a:off x="6616700" y="3308350"/>
              <a:ext cx="2095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18" y="4800"/>
                    <a:pt x="10036" y="9600"/>
                    <a:pt x="13636" y="13200"/>
                  </a:cubicBezTo>
                  <a:cubicBezTo>
                    <a:pt x="17236" y="16800"/>
                    <a:pt x="19418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3" name="Line"/>
            <p:cNvSpPr/>
            <p:nvPr/>
          </p:nvSpPr>
          <p:spPr>
            <a:xfrm>
              <a:off x="6700951" y="3295650"/>
              <a:ext cx="112599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1278" y="0"/>
                  </a:moveTo>
                  <a:cubicBezTo>
                    <a:pt x="19278" y="0"/>
                    <a:pt x="17278" y="0"/>
                    <a:pt x="14478" y="982"/>
                  </a:cubicBezTo>
                  <a:cubicBezTo>
                    <a:pt x="11678" y="1964"/>
                    <a:pt x="8078" y="3927"/>
                    <a:pt x="5278" y="6764"/>
                  </a:cubicBezTo>
                  <a:cubicBezTo>
                    <a:pt x="2478" y="9600"/>
                    <a:pt x="478" y="13309"/>
                    <a:pt x="78" y="15927"/>
                  </a:cubicBezTo>
                  <a:cubicBezTo>
                    <a:pt x="-322" y="18545"/>
                    <a:pt x="878" y="20073"/>
                    <a:pt x="20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4" name="Line"/>
            <p:cNvSpPr/>
            <p:nvPr/>
          </p:nvSpPr>
          <p:spPr>
            <a:xfrm>
              <a:off x="6921500" y="3300843"/>
              <a:ext cx="212498" cy="55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82" fill="norm" stroke="1" extrusionOk="0">
                  <a:moveTo>
                    <a:pt x="0" y="21482"/>
                  </a:moveTo>
                  <a:cubicBezTo>
                    <a:pt x="1069" y="18477"/>
                    <a:pt x="2139" y="15473"/>
                    <a:pt x="2994" y="12956"/>
                  </a:cubicBezTo>
                  <a:cubicBezTo>
                    <a:pt x="3850" y="10438"/>
                    <a:pt x="4491" y="8408"/>
                    <a:pt x="5347" y="6622"/>
                  </a:cubicBezTo>
                  <a:cubicBezTo>
                    <a:pt x="6202" y="4835"/>
                    <a:pt x="7271" y="3293"/>
                    <a:pt x="8127" y="2237"/>
                  </a:cubicBezTo>
                  <a:cubicBezTo>
                    <a:pt x="8982" y="1181"/>
                    <a:pt x="9624" y="613"/>
                    <a:pt x="10479" y="288"/>
                  </a:cubicBezTo>
                  <a:cubicBezTo>
                    <a:pt x="11335" y="-37"/>
                    <a:pt x="12404" y="-118"/>
                    <a:pt x="13366" y="207"/>
                  </a:cubicBezTo>
                  <a:cubicBezTo>
                    <a:pt x="14329" y="532"/>
                    <a:pt x="15184" y="1262"/>
                    <a:pt x="15184" y="2399"/>
                  </a:cubicBezTo>
                  <a:cubicBezTo>
                    <a:pt x="15184" y="3536"/>
                    <a:pt x="14329" y="5079"/>
                    <a:pt x="13794" y="6053"/>
                  </a:cubicBezTo>
                  <a:cubicBezTo>
                    <a:pt x="13259" y="7028"/>
                    <a:pt x="13046" y="7434"/>
                    <a:pt x="13473" y="7515"/>
                  </a:cubicBezTo>
                  <a:cubicBezTo>
                    <a:pt x="13901" y="7596"/>
                    <a:pt x="14970" y="7353"/>
                    <a:pt x="16147" y="7231"/>
                  </a:cubicBezTo>
                  <a:cubicBezTo>
                    <a:pt x="17323" y="7109"/>
                    <a:pt x="18606" y="7109"/>
                    <a:pt x="19568" y="7393"/>
                  </a:cubicBezTo>
                  <a:cubicBezTo>
                    <a:pt x="20531" y="7677"/>
                    <a:pt x="21172" y="8246"/>
                    <a:pt x="21386" y="9302"/>
                  </a:cubicBezTo>
                  <a:cubicBezTo>
                    <a:pt x="21600" y="10357"/>
                    <a:pt x="21386" y="11900"/>
                    <a:pt x="20958" y="12834"/>
                  </a:cubicBezTo>
                  <a:cubicBezTo>
                    <a:pt x="20531" y="13768"/>
                    <a:pt x="19889" y="14093"/>
                    <a:pt x="18713" y="14174"/>
                  </a:cubicBezTo>
                  <a:cubicBezTo>
                    <a:pt x="17537" y="14255"/>
                    <a:pt x="15826" y="14093"/>
                    <a:pt x="14115" y="13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5" name="Line"/>
            <p:cNvSpPr/>
            <p:nvPr/>
          </p:nvSpPr>
          <p:spPr>
            <a:xfrm>
              <a:off x="7029450" y="3131494"/>
              <a:ext cx="139700" cy="13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4909" y="3961"/>
                  </a:moveTo>
                  <a:cubicBezTo>
                    <a:pt x="3927" y="5333"/>
                    <a:pt x="2945" y="6704"/>
                    <a:pt x="1964" y="8933"/>
                  </a:cubicBezTo>
                  <a:cubicBezTo>
                    <a:pt x="982" y="11161"/>
                    <a:pt x="0" y="14247"/>
                    <a:pt x="0" y="14761"/>
                  </a:cubicBezTo>
                  <a:cubicBezTo>
                    <a:pt x="0" y="15276"/>
                    <a:pt x="982" y="13218"/>
                    <a:pt x="2291" y="10647"/>
                  </a:cubicBezTo>
                  <a:cubicBezTo>
                    <a:pt x="3600" y="8076"/>
                    <a:pt x="5236" y="4990"/>
                    <a:pt x="6873" y="2933"/>
                  </a:cubicBezTo>
                  <a:cubicBezTo>
                    <a:pt x="8509" y="876"/>
                    <a:pt x="10145" y="-153"/>
                    <a:pt x="11618" y="18"/>
                  </a:cubicBezTo>
                  <a:cubicBezTo>
                    <a:pt x="13091" y="190"/>
                    <a:pt x="14400" y="1561"/>
                    <a:pt x="16036" y="5333"/>
                  </a:cubicBezTo>
                  <a:cubicBezTo>
                    <a:pt x="17673" y="9104"/>
                    <a:pt x="19636" y="15276"/>
                    <a:pt x="21600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6" name="Line"/>
            <p:cNvSpPr/>
            <p:nvPr/>
          </p:nvSpPr>
          <p:spPr>
            <a:xfrm>
              <a:off x="7296149" y="3175000"/>
              <a:ext cx="115953" cy="59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3411" y="0"/>
                  </a:moveTo>
                  <a:cubicBezTo>
                    <a:pt x="7958" y="2374"/>
                    <a:pt x="12505" y="4749"/>
                    <a:pt x="15916" y="7391"/>
                  </a:cubicBezTo>
                  <a:cubicBezTo>
                    <a:pt x="19326" y="10034"/>
                    <a:pt x="21600" y="12945"/>
                    <a:pt x="20463" y="15243"/>
                  </a:cubicBezTo>
                  <a:cubicBezTo>
                    <a:pt x="19326" y="17540"/>
                    <a:pt x="14779" y="19226"/>
                    <a:pt x="10800" y="20183"/>
                  </a:cubicBezTo>
                  <a:cubicBezTo>
                    <a:pt x="6821" y="21140"/>
                    <a:pt x="3411" y="213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7" name="Line"/>
            <p:cNvSpPr/>
            <p:nvPr/>
          </p:nvSpPr>
          <p:spPr>
            <a:xfrm>
              <a:off x="1473200" y="4819650"/>
              <a:ext cx="2032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5840"/>
                    <a:pt x="12150" y="10080"/>
                    <a:pt x="15750" y="6480"/>
                  </a:cubicBezTo>
                  <a:cubicBezTo>
                    <a:pt x="19350" y="2880"/>
                    <a:pt x="2047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8" name="Line"/>
            <p:cNvSpPr/>
            <p:nvPr/>
          </p:nvSpPr>
          <p:spPr>
            <a:xfrm>
              <a:off x="1543050" y="4940300"/>
              <a:ext cx="196850" cy="5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16800"/>
                  </a:moveTo>
                  <a:cubicBezTo>
                    <a:pt x="929" y="19200"/>
                    <a:pt x="1858" y="21600"/>
                    <a:pt x="5458" y="18800"/>
                  </a:cubicBezTo>
                  <a:cubicBezTo>
                    <a:pt x="9058" y="16000"/>
                    <a:pt x="15329" y="8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9" name="Line"/>
            <p:cNvSpPr/>
            <p:nvPr/>
          </p:nvSpPr>
          <p:spPr>
            <a:xfrm>
              <a:off x="2152650" y="4652889"/>
              <a:ext cx="209550" cy="19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183"/>
                  </a:moveTo>
                  <a:cubicBezTo>
                    <a:pt x="1091" y="-50"/>
                    <a:pt x="2182" y="-282"/>
                    <a:pt x="3709" y="995"/>
                  </a:cubicBezTo>
                  <a:cubicBezTo>
                    <a:pt x="5236" y="2273"/>
                    <a:pt x="7200" y="5060"/>
                    <a:pt x="9164" y="8428"/>
                  </a:cubicBezTo>
                  <a:cubicBezTo>
                    <a:pt x="11127" y="11795"/>
                    <a:pt x="13091" y="15744"/>
                    <a:pt x="14509" y="18066"/>
                  </a:cubicBezTo>
                  <a:cubicBezTo>
                    <a:pt x="15927" y="20389"/>
                    <a:pt x="16800" y="21086"/>
                    <a:pt x="17891" y="21202"/>
                  </a:cubicBezTo>
                  <a:cubicBezTo>
                    <a:pt x="18982" y="21318"/>
                    <a:pt x="20291" y="20853"/>
                    <a:pt x="21600" y="20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0" name="Line"/>
            <p:cNvSpPr/>
            <p:nvPr/>
          </p:nvSpPr>
          <p:spPr>
            <a:xfrm>
              <a:off x="2321983" y="4686299"/>
              <a:ext cx="110068" cy="3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0"/>
                  </a:moveTo>
                  <a:cubicBezTo>
                    <a:pt x="18692" y="2597"/>
                    <a:pt x="15785" y="5193"/>
                    <a:pt x="12462" y="8380"/>
                  </a:cubicBezTo>
                  <a:cubicBezTo>
                    <a:pt x="9138" y="11567"/>
                    <a:pt x="5400" y="15344"/>
                    <a:pt x="3115" y="17764"/>
                  </a:cubicBezTo>
                  <a:cubicBezTo>
                    <a:pt x="831" y="20184"/>
                    <a:pt x="0" y="21246"/>
                    <a:pt x="0" y="21423"/>
                  </a:cubicBezTo>
                  <a:cubicBezTo>
                    <a:pt x="0" y="21600"/>
                    <a:pt x="831" y="20892"/>
                    <a:pt x="1869" y="20066"/>
                  </a:cubicBezTo>
                  <a:cubicBezTo>
                    <a:pt x="2908" y="19239"/>
                    <a:pt x="4154" y="18295"/>
                    <a:pt x="5400" y="17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1" name="Line"/>
            <p:cNvSpPr/>
            <p:nvPr/>
          </p:nvSpPr>
          <p:spPr>
            <a:xfrm>
              <a:off x="2571750" y="4552950"/>
              <a:ext cx="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2" name="Line"/>
            <p:cNvSpPr/>
            <p:nvPr/>
          </p:nvSpPr>
          <p:spPr>
            <a:xfrm>
              <a:off x="2444750" y="4552950"/>
              <a:ext cx="2413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74" y="15429"/>
                    <a:pt x="4547" y="9257"/>
                    <a:pt x="8147" y="5657"/>
                  </a:cubicBezTo>
                  <a:cubicBezTo>
                    <a:pt x="11747" y="2057"/>
                    <a:pt x="16674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3" name="Line"/>
            <p:cNvSpPr/>
            <p:nvPr/>
          </p:nvSpPr>
          <p:spPr>
            <a:xfrm>
              <a:off x="2768600" y="4654550"/>
              <a:ext cx="1270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4896"/>
                    <a:pt x="7920" y="9792"/>
                    <a:pt x="11520" y="13392"/>
                  </a:cubicBezTo>
                  <a:cubicBezTo>
                    <a:pt x="15120" y="16992"/>
                    <a:pt x="18360" y="192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4" name="Line"/>
            <p:cNvSpPr/>
            <p:nvPr/>
          </p:nvSpPr>
          <p:spPr>
            <a:xfrm>
              <a:off x="2844800" y="4654550"/>
              <a:ext cx="11430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098"/>
                    <a:pt x="16800" y="2197"/>
                    <a:pt x="13800" y="4515"/>
                  </a:cubicBezTo>
                  <a:cubicBezTo>
                    <a:pt x="10800" y="6834"/>
                    <a:pt x="7200" y="10373"/>
                    <a:pt x="4800" y="13424"/>
                  </a:cubicBezTo>
                  <a:cubicBezTo>
                    <a:pt x="2400" y="16475"/>
                    <a:pt x="1200" y="190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5" name="Line"/>
            <p:cNvSpPr/>
            <p:nvPr/>
          </p:nvSpPr>
          <p:spPr>
            <a:xfrm>
              <a:off x="3238500" y="4952999"/>
              <a:ext cx="215900" cy="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0"/>
                  </a:moveTo>
                  <a:cubicBezTo>
                    <a:pt x="2118" y="7855"/>
                    <a:pt x="4235" y="15709"/>
                    <a:pt x="7518" y="18655"/>
                  </a:cubicBezTo>
                  <a:cubicBezTo>
                    <a:pt x="10800" y="21600"/>
                    <a:pt x="15247" y="19636"/>
                    <a:pt x="17788" y="16691"/>
                  </a:cubicBezTo>
                  <a:cubicBezTo>
                    <a:pt x="20329" y="13745"/>
                    <a:pt x="20965" y="9818"/>
                    <a:pt x="21600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6" name="Line"/>
            <p:cNvSpPr/>
            <p:nvPr/>
          </p:nvSpPr>
          <p:spPr>
            <a:xfrm>
              <a:off x="3676649" y="4756149"/>
              <a:ext cx="184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6083" y="3600"/>
                  </a:cubicBezTo>
                  <a:cubicBezTo>
                    <a:pt x="9683" y="7200"/>
                    <a:pt x="15641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7" name="Line"/>
            <p:cNvSpPr/>
            <p:nvPr/>
          </p:nvSpPr>
          <p:spPr>
            <a:xfrm>
              <a:off x="3812116" y="4794249"/>
              <a:ext cx="93135" cy="32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21600" y="0"/>
                  </a:moveTo>
                  <a:cubicBezTo>
                    <a:pt x="17182" y="3506"/>
                    <a:pt x="12764" y="7013"/>
                    <a:pt x="9327" y="10029"/>
                  </a:cubicBezTo>
                  <a:cubicBezTo>
                    <a:pt x="5891" y="13044"/>
                    <a:pt x="3436" y="15569"/>
                    <a:pt x="1964" y="17532"/>
                  </a:cubicBezTo>
                  <a:cubicBezTo>
                    <a:pt x="491" y="19496"/>
                    <a:pt x="0" y="20899"/>
                    <a:pt x="0" y="21249"/>
                  </a:cubicBezTo>
                  <a:cubicBezTo>
                    <a:pt x="0" y="21600"/>
                    <a:pt x="491" y="20899"/>
                    <a:pt x="1473" y="20127"/>
                  </a:cubicBezTo>
                  <a:cubicBezTo>
                    <a:pt x="2455" y="19356"/>
                    <a:pt x="3927" y="18514"/>
                    <a:pt x="54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8" name="Line"/>
            <p:cNvSpPr/>
            <p:nvPr/>
          </p:nvSpPr>
          <p:spPr>
            <a:xfrm>
              <a:off x="4019550" y="4578350"/>
              <a:ext cx="1905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9" name="Line"/>
            <p:cNvSpPr/>
            <p:nvPr/>
          </p:nvSpPr>
          <p:spPr>
            <a:xfrm>
              <a:off x="3886200" y="4546599"/>
              <a:ext cx="273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7" y="18400"/>
                    <a:pt x="5693" y="15200"/>
                    <a:pt x="9293" y="11600"/>
                  </a:cubicBezTo>
                  <a:cubicBezTo>
                    <a:pt x="12893" y="8000"/>
                    <a:pt x="17247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0" name="Line"/>
            <p:cNvSpPr/>
            <p:nvPr/>
          </p:nvSpPr>
          <p:spPr>
            <a:xfrm>
              <a:off x="4273550" y="4826000"/>
              <a:ext cx="1587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680"/>
                    <a:pt x="8640" y="7360"/>
                    <a:pt x="12240" y="10960"/>
                  </a:cubicBezTo>
                  <a:cubicBezTo>
                    <a:pt x="15840" y="14560"/>
                    <a:pt x="18720" y="180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1" name="Line"/>
            <p:cNvSpPr/>
            <p:nvPr/>
          </p:nvSpPr>
          <p:spPr>
            <a:xfrm>
              <a:off x="4362450" y="4848722"/>
              <a:ext cx="127000" cy="3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164"/>
                  </a:moveTo>
                  <a:cubicBezTo>
                    <a:pt x="19440" y="34"/>
                    <a:pt x="17280" y="-95"/>
                    <a:pt x="15660" y="99"/>
                  </a:cubicBezTo>
                  <a:cubicBezTo>
                    <a:pt x="14040" y="293"/>
                    <a:pt x="12960" y="810"/>
                    <a:pt x="10980" y="2751"/>
                  </a:cubicBezTo>
                  <a:cubicBezTo>
                    <a:pt x="9000" y="4691"/>
                    <a:pt x="6120" y="8054"/>
                    <a:pt x="4140" y="11416"/>
                  </a:cubicBezTo>
                  <a:cubicBezTo>
                    <a:pt x="2160" y="14779"/>
                    <a:pt x="1080" y="18142"/>
                    <a:pt x="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2" name="Line"/>
            <p:cNvSpPr/>
            <p:nvPr/>
          </p:nvSpPr>
          <p:spPr>
            <a:xfrm>
              <a:off x="4655191" y="4776646"/>
              <a:ext cx="192071" cy="5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01" fill="norm" stroke="1" extrusionOk="0">
                  <a:moveTo>
                    <a:pt x="6201" y="4570"/>
                  </a:moveTo>
                  <a:cubicBezTo>
                    <a:pt x="5736" y="6884"/>
                    <a:pt x="5272" y="9198"/>
                    <a:pt x="4575" y="11812"/>
                  </a:cubicBezTo>
                  <a:cubicBezTo>
                    <a:pt x="3878" y="14427"/>
                    <a:pt x="2949" y="17341"/>
                    <a:pt x="2136" y="19098"/>
                  </a:cubicBezTo>
                  <a:cubicBezTo>
                    <a:pt x="1324" y="20855"/>
                    <a:pt x="627" y="21455"/>
                    <a:pt x="278" y="21498"/>
                  </a:cubicBezTo>
                  <a:cubicBezTo>
                    <a:pt x="-70" y="21541"/>
                    <a:pt x="-70" y="21027"/>
                    <a:pt x="162" y="19398"/>
                  </a:cubicBezTo>
                  <a:cubicBezTo>
                    <a:pt x="395" y="17770"/>
                    <a:pt x="859" y="15027"/>
                    <a:pt x="1440" y="12412"/>
                  </a:cubicBezTo>
                  <a:cubicBezTo>
                    <a:pt x="2020" y="9798"/>
                    <a:pt x="2717" y="7312"/>
                    <a:pt x="3530" y="5470"/>
                  </a:cubicBezTo>
                  <a:cubicBezTo>
                    <a:pt x="4343" y="3627"/>
                    <a:pt x="5272" y="2427"/>
                    <a:pt x="6201" y="1612"/>
                  </a:cubicBezTo>
                  <a:cubicBezTo>
                    <a:pt x="7130" y="798"/>
                    <a:pt x="8059" y="370"/>
                    <a:pt x="9104" y="155"/>
                  </a:cubicBezTo>
                  <a:cubicBezTo>
                    <a:pt x="10149" y="-59"/>
                    <a:pt x="11311" y="-59"/>
                    <a:pt x="12240" y="198"/>
                  </a:cubicBezTo>
                  <a:cubicBezTo>
                    <a:pt x="13169" y="455"/>
                    <a:pt x="13865" y="970"/>
                    <a:pt x="14446" y="1741"/>
                  </a:cubicBezTo>
                  <a:cubicBezTo>
                    <a:pt x="15027" y="2512"/>
                    <a:pt x="15491" y="3541"/>
                    <a:pt x="15607" y="4270"/>
                  </a:cubicBezTo>
                  <a:cubicBezTo>
                    <a:pt x="15724" y="4998"/>
                    <a:pt x="15491" y="5427"/>
                    <a:pt x="16536" y="6198"/>
                  </a:cubicBezTo>
                  <a:cubicBezTo>
                    <a:pt x="17582" y="6970"/>
                    <a:pt x="19904" y="8084"/>
                    <a:pt x="20717" y="9070"/>
                  </a:cubicBezTo>
                  <a:cubicBezTo>
                    <a:pt x="21530" y="10055"/>
                    <a:pt x="20833" y="10912"/>
                    <a:pt x="19904" y="11470"/>
                  </a:cubicBezTo>
                  <a:cubicBezTo>
                    <a:pt x="18975" y="12027"/>
                    <a:pt x="17814" y="12284"/>
                    <a:pt x="16072" y="12241"/>
                  </a:cubicBezTo>
                  <a:cubicBezTo>
                    <a:pt x="14330" y="12198"/>
                    <a:pt x="12007" y="11855"/>
                    <a:pt x="10498" y="11341"/>
                  </a:cubicBezTo>
                  <a:cubicBezTo>
                    <a:pt x="8988" y="10827"/>
                    <a:pt x="8291" y="10141"/>
                    <a:pt x="7595" y="9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3" name="Line"/>
            <p:cNvSpPr/>
            <p:nvPr/>
          </p:nvSpPr>
          <p:spPr>
            <a:xfrm>
              <a:off x="4744390" y="4527650"/>
              <a:ext cx="138761" cy="12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35" fill="norm" stroke="1" extrusionOk="0">
                  <a:moveTo>
                    <a:pt x="4764" y="6254"/>
                  </a:moveTo>
                  <a:cubicBezTo>
                    <a:pt x="3782" y="10087"/>
                    <a:pt x="2800" y="13919"/>
                    <a:pt x="1982" y="16706"/>
                  </a:cubicBezTo>
                  <a:cubicBezTo>
                    <a:pt x="1164" y="19493"/>
                    <a:pt x="510" y="21235"/>
                    <a:pt x="182" y="21235"/>
                  </a:cubicBezTo>
                  <a:cubicBezTo>
                    <a:pt x="-145" y="21235"/>
                    <a:pt x="-145" y="19493"/>
                    <a:pt x="1164" y="15835"/>
                  </a:cubicBezTo>
                  <a:cubicBezTo>
                    <a:pt x="2473" y="12177"/>
                    <a:pt x="5091" y="6603"/>
                    <a:pt x="7382" y="3467"/>
                  </a:cubicBezTo>
                  <a:cubicBezTo>
                    <a:pt x="9673" y="332"/>
                    <a:pt x="11637" y="-365"/>
                    <a:pt x="13110" y="158"/>
                  </a:cubicBezTo>
                  <a:cubicBezTo>
                    <a:pt x="14582" y="680"/>
                    <a:pt x="15564" y="2422"/>
                    <a:pt x="16219" y="5035"/>
                  </a:cubicBezTo>
                  <a:cubicBezTo>
                    <a:pt x="16873" y="7648"/>
                    <a:pt x="17200" y="11132"/>
                    <a:pt x="18019" y="13745"/>
                  </a:cubicBezTo>
                  <a:cubicBezTo>
                    <a:pt x="18837" y="16358"/>
                    <a:pt x="20146" y="18100"/>
                    <a:pt x="21455" y="19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4" name="Line"/>
            <p:cNvSpPr/>
            <p:nvPr/>
          </p:nvSpPr>
          <p:spPr>
            <a:xfrm>
              <a:off x="5238749" y="4974166"/>
              <a:ext cx="20325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0" y="7200"/>
                  </a:moveTo>
                  <a:cubicBezTo>
                    <a:pt x="4899" y="14400"/>
                    <a:pt x="9798" y="21600"/>
                    <a:pt x="12915" y="21600"/>
                  </a:cubicBezTo>
                  <a:cubicBezTo>
                    <a:pt x="16033" y="21600"/>
                    <a:pt x="17369" y="14400"/>
                    <a:pt x="18594" y="9000"/>
                  </a:cubicBezTo>
                  <a:cubicBezTo>
                    <a:pt x="19819" y="3600"/>
                    <a:pt x="20932" y="0"/>
                    <a:pt x="21266" y="0"/>
                  </a:cubicBezTo>
                  <a:cubicBezTo>
                    <a:pt x="21600" y="0"/>
                    <a:pt x="21155" y="3600"/>
                    <a:pt x="20709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5" name="Line"/>
            <p:cNvSpPr/>
            <p:nvPr/>
          </p:nvSpPr>
          <p:spPr>
            <a:xfrm>
              <a:off x="5659311" y="4642858"/>
              <a:ext cx="207295" cy="53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346" fill="norm" stroke="1" extrusionOk="0">
                  <a:moveTo>
                    <a:pt x="3091" y="7584"/>
                  </a:moveTo>
                  <a:cubicBezTo>
                    <a:pt x="3307" y="9955"/>
                    <a:pt x="3523" y="12327"/>
                    <a:pt x="3523" y="14191"/>
                  </a:cubicBezTo>
                  <a:cubicBezTo>
                    <a:pt x="3523" y="16054"/>
                    <a:pt x="3307" y="17409"/>
                    <a:pt x="2983" y="18638"/>
                  </a:cubicBezTo>
                  <a:cubicBezTo>
                    <a:pt x="2659" y="19866"/>
                    <a:pt x="2227" y="20967"/>
                    <a:pt x="2011" y="21264"/>
                  </a:cubicBezTo>
                  <a:cubicBezTo>
                    <a:pt x="1795" y="21560"/>
                    <a:pt x="1795" y="21052"/>
                    <a:pt x="1579" y="19824"/>
                  </a:cubicBezTo>
                  <a:cubicBezTo>
                    <a:pt x="1363" y="18595"/>
                    <a:pt x="931" y="16647"/>
                    <a:pt x="499" y="14275"/>
                  </a:cubicBezTo>
                  <a:cubicBezTo>
                    <a:pt x="67" y="11904"/>
                    <a:pt x="-365" y="9108"/>
                    <a:pt x="499" y="6779"/>
                  </a:cubicBezTo>
                  <a:cubicBezTo>
                    <a:pt x="1363" y="4449"/>
                    <a:pt x="3523" y="2586"/>
                    <a:pt x="5251" y="1527"/>
                  </a:cubicBezTo>
                  <a:cubicBezTo>
                    <a:pt x="6979" y="468"/>
                    <a:pt x="8275" y="214"/>
                    <a:pt x="9571" y="87"/>
                  </a:cubicBezTo>
                  <a:cubicBezTo>
                    <a:pt x="10867" y="-40"/>
                    <a:pt x="12163" y="-40"/>
                    <a:pt x="13135" y="172"/>
                  </a:cubicBezTo>
                  <a:cubicBezTo>
                    <a:pt x="14107" y="384"/>
                    <a:pt x="14755" y="807"/>
                    <a:pt x="14755" y="1739"/>
                  </a:cubicBezTo>
                  <a:cubicBezTo>
                    <a:pt x="14755" y="2671"/>
                    <a:pt x="14107" y="4111"/>
                    <a:pt x="13459" y="5000"/>
                  </a:cubicBezTo>
                  <a:cubicBezTo>
                    <a:pt x="12811" y="5889"/>
                    <a:pt x="12163" y="6228"/>
                    <a:pt x="12595" y="6525"/>
                  </a:cubicBezTo>
                  <a:cubicBezTo>
                    <a:pt x="13027" y="6821"/>
                    <a:pt x="14539" y="7075"/>
                    <a:pt x="15943" y="7372"/>
                  </a:cubicBezTo>
                  <a:cubicBezTo>
                    <a:pt x="17347" y="7668"/>
                    <a:pt x="18643" y="8007"/>
                    <a:pt x="19507" y="8388"/>
                  </a:cubicBezTo>
                  <a:cubicBezTo>
                    <a:pt x="20371" y="8769"/>
                    <a:pt x="20803" y="9193"/>
                    <a:pt x="21019" y="9616"/>
                  </a:cubicBezTo>
                  <a:cubicBezTo>
                    <a:pt x="21235" y="10040"/>
                    <a:pt x="21235" y="10464"/>
                    <a:pt x="20695" y="10845"/>
                  </a:cubicBezTo>
                  <a:cubicBezTo>
                    <a:pt x="20155" y="11226"/>
                    <a:pt x="19075" y="11565"/>
                    <a:pt x="17347" y="11438"/>
                  </a:cubicBezTo>
                  <a:cubicBezTo>
                    <a:pt x="15619" y="11311"/>
                    <a:pt x="13243" y="10718"/>
                    <a:pt x="10867" y="101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6" name="Line"/>
            <p:cNvSpPr/>
            <p:nvPr/>
          </p:nvSpPr>
          <p:spPr>
            <a:xfrm>
              <a:off x="5746750" y="4467135"/>
              <a:ext cx="114300" cy="1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1510"/>
                  </a:moveTo>
                  <a:cubicBezTo>
                    <a:pt x="400" y="3171"/>
                    <a:pt x="800" y="4833"/>
                    <a:pt x="800" y="6494"/>
                  </a:cubicBezTo>
                  <a:cubicBezTo>
                    <a:pt x="800" y="8156"/>
                    <a:pt x="400" y="9817"/>
                    <a:pt x="800" y="9983"/>
                  </a:cubicBezTo>
                  <a:cubicBezTo>
                    <a:pt x="1200" y="10150"/>
                    <a:pt x="2400" y="8820"/>
                    <a:pt x="3600" y="7325"/>
                  </a:cubicBezTo>
                  <a:cubicBezTo>
                    <a:pt x="4800" y="5830"/>
                    <a:pt x="6000" y="4168"/>
                    <a:pt x="7400" y="2673"/>
                  </a:cubicBezTo>
                  <a:cubicBezTo>
                    <a:pt x="8800" y="1177"/>
                    <a:pt x="10400" y="-152"/>
                    <a:pt x="11600" y="14"/>
                  </a:cubicBezTo>
                  <a:cubicBezTo>
                    <a:pt x="12800" y="180"/>
                    <a:pt x="13600" y="1842"/>
                    <a:pt x="15200" y="5663"/>
                  </a:cubicBezTo>
                  <a:cubicBezTo>
                    <a:pt x="16800" y="9485"/>
                    <a:pt x="19200" y="15466"/>
                    <a:pt x="2160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7" name="Line"/>
            <p:cNvSpPr/>
            <p:nvPr/>
          </p:nvSpPr>
          <p:spPr>
            <a:xfrm>
              <a:off x="6007100" y="4572000"/>
              <a:ext cx="1" cy="1206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8" name="Line"/>
            <p:cNvSpPr/>
            <p:nvPr/>
          </p:nvSpPr>
          <p:spPr>
            <a:xfrm>
              <a:off x="5937250" y="4540250"/>
              <a:ext cx="1968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457"/>
                    <a:pt x="12077" y="11314"/>
                    <a:pt x="15677" y="7714"/>
                  </a:cubicBezTo>
                  <a:cubicBezTo>
                    <a:pt x="19277" y="4114"/>
                    <a:pt x="20439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9" name="Line"/>
            <p:cNvSpPr/>
            <p:nvPr/>
          </p:nvSpPr>
          <p:spPr>
            <a:xfrm>
              <a:off x="6254750" y="4756149"/>
              <a:ext cx="1651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1600"/>
                    <a:pt x="4431" y="3200"/>
                    <a:pt x="8031" y="6800"/>
                  </a:cubicBezTo>
                  <a:cubicBezTo>
                    <a:pt x="11631" y="10400"/>
                    <a:pt x="16615" y="16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0" name="Line"/>
            <p:cNvSpPr/>
            <p:nvPr/>
          </p:nvSpPr>
          <p:spPr>
            <a:xfrm>
              <a:off x="6310677" y="4794249"/>
              <a:ext cx="1409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1464" y="0"/>
                  </a:moveTo>
                  <a:cubicBezTo>
                    <a:pt x="16628" y="4200"/>
                    <a:pt x="11792" y="8400"/>
                    <a:pt x="8568" y="11400"/>
                  </a:cubicBezTo>
                  <a:cubicBezTo>
                    <a:pt x="5345" y="14400"/>
                    <a:pt x="3733" y="16200"/>
                    <a:pt x="2443" y="17700"/>
                  </a:cubicBezTo>
                  <a:cubicBezTo>
                    <a:pt x="1154" y="19200"/>
                    <a:pt x="186" y="20400"/>
                    <a:pt x="25" y="21000"/>
                  </a:cubicBezTo>
                  <a:cubicBezTo>
                    <a:pt x="-136" y="21600"/>
                    <a:pt x="509" y="21600"/>
                    <a:pt x="11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1" name="Line"/>
            <p:cNvSpPr/>
            <p:nvPr/>
          </p:nvSpPr>
          <p:spPr>
            <a:xfrm>
              <a:off x="6540500" y="4629150"/>
              <a:ext cx="63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2" name="Line"/>
            <p:cNvSpPr/>
            <p:nvPr/>
          </p:nvSpPr>
          <p:spPr>
            <a:xfrm>
              <a:off x="6451600" y="4616449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4400"/>
                    <a:pt x="1350" y="7200"/>
                    <a:pt x="4725" y="3600"/>
                  </a:cubicBezTo>
                  <a:cubicBezTo>
                    <a:pt x="8100" y="0"/>
                    <a:pt x="14175" y="0"/>
                    <a:pt x="17438" y="0"/>
                  </a:cubicBezTo>
                  <a:cubicBezTo>
                    <a:pt x="20700" y="0"/>
                    <a:pt x="211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3" name="Line"/>
            <p:cNvSpPr/>
            <p:nvPr/>
          </p:nvSpPr>
          <p:spPr>
            <a:xfrm>
              <a:off x="6756400" y="4730750"/>
              <a:ext cx="952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5564"/>
                    <a:pt x="10560" y="11127"/>
                    <a:pt x="14160" y="14727"/>
                  </a:cubicBezTo>
                  <a:cubicBezTo>
                    <a:pt x="17760" y="18327"/>
                    <a:pt x="19680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4" name="Line"/>
            <p:cNvSpPr/>
            <p:nvPr/>
          </p:nvSpPr>
          <p:spPr>
            <a:xfrm>
              <a:off x="6819899" y="4768849"/>
              <a:ext cx="1333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320"/>
                    <a:pt x="11314" y="8640"/>
                    <a:pt x="7714" y="12240"/>
                  </a:cubicBezTo>
                  <a:cubicBezTo>
                    <a:pt x="4114" y="15840"/>
                    <a:pt x="2057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5" name="Line"/>
            <p:cNvSpPr/>
            <p:nvPr/>
          </p:nvSpPr>
          <p:spPr>
            <a:xfrm>
              <a:off x="7086600" y="4914900"/>
              <a:ext cx="1968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20400"/>
                    <a:pt x="8361" y="19200"/>
                    <a:pt x="11961" y="15600"/>
                  </a:cubicBezTo>
                  <a:cubicBezTo>
                    <a:pt x="15561" y="12000"/>
                    <a:pt x="18581" y="6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6" name="Line"/>
            <p:cNvSpPr/>
            <p:nvPr/>
          </p:nvSpPr>
          <p:spPr>
            <a:xfrm>
              <a:off x="7181850" y="4845050"/>
              <a:ext cx="63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27"/>
                    <a:pt x="0" y="12454"/>
                    <a:pt x="3600" y="16054"/>
                  </a:cubicBezTo>
                  <a:cubicBezTo>
                    <a:pt x="7200" y="19654"/>
                    <a:pt x="14400" y="206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7" name="Line"/>
            <p:cNvSpPr/>
            <p:nvPr/>
          </p:nvSpPr>
          <p:spPr>
            <a:xfrm>
              <a:off x="5549900" y="5559652"/>
              <a:ext cx="205718" cy="48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42" fill="norm" stroke="1" extrusionOk="0">
                  <a:moveTo>
                    <a:pt x="0" y="10931"/>
                  </a:moveTo>
                  <a:cubicBezTo>
                    <a:pt x="1102" y="13679"/>
                    <a:pt x="2204" y="16426"/>
                    <a:pt x="2755" y="18037"/>
                  </a:cubicBezTo>
                  <a:cubicBezTo>
                    <a:pt x="3306" y="19647"/>
                    <a:pt x="3306" y="20121"/>
                    <a:pt x="3306" y="20595"/>
                  </a:cubicBezTo>
                  <a:cubicBezTo>
                    <a:pt x="3306" y="21068"/>
                    <a:pt x="3306" y="21542"/>
                    <a:pt x="3306" y="21542"/>
                  </a:cubicBezTo>
                  <a:cubicBezTo>
                    <a:pt x="3306" y="21542"/>
                    <a:pt x="3306" y="21068"/>
                    <a:pt x="2755" y="19363"/>
                  </a:cubicBezTo>
                  <a:cubicBezTo>
                    <a:pt x="2204" y="17658"/>
                    <a:pt x="1102" y="14721"/>
                    <a:pt x="661" y="11926"/>
                  </a:cubicBezTo>
                  <a:cubicBezTo>
                    <a:pt x="220" y="9131"/>
                    <a:pt x="441" y="6479"/>
                    <a:pt x="882" y="4679"/>
                  </a:cubicBezTo>
                  <a:cubicBezTo>
                    <a:pt x="1322" y="2879"/>
                    <a:pt x="1984" y="1931"/>
                    <a:pt x="2755" y="1316"/>
                  </a:cubicBezTo>
                  <a:cubicBezTo>
                    <a:pt x="3527" y="700"/>
                    <a:pt x="4408" y="416"/>
                    <a:pt x="5400" y="226"/>
                  </a:cubicBezTo>
                  <a:cubicBezTo>
                    <a:pt x="6392" y="37"/>
                    <a:pt x="7494" y="-58"/>
                    <a:pt x="8486" y="37"/>
                  </a:cubicBezTo>
                  <a:cubicBezTo>
                    <a:pt x="9478" y="131"/>
                    <a:pt x="10359" y="416"/>
                    <a:pt x="11131" y="1126"/>
                  </a:cubicBezTo>
                  <a:cubicBezTo>
                    <a:pt x="11902" y="1837"/>
                    <a:pt x="12563" y="2974"/>
                    <a:pt x="12673" y="4063"/>
                  </a:cubicBezTo>
                  <a:cubicBezTo>
                    <a:pt x="12784" y="5153"/>
                    <a:pt x="12343" y="6195"/>
                    <a:pt x="11682" y="7000"/>
                  </a:cubicBezTo>
                  <a:cubicBezTo>
                    <a:pt x="11020" y="7805"/>
                    <a:pt x="10139" y="8374"/>
                    <a:pt x="10029" y="8468"/>
                  </a:cubicBezTo>
                  <a:cubicBezTo>
                    <a:pt x="9918" y="8563"/>
                    <a:pt x="10580" y="8184"/>
                    <a:pt x="11461" y="7900"/>
                  </a:cubicBezTo>
                  <a:cubicBezTo>
                    <a:pt x="12343" y="7616"/>
                    <a:pt x="13445" y="7426"/>
                    <a:pt x="14547" y="7284"/>
                  </a:cubicBezTo>
                  <a:cubicBezTo>
                    <a:pt x="15649" y="7142"/>
                    <a:pt x="16751" y="7047"/>
                    <a:pt x="17853" y="7095"/>
                  </a:cubicBezTo>
                  <a:cubicBezTo>
                    <a:pt x="18955" y="7142"/>
                    <a:pt x="20057" y="7331"/>
                    <a:pt x="20718" y="7663"/>
                  </a:cubicBezTo>
                  <a:cubicBezTo>
                    <a:pt x="21380" y="7995"/>
                    <a:pt x="21600" y="8468"/>
                    <a:pt x="21269" y="9274"/>
                  </a:cubicBezTo>
                  <a:cubicBezTo>
                    <a:pt x="20939" y="10079"/>
                    <a:pt x="20057" y="11216"/>
                    <a:pt x="19065" y="11831"/>
                  </a:cubicBezTo>
                  <a:cubicBezTo>
                    <a:pt x="18073" y="12447"/>
                    <a:pt x="16971" y="12542"/>
                    <a:pt x="15318" y="12210"/>
                  </a:cubicBezTo>
                  <a:cubicBezTo>
                    <a:pt x="13665" y="11879"/>
                    <a:pt x="11461" y="11121"/>
                    <a:pt x="9257" y="10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8" name="Line"/>
            <p:cNvSpPr/>
            <p:nvPr/>
          </p:nvSpPr>
          <p:spPr>
            <a:xfrm>
              <a:off x="5588000" y="5380165"/>
              <a:ext cx="101600" cy="8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0" y="15012"/>
                  </a:moveTo>
                  <a:cubicBezTo>
                    <a:pt x="0" y="12440"/>
                    <a:pt x="0" y="9869"/>
                    <a:pt x="225" y="9869"/>
                  </a:cubicBezTo>
                  <a:cubicBezTo>
                    <a:pt x="450" y="9869"/>
                    <a:pt x="900" y="12440"/>
                    <a:pt x="1125" y="15269"/>
                  </a:cubicBezTo>
                  <a:cubicBezTo>
                    <a:pt x="1350" y="18097"/>
                    <a:pt x="1350" y="21183"/>
                    <a:pt x="1575" y="21183"/>
                  </a:cubicBezTo>
                  <a:cubicBezTo>
                    <a:pt x="1800" y="21183"/>
                    <a:pt x="2250" y="18097"/>
                    <a:pt x="2925" y="15012"/>
                  </a:cubicBezTo>
                  <a:cubicBezTo>
                    <a:pt x="3600" y="11926"/>
                    <a:pt x="4500" y="8840"/>
                    <a:pt x="5625" y="6012"/>
                  </a:cubicBezTo>
                  <a:cubicBezTo>
                    <a:pt x="6750" y="3183"/>
                    <a:pt x="8100" y="612"/>
                    <a:pt x="9675" y="97"/>
                  </a:cubicBezTo>
                  <a:cubicBezTo>
                    <a:pt x="11250" y="-417"/>
                    <a:pt x="13050" y="1126"/>
                    <a:pt x="15075" y="4212"/>
                  </a:cubicBezTo>
                  <a:cubicBezTo>
                    <a:pt x="17100" y="7297"/>
                    <a:pt x="19350" y="11926"/>
                    <a:pt x="21600" y="16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9" name="Line"/>
            <p:cNvSpPr/>
            <p:nvPr/>
          </p:nvSpPr>
          <p:spPr>
            <a:xfrm>
              <a:off x="5873750" y="5410200"/>
              <a:ext cx="28840" cy="12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33" fill="norm" stroke="1" extrusionOk="0">
                  <a:moveTo>
                    <a:pt x="13886" y="0"/>
                  </a:moveTo>
                  <a:cubicBezTo>
                    <a:pt x="16971" y="5858"/>
                    <a:pt x="20057" y="11715"/>
                    <a:pt x="20829" y="15559"/>
                  </a:cubicBezTo>
                  <a:cubicBezTo>
                    <a:pt x="21600" y="19403"/>
                    <a:pt x="20057" y="21234"/>
                    <a:pt x="16200" y="21417"/>
                  </a:cubicBezTo>
                  <a:cubicBezTo>
                    <a:pt x="12343" y="21600"/>
                    <a:pt x="6171" y="20136"/>
                    <a:pt x="0" y="18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0" name="Line"/>
            <p:cNvSpPr/>
            <p:nvPr/>
          </p:nvSpPr>
          <p:spPr>
            <a:xfrm>
              <a:off x="5797550" y="5378450"/>
              <a:ext cx="1778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200"/>
                    <a:pt x="6171" y="10800"/>
                    <a:pt x="9771" y="7200"/>
                  </a:cubicBezTo>
                  <a:cubicBezTo>
                    <a:pt x="13371" y="3600"/>
                    <a:pt x="1748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1" name="Line"/>
            <p:cNvSpPr/>
            <p:nvPr/>
          </p:nvSpPr>
          <p:spPr>
            <a:xfrm>
              <a:off x="6032500" y="5586941"/>
              <a:ext cx="222250" cy="21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3315"/>
                  </a:moveTo>
                  <a:cubicBezTo>
                    <a:pt x="823" y="2245"/>
                    <a:pt x="1646" y="1176"/>
                    <a:pt x="2571" y="534"/>
                  </a:cubicBezTo>
                  <a:cubicBezTo>
                    <a:pt x="3497" y="-107"/>
                    <a:pt x="4526" y="-321"/>
                    <a:pt x="6069" y="748"/>
                  </a:cubicBezTo>
                  <a:cubicBezTo>
                    <a:pt x="7611" y="1818"/>
                    <a:pt x="9669" y="4170"/>
                    <a:pt x="12343" y="7806"/>
                  </a:cubicBezTo>
                  <a:cubicBezTo>
                    <a:pt x="15017" y="11441"/>
                    <a:pt x="18309" y="16360"/>
                    <a:pt x="21600" y="21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2" name="Line"/>
            <p:cNvSpPr/>
            <p:nvPr/>
          </p:nvSpPr>
          <p:spPr>
            <a:xfrm>
              <a:off x="6151033" y="5581650"/>
              <a:ext cx="97367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26" y="5684"/>
                    <a:pt x="8452" y="11368"/>
                    <a:pt x="4696" y="14779"/>
                  </a:cubicBezTo>
                  <a:cubicBezTo>
                    <a:pt x="939" y="18189"/>
                    <a:pt x="0" y="19326"/>
                    <a:pt x="0" y="20084"/>
                  </a:cubicBezTo>
                  <a:cubicBezTo>
                    <a:pt x="0" y="20842"/>
                    <a:pt x="939" y="21221"/>
                    <a:pt x="18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3" name="Line"/>
            <p:cNvSpPr/>
            <p:nvPr/>
          </p:nvSpPr>
          <p:spPr>
            <a:xfrm>
              <a:off x="6375400" y="5429250"/>
              <a:ext cx="635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4" name="Line"/>
            <p:cNvSpPr/>
            <p:nvPr/>
          </p:nvSpPr>
          <p:spPr>
            <a:xfrm>
              <a:off x="6267450" y="5416550"/>
              <a:ext cx="2476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5" y="15429"/>
                    <a:pt x="9231" y="9257"/>
                    <a:pt x="12831" y="5657"/>
                  </a:cubicBezTo>
                  <a:cubicBezTo>
                    <a:pt x="16431" y="2057"/>
                    <a:pt x="19015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5" name="Line"/>
            <p:cNvSpPr/>
            <p:nvPr/>
          </p:nvSpPr>
          <p:spPr>
            <a:xfrm>
              <a:off x="6604000" y="5632450"/>
              <a:ext cx="152400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0"/>
                  </a:moveTo>
                  <a:cubicBezTo>
                    <a:pt x="3300" y="2221"/>
                    <a:pt x="6600" y="4441"/>
                    <a:pt x="9900" y="7570"/>
                  </a:cubicBezTo>
                  <a:cubicBezTo>
                    <a:pt x="13200" y="10699"/>
                    <a:pt x="16500" y="14736"/>
                    <a:pt x="18300" y="17260"/>
                  </a:cubicBezTo>
                  <a:cubicBezTo>
                    <a:pt x="20100" y="19783"/>
                    <a:pt x="20400" y="20793"/>
                    <a:pt x="20700" y="21196"/>
                  </a:cubicBezTo>
                  <a:cubicBezTo>
                    <a:pt x="21000" y="21600"/>
                    <a:pt x="21300" y="21398"/>
                    <a:pt x="21600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6" name="Line"/>
            <p:cNvSpPr/>
            <p:nvPr/>
          </p:nvSpPr>
          <p:spPr>
            <a:xfrm>
              <a:off x="6698027" y="5632450"/>
              <a:ext cx="77424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515" y="2720"/>
                    <a:pt x="9677" y="5440"/>
                    <a:pt x="5883" y="8560"/>
                  </a:cubicBezTo>
                  <a:cubicBezTo>
                    <a:pt x="2088" y="11680"/>
                    <a:pt x="337" y="15200"/>
                    <a:pt x="45" y="17440"/>
                  </a:cubicBezTo>
                  <a:cubicBezTo>
                    <a:pt x="-247" y="19680"/>
                    <a:pt x="921" y="20640"/>
                    <a:pt x="20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7" name="Line"/>
            <p:cNvSpPr/>
            <p:nvPr/>
          </p:nvSpPr>
          <p:spPr>
            <a:xfrm>
              <a:off x="6927850" y="5617592"/>
              <a:ext cx="202812" cy="50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11" fill="norm" stroke="1" extrusionOk="0">
                  <a:moveTo>
                    <a:pt x="0" y="21511"/>
                  </a:moveTo>
                  <a:cubicBezTo>
                    <a:pt x="223" y="19432"/>
                    <a:pt x="445" y="17354"/>
                    <a:pt x="1002" y="14597"/>
                  </a:cubicBezTo>
                  <a:cubicBezTo>
                    <a:pt x="1559" y="11841"/>
                    <a:pt x="2449" y="8406"/>
                    <a:pt x="3229" y="6147"/>
                  </a:cubicBezTo>
                  <a:cubicBezTo>
                    <a:pt x="4008" y="3888"/>
                    <a:pt x="4676" y="2803"/>
                    <a:pt x="5456" y="1990"/>
                  </a:cubicBezTo>
                  <a:cubicBezTo>
                    <a:pt x="6235" y="1176"/>
                    <a:pt x="7126" y="634"/>
                    <a:pt x="8128" y="318"/>
                  </a:cubicBezTo>
                  <a:cubicBezTo>
                    <a:pt x="9130" y="1"/>
                    <a:pt x="10243" y="-89"/>
                    <a:pt x="10911" y="92"/>
                  </a:cubicBezTo>
                  <a:cubicBezTo>
                    <a:pt x="11579" y="273"/>
                    <a:pt x="11802" y="724"/>
                    <a:pt x="12025" y="1447"/>
                  </a:cubicBezTo>
                  <a:cubicBezTo>
                    <a:pt x="12247" y="2170"/>
                    <a:pt x="12470" y="3165"/>
                    <a:pt x="12470" y="4068"/>
                  </a:cubicBezTo>
                  <a:cubicBezTo>
                    <a:pt x="12470" y="4972"/>
                    <a:pt x="12247" y="5785"/>
                    <a:pt x="12693" y="6147"/>
                  </a:cubicBezTo>
                  <a:cubicBezTo>
                    <a:pt x="13138" y="6508"/>
                    <a:pt x="14252" y="6418"/>
                    <a:pt x="15365" y="6418"/>
                  </a:cubicBezTo>
                  <a:cubicBezTo>
                    <a:pt x="16478" y="6418"/>
                    <a:pt x="17592" y="6508"/>
                    <a:pt x="18482" y="6734"/>
                  </a:cubicBezTo>
                  <a:cubicBezTo>
                    <a:pt x="19373" y="6960"/>
                    <a:pt x="20041" y="7322"/>
                    <a:pt x="20598" y="8090"/>
                  </a:cubicBezTo>
                  <a:cubicBezTo>
                    <a:pt x="21155" y="8858"/>
                    <a:pt x="21600" y="10033"/>
                    <a:pt x="21155" y="10847"/>
                  </a:cubicBezTo>
                  <a:cubicBezTo>
                    <a:pt x="20709" y="11660"/>
                    <a:pt x="19373" y="12112"/>
                    <a:pt x="17146" y="11886"/>
                  </a:cubicBezTo>
                  <a:cubicBezTo>
                    <a:pt x="14920" y="11660"/>
                    <a:pt x="11802" y="10756"/>
                    <a:pt x="8685" y="9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8" name="Line"/>
            <p:cNvSpPr/>
            <p:nvPr/>
          </p:nvSpPr>
          <p:spPr>
            <a:xfrm>
              <a:off x="7011250" y="5424311"/>
              <a:ext cx="138851" cy="10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921" fill="norm" stroke="1" extrusionOk="0">
                  <a:moveTo>
                    <a:pt x="3795" y="7641"/>
                  </a:moveTo>
                  <a:cubicBezTo>
                    <a:pt x="3141" y="9845"/>
                    <a:pt x="2486" y="12049"/>
                    <a:pt x="1832" y="14694"/>
                  </a:cubicBezTo>
                  <a:cubicBezTo>
                    <a:pt x="1177" y="17339"/>
                    <a:pt x="523" y="20424"/>
                    <a:pt x="195" y="20865"/>
                  </a:cubicBezTo>
                  <a:cubicBezTo>
                    <a:pt x="-132" y="21306"/>
                    <a:pt x="-132" y="19102"/>
                    <a:pt x="850" y="15796"/>
                  </a:cubicBezTo>
                  <a:cubicBezTo>
                    <a:pt x="1832" y="12490"/>
                    <a:pt x="3795" y="8082"/>
                    <a:pt x="5432" y="5216"/>
                  </a:cubicBezTo>
                  <a:cubicBezTo>
                    <a:pt x="7068" y="2351"/>
                    <a:pt x="8377" y="1028"/>
                    <a:pt x="9850" y="367"/>
                  </a:cubicBezTo>
                  <a:cubicBezTo>
                    <a:pt x="11323" y="-294"/>
                    <a:pt x="12959" y="-294"/>
                    <a:pt x="14923" y="2351"/>
                  </a:cubicBezTo>
                  <a:cubicBezTo>
                    <a:pt x="16886" y="4996"/>
                    <a:pt x="19177" y="10286"/>
                    <a:pt x="21468" y="15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95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39982" y="4201182"/>
              <a:ext cx="1847779" cy="1303490"/>
            </a:xfrm>
            <a:prstGeom prst="rect">
              <a:avLst/>
            </a:prstGeom>
            <a:effectLst/>
          </p:spPr>
        </p:pic>
        <p:pic>
          <p:nvPicPr>
            <p:cNvPr id="496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7160" y="5365750"/>
              <a:ext cx="3312859" cy="812800"/>
            </a:xfrm>
            <a:prstGeom prst="rect">
              <a:avLst/>
            </a:prstGeom>
            <a:effectLst/>
          </p:spPr>
        </p:pic>
        <p:pic>
          <p:nvPicPr>
            <p:cNvPr id="496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8089" y="6026150"/>
              <a:ext cx="122311" cy="190500"/>
            </a:xfrm>
            <a:prstGeom prst="rect">
              <a:avLst/>
            </a:prstGeom>
            <a:effectLst/>
          </p:spPr>
        </p:pic>
        <p:pic>
          <p:nvPicPr>
            <p:cNvPr id="496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9600" y="6076950"/>
              <a:ext cx="266700" cy="133350"/>
            </a:xfrm>
            <a:prstGeom prst="rect">
              <a:avLst/>
            </a:prstGeom>
            <a:effectLst/>
          </p:spPr>
        </p:pic>
        <p:pic>
          <p:nvPicPr>
            <p:cNvPr id="496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2700" y="6591300"/>
              <a:ext cx="234950" cy="203200"/>
            </a:xfrm>
            <a:prstGeom prst="rect">
              <a:avLst/>
            </a:prstGeom>
            <a:effectLst/>
          </p:spPr>
        </p:pic>
        <p:pic>
          <p:nvPicPr>
            <p:cNvPr id="496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8955" y="6597650"/>
              <a:ext cx="149496" cy="394831"/>
            </a:xfrm>
            <a:prstGeom prst="rect">
              <a:avLst/>
            </a:prstGeom>
            <a:effectLst/>
          </p:spPr>
        </p:pic>
        <p:pic>
          <p:nvPicPr>
            <p:cNvPr id="4971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6400" y="6457950"/>
              <a:ext cx="44450" cy="127000"/>
            </a:xfrm>
            <a:prstGeom prst="rect">
              <a:avLst/>
            </a:prstGeom>
            <a:effectLst/>
          </p:spPr>
        </p:pic>
        <p:pic>
          <p:nvPicPr>
            <p:cNvPr id="497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4799" y="6426200"/>
              <a:ext cx="234951" cy="76200"/>
            </a:xfrm>
            <a:prstGeom prst="rect">
              <a:avLst/>
            </a:prstGeom>
            <a:effectLst/>
          </p:spPr>
        </p:pic>
        <p:pic>
          <p:nvPicPr>
            <p:cNvPr id="497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55650" y="6699250"/>
              <a:ext cx="203200" cy="274182"/>
            </a:xfrm>
            <a:prstGeom prst="rect">
              <a:avLst/>
            </a:prstGeom>
            <a:effectLst/>
          </p:spPr>
        </p:pic>
        <p:pic>
          <p:nvPicPr>
            <p:cNvPr id="497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32284" y="6673850"/>
              <a:ext cx="139267" cy="307246"/>
            </a:xfrm>
            <a:prstGeom prst="rect">
              <a:avLst/>
            </a:prstGeom>
            <a:effectLst/>
          </p:spPr>
        </p:pic>
        <p:pic>
          <p:nvPicPr>
            <p:cNvPr id="497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47800" y="6573575"/>
              <a:ext cx="202289" cy="503959"/>
            </a:xfrm>
            <a:prstGeom prst="rect">
              <a:avLst/>
            </a:prstGeom>
            <a:effectLst/>
          </p:spPr>
        </p:pic>
        <p:pic>
          <p:nvPicPr>
            <p:cNvPr id="498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80191" y="6383451"/>
              <a:ext cx="164459" cy="157049"/>
            </a:xfrm>
            <a:prstGeom prst="rect">
              <a:avLst/>
            </a:prstGeom>
            <a:effectLst/>
          </p:spPr>
        </p:pic>
        <p:pic>
          <p:nvPicPr>
            <p:cNvPr id="498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67801" y="7129607"/>
              <a:ext cx="46392" cy="139561"/>
            </a:xfrm>
            <a:prstGeom prst="rect">
              <a:avLst/>
            </a:prstGeom>
            <a:effectLst/>
          </p:spPr>
        </p:pic>
        <p:pic>
          <p:nvPicPr>
            <p:cNvPr id="498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22377" y="7167391"/>
              <a:ext cx="151347" cy="98540"/>
            </a:xfrm>
            <a:prstGeom prst="rect">
              <a:avLst/>
            </a:prstGeom>
            <a:effectLst/>
          </p:spPr>
        </p:pic>
        <p:pic>
          <p:nvPicPr>
            <p:cNvPr id="498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8092" y="7153180"/>
              <a:ext cx="77235" cy="125591"/>
            </a:xfrm>
            <a:prstGeom prst="rect">
              <a:avLst/>
            </a:prstGeom>
            <a:effectLst/>
          </p:spPr>
        </p:pic>
        <p:pic>
          <p:nvPicPr>
            <p:cNvPr id="498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4911" y="7148440"/>
              <a:ext cx="86974" cy="115721"/>
            </a:xfrm>
            <a:prstGeom prst="rect">
              <a:avLst/>
            </a:prstGeom>
            <a:effectLst/>
          </p:spPr>
        </p:pic>
        <p:pic>
          <p:nvPicPr>
            <p:cNvPr id="499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3277" y="7082175"/>
              <a:ext cx="124374" cy="261751"/>
            </a:xfrm>
            <a:prstGeom prst="rect">
              <a:avLst/>
            </a:prstGeom>
            <a:effectLst/>
          </p:spPr>
        </p:pic>
        <p:pic>
          <p:nvPicPr>
            <p:cNvPr id="499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7287" y="7063835"/>
              <a:ext cx="123933" cy="275893"/>
            </a:xfrm>
            <a:prstGeom prst="rect">
              <a:avLst/>
            </a:prstGeom>
            <a:effectLst/>
          </p:spPr>
        </p:pic>
        <p:pic>
          <p:nvPicPr>
            <p:cNvPr id="499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13163" y="7178352"/>
              <a:ext cx="115477" cy="139170"/>
            </a:xfrm>
            <a:prstGeom prst="rect">
              <a:avLst/>
            </a:prstGeom>
            <a:effectLst/>
          </p:spPr>
        </p:pic>
        <p:pic>
          <p:nvPicPr>
            <p:cNvPr id="4997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24230" y="7200976"/>
              <a:ext cx="117760" cy="105167"/>
            </a:xfrm>
            <a:prstGeom prst="rect">
              <a:avLst/>
            </a:prstGeom>
            <a:effectLst/>
          </p:spPr>
        </p:pic>
        <p:pic>
          <p:nvPicPr>
            <p:cNvPr id="499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78806" y="7200976"/>
              <a:ext cx="58986" cy="117761"/>
            </a:xfrm>
            <a:prstGeom prst="rect">
              <a:avLst/>
            </a:prstGeom>
            <a:effectLst/>
          </p:spPr>
        </p:pic>
        <p:pic>
          <p:nvPicPr>
            <p:cNvPr id="500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57764" y="7176254"/>
              <a:ext cx="68190" cy="155077"/>
            </a:xfrm>
            <a:prstGeom prst="rect">
              <a:avLst/>
            </a:prstGeom>
            <a:effectLst/>
          </p:spPr>
        </p:pic>
        <p:pic>
          <p:nvPicPr>
            <p:cNvPr id="500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17346" y="7188382"/>
              <a:ext cx="33797" cy="151346"/>
            </a:xfrm>
            <a:prstGeom prst="rect">
              <a:avLst/>
            </a:prstGeom>
            <a:effectLst/>
          </p:spPr>
        </p:pic>
        <p:pic>
          <p:nvPicPr>
            <p:cNvPr id="500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30265" y="7217769"/>
              <a:ext cx="88049" cy="87566"/>
            </a:xfrm>
            <a:prstGeom prst="rect">
              <a:avLst/>
            </a:prstGeom>
            <a:effectLst/>
          </p:spPr>
        </p:pic>
        <p:pic>
          <p:nvPicPr>
            <p:cNvPr id="5007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92913" y="7259751"/>
              <a:ext cx="75779" cy="42194"/>
            </a:xfrm>
            <a:prstGeom prst="rect">
              <a:avLst/>
            </a:prstGeom>
            <a:effectLst/>
          </p:spPr>
        </p:pic>
        <p:pic>
          <p:nvPicPr>
            <p:cNvPr id="5009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30697" y="7221967"/>
              <a:ext cx="33797" cy="117761"/>
            </a:xfrm>
            <a:prstGeom prst="rect">
              <a:avLst/>
            </a:prstGeom>
            <a:effectLst/>
          </p:spPr>
        </p:pic>
        <p:pic>
          <p:nvPicPr>
            <p:cNvPr id="5011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81075" y="7217769"/>
              <a:ext cx="29599" cy="109364"/>
            </a:xfrm>
            <a:prstGeom prst="rect">
              <a:avLst/>
            </a:prstGeom>
            <a:effectLst/>
          </p:spPr>
        </p:pic>
        <p:pic>
          <p:nvPicPr>
            <p:cNvPr id="501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414660" y="7175787"/>
              <a:ext cx="84439" cy="205923"/>
            </a:xfrm>
            <a:prstGeom prst="rect">
              <a:avLst/>
            </a:prstGeom>
            <a:effectLst/>
          </p:spPr>
        </p:pic>
        <p:pic>
          <p:nvPicPr>
            <p:cNvPr id="501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26838" y="7024653"/>
              <a:ext cx="33797" cy="189130"/>
            </a:xfrm>
            <a:prstGeom prst="rect">
              <a:avLst/>
            </a:prstGeom>
            <a:effectLst/>
          </p:spPr>
        </p:pic>
        <p:pic>
          <p:nvPicPr>
            <p:cNvPr id="501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938033" y="7070832"/>
              <a:ext cx="93971" cy="117761"/>
            </a:xfrm>
            <a:prstGeom prst="rect">
              <a:avLst/>
            </a:prstGeom>
            <a:effectLst/>
          </p:spPr>
        </p:pic>
        <p:pic>
          <p:nvPicPr>
            <p:cNvPr id="5019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19198" y="7133805"/>
              <a:ext cx="105166" cy="29599"/>
            </a:xfrm>
            <a:prstGeom prst="rect">
              <a:avLst/>
            </a:prstGeom>
            <a:effectLst/>
          </p:spPr>
        </p:pic>
        <p:pic>
          <p:nvPicPr>
            <p:cNvPr id="5021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073774" y="7091823"/>
              <a:ext cx="46392" cy="100969"/>
            </a:xfrm>
            <a:prstGeom prst="rect">
              <a:avLst/>
            </a:prstGeom>
            <a:effectLst/>
          </p:spPr>
        </p:pic>
        <p:pic>
          <p:nvPicPr>
            <p:cNvPr id="5023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136747" y="7066634"/>
              <a:ext cx="29599" cy="117761"/>
            </a:xfrm>
            <a:prstGeom prst="rect">
              <a:avLst/>
            </a:prstGeom>
            <a:effectLst/>
          </p:spPr>
        </p:pic>
        <p:pic>
          <p:nvPicPr>
            <p:cNvPr id="502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74531" y="7031584"/>
              <a:ext cx="91784" cy="178000"/>
            </a:xfrm>
            <a:prstGeom prst="rect">
              <a:avLst/>
            </a:prstGeom>
            <a:effectLst/>
          </p:spPr>
        </p:pic>
        <p:pic>
          <p:nvPicPr>
            <p:cNvPr id="502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812375" y="7003629"/>
              <a:ext cx="68495" cy="189163"/>
            </a:xfrm>
            <a:prstGeom prst="rect">
              <a:avLst/>
            </a:prstGeom>
            <a:effectLst/>
          </p:spPr>
        </p:pic>
        <p:pic>
          <p:nvPicPr>
            <p:cNvPr id="502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292080" y="7071957"/>
              <a:ext cx="113562" cy="133429"/>
            </a:xfrm>
            <a:prstGeom prst="rect">
              <a:avLst/>
            </a:prstGeom>
            <a:effectLst/>
          </p:spPr>
        </p:pic>
        <p:pic>
          <p:nvPicPr>
            <p:cNvPr id="503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307553" y="7070832"/>
              <a:ext cx="93891" cy="138752"/>
            </a:xfrm>
            <a:prstGeom prst="rect">
              <a:avLst/>
            </a:prstGeom>
            <a:effectLst/>
          </p:spPr>
        </p:pic>
        <p:pic>
          <p:nvPicPr>
            <p:cNvPr id="503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460007" y="7070832"/>
              <a:ext cx="37995" cy="151347"/>
            </a:xfrm>
            <a:prstGeom prst="rect">
              <a:avLst/>
            </a:prstGeom>
            <a:effectLst/>
          </p:spPr>
        </p:pic>
        <p:pic>
          <p:nvPicPr>
            <p:cNvPr id="503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45220" y="7645983"/>
              <a:ext cx="63185" cy="197526"/>
            </a:xfrm>
            <a:prstGeom prst="rect">
              <a:avLst/>
            </a:prstGeom>
            <a:effectLst/>
          </p:spPr>
        </p:pic>
        <p:pic>
          <p:nvPicPr>
            <p:cNvPr id="503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41778" y="7671172"/>
              <a:ext cx="184932" cy="147148"/>
            </a:xfrm>
            <a:prstGeom prst="rect">
              <a:avLst/>
            </a:prstGeom>
            <a:effectLst/>
          </p:spPr>
        </p:pic>
        <p:pic>
          <p:nvPicPr>
            <p:cNvPr id="503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06791" y="7664175"/>
              <a:ext cx="107325" cy="186423"/>
            </a:xfrm>
            <a:prstGeom prst="rect">
              <a:avLst/>
            </a:prstGeom>
            <a:effectLst/>
          </p:spPr>
        </p:pic>
        <p:pic>
          <p:nvPicPr>
            <p:cNvPr id="504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410462" y="7633389"/>
              <a:ext cx="42194" cy="226913"/>
            </a:xfrm>
            <a:prstGeom prst="rect">
              <a:avLst/>
            </a:prstGeom>
            <a:effectLst/>
          </p:spPr>
        </p:pic>
        <p:sp>
          <p:nvSpPr>
            <p:cNvPr id="5043" name="Line"/>
            <p:cNvSpPr/>
            <p:nvPr/>
          </p:nvSpPr>
          <p:spPr>
            <a:xfrm>
              <a:off x="8653054" y="2047821"/>
              <a:ext cx="262347" cy="27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68" fill="norm" stroke="1" extrusionOk="0">
                  <a:moveTo>
                    <a:pt x="163" y="6682"/>
                  </a:moveTo>
                  <a:cubicBezTo>
                    <a:pt x="-10" y="5198"/>
                    <a:pt x="-183" y="3714"/>
                    <a:pt x="422" y="2395"/>
                  </a:cubicBezTo>
                  <a:cubicBezTo>
                    <a:pt x="1027" y="1076"/>
                    <a:pt x="2409" y="-78"/>
                    <a:pt x="4137" y="4"/>
                  </a:cubicBezTo>
                  <a:cubicBezTo>
                    <a:pt x="5865" y="87"/>
                    <a:pt x="7939" y="1406"/>
                    <a:pt x="8630" y="3797"/>
                  </a:cubicBezTo>
                  <a:cubicBezTo>
                    <a:pt x="9321" y="6188"/>
                    <a:pt x="8630" y="9650"/>
                    <a:pt x="7766" y="12206"/>
                  </a:cubicBezTo>
                  <a:cubicBezTo>
                    <a:pt x="6902" y="14762"/>
                    <a:pt x="5865" y="16411"/>
                    <a:pt x="5174" y="17812"/>
                  </a:cubicBezTo>
                  <a:cubicBezTo>
                    <a:pt x="4483" y="19214"/>
                    <a:pt x="4137" y="20368"/>
                    <a:pt x="4396" y="20945"/>
                  </a:cubicBezTo>
                  <a:cubicBezTo>
                    <a:pt x="4655" y="21522"/>
                    <a:pt x="5519" y="21522"/>
                    <a:pt x="8457" y="20862"/>
                  </a:cubicBezTo>
                  <a:cubicBezTo>
                    <a:pt x="11395" y="20203"/>
                    <a:pt x="16406" y="18884"/>
                    <a:pt x="21417" y="17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4" name="Line"/>
            <p:cNvSpPr/>
            <p:nvPr/>
          </p:nvSpPr>
          <p:spPr>
            <a:xfrm>
              <a:off x="8948310" y="2182404"/>
              <a:ext cx="35520" cy="4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23" h="20065" fill="norm" stroke="1" extrusionOk="0">
                  <a:moveTo>
                    <a:pt x="12368" y="12155"/>
                  </a:moveTo>
                  <a:cubicBezTo>
                    <a:pt x="8048" y="14972"/>
                    <a:pt x="3728" y="17790"/>
                    <a:pt x="4268" y="19198"/>
                  </a:cubicBezTo>
                  <a:cubicBezTo>
                    <a:pt x="4808" y="20607"/>
                    <a:pt x="10208" y="20607"/>
                    <a:pt x="13988" y="16850"/>
                  </a:cubicBezTo>
                  <a:cubicBezTo>
                    <a:pt x="17768" y="13094"/>
                    <a:pt x="19928" y="5581"/>
                    <a:pt x="16148" y="2294"/>
                  </a:cubicBezTo>
                  <a:cubicBezTo>
                    <a:pt x="12368" y="-993"/>
                    <a:pt x="2648" y="-54"/>
                    <a:pt x="488" y="885"/>
                  </a:cubicBezTo>
                  <a:cubicBezTo>
                    <a:pt x="-1672" y="1824"/>
                    <a:pt x="3728" y="2764"/>
                    <a:pt x="9128" y="3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5" name="Line"/>
            <p:cNvSpPr/>
            <p:nvPr/>
          </p:nvSpPr>
          <p:spPr>
            <a:xfrm>
              <a:off x="9402017" y="1868633"/>
              <a:ext cx="205534" cy="38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17" fill="norm" stroke="1" extrusionOk="0">
                  <a:moveTo>
                    <a:pt x="10161" y="11174"/>
                  </a:moveTo>
                  <a:cubicBezTo>
                    <a:pt x="10161" y="10587"/>
                    <a:pt x="10161" y="10000"/>
                    <a:pt x="9941" y="10000"/>
                  </a:cubicBezTo>
                  <a:cubicBezTo>
                    <a:pt x="9720" y="10000"/>
                    <a:pt x="9280" y="10587"/>
                    <a:pt x="8067" y="11819"/>
                  </a:cubicBezTo>
                  <a:cubicBezTo>
                    <a:pt x="6855" y="13052"/>
                    <a:pt x="4871" y="14930"/>
                    <a:pt x="3769" y="16221"/>
                  </a:cubicBezTo>
                  <a:cubicBezTo>
                    <a:pt x="2667" y="17513"/>
                    <a:pt x="2447" y="18217"/>
                    <a:pt x="1896" y="19097"/>
                  </a:cubicBezTo>
                  <a:cubicBezTo>
                    <a:pt x="1345" y="19978"/>
                    <a:pt x="463" y="21034"/>
                    <a:pt x="133" y="21269"/>
                  </a:cubicBezTo>
                  <a:cubicBezTo>
                    <a:pt x="-198" y="21504"/>
                    <a:pt x="22" y="20917"/>
                    <a:pt x="1565" y="18393"/>
                  </a:cubicBezTo>
                  <a:cubicBezTo>
                    <a:pt x="3108" y="15869"/>
                    <a:pt x="5973" y="11408"/>
                    <a:pt x="8618" y="8121"/>
                  </a:cubicBezTo>
                  <a:cubicBezTo>
                    <a:pt x="11263" y="4834"/>
                    <a:pt x="13688" y="2721"/>
                    <a:pt x="15451" y="1489"/>
                  </a:cubicBezTo>
                  <a:cubicBezTo>
                    <a:pt x="17214" y="256"/>
                    <a:pt x="18316" y="-96"/>
                    <a:pt x="18978" y="21"/>
                  </a:cubicBezTo>
                  <a:cubicBezTo>
                    <a:pt x="19639" y="139"/>
                    <a:pt x="19859" y="726"/>
                    <a:pt x="19969" y="3015"/>
                  </a:cubicBezTo>
                  <a:cubicBezTo>
                    <a:pt x="20080" y="5304"/>
                    <a:pt x="20080" y="9295"/>
                    <a:pt x="20300" y="11937"/>
                  </a:cubicBezTo>
                  <a:cubicBezTo>
                    <a:pt x="20520" y="14578"/>
                    <a:pt x="20961" y="15869"/>
                    <a:pt x="21402" y="171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6" name="Line"/>
            <p:cNvSpPr/>
            <p:nvPr/>
          </p:nvSpPr>
          <p:spPr>
            <a:xfrm>
              <a:off x="9461500" y="2082800"/>
              <a:ext cx="139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7" name="Line"/>
            <p:cNvSpPr/>
            <p:nvPr/>
          </p:nvSpPr>
          <p:spPr>
            <a:xfrm>
              <a:off x="9103647" y="1841478"/>
              <a:ext cx="224504" cy="43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48" fill="norm" stroke="1" extrusionOk="0">
                  <a:moveTo>
                    <a:pt x="5665" y="4071"/>
                  </a:moveTo>
                  <a:cubicBezTo>
                    <a:pt x="4656" y="4071"/>
                    <a:pt x="3647" y="4071"/>
                    <a:pt x="2637" y="3914"/>
                  </a:cubicBezTo>
                  <a:cubicBezTo>
                    <a:pt x="1628" y="3758"/>
                    <a:pt x="618" y="3445"/>
                    <a:pt x="215" y="3027"/>
                  </a:cubicBezTo>
                  <a:cubicBezTo>
                    <a:pt x="-189" y="2610"/>
                    <a:pt x="13" y="2088"/>
                    <a:pt x="518" y="1619"/>
                  </a:cubicBezTo>
                  <a:cubicBezTo>
                    <a:pt x="1022" y="1149"/>
                    <a:pt x="1830" y="732"/>
                    <a:pt x="2839" y="419"/>
                  </a:cubicBezTo>
                  <a:cubicBezTo>
                    <a:pt x="3848" y="106"/>
                    <a:pt x="5060" y="-103"/>
                    <a:pt x="5867" y="54"/>
                  </a:cubicBezTo>
                  <a:cubicBezTo>
                    <a:pt x="6675" y="210"/>
                    <a:pt x="7078" y="732"/>
                    <a:pt x="7280" y="1775"/>
                  </a:cubicBezTo>
                  <a:cubicBezTo>
                    <a:pt x="7482" y="2819"/>
                    <a:pt x="7482" y="4384"/>
                    <a:pt x="7078" y="5740"/>
                  </a:cubicBezTo>
                  <a:cubicBezTo>
                    <a:pt x="6675" y="7097"/>
                    <a:pt x="5867" y="8245"/>
                    <a:pt x="5060" y="9027"/>
                  </a:cubicBezTo>
                  <a:cubicBezTo>
                    <a:pt x="4252" y="9810"/>
                    <a:pt x="3445" y="10227"/>
                    <a:pt x="2940" y="10123"/>
                  </a:cubicBezTo>
                  <a:cubicBezTo>
                    <a:pt x="2435" y="10019"/>
                    <a:pt x="2233" y="9393"/>
                    <a:pt x="3041" y="8245"/>
                  </a:cubicBezTo>
                  <a:cubicBezTo>
                    <a:pt x="3848" y="7097"/>
                    <a:pt x="5665" y="5427"/>
                    <a:pt x="7482" y="4123"/>
                  </a:cubicBezTo>
                  <a:cubicBezTo>
                    <a:pt x="9299" y="2819"/>
                    <a:pt x="11116" y="1880"/>
                    <a:pt x="12428" y="1254"/>
                  </a:cubicBezTo>
                  <a:cubicBezTo>
                    <a:pt x="13740" y="627"/>
                    <a:pt x="14547" y="314"/>
                    <a:pt x="14850" y="471"/>
                  </a:cubicBezTo>
                  <a:cubicBezTo>
                    <a:pt x="15153" y="627"/>
                    <a:pt x="14951" y="1254"/>
                    <a:pt x="13538" y="2923"/>
                  </a:cubicBezTo>
                  <a:cubicBezTo>
                    <a:pt x="12125" y="4593"/>
                    <a:pt x="9501" y="7306"/>
                    <a:pt x="7381" y="10071"/>
                  </a:cubicBezTo>
                  <a:cubicBezTo>
                    <a:pt x="5261" y="12836"/>
                    <a:pt x="3647" y="15654"/>
                    <a:pt x="2839" y="17532"/>
                  </a:cubicBezTo>
                  <a:cubicBezTo>
                    <a:pt x="2032" y="19410"/>
                    <a:pt x="2032" y="20349"/>
                    <a:pt x="2536" y="20871"/>
                  </a:cubicBezTo>
                  <a:cubicBezTo>
                    <a:pt x="3041" y="21393"/>
                    <a:pt x="4050" y="21497"/>
                    <a:pt x="5261" y="21132"/>
                  </a:cubicBezTo>
                  <a:cubicBezTo>
                    <a:pt x="6473" y="20767"/>
                    <a:pt x="7886" y="19932"/>
                    <a:pt x="8996" y="18888"/>
                  </a:cubicBezTo>
                  <a:cubicBezTo>
                    <a:pt x="10106" y="17845"/>
                    <a:pt x="10914" y="16593"/>
                    <a:pt x="11318" y="15549"/>
                  </a:cubicBezTo>
                  <a:cubicBezTo>
                    <a:pt x="11721" y="14506"/>
                    <a:pt x="11721" y="13671"/>
                    <a:pt x="11217" y="13149"/>
                  </a:cubicBezTo>
                  <a:cubicBezTo>
                    <a:pt x="10712" y="12627"/>
                    <a:pt x="9703" y="12419"/>
                    <a:pt x="9703" y="12314"/>
                  </a:cubicBezTo>
                  <a:cubicBezTo>
                    <a:pt x="9703" y="12210"/>
                    <a:pt x="10712" y="12210"/>
                    <a:pt x="12832" y="11897"/>
                  </a:cubicBezTo>
                  <a:cubicBezTo>
                    <a:pt x="14951" y="11584"/>
                    <a:pt x="18181" y="10958"/>
                    <a:pt x="21411" y="10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8" name="Line"/>
            <p:cNvSpPr/>
            <p:nvPr/>
          </p:nvSpPr>
          <p:spPr>
            <a:xfrm>
              <a:off x="10121900" y="2082800"/>
              <a:ext cx="127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9" name="Line"/>
            <p:cNvSpPr/>
            <p:nvPr/>
          </p:nvSpPr>
          <p:spPr>
            <a:xfrm>
              <a:off x="10102850" y="1974850"/>
              <a:ext cx="825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73"/>
                    <a:pt x="0" y="13745"/>
                    <a:pt x="2215" y="10145"/>
                  </a:cubicBezTo>
                  <a:cubicBezTo>
                    <a:pt x="4431" y="6545"/>
                    <a:pt x="8862" y="3273"/>
                    <a:pt x="12462" y="1636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0" name="Line"/>
            <p:cNvSpPr/>
            <p:nvPr/>
          </p:nvSpPr>
          <p:spPr>
            <a:xfrm>
              <a:off x="10197570" y="1993900"/>
              <a:ext cx="142183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600" fill="norm" stroke="1" extrusionOk="0">
                  <a:moveTo>
                    <a:pt x="15814" y="0"/>
                  </a:moveTo>
                  <a:cubicBezTo>
                    <a:pt x="12729" y="0"/>
                    <a:pt x="9643" y="0"/>
                    <a:pt x="7020" y="0"/>
                  </a:cubicBezTo>
                  <a:cubicBezTo>
                    <a:pt x="4397" y="0"/>
                    <a:pt x="2237" y="0"/>
                    <a:pt x="1003" y="818"/>
                  </a:cubicBezTo>
                  <a:cubicBezTo>
                    <a:pt x="-231" y="1636"/>
                    <a:pt x="-540" y="3273"/>
                    <a:pt x="1311" y="5073"/>
                  </a:cubicBezTo>
                  <a:cubicBezTo>
                    <a:pt x="3163" y="6873"/>
                    <a:pt x="7174" y="8836"/>
                    <a:pt x="10106" y="10309"/>
                  </a:cubicBezTo>
                  <a:cubicBezTo>
                    <a:pt x="13037" y="11782"/>
                    <a:pt x="14889" y="12764"/>
                    <a:pt x="16586" y="13745"/>
                  </a:cubicBezTo>
                  <a:cubicBezTo>
                    <a:pt x="18283" y="14727"/>
                    <a:pt x="19826" y="15709"/>
                    <a:pt x="20443" y="17018"/>
                  </a:cubicBezTo>
                  <a:cubicBezTo>
                    <a:pt x="21060" y="18327"/>
                    <a:pt x="20751" y="19964"/>
                    <a:pt x="18746" y="20782"/>
                  </a:cubicBezTo>
                  <a:cubicBezTo>
                    <a:pt x="16740" y="21600"/>
                    <a:pt x="13037" y="21600"/>
                    <a:pt x="93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1" name="Line"/>
            <p:cNvSpPr/>
            <p:nvPr/>
          </p:nvSpPr>
          <p:spPr>
            <a:xfrm>
              <a:off x="10584252" y="1993350"/>
              <a:ext cx="242499" cy="9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800" fill="norm" stroke="1" extrusionOk="0">
                  <a:moveTo>
                    <a:pt x="15188" y="18043"/>
                  </a:moveTo>
                  <a:cubicBezTo>
                    <a:pt x="13140" y="11609"/>
                    <a:pt x="11092" y="5174"/>
                    <a:pt x="9043" y="2187"/>
                  </a:cubicBezTo>
                  <a:cubicBezTo>
                    <a:pt x="6995" y="-800"/>
                    <a:pt x="4947" y="-340"/>
                    <a:pt x="3457" y="1268"/>
                  </a:cubicBezTo>
                  <a:cubicBezTo>
                    <a:pt x="1967" y="2877"/>
                    <a:pt x="1036" y="5634"/>
                    <a:pt x="478" y="8162"/>
                  </a:cubicBezTo>
                  <a:cubicBezTo>
                    <a:pt x="-81" y="10689"/>
                    <a:pt x="-267" y="12987"/>
                    <a:pt x="571" y="14826"/>
                  </a:cubicBezTo>
                  <a:cubicBezTo>
                    <a:pt x="1409" y="16664"/>
                    <a:pt x="3271" y="18043"/>
                    <a:pt x="5226" y="17353"/>
                  </a:cubicBezTo>
                  <a:cubicBezTo>
                    <a:pt x="7181" y="16664"/>
                    <a:pt x="9230" y="13906"/>
                    <a:pt x="10719" y="12068"/>
                  </a:cubicBezTo>
                  <a:cubicBezTo>
                    <a:pt x="12209" y="10230"/>
                    <a:pt x="13140" y="9311"/>
                    <a:pt x="13885" y="9770"/>
                  </a:cubicBezTo>
                  <a:cubicBezTo>
                    <a:pt x="14630" y="10230"/>
                    <a:pt x="15188" y="12068"/>
                    <a:pt x="16399" y="14136"/>
                  </a:cubicBezTo>
                  <a:cubicBezTo>
                    <a:pt x="17609" y="16204"/>
                    <a:pt x="19471" y="18502"/>
                    <a:pt x="21333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2" name="Line"/>
            <p:cNvSpPr/>
            <p:nvPr/>
          </p:nvSpPr>
          <p:spPr>
            <a:xfrm>
              <a:off x="11074378" y="1958719"/>
              <a:ext cx="120672" cy="17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39" fill="norm" stroke="1" extrusionOk="0">
                  <a:moveTo>
                    <a:pt x="21231" y="5106"/>
                  </a:moveTo>
                  <a:cubicBezTo>
                    <a:pt x="18252" y="3544"/>
                    <a:pt x="15272" y="1983"/>
                    <a:pt x="12479" y="1072"/>
                  </a:cubicBezTo>
                  <a:cubicBezTo>
                    <a:pt x="9686" y="161"/>
                    <a:pt x="7079" y="-99"/>
                    <a:pt x="4845" y="31"/>
                  </a:cubicBezTo>
                  <a:cubicBezTo>
                    <a:pt x="2610" y="161"/>
                    <a:pt x="748" y="682"/>
                    <a:pt x="748" y="2373"/>
                  </a:cubicBezTo>
                  <a:cubicBezTo>
                    <a:pt x="748" y="4065"/>
                    <a:pt x="2610" y="6928"/>
                    <a:pt x="5031" y="9140"/>
                  </a:cubicBezTo>
                  <a:cubicBezTo>
                    <a:pt x="7452" y="11352"/>
                    <a:pt x="10431" y="12913"/>
                    <a:pt x="12293" y="14474"/>
                  </a:cubicBezTo>
                  <a:cubicBezTo>
                    <a:pt x="14155" y="16036"/>
                    <a:pt x="14900" y="17597"/>
                    <a:pt x="14341" y="18638"/>
                  </a:cubicBezTo>
                  <a:cubicBezTo>
                    <a:pt x="13783" y="19679"/>
                    <a:pt x="11921" y="20200"/>
                    <a:pt x="10059" y="20590"/>
                  </a:cubicBezTo>
                  <a:cubicBezTo>
                    <a:pt x="8197" y="20981"/>
                    <a:pt x="6334" y="21241"/>
                    <a:pt x="4472" y="21371"/>
                  </a:cubicBezTo>
                  <a:cubicBezTo>
                    <a:pt x="2610" y="21501"/>
                    <a:pt x="748" y="21501"/>
                    <a:pt x="190" y="20850"/>
                  </a:cubicBezTo>
                  <a:cubicBezTo>
                    <a:pt x="-369" y="20200"/>
                    <a:pt x="376" y="18899"/>
                    <a:pt x="1493" y="17858"/>
                  </a:cubicBezTo>
                  <a:cubicBezTo>
                    <a:pt x="2610" y="16817"/>
                    <a:pt x="4100" y="16036"/>
                    <a:pt x="5590" y="15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3" name="Line"/>
            <p:cNvSpPr/>
            <p:nvPr/>
          </p:nvSpPr>
          <p:spPr>
            <a:xfrm>
              <a:off x="11253985" y="1774680"/>
              <a:ext cx="798315" cy="30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29" fill="norm" stroke="1" extrusionOk="0">
                  <a:moveTo>
                    <a:pt x="2009" y="16429"/>
                  </a:moveTo>
                  <a:cubicBezTo>
                    <a:pt x="1838" y="15845"/>
                    <a:pt x="1666" y="15261"/>
                    <a:pt x="1409" y="15042"/>
                  </a:cubicBezTo>
                  <a:cubicBezTo>
                    <a:pt x="1152" y="14823"/>
                    <a:pt x="809" y="14969"/>
                    <a:pt x="552" y="15480"/>
                  </a:cubicBezTo>
                  <a:cubicBezTo>
                    <a:pt x="295" y="15991"/>
                    <a:pt x="123" y="16867"/>
                    <a:pt x="38" y="17742"/>
                  </a:cubicBezTo>
                  <a:cubicBezTo>
                    <a:pt x="-48" y="18618"/>
                    <a:pt x="-48" y="19494"/>
                    <a:pt x="723" y="20150"/>
                  </a:cubicBezTo>
                  <a:cubicBezTo>
                    <a:pt x="1495" y="20807"/>
                    <a:pt x="3038" y="21245"/>
                    <a:pt x="4038" y="21318"/>
                  </a:cubicBezTo>
                  <a:cubicBezTo>
                    <a:pt x="5038" y="21391"/>
                    <a:pt x="5495" y="21099"/>
                    <a:pt x="5838" y="20661"/>
                  </a:cubicBezTo>
                  <a:cubicBezTo>
                    <a:pt x="6181" y="20223"/>
                    <a:pt x="6409" y="19640"/>
                    <a:pt x="6381" y="19202"/>
                  </a:cubicBezTo>
                  <a:cubicBezTo>
                    <a:pt x="6352" y="18764"/>
                    <a:pt x="6066" y="18472"/>
                    <a:pt x="5781" y="18253"/>
                  </a:cubicBezTo>
                  <a:cubicBezTo>
                    <a:pt x="5495" y="18034"/>
                    <a:pt x="5209" y="17888"/>
                    <a:pt x="4952" y="18034"/>
                  </a:cubicBezTo>
                  <a:cubicBezTo>
                    <a:pt x="4695" y="18180"/>
                    <a:pt x="4466" y="18618"/>
                    <a:pt x="4438" y="19202"/>
                  </a:cubicBezTo>
                  <a:cubicBezTo>
                    <a:pt x="4409" y="19786"/>
                    <a:pt x="4581" y="20515"/>
                    <a:pt x="4809" y="20880"/>
                  </a:cubicBezTo>
                  <a:cubicBezTo>
                    <a:pt x="5038" y="21245"/>
                    <a:pt x="5323" y="21245"/>
                    <a:pt x="5609" y="21172"/>
                  </a:cubicBezTo>
                  <a:cubicBezTo>
                    <a:pt x="5895" y="21099"/>
                    <a:pt x="6181" y="20953"/>
                    <a:pt x="6438" y="20515"/>
                  </a:cubicBezTo>
                  <a:cubicBezTo>
                    <a:pt x="6695" y="20077"/>
                    <a:pt x="6923" y="19348"/>
                    <a:pt x="6895" y="18983"/>
                  </a:cubicBezTo>
                  <a:cubicBezTo>
                    <a:pt x="6866" y="18618"/>
                    <a:pt x="6581" y="18618"/>
                    <a:pt x="6409" y="18983"/>
                  </a:cubicBezTo>
                  <a:cubicBezTo>
                    <a:pt x="6238" y="19348"/>
                    <a:pt x="6181" y="20077"/>
                    <a:pt x="6295" y="20588"/>
                  </a:cubicBezTo>
                  <a:cubicBezTo>
                    <a:pt x="6409" y="21099"/>
                    <a:pt x="6695" y="21391"/>
                    <a:pt x="7123" y="21318"/>
                  </a:cubicBezTo>
                  <a:cubicBezTo>
                    <a:pt x="7552" y="21245"/>
                    <a:pt x="8123" y="20807"/>
                    <a:pt x="8895" y="19348"/>
                  </a:cubicBezTo>
                  <a:cubicBezTo>
                    <a:pt x="9666" y="17888"/>
                    <a:pt x="10638" y="15407"/>
                    <a:pt x="11409" y="12415"/>
                  </a:cubicBezTo>
                  <a:cubicBezTo>
                    <a:pt x="12181" y="9423"/>
                    <a:pt x="12752" y="5921"/>
                    <a:pt x="13038" y="3659"/>
                  </a:cubicBezTo>
                  <a:cubicBezTo>
                    <a:pt x="13323" y="1396"/>
                    <a:pt x="13323" y="375"/>
                    <a:pt x="13152" y="83"/>
                  </a:cubicBezTo>
                  <a:cubicBezTo>
                    <a:pt x="12981" y="-209"/>
                    <a:pt x="12638" y="229"/>
                    <a:pt x="12238" y="2053"/>
                  </a:cubicBezTo>
                  <a:cubicBezTo>
                    <a:pt x="11838" y="3877"/>
                    <a:pt x="11381" y="7088"/>
                    <a:pt x="11123" y="9861"/>
                  </a:cubicBezTo>
                  <a:cubicBezTo>
                    <a:pt x="10866" y="12634"/>
                    <a:pt x="10809" y="14969"/>
                    <a:pt x="10981" y="16794"/>
                  </a:cubicBezTo>
                  <a:cubicBezTo>
                    <a:pt x="11152" y="18618"/>
                    <a:pt x="11552" y="19932"/>
                    <a:pt x="12095" y="20442"/>
                  </a:cubicBezTo>
                  <a:cubicBezTo>
                    <a:pt x="12638" y="20953"/>
                    <a:pt x="13323" y="20661"/>
                    <a:pt x="13809" y="19859"/>
                  </a:cubicBezTo>
                  <a:cubicBezTo>
                    <a:pt x="14295" y="19056"/>
                    <a:pt x="14581" y="17742"/>
                    <a:pt x="14638" y="16721"/>
                  </a:cubicBezTo>
                  <a:cubicBezTo>
                    <a:pt x="14695" y="15699"/>
                    <a:pt x="14523" y="14969"/>
                    <a:pt x="14295" y="14532"/>
                  </a:cubicBezTo>
                  <a:cubicBezTo>
                    <a:pt x="14066" y="14094"/>
                    <a:pt x="13781" y="13948"/>
                    <a:pt x="13495" y="14021"/>
                  </a:cubicBezTo>
                  <a:cubicBezTo>
                    <a:pt x="13209" y="14094"/>
                    <a:pt x="12923" y="14386"/>
                    <a:pt x="12781" y="14969"/>
                  </a:cubicBezTo>
                  <a:cubicBezTo>
                    <a:pt x="12638" y="15553"/>
                    <a:pt x="12638" y="16429"/>
                    <a:pt x="12781" y="16940"/>
                  </a:cubicBezTo>
                  <a:cubicBezTo>
                    <a:pt x="12923" y="17450"/>
                    <a:pt x="13209" y="17596"/>
                    <a:pt x="13495" y="17669"/>
                  </a:cubicBezTo>
                  <a:cubicBezTo>
                    <a:pt x="13781" y="17742"/>
                    <a:pt x="14066" y="17742"/>
                    <a:pt x="14438" y="17450"/>
                  </a:cubicBezTo>
                  <a:cubicBezTo>
                    <a:pt x="14809" y="17159"/>
                    <a:pt x="15266" y="16575"/>
                    <a:pt x="15552" y="15918"/>
                  </a:cubicBezTo>
                  <a:cubicBezTo>
                    <a:pt x="15838" y="15261"/>
                    <a:pt x="15952" y="14532"/>
                    <a:pt x="16123" y="14677"/>
                  </a:cubicBezTo>
                  <a:cubicBezTo>
                    <a:pt x="16295" y="14823"/>
                    <a:pt x="16523" y="15845"/>
                    <a:pt x="16666" y="16721"/>
                  </a:cubicBezTo>
                  <a:cubicBezTo>
                    <a:pt x="16809" y="17596"/>
                    <a:pt x="16866" y="18326"/>
                    <a:pt x="16981" y="19202"/>
                  </a:cubicBezTo>
                  <a:cubicBezTo>
                    <a:pt x="17095" y="20077"/>
                    <a:pt x="17266" y="21099"/>
                    <a:pt x="17438" y="21245"/>
                  </a:cubicBezTo>
                  <a:cubicBezTo>
                    <a:pt x="17609" y="21391"/>
                    <a:pt x="17781" y="20661"/>
                    <a:pt x="18466" y="18691"/>
                  </a:cubicBezTo>
                  <a:cubicBezTo>
                    <a:pt x="19152" y="16721"/>
                    <a:pt x="20352" y="13510"/>
                    <a:pt x="21552" y="10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4" name="Line"/>
            <p:cNvSpPr/>
            <p:nvPr/>
          </p:nvSpPr>
          <p:spPr>
            <a:xfrm>
              <a:off x="9196021" y="2721205"/>
              <a:ext cx="235846" cy="46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41" fill="norm" stroke="1" extrusionOk="0">
                  <a:moveTo>
                    <a:pt x="6832" y="9309"/>
                  </a:moveTo>
                  <a:cubicBezTo>
                    <a:pt x="5868" y="11874"/>
                    <a:pt x="4903" y="14438"/>
                    <a:pt x="4035" y="16263"/>
                  </a:cubicBezTo>
                  <a:cubicBezTo>
                    <a:pt x="3168" y="18088"/>
                    <a:pt x="2396" y="19173"/>
                    <a:pt x="1721" y="20011"/>
                  </a:cubicBezTo>
                  <a:cubicBezTo>
                    <a:pt x="1046" y="20849"/>
                    <a:pt x="468" y="21441"/>
                    <a:pt x="178" y="21441"/>
                  </a:cubicBezTo>
                  <a:cubicBezTo>
                    <a:pt x="-111" y="21441"/>
                    <a:pt x="-111" y="20849"/>
                    <a:pt x="660" y="19025"/>
                  </a:cubicBezTo>
                  <a:cubicBezTo>
                    <a:pt x="1432" y="17200"/>
                    <a:pt x="2975" y="14142"/>
                    <a:pt x="5000" y="11233"/>
                  </a:cubicBezTo>
                  <a:cubicBezTo>
                    <a:pt x="7025" y="8323"/>
                    <a:pt x="9532" y="5562"/>
                    <a:pt x="11171" y="3786"/>
                  </a:cubicBezTo>
                  <a:cubicBezTo>
                    <a:pt x="12810" y="2011"/>
                    <a:pt x="13582" y="1222"/>
                    <a:pt x="14643" y="679"/>
                  </a:cubicBezTo>
                  <a:cubicBezTo>
                    <a:pt x="15703" y="137"/>
                    <a:pt x="17053" y="-159"/>
                    <a:pt x="18114" y="88"/>
                  </a:cubicBezTo>
                  <a:cubicBezTo>
                    <a:pt x="19175" y="334"/>
                    <a:pt x="19946" y="1123"/>
                    <a:pt x="20525" y="3342"/>
                  </a:cubicBezTo>
                  <a:cubicBezTo>
                    <a:pt x="21103" y="5562"/>
                    <a:pt x="21489" y="9211"/>
                    <a:pt x="21489" y="11973"/>
                  </a:cubicBezTo>
                  <a:cubicBezTo>
                    <a:pt x="21489" y="14734"/>
                    <a:pt x="21103" y="16608"/>
                    <a:pt x="20718" y="18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5" name="Line"/>
            <p:cNvSpPr/>
            <p:nvPr/>
          </p:nvSpPr>
          <p:spPr>
            <a:xfrm>
              <a:off x="9182099" y="2933700"/>
              <a:ext cx="260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07" y="17600"/>
                    <a:pt x="4215" y="13600"/>
                    <a:pt x="7815" y="10000"/>
                  </a:cubicBezTo>
                  <a:cubicBezTo>
                    <a:pt x="11415" y="6400"/>
                    <a:pt x="16507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6" name="Line"/>
            <p:cNvSpPr/>
            <p:nvPr/>
          </p:nvSpPr>
          <p:spPr>
            <a:xfrm>
              <a:off x="9683750" y="2597150"/>
              <a:ext cx="190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93"/>
                    <a:pt x="21600" y="10185"/>
                    <a:pt x="18000" y="13785"/>
                  </a:cubicBezTo>
                  <a:cubicBezTo>
                    <a:pt x="14400" y="17385"/>
                    <a:pt x="7200" y="1949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7" name="Line"/>
            <p:cNvSpPr/>
            <p:nvPr/>
          </p:nvSpPr>
          <p:spPr>
            <a:xfrm>
              <a:off x="9531350" y="2565400"/>
              <a:ext cx="3048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4400"/>
                    <a:pt x="6600" y="7200"/>
                    <a:pt x="10200" y="3600"/>
                  </a:cubicBezTo>
                  <a:cubicBezTo>
                    <a:pt x="13800" y="0"/>
                    <a:pt x="177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8" name="Line"/>
            <p:cNvSpPr/>
            <p:nvPr/>
          </p:nvSpPr>
          <p:spPr>
            <a:xfrm>
              <a:off x="10077449" y="2879460"/>
              <a:ext cx="177801" cy="2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771" y="14850"/>
                    <a:pt x="1543" y="8678"/>
                    <a:pt x="4500" y="4821"/>
                  </a:cubicBezTo>
                  <a:cubicBezTo>
                    <a:pt x="7457" y="964"/>
                    <a:pt x="12600" y="-579"/>
                    <a:pt x="15814" y="192"/>
                  </a:cubicBezTo>
                  <a:cubicBezTo>
                    <a:pt x="19029" y="964"/>
                    <a:pt x="20314" y="4050"/>
                    <a:pt x="21600" y="7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9" name="Line"/>
            <p:cNvSpPr/>
            <p:nvPr/>
          </p:nvSpPr>
          <p:spPr>
            <a:xfrm>
              <a:off x="10134599" y="3008677"/>
              <a:ext cx="2603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268" y="11040"/>
                    <a:pt x="10537" y="1783"/>
                    <a:pt x="14137" y="240"/>
                  </a:cubicBezTo>
                  <a:cubicBezTo>
                    <a:pt x="17737" y="-1303"/>
                    <a:pt x="19668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0" name="Line"/>
            <p:cNvSpPr/>
            <p:nvPr/>
          </p:nvSpPr>
          <p:spPr>
            <a:xfrm>
              <a:off x="10720324" y="2671550"/>
              <a:ext cx="224960" cy="41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21" fill="norm" stroke="1" extrusionOk="0">
                  <a:moveTo>
                    <a:pt x="7728" y="9351"/>
                  </a:moveTo>
                  <a:cubicBezTo>
                    <a:pt x="6517" y="11665"/>
                    <a:pt x="5305" y="13979"/>
                    <a:pt x="4397" y="15687"/>
                  </a:cubicBezTo>
                  <a:cubicBezTo>
                    <a:pt x="3489" y="17395"/>
                    <a:pt x="2883" y="18497"/>
                    <a:pt x="2176" y="19489"/>
                  </a:cubicBezTo>
                  <a:cubicBezTo>
                    <a:pt x="1470" y="20481"/>
                    <a:pt x="662" y="21363"/>
                    <a:pt x="259" y="21418"/>
                  </a:cubicBezTo>
                  <a:cubicBezTo>
                    <a:pt x="-145" y="21473"/>
                    <a:pt x="-145" y="20702"/>
                    <a:pt x="763" y="18497"/>
                  </a:cubicBezTo>
                  <a:cubicBezTo>
                    <a:pt x="1672" y="16293"/>
                    <a:pt x="3489" y="12657"/>
                    <a:pt x="5608" y="9571"/>
                  </a:cubicBezTo>
                  <a:cubicBezTo>
                    <a:pt x="7728" y="6485"/>
                    <a:pt x="10150" y="3951"/>
                    <a:pt x="11765" y="2463"/>
                  </a:cubicBezTo>
                  <a:cubicBezTo>
                    <a:pt x="13380" y="975"/>
                    <a:pt x="14188" y="534"/>
                    <a:pt x="15298" y="259"/>
                  </a:cubicBezTo>
                  <a:cubicBezTo>
                    <a:pt x="16408" y="-17"/>
                    <a:pt x="17821" y="-127"/>
                    <a:pt x="18831" y="204"/>
                  </a:cubicBezTo>
                  <a:cubicBezTo>
                    <a:pt x="19840" y="534"/>
                    <a:pt x="20446" y="1306"/>
                    <a:pt x="20849" y="3565"/>
                  </a:cubicBezTo>
                  <a:cubicBezTo>
                    <a:pt x="21253" y="5824"/>
                    <a:pt x="21455" y="9571"/>
                    <a:pt x="21455" y="12326"/>
                  </a:cubicBezTo>
                  <a:cubicBezTo>
                    <a:pt x="21455" y="15081"/>
                    <a:pt x="21253" y="16844"/>
                    <a:pt x="20950" y="18057"/>
                  </a:cubicBezTo>
                  <a:cubicBezTo>
                    <a:pt x="20648" y="19269"/>
                    <a:pt x="20244" y="19930"/>
                    <a:pt x="19840" y="20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1" name="Line"/>
            <p:cNvSpPr/>
            <p:nvPr/>
          </p:nvSpPr>
          <p:spPr>
            <a:xfrm>
              <a:off x="10801350" y="2895600"/>
              <a:ext cx="2159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2" name="Line"/>
            <p:cNvSpPr/>
            <p:nvPr/>
          </p:nvSpPr>
          <p:spPr>
            <a:xfrm>
              <a:off x="2813050" y="6673850"/>
              <a:ext cx="2349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3" name="Line"/>
            <p:cNvSpPr/>
            <p:nvPr/>
          </p:nvSpPr>
          <p:spPr>
            <a:xfrm>
              <a:off x="2832100" y="6800850"/>
              <a:ext cx="2476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8000"/>
                    <a:pt x="10338" y="14400"/>
                    <a:pt x="13938" y="10800"/>
                  </a:cubicBezTo>
                  <a:cubicBezTo>
                    <a:pt x="17538" y="7200"/>
                    <a:pt x="1956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4" name="Line"/>
            <p:cNvSpPr/>
            <p:nvPr/>
          </p:nvSpPr>
          <p:spPr>
            <a:xfrm>
              <a:off x="3511550" y="5549900"/>
              <a:ext cx="9969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7" y="4533"/>
                    <a:pt x="734" y="9067"/>
                    <a:pt x="1353" y="12000"/>
                  </a:cubicBezTo>
                  <a:cubicBezTo>
                    <a:pt x="1972" y="14933"/>
                    <a:pt x="2843" y="16267"/>
                    <a:pt x="3921" y="16000"/>
                  </a:cubicBezTo>
                  <a:cubicBezTo>
                    <a:pt x="4999" y="15733"/>
                    <a:pt x="6283" y="13867"/>
                    <a:pt x="7039" y="12933"/>
                  </a:cubicBezTo>
                  <a:cubicBezTo>
                    <a:pt x="7796" y="12000"/>
                    <a:pt x="8025" y="12000"/>
                    <a:pt x="8324" y="12933"/>
                  </a:cubicBezTo>
                  <a:cubicBezTo>
                    <a:pt x="8622" y="13867"/>
                    <a:pt x="8989" y="15733"/>
                    <a:pt x="9654" y="17200"/>
                  </a:cubicBezTo>
                  <a:cubicBezTo>
                    <a:pt x="10318" y="18667"/>
                    <a:pt x="11282" y="19733"/>
                    <a:pt x="12313" y="20267"/>
                  </a:cubicBezTo>
                  <a:cubicBezTo>
                    <a:pt x="13345" y="20800"/>
                    <a:pt x="14446" y="20800"/>
                    <a:pt x="15524" y="20800"/>
                  </a:cubicBezTo>
                  <a:cubicBezTo>
                    <a:pt x="16601" y="20800"/>
                    <a:pt x="17656" y="20800"/>
                    <a:pt x="18550" y="20533"/>
                  </a:cubicBezTo>
                  <a:cubicBezTo>
                    <a:pt x="19445" y="20267"/>
                    <a:pt x="20178" y="19733"/>
                    <a:pt x="20660" y="19867"/>
                  </a:cubicBezTo>
                  <a:cubicBezTo>
                    <a:pt x="21141" y="20000"/>
                    <a:pt x="21371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5" name="Line"/>
            <p:cNvSpPr/>
            <p:nvPr/>
          </p:nvSpPr>
          <p:spPr>
            <a:xfrm>
              <a:off x="3451436" y="5990984"/>
              <a:ext cx="182810" cy="32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8" h="21545" fill="norm" stroke="1" extrusionOk="0">
                  <a:moveTo>
                    <a:pt x="2496" y="9121"/>
                  </a:moveTo>
                  <a:cubicBezTo>
                    <a:pt x="2496" y="12792"/>
                    <a:pt x="2496" y="16463"/>
                    <a:pt x="2496" y="18651"/>
                  </a:cubicBezTo>
                  <a:cubicBezTo>
                    <a:pt x="2496" y="20839"/>
                    <a:pt x="2496" y="21545"/>
                    <a:pt x="2496" y="21545"/>
                  </a:cubicBezTo>
                  <a:cubicBezTo>
                    <a:pt x="2496" y="21545"/>
                    <a:pt x="2496" y="20839"/>
                    <a:pt x="1776" y="18721"/>
                  </a:cubicBezTo>
                  <a:cubicBezTo>
                    <a:pt x="1056" y="16604"/>
                    <a:pt x="-384" y="13074"/>
                    <a:pt x="96" y="9827"/>
                  </a:cubicBezTo>
                  <a:cubicBezTo>
                    <a:pt x="576" y="6580"/>
                    <a:pt x="2976" y="3616"/>
                    <a:pt x="4776" y="1992"/>
                  </a:cubicBezTo>
                  <a:cubicBezTo>
                    <a:pt x="6576" y="369"/>
                    <a:pt x="7776" y="86"/>
                    <a:pt x="9096" y="16"/>
                  </a:cubicBezTo>
                  <a:cubicBezTo>
                    <a:pt x="10416" y="-55"/>
                    <a:pt x="11856" y="86"/>
                    <a:pt x="12576" y="863"/>
                  </a:cubicBezTo>
                  <a:cubicBezTo>
                    <a:pt x="13296" y="1639"/>
                    <a:pt x="13296" y="3051"/>
                    <a:pt x="12936" y="4110"/>
                  </a:cubicBezTo>
                  <a:cubicBezTo>
                    <a:pt x="12576" y="5169"/>
                    <a:pt x="11856" y="5874"/>
                    <a:pt x="11016" y="6439"/>
                  </a:cubicBezTo>
                  <a:cubicBezTo>
                    <a:pt x="10176" y="7004"/>
                    <a:pt x="9216" y="7427"/>
                    <a:pt x="9216" y="7427"/>
                  </a:cubicBezTo>
                  <a:cubicBezTo>
                    <a:pt x="9216" y="7427"/>
                    <a:pt x="10176" y="7004"/>
                    <a:pt x="11256" y="6792"/>
                  </a:cubicBezTo>
                  <a:cubicBezTo>
                    <a:pt x="12336" y="6580"/>
                    <a:pt x="13536" y="6580"/>
                    <a:pt x="15336" y="7145"/>
                  </a:cubicBezTo>
                  <a:cubicBezTo>
                    <a:pt x="17136" y="7710"/>
                    <a:pt x="19536" y="8839"/>
                    <a:pt x="20376" y="10110"/>
                  </a:cubicBezTo>
                  <a:cubicBezTo>
                    <a:pt x="21216" y="11380"/>
                    <a:pt x="20496" y="12792"/>
                    <a:pt x="18816" y="13710"/>
                  </a:cubicBezTo>
                  <a:cubicBezTo>
                    <a:pt x="17136" y="14627"/>
                    <a:pt x="14496" y="15051"/>
                    <a:pt x="12456" y="14839"/>
                  </a:cubicBezTo>
                  <a:cubicBezTo>
                    <a:pt x="10416" y="14627"/>
                    <a:pt x="8976" y="13780"/>
                    <a:pt x="7536" y="12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6" name="Line"/>
            <p:cNvSpPr/>
            <p:nvPr/>
          </p:nvSpPr>
          <p:spPr>
            <a:xfrm>
              <a:off x="3441700" y="5801783"/>
              <a:ext cx="95250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074"/>
                    <a:pt x="4800" y="10549"/>
                    <a:pt x="6960" y="6530"/>
                  </a:cubicBezTo>
                  <a:cubicBezTo>
                    <a:pt x="9120" y="2512"/>
                    <a:pt x="11040" y="0"/>
                    <a:pt x="12240" y="0"/>
                  </a:cubicBezTo>
                  <a:cubicBezTo>
                    <a:pt x="13440" y="0"/>
                    <a:pt x="13920" y="2512"/>
                    <a:pt x="14160" y="5023"/>
                  </a:cubicBezTo>
                  <a:cubicBezTo>
                    <a:pt x="14400" y="7535"/>
                    <a:pt x="14400" y="10047"/>
                    <a:pt x="14400" y="12558"/>
                  </a:cubicBezTo>
                  <a:cubicBezTo>
                    <a:pt x="14400" y="15070"/>
                    <a:pt x="14400" y="17581"/>
                    <a:pt x="15600" y="18837"/>
                  </a:cubicBezTo>
                  <a:cubicBezTo>
                    <a:pt x="16800" y="20093"/>
                    <a:pt x="19200" y="20093"/>
                    <a:pt x="21600" y="20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7" name="Line"/>
            <p:cNvSpPr/>
            <p:nvPr/>
          </p:nvSpPr>
          <p:spPr>
            <a:xfrm>
              <a:off x="3765550" y="5854700"/>
              <a:ext cx="317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543"/>
                    <a:pt x="11520" y="3086"/>
                    <a:pt x="15120" y="6686"/>
                  </a:cubicBezTo>
                  <a:cubicBezTo>
                    <a:pt x="18720" y="10286"/>
                    <a:pt x="20160" y="159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8" name="Line"/>
            <p:cNvSpPr/>
            <p:nvPr/>
          </p:nvSpPr>
          <p:spPr>
            <a:xfrm>
              <a:off x="3670300" y="5810250"/>
              <a:ext cx="1587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840"/>
                    <a:pt x="11520" y="10080"/>
                    <a:pt x="15120" y="6480"/>
                  </a:cubicBezTo>
                  <a:cubicBezTo>
                    <a:pt x="18720" y="2880"/>
                    <a:pt x="2016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9" name="Line"/>
            <p:cNvSpPr/>
            <p:nvPr/>
          </p:nvSpPr>
          <p:spPr>
            <a:xfrm>
              <a:off x="3949700" y="5994400"/>
              <a:ext cx="1968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929"/>
                    <a:pt x="6039" y="1858"/>
                    <a:pt x="9174" y="4529"/>
                  </a:cubicBezTo>
                  <a:cubicBezTo>
                    <a:pt x="12310" y="7200"/>
                    <a:pt x="15561" y="11613"/>
                    <a:pt x="17652" y="14748"/>
                  </a:cubicBezTo>
                  <a:cubicBezTo>
                    <a:pt x="19742" y="17884"/>
                    <a:pt x="20671" y="197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0" name="Line"/>
            <p:cNvSpPr/>
            <p:nvPr/>
          </p:nvSpPr>
          <p:spPr>
            <a:xfrm>
              <a:off x="4066893" y="5988050"/>
              <a:ext cx="79657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21391" y="0"/>
                  </a:moveTo>
                  <a:cubicBezTo>
                    <a:pt x="16844" y="2880"/>
                    <a:pt x="12296" y="5760"/>
                    <a:pt x="9170" y="8434"/>
                  </a:cubicBezTo>
                  <a:cubicBezTo>
                    <a:pt x="6044" y="11109"/>
                    <a:pt x="4338" y="13577"/>
                    <a:pt x="2917" y="15634"/>
                  </a:cubicBezTo>
                  <a:cubicBezTo>
                    <a:pt x="1496" y="17691"/>
                    <a:pt x="359" y="19337"/>
                    <a:pt x="75" y="20263"/>
                  </a:cubicBezTo>
                  <a:cubicBezTo>
                    <a:pt x="-209" y="21189"/>
                    <a:pt x="359" y="21394"/>
                    <a:pt x="9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1" name="Line"/>
            <p:cNvSpPr/>
            <p:nvPr/>
          </p:nvSpPr>
          <p:spPr>
            <a:xfrm>
              <a:off x="4260849" y="588645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2" name="Line"/>
            <p:cNvSpPr/>
            <p:nvPr/>
          </p:nvSpPr>
          <p:spPr>
            <a:xfrm>
              <a:off x="4152900" y="5842000"/>
              <a:ext cx="2095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3" y="18000"/>
                    <a:pt x="1745" y="14400"/>
                    <a:pt x="5345" y="10800"/>
                  </a:cubicBezTo>
                  <a:cubicBezTo>
                    <a:pt x="8945" y="7200"/>
                    <a:pt x="1527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3" name="Line"/>
            <p:cNvSpPr/>
            <p:nvPr/>
          </p:nvSpPr>
          <p:spPr>
            <a:xfrm>
              <a:off x="4476750" y="5928904"/>
              <a:ext cx="127000" cy="9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463"/>
                  </a:moveTo>
                  <a:cubicBezTo>
                    <a:pt x="1800" y="-28"/>
                    <a:pt x="3600" y="-519"/>
                    <a:pt x="5940" y="1199"/>
                  </a:cubicBezTo>
                  <a:cubicBezTo>
                    <a:pt x="8280" y="2917"/>
                    <a:pt x="11160" y="6845"/>
                    <a:pt x="13860" y="10526"/>
                  </a:cubicBezTo>
                  <a:cubicBezTo>
                    <a:pt x="16560" y="14208"/>
                    <a:pt x="19080" y="17645"/>
                    <a:pt x="21600" y="21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4" name="Line"/>
            <p:cNvSpPr/>
            <p:nvPr/>
          </p:nvSpPr>
          <p:spPr>
            <a:xfrm>
              <a:off x="4584699" y="5911850"/>
              <a:ext cx="571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600"/>
                    <a:pt x="12000" y="7200"/>
                    <a:pt x="8400" y="10800"/>
                  </a:cubicBezTo>
                  <a:cubicBezTo>
                    <a:pt x="4800" y="14400"/>
                    <a:pt x="24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07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403600" y="6270806"/>
              <a:ext cx="1003300" cy="113892"/>
            </a:xfrm>
            <a:prstGeom prst="rect">
              <a:avLst/>
            </a:prstGeom>
            <a:effectLst/>
          </p:spPr>
        </p:pic>
        <p:pic>
          <p:nvPicPr>
            <p:cNvPr id="507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67350" y="5096314"/>
              <a:ext cx="1257300" cy="97987"/>
            </a:xfrm>
            <a:prstGeom prst="rect">
              <a:avLst/>
            </a:prstGeom>
            <a:effectLst/>
          </p:spPr>
        </p:pic>
        <p:sp>
          <p:nvSpPr>
            <p:cNvPr id="5079" name="Line"/>
            <p:cNvSpPr/>
            <p:nvPr/>
          </p:nvSpPr>
          <p:spPr>
            <a:xfrm>
              <a:off x="3486150" y="6686550"/>
              <a:ext cx="1587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3150"/>
                    <a:pt x="6336" y="6300"/>
                    <a:pt x="9936" y="9900"/>
                  </a:cubicBezTo>
                  <a:cubicBezTo>
                    <a:pt x="13536" y="13500"/>
                    <a:pt x="17568" y="175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0" name="Line"/>
            <p:cNvSpPr/>
            <p:nvPr/>
          </p:nvSpPr>
          <p:spPr>
            <a:xfrm>
              <a:off x="3623733" y="6756400"/>
              <a:ext cx="84667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1073" y="0"/>
                  </a:moveTo>
                  <a:cubicBezTo>
                    <a:pt x="17385" y="1964"/>
                    <a:pt x="13697" y="3927"/>
                    <a:pt x="10010" y="6873"/>
                  </a:cubicBezTo>
                  <a:cubicBezTo>
                    <a:pt x="6322" y="9818"/>
                    <a:pt x="2634" y="13745"/>
                    <a:pt x="1053" y="16364"/>
                  </a:cubicBezTo>
                  <a:cubicBezTo>
                    <a:pt x="-527" y="18982"/>
                    <a:pt x="0" y="20291"/>
                    <a:pt x="5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1" name="Line"/>
            <p:cNvSpPr/>
            <p:nvPr/>
          </p:nvSpPr>
          <p:spPr>
            <a:xfrm>
              <a:off x="3810000" y="6578600"/>
              <a:ext cx="1" cy="1524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2" name="Line"/>
            <p:cNvSpPr/>
            <p:nvPr/>
          </p:nvSpPr>
          <p:spPr>
            <a:xfrm>
              <a:off x="3734505" y="6553200"/>
              <a:ext cx="170746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703" y="21600"/>
                  </a:moveTo>
                  <a:cubicBezTo>
                    <a:pt x="176" y="18000"/>
                    <a:pt x="-351" y="14400"/>
                    <a:pt x="308" y="11520"/>
                  </a:cubicBezTo>
                  <a:cubicBezTo>
                    <a:pt x="966" y="8640"/>
                    <a:pt x="2810" y="6480"/>
                    <a:pt x="6498" y="4680"/>
                  </a:cubicBezTo>
                  <a:cubicBezTo>
                    <a:pt x="10186" y="2880"/>
                    <a:pt x="15717" y="1440"/>
                    <a:pt x="212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3" name="Line"/>
            <p:cNvSpPr/>
            <p:nvPr/>
          </p:nvSpPr>
          <p:spPr>
            <a:xfrm>
              <a:off x="3930650" y="6718300"/>
              <a:ext cx="1206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6336"/>
                    <a:pt x="10611" y="12672"/>
                    <a:pt x="14211" y="16272"/>
                  </a:cubicBezTo>
                  <a:cubicBezTo>
                    <a:pt x="17811" y="19872"/>
                    <a:pt x="19705" y="207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4" name="Line"/>
            <p:cNvSpPr/>
            <p:nvPr/>
          </p:nvSpPr>
          <p:spPr>
            <a:xfrm>
              <a:off x="3975099" y="6743700"/>
              <a:ext cx="1333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940"/>
                    <a:pt x="11314" y="7879"/>
                    <a:pt x="7714" y="11479"/>
                  </a:cubicBezTo>
                  <a:cubicBezTo>
                    <a:pt x="4114" y="15079"/>
                    <a:pt x="2057" y="183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5" name="Line"/>
            <p:cNvSpPr/>
            <p:nvPr/>
          </p:nvSpPr>
          <p:spPr>
            <a:xfrm>
              <a:off x="4292600" y="6902450"/>
              <a:ext cx="1905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6" name="Line"/>
            <p:cNvSpPr/>
            <p:nvPr/>
          </p:nvSpPr>
          <p:spPr>
            <a:xfrm>
              <a:off x="4762500" y="6668741"/>
              <a:ext cx="298450" cy="34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4636"/>
                  </a:moveTo>
                  <a:cubicBezTo>
                    <a:pt x="153" y="3850"/>
                    <a:pt x="306" y="3065"/>
                    <a:pt x="1915" y="2214"/>
                  </a:cubicBezTo>
                  <a:cubicBezTo>
                    <a:pt x="3523" y="1363"/>
                    <a:pt x="6587" y="447"/>
                    <a:pt x="8502" y="119"/>
                  </a:cubicBezTo>
                  <a:cubicBezTo>
                    <a:pt x="10417" y="-208"/>
                    <a:pt x="11183" y="54"/>
                    <a:pt x="11030" y="1952"/>
                  </a:cubicBezTo>
                  <a:cubicBezTo>
                    <a:pt x="10877" y="3850"/>
                    <a:pt x="9804" y="7385"/>
                    <a:pt x="8196" y="10396"/>
                  </a:cubicBezTo>
                  <a:cubicBezTo>
                    <a:pt x="6587" y="13407"/>
                    <a:pt x="4443" y="15894"/>
                    <a:pt x="3294" y="17465"/>
                  </a:cubicBezTo>
                  <a:cubicBezTo>
                    <a:pt x="2145" y="19036"/>
                    <a:pt x="1991" y="19690"/>
                    <a:pt x="2221" y="20214"/>
                  </a:cubicBezTo>
                  <a:cubicBezTo>
                    <a:pt x="2451" y="20737"/>
                    <a:pt x="3064" y="21130"/>
                    <a:pt x="5362" y="21261"/>
                  </a:cubicBezTo>
                  <a:cubicBezTo>
                    <a:pt x="7660" y="21392"/>
                    <a:pt x="11643" y="21261"/>
                    <a:pt x="14630" y="21130"/>
                  </a:cubicBezTo>
                  <a:cubicBezTo>
                    <a:pt x="17617" y="20999"/>
                    <a:pt x="19609" y="20868"/>
                    <a:pt x="21600" y="20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7" name="Line"/>
            <p:cNvSpPr/>
            <p:nvPr/>
          </p:nvSpPr>
          <p:spPr>
            <a:xfrm>
              <a:off x="5198200" y="6650793"/>
              <a:ext cx="187951" cy="46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445" fill="norm" stroke="1" extrusionOk="0">
                  <a:moveTo>
                    <a:pt x="1699" y="5463"/>
                  </a:moveTo>
                  <a:cubicBezTo>
                    <a:pt x="2174" y="8688"/>
                    <a:pt x="2648" y="11914"/>
                    <a:pt x="2886" y="14357"/>
                  </a:cubicBezTo>
                  <a:cubicBezTo>
                    <a:pt x="3123" y="16801"/>
                    <a:pt x="3123" y="18462"/>
                    <a:pt x="3004" y="19635"/>
                  </a:cubicBezTo>
                  <a:cubicBezTo>
                    <a:pt x="2886" y="20808"/>
                    <a:pt x="2648" y="21492"/>
                    <a:pt x="2411" y="21443"/>
                  </a:cubicBezTo>
                  <a:cubicBezTo>
                    <a:pt x="2174" y="21394"/>
                    <a:pt x="1936" y="20612"/>
                    <a:pt x="1343" y="18462"/>
                  </a:cubicBezTo>
                  <a:cubicBezTo>
                    <a:pt x="749" y="16312"/>
                    <a:pt x="-200" y="12793"/>
                    <a:pt x="37" y="9715"/>
                  </a:cubicBezTo>
                  <a:cubicBezTo>
                    <a:pt x="275" y="6636"/>
                    <a:pt x="1699" y="3997"/>
                    <a:pt x="3360" y="2384"/>
                  </a:cubicBezTo>
                  <a:cubicBezTo>
                    <a:pt x="5022" y="772"/>
                    <a:pt x="6921" y="185"/>
                    <a:pt x="8938" y="39"/>
                  </a:cubicBezTo>
                  <a:cubicBezTo>
                    <a:pt x="10956" y="-108"/>
                    <a:pt x="13092" y="185"/>
                    <a:pt x="14516" y="576"/>
                  </a:cubicBezTo>
                  <a:cubicBezTo>
                    <a:pt x="15941" y="967"/>
                    <a:pt x="16653" y="1456"/>
                    <a:pt x="17009" y="1944"/>
                  </a:cubicBezTo>
                  <a:cubicBezTo>
                    <a:pt x="17365" y="2433"/>
                    <a:pt x="17365" y="2922"/>
                    <a:pt x="17009" y="3362"/>
                  </a:cubicBezTo>
                  <a:cubicBezTo>
                    <a:pt x="16653" y="3802"/>
                    <a:pt x="15941" y="4192"/>
                    <a:pt x="14635" y="4632"/>
                  </a:cubicBezTo>
                  <a:cubicBezTo>
                    <a:pt x="13330" y="5072"/>
                    <a:pt x="11431" y="5561"/>
                    <a:pt x="11075" y="5805"/>
                  </a:cubicBezTo>
                  <a:cubicBezTo>
                    <a:pt x="10719" y="6049"/>
                    <a:pt x="11905" y="6049"/>
                    <a:pt x="13804" y="6392"/>
                  </a:cubicBezTo>
                  <a:cubicBezTo>
                    <a:pt x="15703" y="6734"/>
                    <a:pt x="18314" y="7418"/>
                    <a:pt x="19738" y="8102"/>
                  </a:cubicBezTo>
                  <a:cubicBezTo>
                    <a:pt x="21163" y="8786"/>
                    <a:pt x="21400" y="9470"/>
                    <a:pt x="20688" y="10154"/>
                  </a:cubicBezTo>
                  <a:cubicBezTo>
                    <a:pt x="19976" y="10839"/>
                    <a:pt x="18314" y="11523"/>
                    <a:pt x="15585" y="11816"/>
                  </a:cubicBezTo>
                  <a:cubicBezTo>
                    <a:pt x="12855" y="12109"/>
                    <a:pt x="9057" y="12011"/>
                    <a:pt x="5259" y="11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8" name="Line"/>
            <p:cNvSpPr/>
            <p:nvPr/>
          </p:nvSpPr>
          <p:spPr>
            <a:xfrm>
              <a:off x="5162550" y="6468668"/>
              <a:ext cx="146050" cy="9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fill="norm" stroke="1" extrusionOk="0">
                  <a:moveTo>
                    <a:pt x="5635" y="1809"/>
                  </a:moveTo>
                  <a:cubicBezTo>
                    <a:pt x="4383" y="6405"/>
                    <a:pt x="3130" y="11000"/>
                    <a:pt x="2035" y="14677"/>
                  </a:cubicBezTo>
                  <a:cubicBezTo>
                    <a:pt x="939" y="18354"/>
                    <a:pt x="0" y="21111"/>
                    <a:pt x="0" y="21111"/>
                  </a:cubicBezTo>
                  <a:cubicBezTo>
                    <a:pt x="0" y="21111"/>
                    <a:pt x="939" y="18354"/>
                    <a:pt x="3443" y="14447"/>
                  </a:cubicBezTo>
                  <a:cubicBezTo>
                    <a:pt x="5948" y="10541"/>
                    <a:pt x="10017" y="5485"/>
                    <a:pt x="12835" y="2728"/>
                  </a:cubicBezTo>
                  <a:cubicBezTo>
                    <a:pt x="15652" y="-29"/>
                    <a:pt x="17217" y="-489"/>
                    <a:pt x="18157" y="430"/>
                  </a:cubicBezTo>
                  <a:cubicBezTo>
                    <a:pt x="19096" y="1349"/>
                    <a:pt x="19409" y="3647"/>
                    <a:pt x="19878" y="7094"/>
                  </a:cubicBezTo>
                  <a:cubicBezTo>
                    <a:pt x="20348" y="10541"/>
                    <a:pt x="20974" y="15137"/>
                    <a:pt x="21600" y="19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9" name="Line"/>
            <p:cNvSpPr/>
            <p:nvPr/>
          </p:nvSpPr>
          <p:spPr>
            <a:xfrm>
              <a:off x="5473700" y="6534150"/>
              <a:ext cx="127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0" name="Line"/>
            <p:cNvSpPr/>
            <p:nvPr/>
          </p:nvSpPr>
          <p:spPr>
            <a:xfrm>
              <a:off x="5378449" y="6506633"/>
              <a:ext cx="2349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114" y="12960"/>
                    <a:pt x="6227" y="5400"/>
                    <a:pt x="9827" y="2160"/>
                  </a:cubicBezTo>
                  <a:cubicBezTo>
                    <a:pt x="13427" y="-1080"/>
                    <a:pt x="17514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1" name="Line"/>
            <p:cNvSpPr/>
            <p:nvPr/>
          </p:nvSpPr>
          <p:spPr>
            <a:xfrm>
              <a:off x="5702300" y="6747605"/>
              <a:ext cx="158750" cy="19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63"/>
                  </a:moveTo>
                  <a:cubicBezTo>
                    <a:pt x="1440" y="35"/>
                    <a:pt x="2880" y="-192"/>
                    <a:pt x="4032" y="263"/>
                  </a:cubicBezTo>
                  <a:cubicBezTo>
                    <a:pt x="5184" y="717"/>
                    <a:pt x="6048" y="1854"/>
                    <a:pt x="8352" y="5037"/>
                  </a:cubicBezTo>
                  <a:cubicBezTo>
                    <a:pt x="10656" y="8221"/>
                    <a:pt x="14400" y="13450"/>
                    <a:pt x="16848" y="16520"/>
                  </a:cubicBezTo>
                  <a:cubicBezTo>
                    <a:pt x="19296" y="19589"/>
                    <a:pt x="20448" y="20499"/>
                    <a:pt x="21600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2" name="Line"/>
            <p:cNvSpPr/>
            <p:nvPr/>
          </p:nvSpPr>
          <p:spPr>
            <a:xfrm>
              <a:off x="5762355" y="6762750"/>
              <a:ext cx="117746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14" fill="norm" stroke="1" extrusionOk="0">
                  <a:moveTo>
                    <a:pt x="21456" y="0"/>
                  </a:moveTo>
                  <a:cubicBezTo>
                    <a:pt x="19527" y="0"/>
                    <a:pt x="17599" y="0"/>
                    <a:pt x="14320" y="2204"/>
                  </a:cubicBezTo>
                  <a:cubicBezTo>
                    <a:pt x="11042" y="4408"/>
                    <a:pt x="6413" y="8816"/>
                    <a:pt x="3713" y="11902"/>
                  </a:cubicBezTo>
                  <a:cubicBezTo>
                    <a:pt x="1013" y="14988"/>
                    <a:pt x="242" y="16751"/>
                    <a:pt x="49" y="18184"/>
                  </a:cubicBezTo>
                  <a:cubicBezTo>
                    <a:pt x="-144" y="19616"/>
                    <a:pt x="242" y="20718"/>
                    <a:pt x="1013" y="21159"/>
                  </a:cubicBezTo>
                  <a:cubicBezTo>
                    <a:pt x="1785" y="21600"/>
                    <a:pt x="2942" y="21380"/>
                    <a:pt x="4099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3" name="Line"/>
            <p:cNvSpPr/>
            <p:nvPr/>
          </p:nvSpPr>
          <p:spPr>
            <a:xfrm>
              <a:off x="5969000" y="6591300"/>
              <a:ext cx="3175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4" name="Line"/>
            <p:cNvSpPr/>
            <p:nvPr/>
          </p:nvSpPr>
          <p:spPr>
            <a:xfrm>
              <a:off x="5867400" y="6572250"/>
              <a:ext cx="158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5" name="Line"/>
            <p:cNvSpPr/>
            <p:nvPr/>
          </p:nvSpPr>
          <p:spPr>
            <a:xfrm>
              <a:off x="6089650" y="6718300"/>
              <a:ext cx="1270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4500"/>
                    <a:pt x="7920" y="9000"/>
                    <a:pt x="11520" y="12600"/>
                  </a:cubicBezTo>
                  <a:cubicBezTo>
                    <a:pt x="15120" y="16200"/>
                    <a:pt x="1836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6" name="Line"/>
            <p:cNvSpPr/>
            <p:nvPr/>
          </p:nvSpPr>
          <p:spPr>
            <a:xfrm>
              <a:off x="6165850" y="6705600"/>
              <a:ext cx="1079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3680"/>
                    <a:pt x="10588" y="7360"/>
                    <a:pt x="6988" y="10960"/>
                  </a:cubicBezTo>
                  <a:cubicBezTo>
                    <a:pt x="3388" y="14560"/>
                    <a:pt x="1694" y="180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7" name="Line"/>
            <p:cNvSpPr/>
            <p:nvPr/>
          </p:nvSpPr>
          <p:spPr>
            <a:xfrm>
              <a:off x="6457950" y="6883400"/>
              <a:ext cx="2540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8" name="Line"/>
            <p:cNvSpPr/>
            <p:nvPr/>
          </p:nvSpPr>
          <p:spPr>
            <a:xfrm>
              <a:off x="6578600" y="6807200"/>
              <a:ext cx="254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600"/>
                    <a:pt x="7200" y="9200"/>
                    <a:pt x="10800" y="12800"/>
                  </a:cubicBezTo>
                  <a:cubicBezTo>
                    <a:pt x="14400" y="16400"/>
                    <a:pt x="18000" y="19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9" name="Line"/>
            <p:cNvSpPr/>
            <p:nvPr/>
          </p:nvSpPr>
          <p:spPr>
            <a:xfrm>
              <a:off x="6762750" y="6692900"/>
              <a:ext cx="205212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0" y="21600"/>
                  </a:moveTo>
                  <a:cubicBezTo>
                    <a:pt x="441" y="18866"/>
                    <a:pt x="882" y="16132"/>
                    <a:pt x="1763" y="13124"/>
                  </a:cubicBezTo>
                  <a:cubicBezTo>
                    <a:pt x="2645" y="10116"/>
                    <a:pt x="3967" y="6835"/>
                    <a:pt x="5290" y="4694"/>
                  </a:cubicBezTo>
                  <a:cubicBezTo>
                    <a:pt x="6612" y="2552"/>
                    <a:pt x="7935" y="1549"/>
                    <a:pt x="9037" y="911"/>
                  </a:cubicBezTo>
                  <a:cubicBezTo>
                    <a:pt x="10139" y="273"/>
                    <a:pt x="11020" y="0"/>
                    <a:pt x="12012" y="0"/>
                  </a:cubicBezTo>
                  <a:cubicBezTo>
                    <a:pt x="13004" y="0"/>
                    <a:pt x="14106" y="273"/>
                    <a:pt x="14547" y="866"/>
                  </a:cubicBezTo>
                  <a:cubicBezTo>
                    <a:pt x="14988" y="1458"/>
                    <a:pt x="14767" y="2370"/>
                    <a:pt x="14437" y="3053"/>
                  </a:cubicBezTo>
                  <a:cubicBezTo>
                    <a:pt x="14106" y="3737"/>
                    <a:pt x="13665" y="4192"/>
                    <a:pt x="12894" y="4785"/>
                  </a:cubicBezTo>
                  <a:cubicBezTo>
                    <a:pt x="12122" y="5377"/>
                    <a:pt x="11020" y="6106"/>
                    <a:pt x="11131" y="6516"/>
                  </a:cubicBezTo>
                  <a:cubicBezTo>
                    <a:pt x="11241" y="6927"/>
                    <a:pt x="12563" y="7018"/>
                    <a:pt x="13996" y="7109"/>
                  </a:cubicBezTo>
                  <a:cubicBezTo>
                    <a:pt x="15429" y="7200"/>
                    <a:pt x="16971" y="7291"/>
                    <a:pt x="18294" y="7610"/>
                  </a:cubicBezTo>
                  <a:cubicBezTo>
                    <a:pt x="19616" y="7929"/>
                    <a:pt x="20718" y="8476"/>
                    <a:pt x="21159" y="8977"/>
                  </a:cubicBezTo>
                  <a:cubicBezTo>
                    <a:pt x="21600" y="9478"/>
                    <a:pt x="21380" y="9934"/>
                    <a:pt x="20167" y="10390"/>
                  </a:cubicBezTo>
                  <a:cubicBezTo>
                    <a:pt x="18955" y="10846"/>
                    <a:pt x="16751" y="11301"/>
                    <a:pt x="15098" y="11438"/>
                  </a:cubicBezTo>
                  <a:cubicBezTo>
                    <a:pt x="13445" y="11575"/>
                    <a:pt x="12343" y="11392"/>
                    <a:pt x="11241" y="11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0" name="Line"/>
            <p:cNvSpPr/>
            <p:nvPr/>
          </p:nvSpPr>
          <p:spPr>
            <a:xfrm>
              <a:off x="6844077" y="6500393"/>
              <a:ext cx="90124" cy="7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002" fill="norm" stroke="1" extrusionOk="0">
                  <a:moveTo>
                    <a:pt x="1797" y="7360"/>
                  </a:moveTo>
                  <a:cubicBezTo>
                    <a:pt x="793" y="10202"/>
                    <a:pt x="-212" y="13044"/>
                    <a:pt x="39" y="13044"/>
                  </a:cubicBezTo>
                  <a:cubicBezTo>
                    <a:pt x="290" y="13044"/>
                    <a:pt x="1797" y="10202"/>
                    <a:pt x="3555" y="7644"/>
                  </a:cubicBezTo>
                  <a:cubicBezTo>
                    <a:pt x="5314" y="5086"/>
                    <a:pt x="7323" y="2813"/>
                    <a:pt x="9835" y="1391"/>
                  </a:cubicBezTo>
                  <a:cubicBezTo>
                    <a:pt x="12346" y="-30"/>
                    <a:pt x="15360" y="-598"/>
                    <a:pt x="17118" y="823"/>
                  </a:cubicBezTo>
                  <a:cubicBezTo>
                    <a:pt x="18876" y="2244"/>
                    <a:pt x="19379" y="5655"/>
                    <a:pt x="19881" y="9349"/>
                  </a:cubicBezTo>
                  <a:cubicBezTo>
                    <a:pt x="20383" y="13044"/>
                    <a:pt x="20886" y="17023"/>
                    <a:pt x="21388" y="21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1" name="Line"/>
            <p:cNvSpPr/>
            <p:nvPr/>
          </p:nvSpPr>
          <p:spPr>
            <a:xfrm>
              <a:off x="7067550" y="6604000"/>
              <a:ext cx="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2" name="Line"/>
            <p:cNvSpPr/>
            <p:nvPr/>
          </p:nvSpPr>
          <p:spPr>
            <a:xfrm>
              <a:off x="6972249" y="6613243"/>
              <a:ext cx="165152" cy="4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55" fill="norm" stroke="1" extrusionOk="0">
                  <a:moveTo>
                    <a:pt x="827" y="21255"/>
                  </a:moveTo>
                  <a:cubicBezTo>
                    <a:pt x="280" y="15620"/>
                    <a:pt x="-267" y="9985"/>
                    <a:pt x="143" y="6229"/>
                  </a:cubicBezTo>
                  <a:cubicBezTo>
                    <a:pt x="553" y="2472"/>
                    <a:pt x="1920" y="594"/>
                    <a:pt x="5611" y="125"/>
                  </a:cubicBezTo>
                  <a:cubicBezTo>
                    <a:pt x="9303" y="-345"/>
                    <a:pt x="15318" y="594"/>
                    <a:pt x="21333" y="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3" name="Line"/>
            <p:cNvSpPr/>
            <p:nvPr/>
          </p:nvSpPr>
          <p:spPr>
            <a:xfrm>
              <a:off x="7181850" y="6787018"/>
              <a:ext cx="133350" cy="21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111"/>
                  </a:moveTo>
                  <a:cubicBezTo>
                    <a:pt x="1714" y="-96"/>
                    <a:pt x="3429" y="-304"/>
                    <a:pt x="6857" y="2396"/>
                  </a:cubicBezTo>
                  <a:cubicBezTo>
                    <a:pt x="10286" y="5096"/>
                    <a:pt x="15429" y="10704"/>
                    <a:pt x="18000" y="14131"/>
                  </a:cubicBezTo>
                  <a:cubicBezTo>
                    <a:pt x="20571" y="17558"/>
                    <a:pt x="20571" y="18804"/>
                    <a:pt x="20743" y="19634"/>
                  </a:cubicBezTo>
                  <a:cubicBezTo>
                    <a:pt x="20914" y="20465"/>
                    <a:pt x="21257" y="20881"/>
                    <a:pt x="21600" y="21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4" name="Line"/>
            <p:cNvSpPr/>
            <p:nvPr/>
          </p:nvSpPr>
          <p:spPr>
            <a:xfrm>
              <a:off x="7217039" y="6794500"/>
              <a:ext cx="129912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1382" y="0"/>
                  </a:moveTo>
                  <a:cubicBezTo>
                    <a:pt x="16156" y="3221"/>
                    <a:pt x="10930" y="6442"/>
                    <a:pt x="7447" y="9189"/>
                  </a:cubicBezTo>
                  <a:cubicBezTo>
                    <a:pt x="3963" y="11937"/>
                    <a:pt x="2221" y="14211"/>
                    <a:pt x="1176" y="16011"/>
                  </a:cubicBezTo>
                  <a:cubicBezTo>
                    <a:pt x="130" y="17811"/>
                    <a:pt x="-218" y="19137"/>
                    <a:pt x="130" y="19989"/>
                  </a:cubicBezTo>
                  <a:cubicBezTo>
                    <a:pt x="479" y="20842"/>
                    <a:pt x="1524" y="21221"/>
                    <a:pt x="25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5" name="Line"/>
            <p:cNvSpPr/>
            <p:nvPr/>
          </p:nvSpPr>
          <p:spPr>
            <a:xfrm>
              <a:off x="7404100" y="6654800"/>
              <a:ext cx="254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6" name="Line"/>
            <p:cNvSpPr/>
            <p:nvPr/>
          </p:nvSpPr>
          <p:spPr>
            <a:xfrm>
              <a:off x="7325637" y="6635750"/>
              <a:ext cx="186413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59" y="21600"/>
                  </a:moveTo>
                  <a:cubicBezTo>
                    <a:pt x="17" y="17100"/>
                    <a:pt x="-226" y="12600"/>
                    <a:pt x="381" y="9450"/>
                  </a:cubicBezTo>
                  <a:cubicBezTo>
                    <a:pt x="987" y="6300"/>
                    <a:pt x="2444" y="4500"/>
                    <a:pt x="6084" y="3150"/>
                  </a:cubicBezTo>
                  <a:cubicBezTo>
                    <a:pt x="9725" y="1800"/>
                    <a:pt x="15549" y="900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7" name="Line"/>
            <p:cNvSpPr/>
            <p:nvPr/>
          </p:nvSpPr>
          <p:spPr>
            <a:xfrm>
              <a:off x="7537450" y="6800850"/>
              <a:ext cx="11430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8" name="Line"/>
            <p:cNvSpPr/>
            <p:nvPr/>
          </p:nvSpPr>
          <p:spPr>
            <a:xfrm>
              <a:off x="7556500" y="6819900"/>
              <a:ext cx="10795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3019"/>
                    <a:pt x="11435" y="6039"/>
                    <a:pt x="7835" y="9639"/>
                  </a:cubicBezTo>
                  <a:cubicBezTo>
                    <a:pt x="4235" y="13239"/>
                    <a:pt x="2118" y="17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9" name="Line"/>
            <p:cNvSpPr/>
            <p:nvPr/>
          </p:nvSpPr>
          <p:spPr>
            <a:xfrm>
              <a:off x="7754261" y="6781799"/>
              <a:ext cx="162778" cy="3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45" fill="norm" stroke="1" extrusionOk="0">
                  <a:moveTo>
                    <a:pt x="3204" y="697"/>
                  </a:moveTo>
                  <a:cubicBezTo>
                    <a:pt x="4589" y="2439"/>
                    <a:pt x="5973" y="4181"/>
                    <a:pt x="5973" y="6445"/>
                  </a:cubicBezTo>
                  <a:cubicBezTo>
                    <a:pt x="5973" y="8710"/>
                    <a:pt x="4589" y="11497"/>
                    <a:pt x="3343" y="13819"/>
                  </a:cubicBezTo>
                  <a:cubicBezTo>
                    <a:pt x="2096" y="16142"/>
                    <a:pt x="989" y="18000"/>
                    <a:pt x="435" y="19335"/>
                  </a:cubicBezTo>
                  <a:cubicBezTo>
                    <a:pt x="-119" y="20671"/>
                    <a:pt x="-119" y="21484"/>
                    <a:pt x="296" y="21542"/>
                  </a:cubicBezTo>
                  <a:cubicBezTo>
                    <a:pt x="712" y="21600"/>
                    <a:pt x="1543" y="20903"/>
                    <a:pt x="1958" y="18697"/>
                  </a:cubicBezTo>
                  <a:cubicBezTo>
                    <a:pt x="2373" y="16490"/>
                    <a:pt x="2373" y="12774"/>
                    <a:pt x="2512" y="9755"/>
                  </a:cubicBezTo>
                  <a:cubicBezTo>
                    <a:pt x="2650" y="6735"/>
                    <a:pt x="2927" y="4413"/>
                    <a:pt x="3481" y="3019"/>
                  </a:cubicBezTo>
                  <a:cubicBezTo>
                    <a:pt x="4035" y="1626"/>
                    <a:pt x="4866" y="1161"/>
                    <a:pt x="5835" y="755"/>
                  </a:cubicBezTo>
                  <a:cubicBezTo>
                    <a:pt x="6804" y="348"/>
                    <a:pt x="7912" y="0"/>
                    <a:pt x="9158" y="0"/>
                  </a:cubicBezTo>
                  <a:cubicBezTo>
                    <a:pt x="10404" y="0"/>
                    <a:pt x="11789" y="348"/>
                    <a:pt x="13035" y="1161"/>
                  </a:cubicBezTo>
                  <a:cubicBezTo>
                    <a:pt x="14281" y="1974"/>
                    <a:pt x="15389" y="3252"/>
                    <a:pt x="15804" y="4181"/>
                  </a:cubicBezTo>
                  <a:cubicBezTo>
                    <a:pt x="16219" y="5110"/>
                    <a:pt x="15943" y="5690"/>
                    <a:pt x="16358" y="6155"/>
                  </a:cubicBezTo>
                  <a:cubicBezTo>
                    <a:pt x="16773" y="6619"/>
                    <a:pt x="17881" y="6968"/>
                    <a:pt x="18850" y="7374"/>
                  </a:cubicBezTo>
                  <a:cubicBezTo>
                    <a:pt x="19819" y="7781"/>
                    <a:pt x="20650" y="8245"/>
                    <a:pt x="21066" y="8768"/>
                  </a:cubicBezTo>
                  <a:cubicBezTo>
                    <a:pt x="21481" y="9290"/>
                    <a:pt x="21481" y="9871"/>
                    <a:pt x="19819" y="10335"/>
                  </a:cubicBezTo>
                  <a:cubicBezTo>
                    <a:pt x="18158" y="10800"/>
                    <a:pt x="14835" y="11148"/>
                    <a:pt x="12619" y="11148"/>
                  </a:cubicBezTo>
                  <a:cubicBezTo>
                    <a:pt x="10404" y="11148"/>
                    <a:pt x="9296" y="10800"/>
                    <a:pt x="8189" y="10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0" name="Line"/>
            <p:cNvSpPr/>
            <p:nvPr/>
          </p:nvSpPr>
          <p:spPr>
            <a:xfrm>
              <a:off x="7794806" y="6610349"/>
              <a:ext cx="110945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576" y="16577"/>
                  </a:moveTo>
                  <a:cubicBezTo>
                    <a:pt x="169" y="19088"/>
                    <a:pt x="-239" y="21600"/>
                    <a:pt x="169" y="21600"/>
                  </a:cubicBezTo>
                  <a:cubicBezTo>
                    <a:pt x="576" y="21600"/>
                    <a:pt x="1799" y="19088"/>
                    <a:pt x="3429" y="15572"/>
                  </a:cubicBezTo>
                  <a:cubicBezTo>
                    <a:pt x="5059" y="12056"/>
                    <a:pt x="7097" y="7535"/>
                    <a:pt x="8931" y="4521"/>
                  </a:cubicBezTo>
                  <a:cubicBezTo>
                    <a:pt x="10765" y="1507"/>
                    <a:pt x="12395" y="0"/>
                    <a:pt x="14025" y="0"/>
                  </a:cubicBezTo>
                  <a:cubicBezTo>
                    <a:pt x="15655" y="0"/>
                    <a:pt x="17286" y="1507"/>
                    <a:pt x="18508" y="4270"/>
                  </a:cubicBezTo>
                  <a:cubicBezTo>
                    <a:pt x="19731" y="7033"/>
                    <a:pt x="20546" y="11051"/>
                    <a:pt x="21361" y="15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Drawing"/>
          <p:cNvGrpSpPr/>
          <p:nvPr/>
        </p:nvGrpSpPr>
        <p:grpSpPr>
          <a:xfrm>
            <a:off x="3181349" y="985953"/>
            <a:ext cx="9486901" cy="7987684"/>
            <a:chOff x="0" y="0"/>
            <a:chExt cx="9486900" cy="7987682"/>
          </a:xfrm>
        </p:grpSpPr>
        <p:sp>
          <p:nvSpPr>
            <p:cNvPr id="520" name="Line"/>
            <p:cNvSpPr/>
            <p:nvPr/>
          </p:nvSpPr>
          <p:spPr>
            <a:xfrm>
              <a:off x="2801290" y="1223846"/>
              <a:ext cx="145110" cy="38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7374" y="0"/>
                  </a:moveTo>
                  <a:cubicBezTo>
                    <a:pt x="4870" y="165"/>
                    <a:pt x="2365" y="329"/>
                    <a:pt x="1113" y="635"/>
                  </a:cubicBezTo>
                  <a:cubicBezTo>
                    <a:pt x="-139" y="941"/>
                    <a:pt x="-139" y="1388"/>
                    <a:pt x="174" y="1829"/>
                  </a:cubicBezTo>
                  <a:cubicBezTo>
                    <a:pt x="487" y="2271"/>
                    <a:pt x="1113" y="2706"/>
                    <a:pt x="1426" y="3165"/>
                  </a:cubicBezTo>
                  <a:cubicBezTo>
                    <a:pt x="1739" y="3624"/>
                    <a:pt x="1739" y="4106"/>
                    <a:pt x="1739" y="4606"/>
                  </a:cubicBezTo>
                  <a:cubicBezTo>
                    <a:pt x="1739" y="5106"/>
                    <a:pt x="1739" y="5624"/>
                    <a:pt x="1739" y="6129"/>
                  </a:cubicBezTo>
                  <a:cubicBezTo>
                    <a:pt x="1739" y="6635"/>
                    <a:pt x="1739" y="7129"/>
                    <a:pt x="1426" y="7618"/>
                  </a:cubicBezTo>
                  <a:cubicBezTo>
                    <a:pt x="1113" y="8106"/>
                    <a:pt x="487" y="8588"/>
                    <a:pt x="331" y="9035"/>
                  </a:cubicBezTo>
                  <a:cubicBezTo>
                    <a:pt x="174" y="9482"/>
                    <a:pt x="487" y="9894"/>
                    <a:pt x="1113" y="10300"/>
                  </a:cubicBezTo>
                  <a:cubicBezTo>
                    <a:pt x="1739" y="10706"/>
                    <a:pt x="2678" y="11106"/>
                    <a:pt x="3461" y="11494"/>
                  </a:cubicBezTo>
                  <a:cubicBezTo>
                    <a:pt x="4244" y="11882"/>
                    <a:pt x="4870" y="12259"/>
                    <a:pt x="5339" y="12676"/>
                  </a:cubicBezTo>
                  <a:cubicBezTo>
                    <a:pt x="5809" y="13094"/>
                    <a:pt x="6122" y="13553"/>
                    <a:pt x="6278" y="14041"/>
                  </a:cubicBezTo>
                  <a:cubicBezTo>
                    <a:pt x="6435" y="14529"/>
                    <a:pt x="6435" y="15047"/>
                    <a:pt x="6591" y="15529"/>
                  </a:cubicBezTo>
                  <a:cubicBezTo>
                    <a:pt x="6748" y="16012"/>
                    <a:pt x="7061" y="16459"/>
                    <a:pt x="7687" y="16871"/>
                  </a:cubicBezTo>
                  <a:cubicBezTo>
                    <a:pt x="8313" y="17282"/>
                    <a:pt x="9252" y="17659"/>
                    <a:pt x="10661" y="18041"/>
                  </a:cubicBezTo>
                  <a:cubicBezTo>
                    <a:pt x="12070" y="18424"/>
                    <a:pt x="13948" y="18812"/>
                    <a:pt x="15357" y="19171"/>
                  </a:cubicBezTo>
                  <a:cubicBezTo>
                    <a:pt x="16765" y="19529"/>
                    <a:pt x="17704" y="19859"/>
                    <a:pt x="18018" y="20171"/>
                  </a:cubicBezTo>
                  <a:cubicBezTo>
                    <a:pt x="18331" y="20482"/>
                    <a:pt x="18018" y="20776"/>
                    <a:pt x="17704" y="20988"/>
                  </a:cubicBezTo>
                  <a:cubicBezTo>
                    <a:pt x="17391" y="21200"/>
                    <a:pt x="17078" y="21329"/>
                    <a:pt x="17704" y="21418"/>
                  </a:cubicBezTo>
                  <a:cubicBezTo>
                    <a:pt x="18331" y="21506"/>
                    <a:pt x="19896" y="21553"/>
                    <a:pt x="214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2495550" y="4652846"/>
              <a:ext cx="53848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" y="20160"/>
                    <a:pt x="68" y="18720"/>
                    <a:pt x="183" y="18000"/>
                  </a:cubicBezTo>
                  <a:cubicBezTo>
                    <a:pt x="297" y="17280"/>
                    <a:pt x="492" y="17280"/>
                    <a:pt x="751" y="17424"/>
                  </a:cubicBezTo>
                  <a:cubicBezTo>
                    <a:pt x="1010" y="17568"/>
                    <a:pt x="1333" y="17856"/>
                    <a:pt x="1664" y="18000"/>
                  </a:cubicBezTo>
                  <a:cubicBezTo>
                    <a:pt x="1995" y="18144"/>
                    <a:pt x="2335" y="18144"/>
                    <a:pt x="2675" y="18144"/>
                  </a:cubicBezTo>
                  <a:cubicBezTo>
                    <a:pt x="3014" y="18144"/>
                    <a:pt x="3354" y="18144"/>
                    <a:pt x="3702" y="17856"/>
                  </a:cubicBezTo>
                  <a:cubicBezTo>
                    <a:pt x="4050" y="17568"/>
                    <a:pt x="4407" y="16992"/>
                    <a:pt x="4738" y="16416"/>
                  </a:cubicBezTo>
                  <a:cubicBezTo>
                    <a:pt x="5069" y="15840"/>
                    <a:pt x="5375" y="15264"/>
                    <a:pt x="5693" y="14688"/>
                  </a:cubicBezTo>
                  <a:cubicBezTo>
                    <a:pt x="6011" y="14112"/>
                    <a:pt x="6342" y="13536"/>
                    <a:pt x="6686" y="12960"/>
                  </a:cubicBezTo>
                  <a:cubicBezTo>
                    <a:pt x="7030" y="12384"/>
                    <a:pt x="7387" y="11808"/>
                    <a:pt x="7748" y="11088"/>
                  </a:cubicBezTo>
                  <a:cubicBezTo>
                    <a:pt x="8108" y="10368"/>
                    <a:pt x="8474" y="9504"/>
                    <a:pt x="8792" y="8928"/>
                  </a:cubicBezTo>
                  <a:cubicBezTo>
                    <a:pt x="9110" y="8352"/>
                    <a:pt x="9382" y="8064"/>
                    <a:pt x="9641" y="7632"/>
                  </a:cubicBezTo>
                  <a:cubicBezTo>
                    <a:pt x="9900" y="7200"/>
                    <a:pt x="10146" y="6624"/>
                    <a:pt x="10409" y="6048"/>
                  </a:cubicBezTo>
                  <a:cubicBezTo>
                    <a:pt x="10673" y="5472"/>
                    <a:pt x="10953" y="4896"/>
                    <a:pt x="11237" y="4320"/>
                  </a:cubicBezTo>
                  <a:cubicBezTo>
                    <a:pt x="11522" y="3744"/>
                    <a:pt x="11810" y="3168"/>
                    <a:pt x="12091" y="2592"/>
                  </a:cubicBezTo>
                  <a:cubicBezTo>
                    <a:pt x="12371" y="2016"/>
                    <a:pt x="12642" y="1440"/>
                    <a:pt x="12923" y="1008"/>
                  </a:cubicBezTo>
                  <a:cubicBezTo>
                    <a:pt x="13203" y="576"/>
                    <a:pt x="13492" y="288"/>
                    <a:pt x="13784" y="144"/>
                  </a:cubicBezTo>
                  <a:cubicBezTo>
                    <a:pt x="14077" y="0"/>
                    <a:pt x="14375" y="0"/>
                    <a:pt x="14650" y="0"/>
                  </a:cubicBezTo>
                  <a:cubicBezTo>
                    <a:pt x="14926" y="0"/>
                    <a:pt x="15181" y="0"/>
                    <a:pt x="15500" y="0"/>
                  </a:cubicBezTo>
                  <a:cubicBezTo>
                    <a:pt x="15818" y="0"/>
                    <a:pt x="16200" y="0"/>
                    <a:pt x="16561" y="288"/>
                  </a:cubicBezTo>
                  <a:cubicBezTo>
                    <a:pt x="16922" y="576"/>
                    <a:pt x="17261" y="1152"/>
                    <a:pt x="17584" y="1584"/>
                  </a:cubicBezTo>
                  <a:cubicBezTo>
                    <a:pt x="17907" y="2016"/>
                    <a:pt x="18212" y="2304"/>
                    <a:pt x="18509" y="2736"/>
                  </a:cubicBezTo>
                  <a:cubicBezTo>
                    <a:pt x="18807" y="3168"/>
                    <a:pt x="19095" y="3744"/>
                    <a:pt x="19452" y="4608"/>
                  </a:cubicBezTo>
                  <a:cubicBezTo>
                    <a:pt x="19808" y="5472"/>
                    <a:pt x="20233" y="6624"/>
                    <a:pt x="20602" y="7776"/>
                  </a:cubicBezTo>
                  <a:cubicBezTo>
                    <a:pt x="20972" y="8928"/>
                    <a:pt x="21286" y="10080"/>
                    <a:pt x="21600" y="11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5067300" y="5431122"/>
              <a:ext cx="234950" cy="32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2726"/>
                  </a:moveTo>
                  <a:cubicBezTo>
                    <a:pt x="973" y="1596"/>
                    <a:pt x="1946" y="467"/>
                    <a:pt x="3405" y="114"/>
                  </a:cubicBezTo>
                  <a:cubicBezTo>
                    <a:pt x="4865" y="-239"/>
                    <a:pt x="6811" y="185"/>
                    <a:pt x="9049" y="1949"/>
                  </a:cubicBezTo>
                  <a:cubicBezTo>
                    <a:pt x="11286" y="3714"/>
                    <a:pt x="13816" y="6820"/>
                    <a:pt x="15957" y="10279"/>
                  </a:cubicBezTo>
                  <a:cubicBezTo>
                    <a:pt x="18097" y="13737"/>
                    <a:pt x="19849" y="17549"/>
                    <a:pt x="21600" y="21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5105400" y="5452946"/>
              <a:ext cx="2794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73" y="2498"/>
                    <a:pt x="17345" y="4996"/>
                    <a:pt x="14891" y="7714"/>
                  </a:cubicBezTo>
                  <a:cubicBezTo>
                    <a:pt x="12436" y="10433"/>
                    <a:pt x="9655" y="13371"/>
                    <a:pt x="7118" y="15722"/>
                  </a:cubicBezTo>
                  <a:cubicBezTo>
                    <a:pt x="4582" y="18073"/>
                    <a:pt x="2291" y="198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5607050" y="5542487"/>
              <a:ext cx="939800" cy="5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21358"/>
                  </a:moveTo>
                  <a:cubicBezTo>
                    <a:pt x="1508" y="15758"/>
                    <a:pt x="3016" y="10158"/>
                    <a:pt x="4646" y="6558"/>
                  </a:cubicBezTo>
                  <a:cubicBezTo>
                    <a:pt x="6276" y="2958"/>
                    <a:pt x="8027" y="1358"/>
                    <a:pt x="9876" y="558"/>
                  </a:cubicBezTo>
                  <a:cubicBezTo>
                    <a:pt x="11724" y="-242"/>
                    <a:pt x="13670" y="-242"/>
                    <a:pt x="15641" y="958"/>
                  </a:cubicBezTo>
                  <a:cubicBezTo>
                    <a:pt x="17611" y="2158"/>
                    <a:pt x="19605" y="4558"/>
                    <a:pt x="21600" y="6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6491401" y="5457973"/>
              <a:ext cx="198288" cy="21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14" fill="norm" stroke="1" extrusionOk="0">
                  <a:moveTo>
                    <a:pt x="1169" y="2622"/>
                  </a:moveTo>
                  <a:cubicBezTo>
                    <a:pt x="494" y="1791"/>
                    <a:pt x="-181" y="960"/>
                    <a:pt x="44" y="441"/>
                  </a:cubicBezTo>
                  <a:cubicBezTo>
                    <a:pt x="269" y="-78"/>
                    <a:pt x="1394" y="-286"/>
                    <a:pt x="4319" y="649"/>
                  </a:cubicBezTo>
                  <a:cubicBezTo>
                    <a:pt x="7244" y="1583"/>
                    <a:pt x="11969" y="3660"/>
                    <a:pt x="15119" y="5633"/>
                  </a:cubicBezTo>
                  <a:cubicBezTo>
                    <a:pt x="18269" y="7606"/>
                    <a:pt x="19844" y="9476"/>
                    <a:pt x="20632" y="10929"/>
                  </a:cubicBezTo>
                  <a:cubicBezTo>
                    <a:pt x="21419" y="12383"/>
                    <a:pt x="21419" y="13422"/>
                    <a:pt x="18494" y="15083"/>
                  </a:cubicBezTo>
                  <a:cubicBezTo>
                    <a:pt x="15569" y="16745"/>
                    <a:pt x="9719" y="19029"/>
                    <a:pt x="3869" y="21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1784350" y="3058996"/>
              <a:ext cx="279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1271"/>
                    <a:pt x="3273" y="2541"/>
                    <a:pt x="5973" y="5294"/>
                  </a:cubicBezTo>
                  <a:cubicBezTo>
                    <a:pt x="8673" y="8047"/>
                    <a:pt x="12436" y="12282"/>
                    <a:pt x="15218" y="15247"/>
                  </a:cubicBezTo>
                  <a:cubicBezTo>
                    <a:pt x="18000" y="18212"/>
                    <a:pt x="198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1943099" y="3154246"/>
              <a:ext cx="1651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4086"/>
                    <a:pt x="11631" y="8173"/>
                    <a:pt x="8031" y="11773"/>
                  </a:cubicBezTo>
                  <a:cubicBezTo>
                    <a:pt x="4431" y="15373"/>
                    <a:pt x="2215" y="18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2019299" y="3135196"/>
              <a:ext cx="463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5" y="20057"/>
                    <a:pt x="789" y="18514"/>
                    <a:pt x="2071" y="18000"/>
                  </a:cubicBezTo>
                  <a:cubicBezTo>
                    <a:pt x="3353" y="17486"/>
                    <a:pt x="5523" y="18000"/>
                    <a:pt x="8186" y="15943"/>
                  </a:cubicBezTo>
                  <a:cubicBezTo>
                    <a:pt x="10849" y="13886"/>
                    <a:pt x="14005" y="9257"/>
                    <a:pt x="16323" y="6171"/>
                  </a:cubicBezTo>
                  <a:cubicBezTo>
                    <a:pt x="18641" y="3086"/>
                    <a:pt x="20121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2076450" y="1941396"/>
              <a:ext cx="47398" cy="6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0" y="0"/>
                  </a:moveTo>
                  <a:cubicBezTo>
                    <a:pt x="4696" y="1714"/>
                    <a:pt x="9391" y="3429"/>
                    <a:pt x="13148" y="5623"/>
                  </a:cubicBezTo>
                  <a:cubicBezTo>
                    <a:pt x="16904" y="7817"/>
                    <a:pt x="19722" y="10491"/>
                    <a:pt x="20661" y="12994"/>
                  </a:cubicBezTo>
                  <a:cubicBezTo>
                    <a:pt x="21600" y="15497"/>
                    <a:pt x="20661" y="17829"/>
                    <a:pt x="18783" y="19234"/>
                  </a:cubicBezTo>
                  <a:cubicBezTo>
                    <a:pt x="16904" y="20640"/>
                    <a:pt x="14087" y="21120"/>
                    <a:pt x="112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1959295" y="1935046"/>
              <a:ext cx="275905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62" fill="norm" stroke="1" extrusionOk="0">
                  <a:moveTo>
                    <a:pt x="5169" y="0"/>
                  </a:moveTo>
                  <a:cubicBezTo>
                    <a:pt x="3850" y="6214"/>
                    <a:pt x="2531" y="12427"/>
                    <a:pt x="1624" y="16274"/>
                  </a:cubicBezTo>
                  <a:cubicBezTo>
                    <a:pt x="717" y="20121"/>
                    <a:pt x="223" y="21600"/>
                    <a:pt x="58" y="21452"/>
                  </a:cubicBezTo>
                  <a:cubicBezTo>
                    <a:pt x="-107" y="21304"/>
                    <a:pt x="58" y="19529"/>
                    <a:pt x="882" y="16570"/>
                  </a:cubicBezTo>
                  <a:cubicBezTo>
                    <a:pt x="1707" y="13611"/>
                    <a:pt x="3191" y="9468"/>
                    <a:pt x="5004" y="6510"/>
                  </a:cubicBezTo>
                  <a:cubicBezTo>
                    <a:pt x="6818" y="3551"/>
                    <a:pt x="8962" y="1775"/>
                    <a:pt x="10693" y="2219"/>
                  </a:cubicBezTo>
                  <a:cubicBezTo>
                    <a:pt x="12424" y="2663"/>
                    <a:pt x="13743" y="5326"/>
                    <a:pt x="15475" y="7693"/>
                  </a:cubicBezTo>
                  <a:cubicBezTo>
                    <a:pt x="17206" y="10060"/>
                    <a:pt x="19349" y="12132"/>
                    <a:pt x="21493" y="14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2774949" y="1681046"/>
              <a:ext cx="5537201" cy="266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9" y="21429"/>
                    <a:pt x="198" y="21257"/>
                    <a:pt x="363" y="21034"/>
                  </a:cubicBezTo>
                  <a:cubicBezTo>
                    <a:pt x="528" y="20811"/>
                    <a:pt x="760" y="20537"/>
                    <a:pt x="987" y="20271"/>
                  </a:cubicBezTo>
                  <a:cubicBezTo>
                    <a:pt x="1214" y="20006"/>
                    <a:pt x="1437" y="19749"/>
                    <a:pt x="1693" y="19466"/>
                  </a:cubicBezTo>
                  <a:cubicBezTo>
                    <a:pt x="1949" y="19183"/>
                    <a:pt x="2238" y="18874"/>
                    <a:pt x="2522" y="18574"/>
                  </a:cubicBezTo>
                  <a:cubicBezTo>
                    <a:pt x="2807" y="18274"/>
                    <a:pt x="3088" y="17983"/>
                    <a:pt x="3377" y="17674"/>
                  </a:cubicBezTo>
                  <a:cubicBezTo>
                    <a:pt x="3666" y="17366"/>
                    <a:pt x="3963" y="17040"/>
                    <a:pt x="4248" y="16723"/>
                  </a:cubicBezTo>
                  <a:cubicBezTo>
                    <a:pt x="4533" y="16406"/>
                    <a:pt x="4806" y="16097"/>
                    <a:pt x="5082" y="15771"/>
                  </a:cubicBezTo>
                  <a:cubicBezTo>
                    <a:pt x="5359" y="15446"/>
                    <a:pt x="5639" y="15103"/>
                    <a:pt x="5900" y="14786"/>
                  </a:cubicBezTo>
                  <a:cubicBezTo>
                    <a:pt x="6160" y="14469"/>
                    <a:pt x="6399" y="14177"/>
                    <a:pt x="6651" y="13877"/>
                  </a:cubicBezTo>
                  <a:cubicBezTo>
                    <a:pt x="6903" y="13577"/>
                    <a:pt x="7167" y="13269"/>
                    <a:pt x="7427" y="12969"/>
                  </a:cubicBezTo>
                  <a:cubicBezTo>
                    <a:pt x="7687" y="12669"/>
                    <a:pt x="7943" y="12377"/>
                    <a:pt x="8199" y="12094"/>
                  </a:cubicBezTo>
                  <a:cubicBezTo>
                    <a:pt x="8455" y="11811"/>
                    <a:pt x="8711" y="11537"/>
                    <a:pt x="8988" y="11254"/>
                  </a:cubicBezTo>
                  <a:cubicBezTo>
                    <a:pt x="9264" y="10971"/>
                    <a:pt x="9561" y="10680"/>
                    <a:pt x="9888" y="10346"/>
                  </a:cubicBezTo>
                  <a:cubicBezTo>
                    <a:pt x="10214" y="10011"/>
                    <a:pt x="10569" y="9634"/>
                    <a:pt x="10883" y="9317"/>
                  </a:cubicBezTo>
                  <a:cubicBezTo>
                    <a:pt x="11196" y="9000"/>
                    <a:pt x="11469" y="8743"/>
                    <a:pt x="11745" y="8486"/>
                  </a:cubicBezTo>
                  <a:cubicBezTo>
                    <a:pt x="12022" y="8229"/>
                    <a:pt x="12303" y="7971"/>
                    <a:pt x="12571" y="7731"/>
                  </a:cubicBezTo>
                  <a:cubicBezTo>
                    <a:pt x="12839" y="7491"/>
                    <a:pt x="13095" y="7269"/>
                    <a:pt x="13356" y="7037"/>
                  </a:cubicBezTo>
                  <a:cubicBezTo>
                    <a:pt x="13616" y="6806"/>
                    <a:pt x="13880" y="6566"/>
                    <a:pt x="14140" y="6334"/>
                  </a:cubicBezTo>
                  <a:cubicBezTo>
                    <a:pt x="14400" y="6103"/>
                    <a:pt x="14656" y="5880"/>
                    <a:pt x="14949" y="5614"/>
                  </a:cubicBezTo>
                  <a:cubicBezTo>
                    <a:pt x="15242" y="5349"/>
                    <a:pt x="15572" y="5040"/>
                    <a:pt x="15894" y="4749"/>
                  </a:cubicBezTo>
                  <a:cubicBezTo>
                    <a:pt x="16217" y="4457"/>
                    <a:pt x="16530" y="4183"/>
                    <a:pt x="16832" y="3917"/>
                  </a:cubicBezTo>
                  <a:cubicBezTo>
                    <a:pt x="17133" y="3651"/>
                    <a:pt x="17422" y="3394"/>
                    <a:pt x="17694" y="3163"/>
                  </a:cubicBezTo>
                  <a:cubicBezTo>
                    <a:pt x="17967" y="2931"/>
                    <a:pt x="18223" y="2726"/>
                    <a:pt x="18500" y="2494"/>
                  </a:cubicBezTo>
                  <a:cubicBezTo>
                    <a:pt x="18776" y="2263"/>
                    <a:pt x="19073" y="2006"/>
                    <a:pt x="19375" y="1749"/>
                  </a:cubicBezTo>
                  <a:cubicBezTo>
                    <a:pt x="19676" y="1491"/>
                    <a:pt x="19982" y="1234"/>
                    <a:pt x="20258" y="994"/>
                  </a:cubicBezTo>
                  <a:cubicBezTo>
                    <a:pt x="20535" y="754"/>
                    <a:pt x="20783" y="531"/>
                    <a:pt x="21001" y="369"/>
                  </a:cubicBezTo>
                  <a:cubicBezTo>
                    <a:pt x="21220" y="206"/>
                    <a:pt x="21410" y="10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8325355" y="1939414"/>
              <a:ext cx="132375" cy="47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53" fill="norm" stroke="1" extrusionOk="0">
                  <a:moveTo>
                    <a:pt x="3004" y="9306"/>
                  </a:moveTo>
                  <a:cubicBezTo>
                    <a:pt x="2661" y="12474"/>
                    <a:pt x="2318" y="15642"/>
                    <a:pt x="2147" y="17466"/>
                  </a:cubicBezTo>
                  <a:cubicBezTo>
                    <a:pt x="1975" y="19290"/>
                    <a:pt x="1975" y="19770"/>
                    <a:pt x="1804" y="20298"/>
                  </a:cubicBezTo>
                  <a:cubicBezTo>
                    <a:pt x="1632" y="20826"/>
                    <a:pt x="1289" y="21402"/>
                    <a:pt x="1118" y="21450"/>
                  </a:cubicBezTo>
                  <a:cubicBezTo>
                    <a:pt x="947" y="21498"/>
                    <a:pt x="947" y="21018"/>
                    <a:pt x="775" y="19482"/>
                  </a:cubicBezTo>
                  <a:cubicBezTo>
                    <a:pt x="604" y="17946"/>
                    <a:pt x="261" y="15354"/>
                    <a:pt x="89" y="12474"/>
                  </a:cubicBezTo>
                  <a:cubicBezTo>
                    <a:pt x="-82" y="9594"/>
                    <a:pt x="-82" y="6426"/>
                    <a:pt x="775" y="4314"/>
                  </a:cubicBezTo>
                  <a:cubicBezTo>
                    <a:pt x="1632" y="2202"/>
                    <a:pt x="3347" y="1146"/>
                    <a:pt x="5061" y="570"/>
                  </a:cubicBezTo>
                  <a:cubicBezTo>
                    <a:pt x="6775" y="-6"/>
                    <a:pt x="8489" y="-102"/>
                    <a:pt x="10718" y="90"/>
                  </a:cubicBezTo>
                  <a:cubicBezTo>
                    <a:pt x="12947" y="282"/>
                    <a:pt x="15689" y="762"/>
                    <a:pt x="17404" y="1242"/>
                  </a:cubicBezTo>
                  <a:cubicBezTo>
                    <a:pt x="19118" y="1722"/>
                    <a:pt x="19804" y="2202"/>
                    <a:pt x="19461" y="2874"/>
                  </a:cubicBezTo>
                  <a:cubicBezTo>
                    <a:pt x="19118" y="3546"/>
                    <a:pt x="17747" y="4410"/>
                    <a:pt x="16375" y="4986"/>
                  </a:cubicBezTo>
                  <a:cubicBezTo>
                    <a:pt x="15004" y="5562"/>
                    <a:pt x="13632" y="5850"/>
                    <a:pt x="13804" y="5994"/>
                  </a:cubicBezTo>
                  <a:cubicBezTo>
                    <a:pt x="13975" y="6138"/>
                    <a:pt x="15689" y="6138"/>
                    <a:pt x="17061" y="6330"/>
                  </a:cubicBezTo>
                  <a:cubicBezTo>
                    <a:pt x="18432" y="6522"/>
                    <a:pt x="19461" y="6906"/>
                    <a:pt x="20147" y="7338"/>
                  </a:cubicBezTo>
                  <a:cubicBezTo>
                    <a:pt x="20832" y="7770"/>
                    <a:pt x="21175" y="8250"/>
                    <a:pt x="21347" y="8730"/>
                  </a:cubicBezTo>
                  <a:cubicBezTo>
                    <a:pt x="21518" y="9210"/>
                    <a:pt x="21518" y="9690"/>
                    <a:pt x="20832" y="10122"/>
                  </a:cubicBezTo>
                  <a:cubicBezTo>
                    <a:pt x="20147" y="10554"/>
                    <a:pt x="18775" y="10938"/>
                    <a:pt x="16718" y="11226"/>
                  </a:cubicBezTo>
                  <a:cubicBezTo>
                    <a:pt x="14661" y="11514"/>
                    <a:pt x="11918" y="11706"/>
                    <a:pt x="9689" y="11802"/>
                  </a:cubicBezTo>
                  <a:cubicBezTo>
                    <a:pt x="7461" y="11898"/>
                    <a:pt x="5747" y="11898"/>
                    <a:pt x="6089" y="11754"/>
                  </a:cubicBezTo>
                  <a:cubicBezTo>
                    <a:pt x="6432" y="11610"/>
                    <a:pt x="8832" y="11322"/>
                    <a:pt x="11232" y="11034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8487642" y="2138246"/>
              <a:ext cx="53108" cy="7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237" fill="norm" stroke="1" extrusionOk="0">
                  <a:moveTo>
                    <a:pt x="20844" y="1705"/>
                  </a:moveTo>
                  <a:cubicBezTo>
                    <a:pt x="16690" y="1137"/>
                    <a:pt x="12536" y="568"/>
                    <a:pt x="9213" y="1705"/>
                  </a:cubicBezTo>
                  <a:cubicBezTo>
                    <a:pt x="5890" y="2842"/>
                    <a:pt x="3398" y="5684"/>
                    <a:pt x="1736" y="9095"/>
                  </a:cubicBezTo>
                  <a:cubicBezTo>
                    <a:pt x="75" y="12505"/>
                    <a:pt x="-756" y="16484"/>
                    <a:pt x="906" y="18758"/>
                  </a:cubicBezTo>
                  <a:cubicBezTo>
                    <a:pt x="2567" y="21032"/>
                    <a:pt x="6721" y="21600"/>
                    <a:pt x="10459" y="21032"/>
                  </a:cubicBezTo>
                  <a:cubicBezTo>
                    <a:pt x="14198" y="20463"/>
                    <a:pt x="17521" y="18758"/>
                    <a:pt x="18767" y="15063"/>
                  </a:cubicBezTo>
                  <a:cubicBezTo>
                    <a:pt x="20013" y="11368"/>
                    <a:pt x="19182" y="5684"/>
                    <a:pt x="18352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8585200" y="2081096"/>
              <a:ext cx="120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8665633" y="2042996"/>
              <a:ext cx="2116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400"/>
                    <a:pt x="0" y="6800"/>
                    <a:pt x="0" y="10400"/>
                  </a:cubicBezTo>
                  <a:cubicBezTo>
                    <a:pt x="0" y="14000"/>
                    <a:pt x="10800" y="17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8788399" y="1883701"/>
              <a:ext cx="173759" cy="5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33" fill="norm" stroke="1" extrusionOk="0">
                  <a:moveTo>
                    <a:pt x="0" y="21533"/>
                  </a:moveTo>
                  <a:cubicBezTo>
                    <a:pt x="520" y="19083"/>
                    <a:pt x="1041" y="16632"/>
                    <a:pt x="1431" y="13909"/>
                  </a:cubicBezTo>
                  <a:cubicBezTo>
                    <a:pt x="1822" y="11187"/>
                    <a:pt x="2082" y="8192"/>
                    <a:pt x="2602" y="6104"/>
                  </a:cubicBezTo>
                  <a:cubicBezTo>
                    <a:pt x="3123" y="4017"/>
                    <a:pt x="3904" y="2837"/>
                    <a:pt x="4684" y="2020"/>
                  </a:cubicBezTo>
                  <a:cubicBezTo>
                    <a:pt x="5465" y="1204"/>
                    <a:pt x="6246" y="750"/>
                    <a:pt x="7287" y="432"/>
                  </a:cubicBezTo>
                  <a:cubicBezTo>
                    <a:pt x="8328" y="115"/>
                    <a:pt x="9629" y="-67"/>
                    <a:pt x="10670" y="24"/>
                  </a:cubicBezTo>
                  <a:cubicBezTo>
                    <a:pt x="11711" y="115"/>
                    <a:pt x="12492" y="478"/>
                    <a:pt x="13142" y="1113"/>
                  </a:cubicBezTo>
                  <a:cubicBezTo>
                    <a:pt x="13793" y="1748"/>
                    <a:pt x="14313" y="2656"/>
                    <a:pt x="14573" y="3336"/>
                  </a:cubicBezTo>
                  <a:cubicBezTo>
                    <a:pt x="14834" y="4017"/>
                    <a:pt x="14834" y="4471"/>
                    <a:pt x="14183" y="4879"/>
                  </a:cubicBezTo>
                  <a:cubicBezTo>
                    <a:pt x="13533" y="5288"/>
                    <a:pt x="12231" y="5651"/>
                    <a:pt x="12231" y="5878"/>
                  </a:cubicBezTo>
                  <a:cubicBezTo>
                    <a:pt x="12231" y="6104"/>
                    <a:pt x="13533" y="6195"/>
                    <a:pt x="14834" y="6331"/>
                  </a:cubicBezTo>
                  <a:cubicBezTo>
                    <a:pt x="16135" y="6467"/>
                    <a:pt x="17436" y="6649"/>
                    <a:pt x="18477" y="6921"/>
                  </a:cubicBezTo>
                  <a:cubicBezTo>
                    <a:pt x="19518" y="7194"/>
                    <a:pt x="20299" y="7557"/>
                    <a:pt x="20819" y="7965"/>
                  </a:cubicBezTo>
                  <a:cubicBezTo>
                    <a:pt x="21340" y="8373"/>
                    <a:pt x="21600" y="8827"/>
                    <a:pt x="21080" y="9236"/>
                  </a:cubicBezTo>
                  <a:cubicBezTo>
                    <a:pt x="20559" y="9644"/>
                    <a:pt x="19258" y="10007"/>
                    <a:pt x="17827" y="10098"/>
                  </a:cubicBezTo>
                  <a:cubicBezTo>
                    <a:pt x="16395" y="10188"/>
                    <a:pt x="14834" y="10007"/>
                    <a:pt x="13272" y="9825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9048750" y="2055696"/>
              <a:ext cx="1" cy="114301"/>
            </a:xfrm>
            <a:prstGeom prst="ellipse">
              <a:avLst/>
            </a:pr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9144000" y="1896383"/>
              <a:ext cx="171450" cy="20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728"/>
                  </a:moveTo>
                  <a:cubicBezTo>
                    <a:pt x="1333" y="282"/>
                    <a:pt x="2667" y="-163"/>
                    <a:pt x="3733" y="60"/>
                  </a:cubicBezTo>
                  <a:cubicBezTo>
                    <a:pt x="4800" y="282"/>
                    <a:pt x="5600" y="1173"/>
                    <a:pt x="8000" y="4291"/>
                  </a:cubicBezTo>
                  <a:cubicBezTo>
                    <a:pt x="10400" y="7408"/>
                    <a:pt x="14400" y="12752"/>
                    <a:pt x="16933" y="15981"/>
                  </a:cubicBezTo>
                  <a:cubicBezTo>
                    <a:pt x="19467" y="19210"/>
                    <a:pt x="20533" y="20324"/>
                    <a:pt x="21600" y="21437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9169399" y="1858846"/>
              <a:ext cx="1778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757"/>
                    <a:pt x="12343" y="7513"/>
                    <a:pt x="8743" y="11113"/>
                  </a:cubicBezTo>
                  <a:cubicBezTo>
                    <a:pt x="5143" y="14713"/>
                    <a:pt x="2571" y="18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4737099" y="4619964"/>
              <a:ext cx="50801" cy="21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8100" y="3257"/>
                  </a:moveTo>
                  <a:cubicBezTo>
                    <a:pt x="6300" y="6613"/>
                    <a:pt x="4500" y="9968"/>
                    <a:pt x="3150" y="10387"/>
                  </a:cubicBezTo>
                  <a:cubicBezTo>
                    <a:pt x="1800" y="10807"/>
                    <a:pt x="900" y="8290"/>
                    <a:pt x="450" y="6403"/>
                  </a:cubicBezTo>
                  <a:cubicBezTo>
                    <a:pt x="0" y="4516"/>
                    <a:pt x="0" y="3257"/>
                    <a:pt x="0" y="2104"/>
                  </a:cubicBezTo>
                  <a:cubicBezTo>
                    <a:pt x="0" y="951"/>
                    <a:pt x="0" y="-98"/>
                    <a:pt x="450" y="7"/>
                  </a:cubicBezTo>
                  <a:cubicBezTo>
                    <a:pt x="900" y="112"/>
                    <a:pt x="1800" y="1370"/>
                    <a:pt x="1800" y="4306"/>
                  </a:cubicBezTo>
                  <a:cubicBezTo>
                    <a:pt x="1800" y="7242"/>
                    <a:pt x="900" y="11855"/>
                    <a:pt x="1350" y="11751"/>
                  </a:cubicBezTo>
                  <a:cubicBezTo>
                    <a:pt x="1800" y="11646"/>
                    <a:pt x="3600" y="6822"/>
                    <a:pt x="4500" y="3886"/>
                  </a:cubicBezTo>
                  <a:cubicBezTo>
                    <a:pt x="5400" y="951"/>
                    <a:pt x="5400" y="-98"/>
                    <a:pt x="5400" y="217"/>
                  </a:cubicBezTo>
                  <a:cubicBezTo>
                    <a:pt x="5400" y="531"/>
                    <a:pt x="5400" y="2209"/>
                    <a:pt x="4950" y="5040"/>
                  </a:cubicBezTo>
                  <a:cubicBezTo>
                    <a:pt x="4500" y="7871"/>
                    <a:pt x="3600" y="11855"/>
                    <a:pt x="6300" y="14791"/>
                  </a:cubicBezTo>
                  <a:cubicBezTo>
                    <a:pt x="9000" y="17727"/>
                    <a:pt x="15300" y="19615"/>
                    <a:pt x="21600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4635500" y="4944946"/>
              <a:ext cx="1143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4909"/>
                    <a:pt x="8800" y="9818"/>
                    <a:pt x="12400" y="13418"/>
                  </a:cubicBezTo>
                  <a:cubicBezTo>
                    <a:pt x="16000" y="17018"/>
                    <a:pt x="18800" y="193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4614005" y="4925896"/>
              <a:ext cx="173896" cy="20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00" fill="norm" stroke="1" extrusionOk="0">
                  <a:moveTo>
                    <a:pt x="21380" y="0"/>
                  </a:moveTo>
                  <a:cubicBezTo>
                    <a:pt x="19038" y="2025"/>
                    <a:pt x="16696" y="4050"/>
                    <a:pt x="14093" y="6525"/>
                  </a:cubicBezTo>
                  <a:cubicBezTo>
                    <a:pt x="11491" y="9000"/>
                    <a:pt x="8628" y="11925"/>
                    <a:pt x="6546" y="14175"/>
                  </a:cubicBezTo>
                  <a:cubicBezTo>
                    <a:pt x="4464" y="16425"/>
                    <a:pt x="3163" y="18000"/>
                    <a:pt x="1992" y="19238"/>
                  </a:cubicBezTo>
                  <a:cubicBezTo>
                    <a:pt x="821" y="20475"/>
                    <a:pt x="-220" y="21375"/>
                    <a:pt x="40" y="21488"/>
                  </a:cubicBezTo>
                  <a:cubicBezTo>
                    <a:pt x="300" y="21600"/>
                    <a:pt x="1862" y="20925"/>
                    <a:pt x="3423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4800600" y="5071946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4819650" y="4971288"/>
              <a:ext cx="38100" cy="4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3" fill="norm" stroke="1" extrusionOk="0">
                  <a:moveTo>
                    <a:pt x="7200" y="8034"/>
                  </a:moveTo>
                  <a:cubicBezTo>
                    <a:pt x="3600" y="11791"/>
                    <a:pt x="0" y="15547"/>
                    <a:pt x="1200" y="17895"/>
                  </a:cubicBezTo>
                  <a:cubicBezTo>
                    <a:pt x="2400" y="20243"/>
                    <a:pt x="8400" y="21182"/>
                    <a:pt x="13200" y="19304"/>
                  </a:cubicBezTo>
                  <a:cubicBezTo>
                    <a:pt x="18000" y="17425"/>
                    <a:pt x="21600" y="12730"/>
                    <a:pt x="21600" y="8504"/>
                  </a:cubicBezTo>
                  <a:cubicBezTo>
                    <a:pt x="21600" y="4278"/>
                    <a:pt x="18000" y="521"/>
                    <a:pt x="13800" y="52"/>
                  </a:cubicBezTo>
                  <a:cubicBezTo>
                    <a:pt x="9600" y="-418"/>
                    <a:pt x="4800" y="2399"/>
                    <a:pt x="0" y="5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4508499" y="2347796"/>
              <a:ext cx="171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400"/>
                    <a:pt x="9600" y="10800"/>
                    <a:pt x="13200" y="14400"/>
                  </a:cubicBezTo>
                  <a:cubicBezTo>
                    <a:pt x="16800" y="18000"/>
                    <a:pt x="192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A4A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4514850" y="2316046"/>
              <a:ext cx="1905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1000"/>
                    <a:pt x="17280" y="2000"/>
                    <a:pt x="14520" y="4400"/>
                  </a:cubicBezTo>
                  <a:cubicBezTo>
                    <a:pt x="11760" y="6800"/>
                    <a:pt x="8400" y="10600"/>
                    <a:pt x="5880" y="13700"/>
                  </a:cubicBezTo>
                  <a:cubicBezTo>
                    <a:pt x="3360" y="16800"/>
                    <a:pt x="168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7A4A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4563844" y="3244281"/>
              <a:ext cx="148988" cy="13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0754" fill="norm" stroke="1" extrusionOk="0">
                  <a:moveTo>
                    <a:pt x="14656" y="5715"/>
                  </a:moveTo>
                  <a:cubicBezTo>
                    <a:pt x="14056" y="4079"/>
                    <a:pt x="13456" y="2442"/>
                    <a:pt x="12406" y="1788"/>
                  </a:cubicBezTo>
                  <a:cubicBezTo>
                    <a:pt x="11356" y="1133"/>
                    <a:pt x="9856" y="1461"/>
                    <a:pt x="8656" y="2442"/>
                  </a:cubicBezTo>
                  <a:cubicBezTo>
                    <a:pt x="7456" y="3424"/>
                    <a:pt x="6556" y="5061"/>
                    <a:pt x="5806" y="7024"/>
                  </a:cubicBezTo>
                  <a:cubicBezTo>
                    <a:pt x="5056" y="8988"/>
                    <a:pt x="4456" y="11279"/>
                    <a:pt x="4156" y="13242"/>
                  </a:cubicBezTo>
                  <a:cubicBezTo>
                    <a:pt x="3856" y="15206"/>
                    <a:pt x="3856" y="16842"/>
                    <a:pt x="4606" y="17661"/>
                  </a:cubicBezTo>
                  <a:cubicBezTo>
                    <a:pt x="5356" y="18479"/>
                    <a:pt x="6856" y="18479"/>
                    <a:pt x="8206" y="17988"/>
                  </a:cubicBezTo>
                  <a:cubicBezTo>
                    <a:pt x="9556" y="17497"/>
                    <a:pt x="10756" y="16515"/>
                    <a:pt x="11806" y="14388"/>
                  </a:cubicBezTo>
                  <a:cubicBezTo>
                    <a:pt x="12856" y="12261"/>
                    <a:pt x="13756" y="8988"/>
                    <a:pt x="14356" y="6533"/>
                  </a:cubicBezTo>
                  <a:cubicBezTo>
                    <a:pt x="14956" y="4079"/>
                    <a:pt x="15256" y="2442"/>
                    <a:pt x="14656" y="1297"/>
                  </a:cubicBezTo>
                  <a:cubicBezTo>
                    <a:pt x="14056" y="152"/>
                    <a:pt x="12556" y="-503"/>
                    <a:pt x="10606" y="479"/>
                  </a:cubicBezTo>
                  <a:cubicBezTo>
                    <a:pt x="8656" y="1461"/>
                    <a:pt x="6256" y="4079"/>
                    <a:pt x="4606" y="7024"/>
                  </a:cubicBezTo>
                  <a:cubicBezTo>
                    <a:pt x="2956" y="9970"/>
                    <a:pt x="2056" y="13242"/>
                    <a:pt x="1756" y="15697"/>
                  </a:cubicBezTo>
                  <a:cubicBezTo>
                    <a:pt x="1456" y="18152"/>
                    <a:pt x="1756" y="19788"/>
                    <a:pt x="2656" y="20442"/>
                  </a:cubicBezTo>
                  <a:cubicBezTo>
                    <a:pt x="3556" y="21097"/>
                    <a:pt x="5056" y="20770"/>
                    <a:pt x="6856" y="18970"/>
                  </a:cubicBezTo>
                  <a:cubicBezTo>
                    <a:pt x="8656" y="17170"/>
                    <a:pt x="10756" y="13897"/>
                    <a:pt x="11806" y="11442"/>
                  </a:cubicBezTo>
                  <a:cubicBezTo>
                    <a:pt x="12856" y="8988"/>
                    <a:pt x="12856" y="7352"/>
                    <a:pt x="12256" y="5879"/>
                  </a:cubicBezTo>
                  <a:cubicBezTo>
                    <a:pt x="11656" y="4406"/>
                    <a:pt x="10456" y="3097"/>
                    <a:pt x="8506" y="3261"/>
                  </a:cubicBezTo>
                  <a:cubicBezTo>
                    <a:pt x="6556" y="3424"/>
                    <a:pt x="3856" y="5061"/>
                    <a:pt x="2356" y="6697"/>
                  </a:cubicBezTo>
                  <a:cubicBezTo>
                    <a:pt x="856" y="8333"/>
                    <a:pt x="556" y="9970"/>
                    <a:pt x="256" y="11933"/>
                  </a:cubicBezTo>
                  <a:cubicBezTo>
                    <a:pt x="-44" y="13897"/>
                    <a:pt x="-344" y="16188"/>
                    <a:pt x="1006" y="17333"/>
                  </a:cubicBezTo>
                  <a:cubicBezTo>
                    <a:pt x="2356" y="18479"/>
                    <a:pt x="5356" y="18479"/>
                    <a:pt x="7906" y="17006"/>
                  </a:cubicBezTo>
                  <a:cubicBezTo>
                    <a:pt x="10456" y="15533"/>
                    <a:pt x="12556" y="12588"/>
                    <a:pt x="13606" y="10297"/>
                  </a:cubicBezTo>
                  <a:cubicBezTo>
                    <a:pt x="14656" y="8006"/>
                    <a:pt x="14656" y="6370"/>
                    <a:pt x="13756" y="5552"/>
                  </a:cubicBezTo>
                  <a:cubicBezTo>
                    <a:pt x="12856" y="4733"/>
                    <a:pt x="11056" y="4733"/>
                    <a:pt x="8956" y="5879"/>
                  </a:cubicBezTo>
                  <a:cubicBezTo>
                    <a:pt x="6856" y="7024"/>
                    <a:pt x="4456" y="9315"/>
                    <a:pt x="2956" y="11279"/>
                  </a:cubicBezTo>
                  <a:cubicBezTo>
                    <a:pt x="1456" y="13242"/>
                    <a:pt x="856" y="14879"/>
                    <a:pt x="1156" y="16188"/>
                  </a:cubicBezTo>
                  <a:cubicBezTo>
                    <a:pt x="1456" y="17497"/>
                    <a:pt x="2656" y="18479"/>
                    <a:pt x="4006" y="18642"/>
                  </a:cubicBezTo>
                  <a:cubicBezTo>
                    <a:pt x="5356" y="18806"/>
                    <a:pt x="6856" y="18152"/>
                    <a:pt x="8356" y="17333"/>
                  </a:cubicBezTo>
                  <a:cubicBezTo>
                    <a:pt x="9856" y="16515"/>
                    <a:pt x="11356" y="15533"/>
                    <a:pt x="12406" y="14224"/>
                  </a:cubicBezTo>
                  <a:cubicBezTo>
                    <a:pt x="13456" y="12915"/>
                    <a:pt x="14056" y="11279"/>
                    <a:pt x="13456" y="10133"/>
                  </a:cubicBezTo>
                  <a:cubicBezTo>
                    <a:pt x="12856" y="8988"/>
                    <a:pt x="11056" y="8333"/>
                    <a:pt x="9706" y="9152"/>
                  </a:cubicBezTo>
                  <a:cubicBezTo>
                    <a:pt x="8356" y="9970"/>
                    <a:pt x="7456" y="12261"/>
                    <a:pt x="7756" y="13242"/>
                  </a:cubicBezTo>
                  <a:cubicBezTo>
                    <a:pt x="8056" y="14224"/>
                    <a:pt x="9556" y="13897"/>
                    <a:pt x="11506" y="12752"/>
                  </a:cubicBezTo>
                  <a:cubicBezTo>
                    <a:pt x="13456" y="11606"/>
                    <a:pt x="15856" y="9642"/>
                    <a:pt x="17806" y="7679"/>
                  </a:cubicBezTo>
                  <a:cubicBezTo>
                    <a:pt x="19756" y="5715"/>
                    <a:pt x="21256" y="3752"/>
                    <a:pt x="21106" y="2770"/>
                  </a:cubicBezTo>
                  <a:cubicBezTo>
                    <a:pt x="20956" y="1788"/>
                    <a:pt x="19156" y="1788"/>
                    <a:pt x="16906" y="3097"/>
                  </a:cubicBezTo>
                  <a:cubicBezTo>
                    <a:pt x="14656" y="4406"/>
                    <a:pt x="11956" y="7024"/>
                    <a:pt x="10156" y="8988"/>
                  </a:cubicBezTo>
                  <a:cubicBezTo>
                    <a:pt x="8356" y="10952"/>
                    <a:pt x="7456" y="12261"/>
                    <a:pt x="6856" y="13733"/>
                  </a:cubicBezTo>
                  <a:cubicBezTo>
                    <a:pt x="6256" y="15206"/>
                    <a:pt x="5956" y="16842"/>
                    <a:pt x="6556" y="17661"/>
                  </a:cubicBezTo>
                  <a:cubicBezTo>
                    <a:pt x="7156" y="18479"/>
                    <a:pt x="8656" y="18479"/>
                    <a:pt x="10156" y="17988"/>
                  </a:cubicBezTo>
                  <a:cubicBezTo>
                    <a:pt x="11656" y="17497"/>
                    <a:pt x="13156" y="16515"/>
                    <a:pt x="14656" y="15370"/>
                  </a:cubicBezTo>
                  <a:cubicBezTo>
                    <a:pt x="16156" y="14224"/>
                    <a:pt x="17656" y="12915"/>
                    <a:pt x="18556" y="11442"/>
                  </a:cubicBezTo>
                  <a:cubicBezTo>
                    <a:pt x="19456" y="9970"/>
                    <a:pt x="19756" y="8333"/>
                    <a:pt x="19156" y="7352"/>
                  </a:cubicBezTo>
                  <a:cubicBezTo>
                    <a:pt x="18556" y="6370"/>
                    <a:pt x="17056" y="6042"/>
                    <a:pt x="14956" y="6533"/>
                  </a:cubicBezTo>
                  <a:cubicBezTo>
                    <a:pt x="12856" y="7024"/>
                    <a:pt x="10156" y="8333"/>
                    <a:pt x="8356" y="9642"/>
                  </a:cubicBezTo>
                  <a:cubicBezTo>
                    <a:pt x="6556" y="10952"/>
                    <a:pt x="5656" y="12261"/>
                    <a:pt x="5056" y="13733"/>
                  </a:cubicBezTo>
                  <a:cubicBezTo>
                    <a:pt x="4456" y="15206"/>
                    <a:pt x="4156" y="16842"/>
                    <a:pt x="4906" y="17661"/>
                  </a:cubicBezTo>
                  <a:cubicBezTo>
                    <a:pt x="5656" y="18479"/>
                    <a:pt x="7456" y="18479"/>
                    <a:pt x="9106" y="17988"/>
                  </a:cubicBezTo>
                  <a:cubicBezTo>
                    <a:pt x="10756" y="17497"/>
                    <a:pt x="12256" y="16515"/>
                    <a:pt x="13306" y="15206"/>
                  </a:cubicBezTo>
                  <a:cubicBezTo>
                    <a:pt x="14356" y="13897"/>
                    <a:pt x="14956" y="12261"/>
                    <a:pt x="15406" y="10624"/>
                  </a:cubicBezTo>
                  <a:cubicBezTo>
                    <a:pt x="15856" y="8988"/>
                    <a:pt x="16156" y="7352"/>
                    <a:pt x="15256" y="6370"/>
                  </a:cubicBezTo>
                  <a:cubicBezTo>
                    <a:pt x="14356" y="5388"/>
                    <a:pt x="12256" y="5061"/>
                    <a:pt x="10906" y="5715"/>
                  </a:cubicBezTo>
                  <a:cubicBezTo>
                    <a:pt x="9556" y="6370"/>
                    <a:pt x="8956" y="8006"/>
                    <a:pt x="8356" y="9642"/>
                  </a:cubicBezTo>
                </a:path>
              </a:pathLst>
            </a:custGeom>
            <a:noFill/>
            <a:ln w="25400" cap="rnd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4927600" y="2004896"/>
              <a:ext cx="1079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858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5036255" y="1985846"/>
              <a:ext cx="69146" cy="27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420" fill="norm" stroke="1" extrusionOk="0">
                  <a:moveTo>
                    <a:pt x="20753" y="0"/>
                  </a:moveTo>
                  <a:cubicBezTo>
                    <a:pt x="18847" y="1636"/>
                    <a:pt x="16941" y="3273"/>
                    <a:pt x="14400" y="6055"/>
                  </a:cubicBezTo>
                  <a:cubicBezTo>
                    <a:pt x="11859" y="8836"/>
                    <a:pt x="8682" y="12764"/>
                    <a:pt x="6459" y="15136"/>
                  </a:cubicBezTo>
                  <a:cubicBezTo>
                    <a:pt x="4235" y="17509"/>
                    <a:pt x="2965" y="18327"/>
                    <a:pt x="1694" y="19227"/>
                  </a:cubicBezTo>
                  <a:cubicBezTo>
                    <a:pt x="424" y="20127"/>
                    <a:pt x="-847" y="21109"/>
                    <a:pt x="741" y="21355"/>
                  </a:cubicBezTo>
                  <a:cubicBezTo>
                    <a:pt x="2329" y="21600"/>
                    <a:pt x="6777" y="21109"/>
                    <a:pt x="11224" y="20618"/>
                  </a:cubicBezTo>
                </a:path>
              </a:pathLst>
            </a:custGeom>
            <a:noFill/>
            <a:ln w="25400" cap="rnd">
              <a:solidFill>
                <a:srgbClr val="7858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5175249" y="2208096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7858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5181600" y="2098405"/>
              <a:ext cx="19050" cy="2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12" fill="norm" stroke="1" extrusionOk="0">
                  <a:moveTo>
                    <a:pt x="21600" y="1480"/>
                  </a:moveTo>
                  <a:cubicBezTo>
                    <a:pt x="16800" y="10480"/>
                    <a:pt x="12000" y="19480"/>
                    <a:pt x="12000" y="17680"/>
                  </a:cubicBezTo>
                  <a:cubicBezTo>
                    <a:pt x="12000" y="15880"/>
                    <a:pt x="16800" y="3280"/>
                    <a:pt x="15600" y="580"/>
                  </a:cubicBezTo>
                  <a:cubicBezTo>
                    <a:pt x="14400" y="-2120"/>
                    <a:pt x="7200" y="5080"/>
                    <a:pt x="0" y="12280"/>
                  </a:cubicBezTo>
                </a:path>
              </a:pathLst>
            </a:custGeom>
            <a:noFill/>
            <a:ln w="25400" cap="rnd">
              <a:solidFill>
                <a:srgbClr val="7858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2736850" y="1471496"/>
              <a:ext cx="6750050" cy="19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6" y="21413"/>
                    <a:pt x="312" y="21226"/>
                    <a:pt x="464" y="21027"/>
                  </a:cubicBezTo>
                  <a:cubicBezTo>
                    <a:pt x="616" y="20829"/>
                    <a:pt x="765" y="20618"/>
                    <a:pt x="918" y="20396"/>
                  </a:cubicBezTo>
                  <a:cubicBezTo>
                    <a:pt x="1070" y="20174"/>
                    <a:pt x="1226" y="19940"/>
                    <a:pt x="1405" y="19695"/>
                  </a:cubicBezTo>
                  <a:cubicBezTo>
                    <a:pt x="1585" y="19449"/>
                    <a:pt x="1788" y="19192"/>
                    <a:pt x="1964" y="18947"/>
                  </a:cubicBezTo>
                  <a:cubicBezTo>
                    <a:pt x="2140" y="18701"/>
                    <a:pt x="2289" y="18468"/>
                    <a:pt x="2462" y="18234"/>
                  </a:cubicBezTo>
                  <a:cubicBezTo>
                    <a:pt x="2635" y="18000"/>
                    <a:pt x="2831" y="17766"/>
                    <a:pt x="3007" y="17568"/>
                  </a:cubicBezTo>
                  <a:cubicBezTo>
                    <a:pt x="3183" y="17369"/>
                    <a:pt x="3339" y="17205"/>
                    <a:pt x="3502" y="17030"/>
                  </a:cubicBezTo>
                  <a:cubicBezTo>
                    <a:pt x="3664" y="16855"/>
                    <a:pt x="3834" y="16668"/>
                    <a:pt x="4013" y="16481"/>
                  </a:cubicBezTo>
                  <a:cubicBezTo>
                    <a:pt x="4193" y="16294"/>
                    <a:pt x="4382" y="16106"/>
                    <a:pt x="4558" y="15931"/>
                  </a:cubicBezTo>
                  <a:cubicBezTo>
                    <a:pt x="4735" y="15756"/>
                    <a:pt x="4897" y="15592"/>
                    <a:pt x="5094" y="15382"/>
                  </a:cubicBezTo>
                  <a:cubicBezTo>
                    <a:pt x="5290" y="15171"/>
                    <a:pt x="5520" y="14914"/>
                    <a:pt x="5703" y="14704"/>
                  </a:cubicBezTo>
                  <a:cubicBezTo>
                    <a:pt x="5886" y="14494"/>
                    <a:pt x="6021" y="14330"/>
                    <a:pt x="6160" y="14155"/>
                  </a:cubicBezTo>
                  <a:cubicBezTo>
                    <a:pt x="6299" y="13979"/>
                    <a:pt x="6441" y="13792"/>
                    <a:pt x="6628" y="13547"/>
                  </a:cubicBezTo>
                  <a:cubicBezTo>
                    <a:pt x="6814" y="13301"/>
                    <a:pt x="7044" y="12997"/>
                    <a:pt x="7254" y="12729"/>
                  </a:cubicBezTo>
                  <a:cubicBezTo>
                    <a:pt x="7464" y="12460"/>
                    <a:pt x="7654" y="12226"/>
                    <a:pt x="7823" y="12039"/>
                  </a:cubicBezTo>
                  <a:cubicBezTo>
                    <a:pt x="7992" y="11852"/>
                    <a:pt x="8141" y="11712"/>
                    <a:pt x="8290" y="11571"/>
                  </a:cubicBezTo>
                  <a:cubicBezTo>
                    <a:pt x="8440" y="11431"/>
                    <a:pt x="8589" y="11291"/>
                    <a:pt x="8741" y="11151"/>
                  </a:cubicBezTo>
                  <a:cubicBezTo>
                    <a:pt x="8893" y="11010"/>
                    <a:pt x="9049" y="10870"/>
                    <a:pt x="9195" y="10742"/>
                  </a:cubicBezTo>
                  <a:cubicBezTo>
                    <a:pt x="9340" y="10613"/>
                    <a:pt x="9476" y="10496"/>
                    <a:pt x="9625" y="10356"/>
                  </a:cubicBezTo>
                  <a:cubicBezTo>
                    <a:pt x="9774" y="10216"/>
                    <a:pt x="9936" y="10052"/>
                    <a:pt x="10085" y="9888"/>
                  </a:cubicBezTo>
                  <a:cubicBezTo>
                    <a:pt x="10234" y="9725"/>
                    <a:pt x="10370" y="9561"/>
                    <a:pt x="10512" y="9386"/>
                  </a:cubicBezTo>
                  <a:cubicBezTo>
                    <a:pt x="10654" y="9210"/>
                    <a:pt x="10803" y="9023"/>
                    <a:pt x="10946" y="8860"/>
                  </a:cubicBezTo>
                  <a:cubicBezTo>
                    <a:pt x="11088" y="8696"/>
                    <a:pt x="11223" y="8556"/>
                    <a:pt x="11332" y="8451"/>
                  </a:cubicBezTo>
                  <a:cubicBezTo>
                    <a:pt x="11440" y="8345"/>
                    <a:pt x="11521" y="8275"/>
                    <a:pt x="11592" y="8194"/>
                  </a:cubicBezTo>
                  <a:cubicBezTo>
                    <a:pt x="11664" y="8112"/>
                    <a:pt x="11725" y="8018"/>
                    <a:pt x="11830" y="7890"/>
                  </a:cubicBezTo>
                  <a:cubicBezTo>
                    <a:pt x="11935" y="7761"/>
                    <a:pt x="12084" y="7597"/>
                    <a:pt x="12233" y="7457"/>
                  </a:cubicBezTo>
                  <a:cubicBezTo>
                    <a:pt x="12382" y="7317"/>
                    <a:pt x="12531" y="7200"/>
                    <a:pt x="12693" y="7071"/>
                  </a:cubicBezTo>
                  <a:cubicBezTo>
                    <a:pt x="12856" y="6943"/>
                    <a:pt x="13032" y="6803"/>
                    <a:pt x="13235" y="6651"/>
                  </a:cubicBezTo>
                  <a:cubicBezTo>
                    <a:pt x="13438" y="6499"/>
                    <a:pt x="13668" y="6335"/>
                    <a:pt x="13902" y="6183"/>
                  </a:cubicBezTo>
                  <a:cubicBezTo>
                    <a:pt x="14136" y="6031"/>
                    <a:pt x="14373" y="5891"/>
                    <a:pt x="14607" y="5739"/>
                  </a:cubicBezTo>
                  <a:cubicBezTo>
                    <a:pt x="14840" y="5587"/>
                    <a:pt x="15071" y="5423"/>
                    <a:pt x="15297" y="5260"/>
                  </a:cubicBezTo>
                  <a:cubicBezTo>
                    <a:pt x="15524" y="5096"/>
                    <a:pt x="15748" y="4932"/>
                    <a:pt x="15954" y="4781"/>
                  </a:cubicBezTo>
                  <a:cubicBezTo>
                    <a:pt x="16161" y="4629"/>
                    <a:pt x="16351" y="4488"/>
                    <a:pt x="16537" y="4336"/>
                  </a:cubicBezTo>
                  <a:cubicBezTo>
                    <a:pt x="16723" y="4184"/>
                    <a:pt x="16906" y="4021"/>
                    <a:pt x="17109" y="3857"/>
                  </a:cubicBezTo>
                  <a:cubicBezTo>
                    <a:pt x="17313" y="3694"/>
                    <a:pt x="17536" y="3530"/>
                    <a:pt x="17743" y="3366"/>
                  </a:cubicBezTo>
                  <a:cubicBezTo>
                    <a:pt x="17949" y="3203"/>
                    <a:pt x="18139" y="3039"/>
                    <a:pt x="18329" y="2887"/>
                  </a:cubicBezTo>
                  <a:cubicBezTo>
                    <a:pt x="18518" y="2735"/>
                    <a:pt x="18708" y="2595"/>
                    <a:pt x="18914" y="2443"/>
                  </a:cubicBezTo>
                  <a:cubicBezTo>
                    <a:pt x="19121" y="2291"/>
                    <a:pt x="19344" y="2127"/>
                    <a:pt x="19548" y="1964"/>
                  </a:cubicBezTo>
                  <a:cubicBezTo>
                    <a:pt x="19751" y="1800"/>
                    <a:pt x="19934" y="1636"/>
                    <a:pt x="20117" y="1461"/>
                  </a:cubicBezTo>
                  <a:cubicBezTo>
                    <a:pt x="20300" y="1286"/>
                    <a:pt x="20482" y="1099"/>
                    <a:pt x="20659" y="923"/>
                  </a:cubicBezTo>
                  <a:cubicBezTo>
                    <a:pt x="20835" y="748"/>
                    <a:pt x="21004" y="584"/>
                    <a:pt x="21160" y="432"/>
                  </a:cubicBezTo>
                  <a:cubicBezTo>
                    <a:pt x="21316" y="281"/>
                    <a:pt x="21458" y="1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6394450" y="1410901"/>
              <a:ext cx="412750" cy="74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7" fill="norm" stroke="1" extrusionOk="0">
                  <a:moveTo>
                    <a:pt x="0" y="21577"/>
                  </a:moveTo>
                  <a:cubicBezTo>
                    <a:pt x="111" y="20904"/>
                    <a:pt x="222" y="20231"/>
                    <a:pt x="665" y="19007"/>
                  </a:cubicBezTo>
                  <a:cubicBezTo>
                    <a:pt x="1108" y="17783"/>
                    <a:pt x="1883" y="16009"/>
                    <a:pt x="3102" y="14204"/>
                  </a:cubicBezTo>
                  <a:cubicBezTo>
                    <a:pt x="4320" y="12399"/>
                    <a:pt x="5982" y="10563"/>
                    <a:pt x="7532" y="9064"/>
                  </a:cubicBezTo>
                  <a:cubicBezTo>
                    <a:pt x="9083" y="7565"/>
                    <a:pt x="10523" y="6402"/>
                    <a:pt x="12185" y="5453"/>
                  </a:cubicBezTo>
                  <a:cubicBezTo>
                    <a:pt x="13846" y="4505"/>
                    <a:pt x="15729" y="3771"/>
                    <a:pt x="16837" y="3281"/>
                  </a:cubicBezTo>
                  <a:cubicBezTo>
                    <a:pt x="17945" y="2792"/>
                    <a:pt x="18277" y="2547"/>
                    <a:pt x="18443" y="2272"/>
                  </a:cubicBezTo>
                  <a:cubicBezTo>
                    <a:pt x="18609" y="1996"/>
                    <a:pt x="18609" y="1690"/>
                    <a:pt x="18443" y="1415"/>
                  </a:cubicBezTo>
                  <a:cubicBezTo>
                    <a:pt x="18277" y="1140"/>
                    <a:pt x="17945" y="895"/>
                    <a:pt x="17557" y="681"/>
                  </a:cubicBezTo>
                  <a:cubicBezTo>
                    <a:pt x="17169" y="467"/>
                    <a:pt x="16726" y="283"/>
                    <a:pt x="16782" y="161"/>
                  </a:cubicBezTo>
                  <a:cubicBezTo>
                    <a:pt x="16837" y="38"/>
                    <a:pt x="17391" y="-23"/>
                    <a:pt x="18000" y="8"/>
                  </a:cubicBezTo>
                  <a:cubicBezTo>
                    <a:pt x="18609" y="38"/>
                    <a:pt x="19274" y="161"/>
                    <a:pt x="19828" y="344"/>
                  </a:cubicBezTo>
                  <a:cubicBezTo>
                    <a:pt x="20382" y="528"/>
                    <a:pt x="20825" y="772"/>
                    <a:pt x="21046" y="1048"/>
                  </a:cubicBezTo>
                  <a:cubicBezTo>
                    <a:pt x="21268" y="1323"/>
                    <a:pt x="21268" y="1629"/>
                    <a:pt x="21268" y="1935"/>
                  </a:cubicBezTo>
                  <a:cubicBezTo>
                    <a:pt x="21268" y="2241"/>
                    <a:pt x="21268" y="2547"/>
                    <a:pt x="21323" y="2731"/>
                  </a:cubicBezTo>
                  <a:cubicBezTo>
                    <a:pt x="21378" y="2914"/>
                    <a:pt x="21489" y="2975"/>
                    <a:pt x="21600" y="303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7029920" y="1008954"/>
              <a:ext cx="152475" cy="46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53" fill="norm" stroke="1" extrusionOk="0">
                  <a:moveTo>
                    <a:pt x="7035" y="10605"/>
                  </a:moveTo>
                  <a:cubicBezTo>
                    <a:pt x="8219" y="13367"/>
                    <a:pt x="9402" y="16128"/>
                    <a:pt x="10142" y="17756"/>
                  </a:cubicBezTo>
                  <a:cubicBezTo>
                    <a:pt x="10882" y="19383"/>
                    <a:pt x="11178" y="19876"/>
                    <a:pt x="11474" y="20419"/>
                  </a:cubicBezTo>
                  <a:cubicBezTo>
                    <a:pt x="11770" y="20961"/>
                    <a:pt x="12066" y="21553"/>
                    <a:pt x="12213" y="21553"/>
                  </a:cubicBezTo>
                  <a:cubicBezTo>
                    <a:pt x="12361" y="21553"/>
                    <a:pt x="12361" y="20961"/>
                    <a:pt x="10882" y="19137"/>
                  </a:cubicBezTo>
                  <a:cubicBezTo>
                    <a:pt x="9402" y="17312"/>
                    <a:pt x="6444" y="14254"/>
                    <a:pt x="4372" y="11443"/>
                  </a:cubicBezTo>
                  <a:cubicBezTo>
                    <a:pt x="2301" y="8632"/>
                    <a:pt x="1118" y="6068"/>
                    <a:pt x="526" y="4441"/>
                  </a:cubicBezTo>
                  <a:cubicBezTo>
                    <a:pt x="-66" y="2813"/>
                    <a:pt x="-66" y="2123"/>
                    <a:pt x="82" y="1531"/>
                  </a:cubicBezTo>
                  <a:cubicBezTo>
                    <a:pt x="230" y="939"/>
                    <a:pt x="526" y="446"/>
                    <a:pt x="1413" y="200"/>
                  </a:cubicBezTo>
                  <a:cubicBezTo>
                    <a:pt x="2301" y="-47"/>
                    <a:pt x="3781" y="-47"/>
                    <a:pt x="5112" y="101"/>
                  </a:cubicBezTo>
                  <a:cubicBezTo>
                    <a:pt x="6444" y="249"/>
                    <a:pt x="7627" y="545"/>
                    <a:pt x="8959" y="1137"/>
                  </a:cubicBezTo>
                  <a:cubicBezTo>
                    <a:pt x="10290" y="1728"/>
                    <a:pt x="11770" y="2616"/>
                    <a:pt x="12509" y="3306"/>
                  </a:cubicBezTo>
                  <a:cubicBezTo>
                    <a:pt x="13249" y="3997"/>
                    <a:pt x="13249" y="4490"/>
                    <a:pt x="12805" y="5131"/>
                  </a:cubicBezTo>
                  <a:cubicBezTo>
                    <a:pt x="12361" y="5772"/>
                    <a:pt x="11474" y="6561"/>
                    <a:pt x="11918" y="6956"/>
                  </a:cubicBezTo>
                  <a:cubicBezTo>
                    <a:pt x="12361" y="7350"/>
                    <a:pt x="14137" y="7350"/>
                    <a:pt x="15764" y="7498"/>
                  </a:cubicBezTo>
                  <a:cubicBezTo>
                    <a:pt x="17392" y="7646"/>
                    <a:pt x="18871" y="7942"/>
                    <a:pt x="19907" y="8337"/>
                  </a:cubicBezTo>
                  <a:cubicBezTo>
                    <a:pt x="20942" y="8731"/>
                    <a:pt x="21534" y="9224"/>
                    <a:pt x="21238" y="9865"/>
                  </a:cubicBezTo>
                  <a:cubicBezTo>
                    <a:pt x="20942" y="10506"/>
                    <a:pt x="19759" y="11295"/>
                    <a:pt x="18427" y="11591"/>
                  </a:cubicBezTo>
                  <a:cubicBezTo>
                    <a:pt x="17096" y="11887"/>
                    <a:pt x="15616" y="11690"/>
                    <a:pt x="14137" y="11493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7263860" y="1147646"/>
              <a:ext cx="43403" cy="6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291" fill="norm" stroke="1" extrusionOk="0">
                  <a:moveTo>
                    <a:pt x="9086" y="8100"/>
                  </a:moveTo>
                  <a:cubicBezTo>
                    <a:pt x="5159" y="10125"/>
                    <a:pt x="1232" y="12150"/>
                    <a:pt x="250" y="14850"/>
                  </a:cubicBezTo>
                  <a:cubicBezTo>
                    <a:pt x="-732" y="17550"/>
                    <a:pt x="1232" y="20925"/>
                    <a:pt x="5159" y="21262"/>
                  </a:cubicBezTo>
                  <a:cubicBezTo>
                    <a:pt x="9086" y="21600"/>
                    <a:pt x="14977" y="18900"/>
                    <a:pt x="17923" y="15525"/>
                  </a:cubicBezTo>
                  <a:cubicBezTo>
                    <a:pt x="20868" y="12150"/>
                    <a:pt x="20868" y="8100"/>
                    <a:pt x="17923" y="5400"/>
                  </a:cubicBezTo>
                  <a:cubicBezTo>
                    <a:pt x="14977" y="2700"/>
                    <a:pt x="9086" y="1350"/>
                    <a:pt x="3195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6991350" y="711202"/>
              <a:ext cx="139700" cy="12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20230"/>
                  </a:moveTo>
                  <a:cubicBezTo>
                    <a:pt x="327" y="15910"/>
                    <a:pt x="655" y="11590"/>
                    <a:pt x="1145" y="8530"/>
                  </a:cubicBezTo>
                  <a:cubicBezTo>
                    <a:pt x="1636" y="5470"/>
                    <a:pt x="2291" y="3670"/>
                    <a:pt x="3273" y="2230"/>
                  </a:cubicBezTo>
                  <a:cubicBezTo>
                    <a:pt x="4255" y="790"/>
                    <a:pt x="5564" y="-290"/>
                    <a:pt x="6873" y="70"/>
                  </a:cubicBezTo>
                  <a:cubicBezTo>
                    <a:pt x="8182" y="430"/>
                    <a:pt x="9491" y="2230"/>
                    <a:pt x="10636" y="5110"/>
                  </a:cubicBezTo>
                  <a:cubicBezTo>
                    <a:pt x="11782" y="7990"/>
                    <a:pt x="12764" y="11950"/>
                    <a:pt x="14564" y="14830"/>
                  </a:cubicBezTo>
                  <a:cubicBezTo>
                    <a:pt x="16364" y="17710"/>
                    <a:pt x="18982" y="19510"/>
                    <a:pt x="21600" y="2131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7385050" y="982546"/>
              <a:ext cx="107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7442200" y="919046"/>
              <a:ext cx="698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236"/>
                    <a:pt x="9164" y="10473"/>
                    <a:pt x="12764" y="14073"/>
                  </a:cubicBezTo>
                  <a:cubicBezTo>
                    <a:pt x="16364" y="17673"/>
                    <a:pt x="18982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7589044" y="760397"/>
              <a:ext cx="143606" cy="54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13" fill="norm" stroke="1" extrusionOk="0">
                  <a:moveTo>
                    <a:pt x="13031" y="21513"/>
                  </a:moveTo>
                  <a:cubicBezTo>
                    <a:pt x="11779" y="18677"/>
                    <a:pt x="10526" y="15842"/>
                    <a:pt x="8648" y="13006"/>
                  </a:cubicBezTo>
                  <a:cubicBezTo>
                    <a:pt x="6770" y="10171"/>
                    <a:pt x="4266" y="7335"/>
                    <a:pt x="2700" y="5334"/>
                  </a:cubicBezTo>
                  <a:cubicBezTo>
                    <a:pt x="1135" y="3332"/>
                    <a:pt x="509" y="2165"/>
                    <a:pt x="196" y="1372"/>
                  </a:cubicBezTo>
                  <a:cubicBezTo>
                    <a:pt x="-117" y="580"/>
                    <a:pt x="-117" y="163"/>
                    <a:pt x="666" y="38"/>
                  </a:cubicBezTo>
                  <a:cubicBezTo>
                    <a:pt x="1448" y="-87"/>
                    <a:pt x="3013" y="80"/>
                    <a:pt x="4422" y="830"/>
                  </a:cubicBezTo>
                  <a:cubicBezTo>
                    <a:pt x="5831" y="1581"/>
                    <a:pt x="7083" y="2915"/>
                    <a:pt x="7553" y="3916"/>
                  </a:cubicBezTo>
                  <a:cubicBezTo>
                    <a:pt x="8022" y="4917"/>
                    <a:pt x="7709" y="5584"/>
                    <a:pt x="8335" y="5876"/>
                  </a:cubicBezTo>
                  <a:cubicBezTo>
                    <a:pt x="8961" y="6168"/>
                    <a:pt x="10526" y="6084"/>
                    <a:pt x="12092" y="6084"/>
                  </a:cubicBezTo>
                  <a:cubicBezTo>
                    <a:pt x="13657" y="6084"/>
                    <a:pt x="15222" y="6168"/>
                    <a:pt x="16787" y="6585"/>
                  </a:cubicBezTo>
                  <a:cubicBezTo>
                    <a:pt x="18353" y="7002"/>
                    <a:pt x="19918" y="7752"/>
                    <a:pt x="20700" y="8420"/>
                  </a:cubicBezTo>
                  <a:cubicBezTo>
                    <a:pt x="21483" y="9087"/>
                    <a:pt x="21483" y="9671"/>
                    <a:pt x="20231" y="10171"/>
                  </a:cubicBezTo>
                  <a:cubicBezTo>
                    <a:pt x="18979" y="10671"/>
                    <a:pt x="16474" y="11088"/>
                    <a:pt x="13970" y="1150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7778750" y="899996"/>
              <a:ext cx="254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7543800" y="527054"/>
              <a:ext cx="127000" cy="9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17187"/>
                  </a:moveTo>
                  <a:cubicBezTo>
                    <a:pt x="720" y="14937"/>
                    <a:pt x="1440" y="12687"/>
                    <a:pt x="2160" y="10212"/>
                  </a:cubicBezTo>
                  <a:cubicBezTo>
                    <a:pt x="2880" y="7737"/>
                    <a:pt x="3600" y="5037"/>
                    <a:pt x="4680" y="3012"/>
                  </a:cubicBezTo>
                  <a:cubicBezTo>
                    <a:pt x="5760" y="987"/>
                    <a:pt x="7200" y="-363"/>
                    <a:pt x="8640" y="87"/>
                  </a:cubicBezTo>
                  <a:cubicBezTo>
                    <a:pt x="10080" y="537"/>
                    <a:pt x="11520" y="2787"/>
                    <a:pt x="13680" y="6612"/>
                  </a:cubicBezTo>
                  <a:cubicBezTo>
                    <a:pt x="15840" y="10437"/>
                    <a:pt x="18720" y="15837"/>
                    <a:pt x="21600" y="21237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7943850" y="734896"/>
              <a:ext cx="2413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5472"/>
                    <a:pt x="10611" y="10944"/>
                    <a:pt x="14211" y="14544"/>
                  </a:cubicBezTo>
                  <a:cubicBezTo>
                    <a:pt x="17811" y="18144"/>
                    <a:pt x="19705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8070799" y="677746"/>
              <a:ext cx="889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6087" y="2000"/>
                    <a:pt x="11063" y="4000"/>
                    <a:pt x="7296" y="6867"/>
                  </a:cubicBezTo>
                  <a:cubicBezTo>
                    <a:pt x="3529" y="9733"/>
                    <a:pt x="1017" y="13467"/>
                    <a:pt x="263" y="16067"/>
                  </a:cubicBezTo>
                  <a:cubicBezTo>
                    <a:pt x="-490" y="18667"/>
                    <a:pt x="515" y="20133"/>
                    <a:pt x="1519" y="21600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6788150" y="527462"/>
              <a:ext cx="544654" cy="107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81" fill="norm" stroke="1" extrusionOk="0">
                  <a:moveTo>
                    <a:pt x="15572" y="4440"/>
                  </a:moveTo>
                  <a:cubicBezTo>
                    <a:pt x="15572" y="3500"/>
                    <a:pt x="15572" y="2561"/>
                    <a:pt x="15237" y="1878"/>
                  </a:cubicBezTo>
                  <a:cubicBezTo>
                    <a:pt x="14902" y="1195"/>
                    <a:pt x="14233" y="768"/>
                    <a:pt x="13521" y="470"/>
                  </a:cubicBezTo>
                  <a:cubicBezTo>
                    <a:pt x="12809" y="171"/>
                    <a:pt x="12056" y="0"/>
                    <a:pt x="11135" y="0"/>
                  </a:cubicBezTo>
                  <a:cubicBezTo>
                    <a:pt x="10214" y="0"/>
                    <a:pt x="9126" y="171"/>
                    <a:pt x="7912" y="704"/>
                  </a:cubicBezTo>
                  <a:cubicBezTo>
                    <a:pt x="6698" y="1238"/>
                    <a:pt x="5358" y="2134"/>
                    <a:pt x="4270" y="3074"/>
                  </a:cubicBezTo>
                  <a:cubicBezTo>
                    <a:pt x="3181" y="4013"/>
                    <a:pt x="2344" y="4994"/>
                    <a:pt x="1758" y="6019"/>
                  </a:cubicBezTo>
                  <a:cubicBezTo>
                    <a:pt x="1172" y="7043"/>
                    <a:pt x="837" y="8111"/>
                    <a:pt x="544" y="9370"/>
                  </a:cubicBezTo>
                  <a:cubicBezTo>
                    <a:pt x="251" y="10629"/>
                    <a:pt x="0" y="12081"/>
                    <a:pt x="0" y="13361"/>
                  </a:cubicBezTo>
                  <a:cubicBezTo>
                    <a:pt x="0" y="14642"/>
                    <a:pt x="251" y="15752"/>
                    <a:pt x="712" y="16712"/>
                  </a:cubicBezTo>
                  <a:cubicBezTo>
                    <a:pt x="1172" y="17673"/>
                    <a:pt x="1842" y="18484"/>
                    <a:pt x="2847" y="19209"/>
                  </a:cubicBezTo>
                  <a:cubicBezTo>
                    <a:pt x="3851" y="19935"/>
                    <a:pt x="5191" y="20575"/>
                    <a:pt x="6488" y="20981"/>
                  </a:cubicBezTo>
                  <a:cubicBezTo>
                    <a:pt x="7786" y="21387"/>
                    <a:pt x="9042" y="21557"/>
                    <a:pt x="10172" y="21579"/>
                  </a:cubicBezTo>
                  <a:cubicBezTo>
                    <a:pt x="11302" y="21600"/>
                    <a:pt x="12307" y="21472"/>
                    <a:pt x="13437" y="21088"/>
                  </a:cubicBezTo>
                  <a:cubicBezTo>
                    <a:pt x="14567" y="20704"/>
                    <a:pt x="15823" y="20063"/>
                    <a:pt x="16995" y="19274"/>
                  </a:cubicBezTo>
                  <a:cubicBezTo>
                    <a:pt x="18167" y="18484"/>
                    <a:pt x="19256" y="17545"/>
                    <a:pt x="20009" y="16627"/>
                  </a:cubicBezTo>
                  <a:cubicBezTo>
                    <a:pt x="20763" y="15709"/>
                    <a:pt x="21181" y="14813"/>
                    <a:pt x="21391" y="13788"/>
                  </a:cubicBezTo>
                  <a:cubicBezTo>
                    <a:pt x="21600" y="12764"/>
                    <a:pt x="21600" y="11611"/>
                    <a:pt x="21349" y="10544"/>
                  </a:cubicBezTo>
                  <a:cubicBezTo>
                    <a:pt x="21098" y="9477"/>
                    <a:pt x="20595" y="8495"/>
                    <a:pt x="20260" y="7662"/>
                  </a:cubicBezTo>
                  <a:cubicBezTo>
                    <a:pt x="19926" y="6830"/>
                    <a:pt x="19758" y="6147"/>
                    <a:pt x="19298" y="5485"/>
                  </a:cubicBezTo>
                  <a:cubicBezTo>
                    <a:pt x="18837" y="4824"/>
                    <a:pt x="18084" y="4183"/>
                    <a:pt x="17540" y="3799"/>
                  </a:cubicBezTo>
                  <a:cubicBezTo>
                    <a:pt x="16995" y="3415"/>
                    <a:pt x="16660" y="3287"/>
                    <a:pt x="16660" y="3031"/>
                  </a:cubicBezTo>
                  <a:cubicBezTo>
                    <a:pt x="16660" y="2775"/>
                    <a:pt x="16995" y="2391"/>
                    <a:pt x="17330" y="2006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7495893" y="352320"/>
              <a:ext cx="353929" cy="99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97" fill="norm" stroke="1" extrusionOk="0">
                  <a:moveTo>
                    <a:pt x="15639" y="2221"/>
                  </a:moveTo>
                  <a:cubicBezTo>
                    <a:pt x="15253" y="1766"/>
                    <a:pt x="14867" y="1310"/>
                    <a:pt x="13839" y="923"/>
                  </a:cubicBezTo>
                  <a:cubicBezTo>
                    <a:pt x="12810" y="535"/>
                    <a:pt x="11139" y="216"/>
                    <a:pt x="9660" y="80"/>
                  </a:cubicBezTo>
                  <a:cubicBezTo>
                    <a:pt x="8182" y="-57"/>
                    <a:pt x="6896" y="-11"/>
                    <a:pt x="5739" y="171"/>
                  </a:cubicBezTo>
                  <a:cubicBezTo>
                    <a:pt x="4582" y="353"/>
                    <a:pt x="3553" y="672"/>
                    <a:pt x="2717" y="1219"/>
                  </a:cubicBezTo>
                  <a:cubicBezTo>
                    <a:pt x="1882" y="1766"/>
                    <a:pt x="1239" y="2540"/>
                    <a:pt x="853" y="3384"/>
                  </a:cubicBezTo>
                  <a:cubicBezTo>
                    <a:pt x="467" y="4227"/>
                    <a:pt x="339" y="5138"/>
                    <a:pt x="210" y="6277"/>
                  </a:cubicBezTo>
                  <a:cubicBezTo>
                    <a:pt x="82" y="7416"/>
                    <a:pt x="-47" y="8784"/>
                    <a:pt x="17" y="9991"/>
                  </a:cubicBezTo>
                  <a:cubicBezTo>
                    <a:pt x="82" y="11199"/>
                    <a:pt x="339" y="12247"/>
                    <a:pt x="532" y="13158"/>
                  </a:cubicBezTo>
                  <a:cubicBezTo>
                    <a:pt x="724" y="14070"/>
                    <a:pt x="853" y="14844"/>
                    <a:pt x="1110" y="15573"/>
                  </a:cubicBezTo>
                  <a:cubicBezTo>
                    <a:pt x="1367" y="16302"/>
                    <a:pt x="1753" y="16986"/>
                    <a:pt x="2203" y="17761"/>
                  </a:cubicBezTo>
                  <a:cubicBezTo>
                    <a:pt x="2653" y="18535"/>
                    <a:pt x="3167" y="19401"/>
                    <a:pt x="3810" y="20016"/>
                  </a:cubicBezTo>
                  <a:cubicBezTo>
                    <a:pt x="4453" y="20632"/>
                    <a:pt x="5224" y="20996"/>
                    <a:pt x="6253" y="21224"/>
                  </a:cubicBezTo>
                  <a:cubicBezTo>
                    <a:pt x="7282" y="21452"/>
                    <a:pt x="8567" y="21543"/>
                    <a:pt x="9982" y="21475"/>
                  </a:cubicBezTo>
                  <a:cubicBezTo>
                    <a:pt x="11396" y="21406"/>
                    <a:pt x="12939" y="21178"/>
                    <a:pt x="14224" y="20563"/>
                  </a:cubicBezTo>
                  <a:cubicBezTo>
                    <a:pt x="15510" y="19948"/>
                    <a:pt x="16539" y="18946"/>
                    <a:pt x="17439" y="17852"/>
                  </a:cubicBezTo>
                  <a:cubicBezTo>
                    <a:pt x="18339" y="16758"/>
                    <a:pt x="19110" y="15573"/>
                    <a:pt x="19689" y="14616"/>
                  </a:cubicBezTo>
                  <a:cubicBezTo>
                    <a:pt x="20267" y="13659"/>
                    <a:pt x="20653" y="12930"/>
                    <a:pt x="20974" y="11973"/>
                  </a:cubicBezTo>
                  <a:cubicBezTo>
                    <a:pt x="21296" y="11016"/>
                    <a:pt x="21553" y="9832"/>
                    <a:pt x="21489" y="8647"/>
                  </a:cubicBezTo>
                  <a:cubicBezTo>
                    <a:pt x="21424" y="7462"/>
                    <a:pt x="21039" y="6277"/>
                    <a:pt x="20460" y="5343"/>
                  </a:cubicBezTo>
                  <a:cubicBezTo>
                    <a:pt x="19882" y="4409"/>
                    <a:pt x="19110" y="3725"/>
                    <a:pt x="18467" y="3201"/>
                  </a:cubicBezTo>
                  <a:cubicBezTo>
                    <a:pt x="17824" y="2677"/>
                    <a:pt x="17310" y="2313"/>
                    <a:pt x="16282" y="2153"/>
                  </a:cubicBezTo>
                  <a:cubicBezTo>
                    <a:pt x="15253" y="1994"/>
                    <a:pt x="13710" y="2039"/>
                    <a:pt x="12167" y="2085"/>
                  </a:cubicBezTo>
                </a:path>
              </a:pathLst>
            </a:custGeom>
            <a:noFill/>
            <a:ln w="254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4578350" y="2465271"/>
              <a:ext cx="63500" cy="82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" y="556"/>
                    <a:pt x="720" y="1112"/>
                    <a:pt x="1260" y="1682"/>
                  </a:cubicBezTo>
                  <a:cubicBezTo>
                    <a:pt x="1800" y="2252"/>
                    <a:pt x="2520" y="2836"/>
                    <a:pt x="3780" y="3461"/>
                  </a:cubicBezTo>
                  <a:cubicBezTo>
                    <a:pt x="5040" y="4086"/>
                    <a:pt x="6840" y="4754"/>
                    <a:pt x="8460" y="5393"/>
                  </a:cubicBezTo>
                  <a:cubicBezTo>
                    <a:pt x="10080" y="6032"/>
                    <a:pt x="11520" y="6644"/>
                    <a:pt x="12600" y="7256"/>
                  </a:cubicBezTo>
                  <a:cubicBezTo>
                    <a:pt x="13680" y="7867"/>
                    <a:pt x="14400" y="8479"/>
                    <a:pt x="15300" y="9202"/>
                  </a:cubicBezTo>
                  <a:cubicBezTo>
                    <a:pt x="16200" y="9924"/>
                    <a:pt x="17280" y="10758"/>
                    <a:pt x="18000" y="11592"/>
                  </a:cubicBezTo>
                  <a:cubicBezTo>
                    <a:pt x="18720" y="12426"/>
                    <a:pt x="19080" y="13260"/>
                    <a:pt x="19260" y="14122"/>
                  </a:cubicBezTo>
                  <a:cubicBezTo>
                    <a:pt x="19440" y="14984"/>
                    <a:pt x="19440" y="15873"/>
                    <a:pt x="19260" y="16666"/>
                  </a:cubicBezTo>
                  <a:cubicBezTo>
                    <a:pt x="19080" y="17458"/>
                    <a:pt x="18720" y="18153"/>
                    <a:pt x="18720" y="18778"/>
                  </a:cubicBezTo>
                  <a:cubicBezTo>
                    <a:pt x="18720" y="19404"/>
                    <a:pt x="19080" y="19960"/>
                    <a:pt x="19620" y="20419"/>
                  </a:cubicBezTo>
                  <a:cubicBezTo>
                    <a:pt x="20160" y="20877"/>
                    <a:pt x="20880" y="212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4654550" y="3071696"/>
              <a:ext cx="901700" cy="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" y="2618"/>
                    <a:pt x="1065" y="5236"/>
                    <a:pt x="1749" y="7200"/>
                  </a:cubicBezTo>
                  <a:cubicBezTo>
                    <a:pt x="2434" y="9164"/>
                    <a:pt x="3270" y="10473"/>
                    <a:pt x="4145" y="11782"/>
                  </a:cubicBezTo>
                  <a:cubicBezTo>
                    <a:pt x="5020" y="13091"/>
                    <a:pt x="5932" y="14400"/>
                    <a:pt x="6908" y="15055"/>
                  </a:cubicBezTo>
                  <a:cubicBezTo>
                    <a:pt x="7885" y="15709"/>
                    <a:pt x="8924" y="15709"/>
                    <a:pt x="9938" y="15709"/>
                  </a:cubicBezTo>
                  <a:cubicBezTo>
                    <a:pt x="10952" y="15709"/>
                    <a:pt x="11941" y="15709"/>
                    <a:pt x="12904" y="16036"/>
                  </a:cubicBezTo>
                  <a:cubicBezTo>
                    <a:pt x="13868" y="16364"/>
                    <a:pt x="14806" y="17018"/>
                    <a:pt x="15845" y="17345"/>
                  </a:cubicBezTo>
                  <a:cubicBezTo>
                    <a:pt x="16885" y="17673"/>
                    <a:pt x="18025" y="17673"/>
                    <a:pt x="19001" y="18327"/>
                  </a:cubicBezTo>
                  <a:cubicBezTo>
                    <a:pt x="19977" y="18982"/>
                    <a:pt x="20789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5505450" y="3039946"/>
              <a:ext cx="71967" cy="12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1" y="0"/>
                  </a:moveTo>
                  <a:cubicBezTo>
                    <a:pt x="5718" y="738"/>
                    <a:pt x="4765" y="1477"/>
                    <a:pt x="5241" y="2215"/>
                  </a:cubicBezTo>
                  <a:cubicBezTo>
                    <a:pt x="5718" y="2954"/>
                    <a:pt x="7624" y="3692"/>
                    <a:pt x="10482" y="4985"/>
                  </a:cubicBezTo>
                  <a:cubicBezTo>
                    <a:pt x="13341" y="6277"/>
                    <a:pt x="17153" y="8123"/>
                    <a:pt x="19218" y="9600"/>
                  </a:cubicBezTo>
                  <a:cubicBezTo>
                    <a:pt x="21282" y="11077"/>
                    <a:pt x="21600" y="12185"/>
                    <a:pt x="21600" y="13200"/>
                  </a:cubicBezTo>
                  <a:cubicBezTo>
                    <a:pt x="21600" y="14215"/>
                    <a:pt x="21282" y="15138"/>
                    <a:pt x="17629" y="16523"/>
                  </a:cubicBezTo>
                  <a:cubicBezTo>
                    <a:pt x="13976" y="17908"/>
                    <a:pt x="6988" y="197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5813822" y="2998673"/>
              <a:ext cx="139303" cy="15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51" fill="norm" stroke="1" extrusionOk="0">
                  <a:moveTo>
                    <a:pt x="21539" y="4022"/>
                  </a:moveTo>
                  <a:cubicBezTo>
                    <a:pt x="21539" y="3277"/>
                    <a:pt x="21539" y="2532"/>
                    <a:pt x="21539" y="1788"/>
                  </a:cubicBezTo>
                  <a:cubicBezTo>
                    <a:pt x="21539" y="1043"/>
                    <a:pt x="21539" y="298"/>
                    <a:pt x="19657" y="74"/>
                  </a:cubicBezTo>
                  <a:cubicBezTo>
                    <a:pt x="17775" y="-149"/>
                    <a:pt x="14012" y="149"/>
                    <a:pt x="11312" y="745"/>
                  </a:cubicBezTo>
                  <a:cubicBezTo>
                    <a:pt x="8612" y="1341"/>
                    <a:pt x="6975" y="2234"/>
                    <a:pt x="6075" y="3054"/>
                  </a:cubicBezTo>
                  <a:cubicBezTo>
                    <a:pt x="5175" y="3873"/>
                    <a:pt x="5012" y="4618"/>
                    <a:pt x="5175" y="5363"/>
                  </a:cubicBezTo>
                  <a:cubicBezTo>
                    <a:pt x="5339" y="6108"/>
                    <a:pt x="5830" y="6852"/>
                    <a:pt x="6975" y="7672"/>
                  </a:cubicBezTo>
                  <a:cubicBezTo>
                    <a:pt x="8121" y="8491"/>
                    <a:pt x="9921" y="9385"/>
                    <a:pt x="10330" y="9906"/>
                  </a:cubicBezTo>
                  <a:cubicBezTo>
                    <a:pt x="10739" y="10428"/>
                    <a:pt x="9757" y="10577"/>
                    <a:pt x="7957" y="11396"/>
                  </a:cubicBezTo>
                  <a:cubicBezTo>
                    <a:pt x="6157" y="12215"/>
                    <a:pt x="3539" y="13705"/>
                    <a:pt x="2066" y="14822"/>
                  </a:cubicBezTo>
                  <a:cubicBezTo>
                    <a:pt x="594" y="15939"/>
                    <a:pt x="266" y="16684"/>
                    <a:pt x="103" y="17429"/>
                  </a:cubicBezTo>
                  <a:cubicBezTo>
                    <a:pt x="-61" y="18174"/>
                    <a:pt x="-61" y="18919"/>
                    <a:pt x="348" y="19514"/>
                  </a:cubicBezTo>
                  <a:cubicBezTo>
                    <a:pt x="757" y="20110"/>
                    <a:pt x="1575" y="20557"/>
                    <a:pt x="4521" y="20855"/>
                  </a:cubicBezTo>
                  <a:cubicBezTo>
                    <a:pt x="7466" y="21153"/>
                    <a:pt x="12539" y="21302"/>
                    <a:pt x="17612" y="21451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5959475" y="3147896"/>
              <a:ext cx="3175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5972175" y="3068521"/>
              <a:ext cx="9054" cy="1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104" fill="norm" stroke="1" extrusionOk="0">
                  <a:moveTo>
                    <a:pt x="7200" y="11435"/>
                  </a:moveTo>
                  <a:cubicBezTo>
                    <a:pt x="14400" y="16518"/>
                    <a:pt x="21600" y="21600"/>
                    <a:pt x="20400" y="19694"/>
                  </a:cubicBezTo>
                  <a:cubicBezTo>
                    <a:pt x="19200" y="17788"/>
                    <a:pt x="9600" y="889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7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18881" y="2667610"/>
              <a:ext cx="188198" cy="194204"/>
            </a:xfrm>
            <a:prstGeom prst="rect">
              <a:avLst/>
            </a:prstGeom>
            <a:effectLst/>
          </p:spPr>
        </p:pic>
        <p:pic>
          <p:nvPicPr>
            <p:cNvPr id="57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42791" y="2351948"/>
              <a:ext cx="172060" cy="441716"/>
            </a:xfrm>
            <a:prstGeom prst="rect">
              <a:avLst/>
            </a:prstGeom>
            <a:effectLst/>
          </p:spPr>
        </p:pic>
        <p:pic>
          <p:nvPicPr>
            <p:cNvPr id="57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06012" y="2350616"/>
              <a:ext cx="241441" cy="333047"/>
            </a:xfrm>
            <a:prstGeom prst="rect">
              <a:avLst/>
            </a:prstGeom>
            <a:effectLst/>
          </p:spPr>
        </p:pic>
        <p:pic>
          <p:nvPicPr>
            <p:cNvPr id="578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05275" y="2630371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580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05275" y="2538296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30650" y="2096406"/>
              <a:ext cx="269875" cy="248216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3807" y="1792876"/>
              <a:ext cx="973986" cy="1192551"/>
            </a:xfrm>
            <a:prstGeom prst="rect">
              <a:avLst/>
            </a:prstGeom>
            <a:effectLst/>
          </p:spPr>
        </p:pic>
        <p:sp>
          <p:nvSpPr>
            <p:cNvPr id="586" name="Line"/>
            <p:cNvSpPr/>
            <p:nvPr/>
          </p:nvSpPr>
          <p:spPr>
            <a:xfrm>
              <a:off x="1743281" y="361241"/>
              <a:ext cx="212519" cy="36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23" fill="norm" stroke="1" extrusionOk="0">
                  <a:moveTo>
                    <a:pt x="21472" y="315"/>
                  </a:moveTo>
                  <a:cubicBezTo>
                    <a:pt x="18264" y="66"/>
                    <a:pt x="15056" y="-184"/>
                    <a:pt x="11955" y="191"/>
                  </a:cubicBezTo>
                  <a:cubicBezTo>
                    <a:pt x="8854" y="565"/>
                    <a:pt x="5860" y="1564"/>
                    <a:pt x="4149" y="3250"/>
                  </a:cubicBezTo>
                  <a:cubicBezTo>
                    <a:pt x="2438" y="4935"/>
                    <a:pt x="2011" y="7307"/>
                    <a:pt x="1583" y="9929"/>
                  </a:cubicBezTo>
                  <a:cubicBezTo>
                    <a:pt x="1155" y="12551"/>
                    <a:pt x="727" y="15423"/>
                    <a:pt x="407" y="17171"/>
                  </a:cubicBezTo>
                  <a:cubicBezTo>
                    <a:pt x="86" y="18919"/>
                    <a:pt x="-128" y="19543"/>
                    <a:pt x="86" y="20105"/>
                  </a:cubicBezTo>
                  <a:cubicBezTo>
                    <a:pt x="300" y="20667"/>
                    <a:pt x="941" y="21166"/>
                    <a:pt x="2331" y="21291"/>
                  </a:cubicBezTo>
                  <a:cubicBezTo>
                    <a:pt x="3722" y="21416"/>
                    <a:pt x="5860" y="21166"/>
                    <a:pt x="7999" y="20667"/>
                  </a:cubicBezTo>
                  <a:cubicBezTo>
                    <a:pt x="10137" y="20167"/>
                    <a:pt x="12276" y="19418"/>
                    <a:pt x="14415" y="18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1733550" y="531696"/>
              <a:ext cx="133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2029919" y="306477"/>
              <a:ext cx="167181" cy="40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49" fill="norm" stroke="1" extrusionOk="0">
                  <a:moveTo>
                    <a:pt x="21325" y="837"/>
                  </a:moveTo>
                  <a:cubicBezTo>
                    <a:pt x="20245" y="497"/>
                    <a:pt x="19165" y="158"/>
                    <a:pt x="17275" y="45"/>
                  </a:cubicBezTo>
                  <a:cubicBezTo>
                    <a:pt x="15385" y="-68"/>
                    <a:pt x="12685" y="45"/>
                    <a:pt x="10660" y="215"/>
                  </a:cubicBezTo>
                  <a:cubicBezTo>
                    <a:pt x="8635" y="384"/>
                    <a:pt x="7285" y="611"/>
                    <a:pt x="6340" y="1402"/>
                  </a:cubicBezTo>
                  <a:cubicBezTo>
                    <a:pt x="5395" y="2194"/>
                    <a:pt x="4855" y="3551"/>
                    <a:pt x="4315" y="5586"/>
                  </a:cubicBezTo>
                  <a:cubicBezTo>
                    <a:pt x="3775" y="7622"/>
                    <a:pt x="3235" y="10336"/>
                    <a:pt x="2560" y="12711"/>
                  </a:cubicBezTo>
                  <a:cubicBezTo>
                    <a:pt x="1885" y="15086"/>
                    <a:pt x="1075" y="17122"/>
                    <a:pt x="535" y="18535"/>
                  </a:cubicBezTo>
                  <a:cubicBezTo>
                    <a:pt x="-5" y="19949"/>
                    <a:pt x="-275" y="20740"/>
                    <a:pt x="400" y="21136"/>
                  </a:cubicBezTo>
                  <a:cubicBezTo>
                    <a:pt x="1075" y="21532"/>
                    <a:pt x="2695" y="21532"/>
                    <a:pt x="5530" y="21249"/>
                  </a:cubicBezTo>
                  <a:cubicBezTo>
                    <a:pt x="8365" y="20967"/>
                    <a:pt x="12415" y="20401"/>
                    <a:pt x="16465" y="198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2235200" y="391996"/>
              <a:ext cx="1143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323"/>
                    <a:pt x="6400" y="6646"/>
                    <a:pt x="10000" y="10246"/>
                  </a:cubicBezTo>
                  <a:cubicBezTo>
                    <a:pt x="13600" y="13846"/>
                    <a:pt x="17600" y="177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2340662" y="347546"/>
              <a:ext cx="10408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21244" y="0"/>
                  </a:moveTo>
                  <a:cubicBezTo>
                    <a:pt x="16924" y="3273"/>
                    <a:pt x="12604" y="6545"/>
                    <a:pt x="9148" y="9164"/>
                  </a:cubicBezTo>
                  <a:cubicBezTo>
                    <a:pt x="5692" y="11782"/>
                    <a:pt x="3100" y="13745"/>
                    <a:pt x="1588" y="15218"/>
                  </a:cubicBezTo>
                  <a:cubicBezTo>
                    <a:pt x="76" y="16691"/>
                    <a:pt x="-356" y="17673"/>
                    <a:pt x="292" y="18655"/>
                  </a:cubicBezTo>
                  <a:cubicBezTo>
                    <a:pt x="940" y="19636"/>
                    <a:pt x="2668" y="20618"/>
                    <a:pt x="43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2476500" y="620596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2470150" y="487246"/>
              <a:ext cx="44995" cy="4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0699" fill="norm" stroke="1" extrusionOk="0">
                  <a:moveTo>
                    <a:pt x="2945" y="8452"/>
                  </a:moveTo>
                  <a:cubicBezTo>
                    <a:pt x="2945" y="13148"/>
                    <a:pt x="2945" y="17843"/>
                    <a:pt x="5400" y="19722"/>
                  </a:cubicBezTo>
                  <a:cubicBezTo>
                    <a:pt x="7855" y="21600"/>
                    <a:pt x="12764" y="20661"/>
                    <a:pt x="16200" y="17843"/>
                  </a:cubicBezTo>
                  <a:cubicBezTo>
                    <a:pt x="19636" y="15026"/>
                    <a:pt x="21600" y="10330"/>
                    <a:pt x="20618" y="6574"/>
                  </a:cubicBezTo>
                  <a:cubicBezTo>
                    <a:pt x="19636" y="2817"/>
                    <a:pt x="15709" y="0"/>
                    <a:pt x="11782" y="0"/>
                  </a:cubicBezTo>
                  <a:cubicBezTo>
                    <a:pt x="7855" y="0"/>
                    <a:pt x="3927" y="2817"/>
                    <a:pt x="0" y="5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2629541" y="220546"/>
              <a:ext cx="18409" cy="58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11273" y="1871"/>
                    <a:pt x="8873" y="3743"/>
                    <a:pt x="8873" y="6082"/>
                  </a:cubicBezTo>
                  <a:cubicBezTo>
                    <a:pt x="8873" y="8422"/>
                    <a:pt x="11273" y="11229"/>
                    <a:pt x="10073" y="13763"/>
                  </a:cubicBezTo>
                  <a:cubicBezTo>
                    <a:pt x="8873" y="16297"/>
                    <a:pt x="4073" y="18559"/>
                    <a:pt x="1673" y="19884"/>
                  </a:cubicBezTo>
                  <a:cubicBezTo>
                    <a:pt x="-727" y="21210"/>
                    <a:pt x="-727" y="21600"/>
                    <a:pt x="2873" y="21600"/>
                  </a:cubicBezTo>
                  <a:cubicBezTo>
                    <a:pt x="6473" y="21600"/>
                    <a:pt x="13673" y="21210"/>
                    <a:pt x="20873" y="20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2768600" y="360246"/>
              <a:ext cx="1079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5305"/>
                    <a:pt x="8471" y="10611"/>
                    <a:pt x="11224" y="13832"/>
                  </a:cubicBezTo>
                  <a:cubicBezTo>
                    <a:pt x="13976" y="17053"/>
                    <a:pt x="15247" y="18189"/>
                    <a:pt x="16518" y="19137"/>
                  </a:cubicBezTo>
                  <a:cubicBezTo>
                    <a:pt x="17788" y="20084"/>
                    <a:pt x="19059" y="20842"/>
                    <a:pt x="19906" y="21221"/>
                  </a:cubicBezTo>
                  <a:cubicBezTo>
                    <a:pt x="20753" y="21600"/>
                    <a:pt x="21176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2787649" y="341196"/>
              <a:ext cx="1778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943" y="1080"/>
                  </a:cubicBezTo>
                  <a:cubicBezTo>
                    <a:pt x="13886" y="2160"/>
                    <a:pt x="11571" y="4320"/>
                    <a:pt x="8871" y="7920"/>
                  </a:cubicBezTo>
                  <a:cubicBezTo>
                    <a:pt x="6171" y="11520"/>
                    <a:pt x="3086" y="16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2965449" y="550746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2984499" y="449146"/>
              <a:ext cx="22316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0" y="21600"/>
                  </a:moveTo>
                  <a:cubicBezTo>
                    <a:pt x="9818" y="21600"/>
                    <a:pt x="19636" y="21600"/>
                    <a:pt x="20618" y="18000"/>
                  </a:cubicBezTo>
                  <a:cubicBezTo>
                    <a:pt x="21600" y="14400"/>
                    <a:pt x="13745" y="7200"/>
                    <a:pt x="58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3048000" y="246888"/>
              <a:ext cx="171459" cy="408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10" fill="norm" stroke="1" extrusionOk="0">
                  <a:moveTo>
                    <a:pt x="0" y="2288"/>
                  </a:moveTo>
                  <a:cubicBezTo>
                    <a:pt x="790" y="1731"/>
                    <a:pt x="1580" y="1175"/>
                    <a:pt x="3293" y="729"/>
                  </a:cubicBezTo>
                  <a:cubicBezTo>
                    <a:pt x="5005" y="284"/>
                    <a:pt x="7639" y="-50"/>
                    <a:pt x="10010" y="6"/>
                  </a:cubicBezTo>
                  <a:cubicBezTo>
                    <a:pt x="12380" y="61"/>
                    <a:pt x="14488" y="507"/>
                    <a:pt x="15410" y="1676"/>
                  </a:cubicBezTo>
                  <a:cubicBezTo>
                    <a:pt x="16332" y="2845"/>
                    <a:pt x="16068" y="4738"/>
                    <a:pt x="16068" y="7243"/>
                  </a:cubicBezTo>
                  <a:cubicBezTo>
                    <a:pt x="16068" y="9748"/>
                    <a:pt x="16332" y="12865"/>
                    <a:pt x="17122" y="14925"/>
                  </a:cubicBezTo>
                  <a:cubicBezTo>
                    <a:pt x="17912" y="16985"/>
                    <a:pt x="19229" y="17987"/>
                    <a:pt x="20151" y="18822"/>
                  </a:cubicBezTo>
                  <a:cubicBezTo>
                    <a:pt x="21073" y="19657"/>
                    <a:pt x="21600" y="20325"/>
                    <a:pt x="21205" y="20771"/>
                  </a:cubicBezTo>
                  <a:cubicBezTo>
                    <a:pt x="20810" y="21216"/>
                    <a:pt x="19493" y="21439"/>
                    <a:pt x="17254" y="21494"/>
                  </a:cubicBezTo>
                  <a:cubicBezTo>
                    <a:pt x="15015" y="21550"/>
                    <a:pt x="11854" y="21439"/>
                    <a:pt x="8693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2350445" y="0"/>
              <a:ext cx="494356" cy="20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46" fill="norm" stroke="1" extrusionOk="0">
                  <a:moveTo>
                    <a:pt x="7159" y="5060"/>
                  </a:moveTo>
                  <a:cubicBezTo>
                    <a:pt x="6144" y="6588"/>
                    <a:pt x="5128" y="8115"/>
                    <a:pt x="4067" y="10624"/>
                  </a:cubicBezTo>
                  <a:cubicBezTo>
                    <a:pt x="3005" y="13133"/>
                    <a:pt x="1897" y="16624"/>
                    <a:pt x="1159" y="18697"/>
                  </a:cubicBezTo>
                  <a:cubicBezTo>
                    <a:pt x="421" y="20769"/>
                    <a:pt x="51" y="21424"/>
                    <a:pt x="5" y="21206"/>
                  </a:cubicBezTo>
                  <a:cubicBezTo>
                    <a:pt x="-41" y="20988"/>
                    <a:pt x="236" y="19897"/>
                    <a:pt x="928" y="16842"/>
                  </a:cubicBezTo>
                  <a:cubicBezTo>
                    <a:pt x="1621" y="13788"/>
                    <a:pt x="2728" y="8769"/>
                    <a:pt x="3421" y="5824"/>
                  </a:cubicBezTo>
                  <a:cubicBezTo>
                    <a:pt x="4113" y="2879"/>
                    <a:pt x="4390" y="2006"/>
                    <a:pt x="4805" y="1242"/>
                  </a:cubicBezTo>
                  <a:cubicBezTo>
                    <a:pt x="5221" y="479"/>
                    <a:pt x="5774" y="-176"/>
                    <a:pt x="6097" y="42"/>
                  </a:cubicBezTo>
                  <a:cubicBezTo>
                    <a:pt x="6421" y="260"/>
                    <a:pt x="6513" y="1351"/>
                    <a:pt x="7482" y="2769"/>
                  </a:cubicBezTo>
                  <a:cubicBezTo>
                    <a:pt x="8451" y="4188"/>
                    <a:pt x="10297" y="5933"/>
                    <a:pt x="12421" y="7788"/>
                  </a:cubicBezTo>
                  <a:cubicBezTo>
                    <a:pt x="14544" y="9642"/>
                    <a:pt x="16944" y="11606"/>
                    <a:pt x="18513" y="13351"/>
                  </a:cubicBezTo>
                  <a:cubicBezTo>
                    <a:pt x="20082" y="15097"/>
                    <a:pt x="20821" y="16624"/>
                    <a:pt x="21559" y="18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3448050" y="430096"/>
              <a:ext cx="88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4400"/>
                    <a:pt x="4114" y="7200"/>
                    <a:pt x="7714" y="3600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3498850" y="531696"/>
              <a:ext cx="63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3746500" y="307669"/>
              <a:ext cx="174361" cy="40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71" fill="norm" stroke="1" extrusionOk="0">
                  <a:moveTo>
                    <a:pt x="0" y="21471"/>
                  </a:moveTo>
                  <a:cubicBezTo>
                    <a:pt x="1822" y="18687"/>
                    <a:pt x="3643" y="15904"/>
                    <a:pt x="5205" y="12786"/>
                  </a:cubicBezTo>
                  <a:cubicBezTo>
                    <a:pt x="6766" y="9669"/>
                    <a:pt x="8067" y="6217"/>
                    <a:pt x="9369" y="4046"/>
                  </a:cubicBezTo>
                  <a:cubicBezTo>
                    <a:pt x="10670" y="1875"/>
                    <a:pt x="11971" y="984"/>
                    <a:pt x="13272" y="483"/>
                  </a:cubicBezTo>
                  <a:cubicBezTo>
                    <a:pt x="14573" y="-18"/>
                    <a:pt x="15875" y="-129"/>
                    <a:pt x="16525" y="149"/>
                  </a:cubicBezTo>
                  <a:cubicBezTo>
                    <a:pt x="17176" y="428"/>
                    <a:pt x="17176" y="1096"/>
                    <a:pt x="17046" y="1708"/>
                  </a:cubicBezTo>
                  <a:cubicBezTo>
                    <a:pt x="16916" y="2320"/>
                    <a:pt x="16655" y="2877"/>
                    <a:pt x="16135" y="3434"/>
                  </a:cubicBezTo>
                  <a:cubicBezTo>
                    <a:pt x="15614" y="3991"/>
                    <a:pt x="14834" y="4547"/>
                    <a:pt x="14313" y="5104"/>
                  </a:cubicBezTo>
                  <a:cubicBezTo>
                    <a:pt x="13793" y="5661"/>
                    <a:pt x="13533" y="6217"/>
                    <a:pt x="14053" y="6496"/>
                  </a:cubicBezTo>
                  <a:cubicBezTo>
                    <a:pt x="14573" y="6774"/>
                    <a:pt x="15875" y="6774"/>
                    <a:pt x="17176" y="6885"/>
                  </a:cubicBezTo>
                  <a:cubicBezTo>
                    <a:pt x="18477" y="6997"/>
                    <a:pt x="19778" y="7219"/>
                    <a:pt x="20559" y="7609"/>
                  </a:cubicBezTo>
                  <a:cubicBezTo>
                    <a:pt x="21340" y="7999"/>
                    <a:pt x="21600" y="8556"/>
                    <a:pt x="21340" y="9057"/>
                  </a:cubicBezTo>
                  <a:cubicBezTo>
                    <a:pt x="21080" y="9558"/>
                    <a:pt x="20299" y="10003"/>
                    <a:pt x="19258" y="10393"/>
                  </a:cubicBezTo>
                  <a:cubicBezTo>
                    <a:pt x="18217" y="10782"/>
                    <a:pt x="16916" y="11116"/>
                    <a:pt x="16135" y="11283"/>
                  </a:cubicBezTo>
                  <a:cubicBezTo>
                    <a:pt x="15354" y="11450"/>
                    <a:pt x="15094" y="11450"/>
                    <a:pt x="14834" y="1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3968750" y="442796"/>
              <a:ext cx="39900" cy="6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071" fill="norm" stroke="1" extrusionOk="0">
                  <a:moveTo>
                    <a:pt x="12960" y="7855"/>
                  </a:moveTo>
                  <a:cubicBezTo>
                    <a:pt x="7560" y="9818"/>
                    <a:pt x="2160" y="11782"/>
                    <a:pt x="1080" y="14400"/>
                  </a:cubicBezTo>
                  <a:cubicBezTo>
                    <a:pt x="0" y="17018"/>
                    <a:pt x="3240" y="20291"/>
                    <a:pt x="7020" y="20945"/>
                  </a:cubicBezTo>
                  <a:cubicBezTo>
                    <a:pt x="10800" y="21600"/>
                    <a:pt x="15120" y="19636"/>
                    <a:pt x="17820" y="16364"/>
                  </a:cubicBezTo>
                  <a:cubicBezTo>
                    <a:pt x="20520" y="13091"/>
                    <a:pt x="21600" y="8509"/>
                    <a:pt x="18360" y="5564"/>
                  </a:cubicBezTo>
                  <a:cubicBezTo>
                    <a:pt x="15120" y="2618"/>
                    <a:pt x="7560" y="130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3878632" y="154144"/>
              <a:ext cx="90118" cy="10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0910" fill="norm" stroke="1" extrusionOk="0">
                  <a:moveTo>
                    <a:pt x="7824" y="8204"/>
                  </a:moveTo>
                  <a:cubicBezTo>
                    <a:pt x="6317" y="9898"/>
                    <a:pt x="4810" y="11592"/>
                    <a:pt x="3303" y="14134"/>
                  </a:cubicBezTo>
                  <a:cubicBezTo>
                    <a:pt x="1796" y="16675"/>
                    <a:pt x="289" y="20063"/>
                    <a:pt x="38" y="20486"/>
                  </a:cubicBezTo>
                  <a:cubicBezTo>
                    <a:pt x="-213" y="20910"/>
                    <a:pt x="792" y="18369"/>
                    <a:pt x="3052" y="14769"/>
                  </a:cubicBezTo>
                  <a:cubicBezTo>
                    <a:pt x="5313" y="11169"/>
                    <a:pt x="8829" y="6510"/>
                    <a:pt x="11592" y="3545"/>
                  </a:cubicBezTo>
                  <a:cubicBezTo>
                    <a:pt x="14354" y="581"/>
                    <a:pt x="16364" y="-690"/>
                    <a:pt x="17368" y="369"/>
                  </a:cubicBezTo>
                  <a:cubicBezTo>
                    <a:pt x="18373" y="1428"/>
                    <a:pt x="18373" y="4816"/>
                    <a:pt x="18875" y="8628"/>
                  </a:cubicBezTo>
                  <a:cubicBezTo>
                    <a:pt x="19378" y="12439"/>
                    <a:pt x="20382" y="16675"/>
                    <a:pt x="21387" y="20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4089400" y="417396"/>
              <a:ext cx="88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4157133" y="372946"/>
              <a:ext cx="846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00"/>
                    <a:pt x="0" y="12000"/>
                    <a:pt x="0" y="15600"/>
                  </a:cubicBezTo>
                  <a:cubicBezTo>
                    <a:pt x="0" y="19200"/>
                    <a:pt x="108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4222750" y="228218"/>
              <a:ext cx="157956" cy="46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39" fill="norm" stroke="1" extrusionOk="0">
                  <a:moveTo>
                    <a:pt x="0" y="21539"/>
                  </a:moveTo>
                  <a:cubicBezTo>
                    <a:pt x="1440" y="19107"/>
                    <a:pt x="2880" y="16674"/>
                    <a:pt x="4320" y="13658"/>
                  </a:cubicBezTo>
                  <a:cubicBezTo>
                    <a:pt x="5760" y="10642"/>
                    <a:pt x="7200" y="7042"/>
                    <a:pt x="8208" y="4901"/>
                  </a:cubicBezTo>
                  <a:cubicBezTo>
                    <a:pt x="9216" y="2761"/>
                    <a:pt x="9792" y="2080"/>
                    <a:pt x="10656" y="1496"/>
                  </a:cubicBezTo>
                  <a:cubicBezTo>
                    <a:pt x="11520" y="912"/>
                    <a:pt x="12672" y="425"/>
                    <a:pt x="13968" y="182"/>
                  </a:cubicBezTo>
                  <a:cubicBezTo>
                    <a:pt x="15264" y="-61"/>
                    <a:pt x="16704" y="-61"/>
                    <a:pt x="17856" y="182"/>
                  </a:cubicBezTo>
                  <a:cubicBezTo>
                    <a:pt x="19008" y="425"/>
                    <a:pt x="19872" y="912"/>
                    <a:pt x="20160" y="1690"/>
                  </a:cubicBezTo>
                  <a:cubicBezTo>
                    <a:pt x="20448" y="2469"/>
                    <a:pt x="20160" y="3539"/>
                    <a:pt x="19584" y="4269"/>
                  </a:cubicBezTo>
                  <a:cubicBezTo>
                    <a:pt x="19008" y="4998"/>
                    <a:pt x="18144" y="5388"/>
                    <a:pt x="17280" y="5777"/>
                  </a:cubicBezTo>
                  <a:cubicBezTo>
                    <a:pt x="16416" y="6166"/>
                    <a:pt x="15552" y="6555"/>
                    <a:pt x="15984" y="6701"/>
                  </a:cubicBezTo>
                  <a:cubicBezTo>
                    <a:pt x="16416" y="6847"/>
                    <a:pt x="18144" y="6750"/>
                    <a:pt x="19296" y="6944"/>
                  </a:cubicBezTo>
                  <a:cubicBezTo>
                    <a:pt x="20448" y="7139"/>
                    <a:pt x="21024" y="7625"/>
                    <a:pt x="21312" y="8112"/>
                  </a:cubicBezTo>
                  <a:cubicBezTo>
                    <a:pt x="21600" y="8598"/>
                    <a:pt x="21600" y="9085"/>
                    <a:pt x="20880" y="9571"/>
                  </a:cubicBezTo>
                  <a:cubicBezTo>
                    <a:pt x="20160" y="10058"/>
                    <a:pt x="18720" y="10544"/>
                    <a:pt x="17280" y="11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4457700" y="385646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4348528" y="85038"/>
              <a:ext cx="102823" cy="8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083" fill="norm" stroke="1" extrusionOk="0">
                  <a:moveTo>
                    <a:pt x="2900" y="13181"/>
                  </a:moveTo>
                  <a:cubicBezTo>
                    <a:pt x="1577" y="15288"/>
                    <a:pt x="255" y="17395"/>
                    <a:pt x="34" y="16868"/>
                  </a:cubicBezTo>
                  <a:cubicBezTo>
                    <a:pt x="-186" y="16342"/>
                    <a:pt x="696" y="13181"/>
                    <a:pt x="1798" y="10020"/>
                  </a:cubicBezTo>
                  <a:cubicBezTo>
                    <a:pt x="2900" y="6859"/>
                    <a:pt x="4222" y="3698"/>
                    <a:pt x="5985" y="1854"/>
                  </a:cubicBezTo>
                  <a:cubicBezTo>
                    <a:pt x="7749" y="10"/>
                    <a:pt x="9953" y="-517"/>
                    <a:pt x="11496" y="537"/>
                  </a:cubicBezTo>
                  <a:cubicBezTo>
                    <a:pt x="13038" y="1590"/>
                    <a:pt x="13920" y="4224"/>
                    <a:pt x="15463" y="7912"/>
                  </a:cubicBezTo>
                  <a:cubicBezTo>
                    <a:pt x="17006" y="11600"/>
                    <a:pt x="19210" y="16342"/>
                    <a:pt x="21414" y="21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4578350" y="258646"/>
              <a:ext cx="1143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429"/>
                    <a:pt x="11200" y="12857"/>
                    <a:pt x="14800" y="16457"/>
                  </a:cubicBezTo>
                  <a:cubicBezTo>
                    <a:pt x="18400" y="20057"/>
                    <a:pt x="20000" y="20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4589038" y="220546"/>
              <a:ext cx="160762" cy="27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78" fill="norm" stroke="1" extrusionOk="0">
                  <a:moveTo>
                    <a:pt x="21306" y="0"/>
                  </a:moveTo>
                  <a:cubicBezTo>
                    <a:pt x="19903" y="166"/>
                    <a:pt x="18501" y="332"/>
                    <a:pt x="16397" y="1662"/>
                  </a:cubicBezTo>
                  <a:cubicBezTo>
                    <a:pt x="14293" y="2991"/>
                    <a:pt x="11488" y="5483"/>
                    <a:pt x="8683" y="8474"/>
                  </a:cubicBezTo>
                  <a:cubicBezTo>
                    <a:pt x="5877" y="11465"/>
                    <a:pt x="3072" y="14954"/>
                    <a:pt x="1529" y="17280"/>
                  </a:cubicBezTo>
                  <a:cubicBezTo>
                    <a:pt x="-13" y="19606"/>
                    <a:pt x="-294" y="20769"/>
                    <a:pt x="267" y="21185"/>
                  </a:cubicBezTo>
                  <a:cubicBezTo>
                    <a:pt x="828" y="21600"/>
                    <a:pt x="2231" y="21268"/>
                    <a:pt x="3633" y="20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4800600" y="366596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4794250" y="277696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1616838" y="4836594"/>
              <a:ext cx="135762" cy="40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275" fill="norm" stroke="1" extrusionOk="0">
                  <a:moveTo>
                    <a:pt x="21314" y="2707"/>
                  </a:moveTo>
                  <a:cubicBezTo>
                    <a:pt x="18988" y="1812"/>
                    <a:pt x="16662" y="916"/>
                    <a:pt x="14668" y="413"/>
                  </a:cubicBezTo>
                  <a:cubicBezTo>
                    <a:pt x="12674" y="-91"/>
                    <a:pt x="11012" y="-203"/>
                    <a:pt x="8686" y="469"/>
                  </a:cubicBezTo>
                  <a:cubicBezTo>
                    <a:pt x="6360" y="1140"/>
                    <a:pt x="3369" y="2595"/>
                    <a:pt x="1708" y="3602"/>
                  </a:cubicBezTo>
                  <a:cubicBezTo>
                    <a:pt x="46" y="4609"/>
                    <a:pt x="-286" y="5169"/>
                    <a:pt x="212" y="5617"/>
                  </a:cubicBezTo>
                  <a:cubicBezTo>
                    <a:pt x="711" y="6064"/>
                    <a:pt x="2040" y="6400"/>
                    <a:pt x="4699" y="6120"/>
                  </a:cubicBezTo>
                  <a:cubicBezTo>
                    <a:pt x="7357" y="5841"/>
                    <a:pt x="11345" y="4945"/>
                    <a:pt x="13837" y="4162"/>
                  </a:cubicBezTo>
                  <a:cubicBezTo>
                    <a:pt x="16329" y="3378"/>
                    <a:pt x="17326" y="2707"/>
                    <a:pt x="17659" y="2651"/>
                  </a:cubicBezTo>
                  <a:cubicBezTo>
                    <a:pt x="17991" y="2595"/>
                    <a:pt x="17659" y="3155"/>
                    <a:pt x="17160" y="5505"/>
                  </a:cubicBezTo>
                  <a:cubicBezTo>
                    <a:pt x="16662" y="7855"/>
                    <a:pt x="15997" y="11996"/>
                    <a:pt x="15332" y="14682"/>
                  </a:cubicBezTo>
                  <a:cubicBezTo>
                    <a:pt x="14668" y="17368"/>
                    <a:pt x="14003" y="18599"/>
                    <a:pt x="13006" y="19494"/>
                  </a:cubicBezTo>
                  <a:cubicBezTo>
                    <a:pt x="12009" y="20390"/>
                    <a:pt x="10680" y="20949"/>
                    <a:pt x="9185" y="21173"/>
                  </a:cubicBezTo>
                  <a:cubicBezTo>
                    <a:pt x="7689" y="21397"/>
                    <a:pt x="6028" y="21285"/>
                    <a:pt x="4699" y="20502"/>
                  </a:cubicBezTo>
                  <a:cubicBezTo>
                    <a:pt x="3369" y="19718"/>
                    <a:pt x="2372" y="18263"/>
                    <a:pt x="2871" y="16752"/>
                  </a:cubicBezTo>
                  <a:cubicBezTo>
                    <a:pt x="3369" y="15242"/>
                    <a:pt x="5363" y="13675"/>
                    <a:pt x="7357" y="12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1799955" y="4856575"/>
              <a:ext cx="59587" cy="9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0751" fill="norm" stroke="1" extrusionOk="0">
                  <a:moveTo>
                    <a:pt x="19088" y="4109"/>
                  </a:moveTo>
                  <a:cubicBezTo>
                    <a:pt x="15363" y="3170"/>
                    <a:pt x="11639" y="2230"/>
                    <a:pt x="8660" y="2700"/>
                  </a:cubicBezTo>
                  <a:cubicBezTo>
                    <a:pt x="5681" y="3170"/>
                    <a:pt x="3446" y="5048"/>
                    <a:pt x="1956" y="7161"/>
                  </a:cubicBezTo>
                  <a:cubicBezTo>
                    <a:pt x="467" y="9274"/>
                    <a:pt x="-278" y="11622"/>
                    <a:pt x="94" y="13970"/>
                  </a:cubicBezTo>
                  <a:cubicBezTo>
                    <a:pt x="467" y="16317"/>
                    <a:pt x="1956" y="18665"/>
                    <a:pt x="4563" y="19839"/>
                  </a:cubicBezTo>
                  <a:cubicBezTo>
                    <a:pt x="7170" y="21013"/>
                    <a:pt x="10894" y="21013"/>
                    <a:pt x="13874" y="20074"/>
                  </a:cubicBezTo>
                  <a:cubicBezTo>
                    <a:pt x="16853" y="19135"/>
                    <a:pt x="19088" y="17256"/>
                    <a:pt x="20205" y="13970"/>
                  </a:cubicBezTo>
                  <a:cubicBezTo>
                    <a:pt x="21322" y="10683"/>
                    <a:pt x="21322" y="5987"/>
                    <a:pt x="19460" y="3170"/>
                  </a:cubicBezTo>
                  <a:cubicBezTo>
                    <a:pt x="17598" y="352"/>
                    <a:pt x="13874" y="-587"/>
                    <a:pt x="13501" y="352"/>
                  </a:cubicBezTo>
                  <a:cubicBezTo>
                    <a:pt x="13129" y="1291"/>
                    <a:pt x="16108" y="4109"/>
                    <a:pt x="19088" y="69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1924555" y="4840316"/>
              <a:ext cx="75695" cy="9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494" fill="norm" stroke="1" extrusionOk="0">
                  <a:moveTo>
                    <a:pt x="10657" y="11688"/>
                  </a:moveTo>
                  <a:cubicBezTo>
                    <a:pt x="10657" y="9390"/>
                    <a:pt x="10657" y="7092"/>
                    <a:pt x="9157" y="5713"/>
                  </a:cubicBezTo>
                  <a:cubicBezTo>
                    <a:pt x="7657" y="4334"/>
                    <a:pt x="4657" y="3875"/>
                    <a:pt x="2857" y="4794"/>
                  </a:cubicBezTo>
                  <a:cubicBezTo>
                    <a:pt x="1057" y="5713"/>
                    <a:pt x="457" y="8011"/>
                    <a:pt x="157" y="10768"/>
                  </a:cubicBezTo>
                  <a:cubicBezTo>
                    <a:pt x="-143" y="13526"/>
                    <a:pt x="-143" y="16743"/>
                    <a:pt x="1357" y="18581"/>
                  </a:cubicBezTo>
                  <a:cubicBezTo>
                    <a:pt x="2857" y="20419"/>
                    <a:pt x="5857" y="20879"/>
                    <a:pt x="8257" y="20190"/>
                  </a:cubicBezTo>
                  <a:cubicBezTo>
                    <a:pt x="10657" y="19500"/>
                    <a:pt x="12457" y="17662"/>
                    <a:pt x="13657" y="15594"/>
                  </a:cubicBezTo>
                  <a:cubicBezTo>
                    <a:pt x="14857" y="13526"/>
                    <a:pt x="15457" y="11228"/>
                    <a:pt x="15457" y="8241"/>
                  </a:cubicBezTo>
                  <a:cubicBezTo>
                    <a:pt x="15457" y="5253"/>
                    <a:pt x="14857" y="1577"/>
                    <a:pt x="15757" y="428"/>
                  </a:cubicBezTo>
                  <a:cubicBezTo>
                    <a:pt x="16657" y="-721"/>
                    <a:pt x="19057" y="658"/>
                    <a:pt x="21457" y="2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2030781" y="4598752"/>
              <a:ext cx="152611" cy="37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27" fill="norm" stroke="1" extrusionOk="0">
                  <a:moveTo>
                    <a:pt x="16148" y="14947"/>
                  </a:moveTo>
                  <a:cubicBezTo>
                    <a:pt x="15556" y="14347"/>
                    <a:pt x="14964" y="13747"/>
                    <a:pt x="13929" y="13387"/>
                  </a:cubicBezTo>
                  <a:cubicBezTo>
                    <a:pt x="12893" y="13027"/>
                    <a:pt x="11414" y="12907"/>
                    <a:pt x="9342" y="13087"/>
                  </a:cubicBezTo>
                  <a:cubicBezTo>
                    <a:pt x="7271" y="13267"/>
                    <a:pt x="4608" y="13747"/>
                    <a:pt x="2833" y="14647"/>
                  </a:cubicBezTo>
                  <a:cubicBezTo>
                    <a:pt x="1058" y="15547"/>
                    <a:pt x="170" y="16867"/>
                    <a:pt x="22" y="17827"/>
                  </a:cubicBezTo>
                  <a:cubicBezTo>
                    <a:pt x="-126" y="18787"/>
                    <a:pt x="466" y="19387"/>
                    <a:pt x="1649" y="19687"/>
                  </a:cubicBezTo>
                  <a:cubicBezTo>
                    <a:pt x="2833" y="19987"/>
                    <a:pt x="4608" y="19987"/>
                    <a:pt x="7271" y="19207"/>
                  </a:cubicBezTo>
                  <a:cubicBezTo>
                    <a:pt x="9934" y="18427"/>
                    <a:pt x="13485" y="16867"/>
                    <a:pt x="16000" y="14347"/>
                  </a:cubicBezTo>
                  <a:cubicBezTo>
                    <a:pt x="18515" y="11827"/>
                    <a:pt x="19995" y="8347"/>
                    <a:pt x="20734" y="6127"/>
                  </a:cubicBezTo>
                  <a:cubicBezTo>
                    <a:pt x="21474" y="3907"/>
                    <a:pt x="21474" y="2947"/>
                    <a:pt x="21030" y="2047"/>
                  </a:cubicBezTo>
                  <a:cubicBezTo>
                    <a:pt x="20586" y="1147"/>
                    <a:pt x="19699" y="307"/>
                    <a:pt x="18663" y="67"/>
                  </a:cubicBezTo>
                  <a:cubicBezTo>
                    <a:pt x="17627" y="-173"/>
                    <a:pt x="16444" y="187"/>
                    <a:pt x="14964" y="1927"/>
                  </a:cubicBezTo>
                  <a:cubicBezTo>
                    <a:pt x="13485" y="3667"/>
                    <a:pt x="11710" y="6787"/>
                    <a:pt x="11710" y="10087"/>
                  </a:cubicBezTo>
                  <a:cubicBezTo>
                    <a:pt x="11710" y="13387"/>
                    <a:pt x="13485" y="16867"/>
                    <a:pt x="14964" y="18787"/>
                  </a:cubicBezTo>
                  <a:cubicBezTo>
                    <a:pt x="16444" y="20707"/>
                    <a:pt x="17627" y="21067"/>
                    <a:pt x="18811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2303832" y="4766008"/>
              <a:ext cx="185369" cy="32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26" fill="norm" stroke="1" extrusionOk="0">
                  <a:moveTo>
                    <a:pt x="19287" y="4704"/>
                  </a:moveTo>
                  <a:cubicBezTo>
                    <a:pt x="18551" y="4003"/>
                    <a:pt x="17814" y="3301"/>
                    <a:pt x="17201" y="2460"/>
                  </a:cubicBezTo>
                  <a:cubicBezTo>
                    <a:pt x="16587" y="1618"/>
                    <a:pt x="16096" y="637"/>
                    <a:pt x="15237" y="216"/>
                  </a:cubicBezTo>
                  <a:cubicBezTo>
                    <a:pt x="14378" y="-205"/>
                    <a:pt x="13151" y="-65"/>
                    <a:pt x="11801" y="1127"/>
                  </a:cubicBezTo>
                  <a:cubicBezTo>
                    <a:pt x="10451" y="2320"/>
                    <a:pt x="8978" y="4564"/>
                    <a:pt x="8610" y="7720"/>
                  </a:cubicBezTo>
                  <a:cubicBezTo>
                    <a:pt x="8241" y="10876"/>
                    <a:pt x="8978" y="14943"/>
                    <a:pt x="9346" y="17398"/>
                  </a:cubicBezTo>
                  <a:cubicBezTo>
                    <a:pt x="9714" y="19852"/>
                    <a:pt x="9714" y="20694"/>
                    <a:pt x="9101" y="21044"/>
                  </a:cubicBezTo>
                  <a:cubicBezTo>
                    <a:pt x="8487" y="21395"/>
                    <a:pt x="7260" y="21255"/>
                    <a:pt x="5787" y="20483"/>
                  </a:cubicBezTo>
                  <a:cubicBezTo>
                    <a:pt x="4314" y="19712"/>
                    <a:pt x="2596" y="18309"/>
                    <a:pt x="1491" y="17187"/>
                  </a:cubicBezTo>
                  <a:cubicBezTo>
                    <a:pt x="387" y="16065"/>
                    <a:pt x="-104" y="15224"/>
                    <a:pt x="19" y="14522"/>
                  </a:cubicBezTo>
                  <a:cubicBezTo>
                    <a:pt x="141" y="13821"/>
                    <a:pt x="878" y="13260"/>
                    <a:pt x="1860" y="12909"/>
                  </a:cubicBezTo>
                  <a:cubicBezTo>
                    <a:pt x="2841" y="12559"/>
                    <a:pt x="4069" y="12418"/>
                    <a:pt x="5296" y="12348"/>
                  </a:cubicBezTo>
                  <a:cubicBezTo>
                    <a:pt x="6523" y="12278"/>
                    <a:pt x="7751" y="12278"/>
                    <a:pt x="9223" y="12839"/>
                  </a:cubicBezTo>
                  <a:cubicBezTo>
                    <a:pt x="10696" y="13400"/>
                    <a:pt x="12414" y="14522"/>
                    <a:pt x="13519" y="15434"/>
                  </a:cubicBezTo>
                  <a:cubicBezTo>
                    <a:pt x="14623" y="16346"/>
                    <a:pt x="15114" y="17047"/>
                    <a:pt x="15605" y="17047"/>
                  </a:cubicBezTo>
                  <a:cubicBezTo>
                    <a:pt x="16096" y="17047"/>
                    <a:pt x="16587" y="16346"/>
                    <a:pt x="16832" y="15224"/>
                  </a:cubicBezTo>
                  <a:cubicBezTo>
                    <a:pt x="17078" y="14101"/>
                    <a:pt x="17078" y="12559"/>
                    <a:pt x="17078" y="11437"/>
                  </a:cubicBezTo>
                  <a:cubicBezTo>
                    <a:pt x="17078" y="10314"/>
                    <a:pt x="17078" y="9613"/>
                    <a:pt x="17814" y="9263"/>
                  </a:cubicBezTo>
                  <a:cubicBezTo>
                    <a:pt x="18551" y="8912"/>
                    <a:pt x="20023" y="8912"/>
                    <a:pt x="21496" y="89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2551124" y="4811596"/>
              <a:ext cx="90476" cy="26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49" fill="norm" stroke="1" extrusionOk="0">
                  <a:moveTo>
                    <a:pt x="20984" y="0"/>
                  </a:moveTo>
                  <a:cubicBezTo>
                    <a:pt x="17057" y="1181"/>
                    <a:pt x="13129" y="2362"/>
                    <a:pt x="9448" y="5147"/>
                  </a:cubicBezTo>
                  <a:cubicBezTo>
                    <a:pt x="5766" y="7931"/>
                    <a:pt x="2329" y="12319"/>
                    <a:pt x="857" y="15356"/>
                  </a:cubicBezTo>
                  <a:cubicBezTo>
                    <a:pt x="-616" y="18394"/>
                    <a:pt x="-125" y="20081"/>
                    <a:pt x="1839" y="20841"/>
                  </a:cubicBezTo>
                  <a:cubicBezTo>
                    <a:pt x="3802" y="21600"/>
                    <a:pt x="7239" y="21431"/>
                    <a:pt x="9693" y="20841"/>
                  </a:cubicBezTo>
                  <a:cubicBezTo>
                    <a:pt x="12148" y="20250"/>
                    <a:pt x="13620" y="19237"/>
                    <a:pt x="15093" y="18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2520950" y="4963996"/>
              <a:ext cx="82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0" y="5313246"/>
              <a:ext cx="225426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8100"/>
                  </a:moveTo>
                  <a:cubicBezTo>
                    <a:pt x="830" y="7200"/>
                    <a:pt x="1660" y="6300"/>
                    <a:pt x="2409" y="4950"/>
                  </a:cubicBezTo>
                  <a:cubicBezTo>
                    <a:pt x="3158" y="3600"/>
                    <a:pt x="3826" y="1800"/>
                    <a:pt x="4616" y="900"/>
                  </a:cubicBezTo>
                  <a:cubicBezTo>
                    <a:pt x="5405" y="0"/>
                    <a:pt x="6316" y="0"/>
                    <a:pt x="7197" y="0"/>
                  </a:cubicBezTo>
                  <a:cubicBezTo>
                    <a:pt x="8077" y="0"/>
                    <a:pt x="8927" y="0"/>
                    <a:pt x="9687" y="450"/>
                  </a:cubicBezTo>
                  <a:cubicBezTo>
                    <a:pt x="10446" y="900"/>
                    <a:pt x="11114" y="1800"/>
                    <a:pt x="11873" y="3150"/>
                  </a:cubicBezTo>
                  <a:cubicBezTo>
                    <a:pt x="12632" y="4500"/>
                    <a:pt x="13482" y="6300"/>
                    <a:pt x="14302" y="7650"/>
                  </a:cubicBezTo>
                  <a:cubicBezTo>
                    <a:pt x="15122" y="9000"/>
                    <a:pt x="15912" y="9900"/>
                    <a:pt x="16650" y="9450"/>
                  </a:cubicBezTo>
                  <a:cubicBezTo>
                    <a:pt x="17389" y="9000"/>
                    <a:pt x="18078" y="7200"/>
                    <a:pt x="18806" y="5850"/>
                  </a:cubicBezTo>
                  <a:cubicBezTo>
                    <a:pt x="19535" y="4500"/>
                    <a:pt x="20304" y="3600"/>
                    <a:pt x="20790" y="3600"/>
                  </a:cubicBezTo>
                  <a:cubicBezTo>
                    <a:pt x="21276" y="3600"/>
                    <a:pt x="21479" y="4500"/>
                    <a:pt x="21539" y="6750"/>
                  </a:cubicBezTo>
                  <a:cubicBezTo>
                    <a:pt x="21600" y="9000"/>
                    <a:pt x="21519" y="12600"/>
                    <a:pt x="21377" y="15300"/>
                  </a:cubicBezTo>
                  <a:cubicBezTo>
                    <a:pt x="21236" y="18000"/>
                    <a:pt x="21033" y="19800"/>
                    <a:pt x="208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6350" y="5446959"/>
              <a:ext cx="2228850" cy="8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6551"/>
                  </a:moveTo>
                  <a:cubicBezTo>
                    <a:pt x="226" y="5997"/>
                    <a:pt x="451" y="5443"/>
                    <a:pt x="974" y="5167"/>
                  </a:cubicBezTo>
                  <a:cubicBezTo>
                    <a:pt x="1497" y="4890"/>
                    <a:pt x="2318" y="4890"/>
                    <a:pt x="3056" y="4336"/>
                  </a:cubicBezTo>
                  <a:cubicBezTo>
                    <a:pt x="3795" y="3782"/>
                    <a:pt x="4451" y="2674"/>
                    <a:pt x="5200" y="1843"/>
                  </a:cubicBezTo>
                  <a:cubicBezTo>
                    <a:pt x="5949" y="1013"/>
                    <a:pt x="6790" y="459"/>
                    <a:pt x="7569" y="182"/>
                  </a:cubicBezTo>
                  <a:cubicBezTo>
                    <a:pt x="8349" y="-95"/>
                    <a:pt x="9067" y="-95"/>
                    <a:pt x="9774" y="459"/>
                  </a:cubicBezTo>
                  <a:cubicBezTo>
                    <a:pt x="10482" y="1013"/>
                    <a:pt x="11179" y="2120"/>
                    <a:pt x="11918" y="3228"/>
                  </a:cubicBezTo>
                  <a:cubicBezTo>
                    <a:pt x="12656" y="4336"/>
                    <a:pt x="13436" y="5443"/>
                    <a:pt x="14195" y="6551"/>
                  </a:cubicBezTo>
                  <a:cubicBezTo>
                    <a:pt x="14954" y="7659"/>
                    <a:pt x="15692" y="8767"/>
                    <a:pt x="16492" y="9597"/>
                  </a:cubicBezTo>
                  <a:cubicBezTo>
                    <a:pt x="17292" y="10428"/>
                    <a:pt x="18154" y="10982"/>
                    <a:pt x="18913" y="11813"/>
                  </a:cubicBezTo>
                  <a:cubicBezTo>
                    <a:pt x="19672" y="12643"/>
                    <a:pt x="20328" y="13751"/>
                    <a:pt x="20759" y="15413"/>
                  </a:cubicBezTo>
                  <a:cubicBezTo>
                    <a:pt x="21190" y="17074"/>
                    <a:pt x="21395" y="19290"/>
                    <a:pt x="2160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1949450" y="5929196"/>
              <a:ext cx="127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700"/>
                    <a:pt x="14400" y="11400"/>
                    <a:pt x="10800" y="15000"/>
                  </a:cubicBezTo>
                  <a:cubicBezTo>
                    <a:pt x="7200" y="18600"/>
                    <a:pt x="3600" y="20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2029883" y="5943483"/>
              <a:ext cx="186318" cy="21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40" fill="norm" stroke="1" extrusionOk="0">
                  <a:moveTo>
                    <a:pt x="20400" y="3690"/>
                  </a:moveTo>
                  <a:cubicBezTo>
                    <a:pt x="20880" y="2406"/>
                    <a:pt x="21360" y="1123"/>
                    <a:pt x="21000" y="482"/>
                  </a:cubicBezTo>
                  <a:cubicBezTo>
                    <a:pt x="20640" y="-160"/>
                    <a:pt x="19440" y="-160"/>
                    <a:pt x="16920" y="482"/>
                  </a:cubicBezTo>
                  <a:cubicBezTo>
                    <a:pt x="14400" y="1123"/>
                    <a:pt x="10560" y="2406"/>
                    <a:pt x="8160" y="3476"/>
                  </a:cubicBezTo>
                  <a:cubicBezTo>
                    <a:pt x="5760" y="4545"/>
                    <a:pt x="4800" y="5400"/>
                    <a:pt x="4200" y="6363"/>
                  </a:cubicBezTo>
                  <a:cubicBezTo>
                    <a:pt x="3600" y="7325"/>
                    <a:pt x="3360" y="8394"/>
                    <a:pt x="3720" y="9250"/>
                  </a:cubicBezTo>
                  <a:cubicBezTo>
                    <a:pt x="4080" y="10105"/>
                    <a:pt x="5040" y="10747"/>
                    <a:pt x="5400" y="11602"/>
                  </a:cubicBezTo>
                  <a:cubicBezTo>
                    <a:pt x="5760" y="12458"/>
                    <a:pt x="5520" y="13527"/>
                    <a:pt x="4560" y="14596"/>
                  </a:cubicBezTo>
                  <a:cubicBezTo>
                    <a:pt x="3600" y="15666"/>
                    <a:pt x="1920" y="16735"/>
                    <a:pt x="960" y="17804"/>
                  </a:cubicBezTo>
                  <a:cubicBezTo>
                    <a:pt x="0" y="18874"/>
                    <a:pt x="-240" y="19943"/>
                    <a:pt x="240" y="20585"/>
                  </a:cubicBezTo>
                  <a:cubicBezTo>
                    <a:pt x="720" y="21226"/>
                    <a:pt x="1920" y="21440"/>
                    <a:pt x="5040" y="21440"/>
                  </a:cubicBezTo>
                  <a:cubicBezTo>
                    <a:pt x="8160" y="21440"/>
                    <a:pt x="13200" y="21226"/>
                    <a:pt x="18240" y="21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2228850" y="6170496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2254250" y="6087946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2140892" y="5802679"/>
              <a:ext cx="94308" cy="6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744" fill="norm" stroke="1" extrusionOk="0">
                  <a:moveTo>
                    <a:pt x="2666" y="6112"/>
                  </a:moveTo>
                  <a:cubicBezTo>
                    <a:pt x="1226" y="8899"/>
                    <a:pt x="-214" y="11686"/>
                    <a:pt x="26" y="11686"/>
                  </a:cubicBezTo>
                  <a:cubicBezTo>
                    <a:pt x="266" y="11686"/>
                    <a:pt x="2186" y="8899"/>
                    <a:pt x="5066" y="5763"/>
                  </a:cubicBezTo>
                  <a:cubicBezTo>
                    <a:pt x="7946" y="2628"/>
                    <a:pt x="11786" y="-856"/>
                    <a:pt x="13946" y="189"/>
                  </a:cubicBezTo>
                  <a:cubicBezTo>
                    <a:pt x="16106" y="1234"/>
                    <a:pt x="16586" y="6809"/>
                    <a:pt x="17546" y="10989"/>
                  </a:cubicBezTo>
                  <a:cubicBezTo>
                    <a:pt x="18506" y="15170"/>
                    <a:pt x="19946" y="17957"/>
                    <a:pt x="21386" y="20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2381250" y="5891096"/>
              <a:ext cx="127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396"/>
                    <a:pt x="0" y="6792"/>
                    <a:pt x="3600" y="10392"/>
                  </a:cubicBezTo>
                  <a:cubicBezTo>
                    <a:pt x="7200" y="13992"/>
                    <a:pt x="14400" y="177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2514600" y="6233996"/>
              <a:ext cx="889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3771"/>
                    <a:pt x="17486" y="7543"/>
                    <a:pt x="13886" y="11143"/>
                  </a:cubicBezTo>
                  <a:cubicBezTo>
                    <a:pt x="10286" y="14743"/>
                    <a:pt x="5143" y="181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2848842" y="6101592"/>
              <a:ext cx="110258" cy="12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50" fill="norm" stroke="1" extrusionOk="0">
                  <a:moveTo>
                    <a:pt x="2889" y="1934"/>
                  </a:moveTo>
                  <a:cubicBezTo>
                    <a:pt x="3297" y="5418"/>
                    <a:pt x="3704" y="8902"/>
                    <a:pt x="3908" y="11689"/>
                  </a:cubicBezTo>
                  <a:cubicBezTo>
                    <a:pt x="4112" y="14476"/>
                    <a:pt x="4112" y="16567"/>
                    <a:pt x="3501" y="18309"/>
                  </a:cubicBezTo>
                  <a:cubicBezTo>
                    <a:pt x="2889" y="20050"/>
                    <a:pt x="1667" y="21444"/>
                    <a:pt x="852" y="21096"/>
                  </a:cubicBezTo>
                  <a:cubicBezTo>
                    <a:pt x="37" y="20747"/>
                    <a:pt x="-371" y="18657"/>
                    <a:pt x="444" y="15173"/>
                  </a:cubicBezTo>
                  <a:cubicBezTo>
                    <a:pt x="1259" y="11689"/>
                    <a:pt x="3297" y="6812"/>
                    <a:pt x="5131" y="3850"/>
                  </a:cubicBezTo>
                  <a:cubicBezTo>
                    <a:pt x="6965" y="889"/>
                    <a:pt x="8595" y="-156"/>
                    <a:pt x="10021" y="18"/>
                  </a:cubicBezTo>
                  <a:cubicBezTo>
                    <a:pt x="11448" y="192"/>
                    <a:pt x="12671" y="1586"/>
                    <a:pt x="13486" y="3154"/>
                  </a:cubicBezTo>
                  <a:cubicBezTo>
                    <a:pt x="14301" y="4721"/>
                    <a:pt x="14708" y="6463"/>
                    <a:pt x="14097" y="8728"/>
                  </a:cubicBezTo>
                  <a:cubicBezTo>
                    <a:pt x="13486" y="10992"/>
                    <a:pt x="11855" y="13779"/>
                    <a:pt x="11652" y="14476"/>
                  </a:cubicBezTo>
                  <a:cubicBezTo>
                    <a:pt x="11448" y="15173"/>
                    <a:pt x="12671" y="13779"/>
                    <a:pt x="14504" y="12560"/>
                  </a:cubicBezTo>
                  <a:cubicBezTo>
                    <a:pt x="16338" y="11341"/>
                    <a:pt x="18784" y="10296"/>
                    <a:pt x="21229" y="9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2997200" y="6132396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3041649" y="603714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2921000" y="6165847"/>
              <a:ext cx="35207" cy="8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187" fill="norm" stroke="1" extrusionOk="0">
                  <a:moveTo>
                    <a:pt x="0" y="2673"/>
                  </a:moveTo>
                  <a:cubicBezTo>
                    <a:pt x="5082" y="1130"/>
                    <a:pt x="10165" y="-413"/>
                    <a:pt x="13976" y="101"/>
                  </a:cubicBezTo>
                  <a:cubicBezTo>
                    <a:pt x="17788" y="616"/>
                    <a:pt x="20329" y="3187"/>
                    <a:pt x="20965" y="7044"/>
                  </a:cubicBezTo>
                  <a:cubicBezTo>
                    <a:pt x="21600" y="10901"/>
                    <a:pt x="20329" y="16044"/>
                    <a:pt x="19059" y="21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3023025" y="6126991"/>
              <a:ext cx="63076" cy="8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70" fill="norm" stroke="1" extrusionOk="0">
                  <a:moveTo>
                    <a:pt x="4175" y="4399"/>
                  </a:moveTo>
                  <a:cubicBezTo>
                    <a:pt x="3455" y="6970"/>
                    <a:pt x="2735" y="9541"/>
                    <a:pt x="2015" y="12113"/>
                  </a:cubicBezTo>
                  <a:cubicBezTo>
                    <a:pt x="1295" y="14684"/>
                    <a:pt x="575" y="17256"/>
                    <a:pt x="215" y="17256"/>
                  </a:cubicBezTo>
                  <a:cubicBezTo>
                    <a:pt x="-145" y="17256"/>
                    <a:pt x="-145" y="14684"/>
                    <a:pt x="935" y="12113"/>
                  </a:cubicBezTo>
                  <a:cubicBezTo>
                    <a:pt x="2015" y="9541"/>
                    <a:pt x="4175" y="6970"/>
                    <a:pt x="6335" y="4656"/>
                  </a:cubicBezTo>
                  <a:cubicBezTo>
                    <a:pt x="8495" y="2341"/>
                    <a:pt x="10655" y="284"/>
                    <a:pt x="13175" y="27"/>
                  </a:cubicBezTo>
                  <a:cubicBezTo>
                    <a:pt x="15695" y="-230"/>
                    <a:pt x="18575" y="1313"/>
                    <a:pt x="20015" y="5170"/>
                  </a:cubicBezTo>
                  <a:cubicBezTo>
                    <a:pt x="21455" y="9027"/>
                    <a:pt x="21455" y="15199"/>
                    <a:pt x="21455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3155949" y="6176846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3416564" y="6138746"/>
              <a:ext cx="12038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090" y="0"/>
                  </a:moveTo>
                  <a:cubicBezTo>
                    <a:pt x="1090" y="5143"/>
                    <a:pt x="1090" y="10286"/>
                    <a:pt x="900" y="14400"/>
                  </a:cubicBezTo>
                  <a:cubicBezTo>
                    <a:pt x="711" y="18514"/>
                    <a:pt x="332" y="21600"/>
                    <a:pt x="142" y="21600"/>
                  </a:cubicBezTo>
                  <a:cubicBezTo>
                    <a:pt x="-47" y="21600"/>
                    <a:pt x="-47" y="18514"/>
                    <a:pt x="142" y="15429"/>
                  </a:cubicBezTo>
                  <a:cubicBezTo>
                    <a:pt x="332" y="12343"/>
                    <a:pt x="711" y="9257"/>
                    <a:pt x="1469" y="6686"/>
                  </a:cubicBezTo>
                  <a:cubicBezTo>
                    <a:pt x="2227" y="4114"/>
                    <a:pt x="3364" y="2057"/>
                    <a:pt x="3932" y="2314"/>
                  </a:cubicBezTo>
                  <a:cubicBezTo>
                    <a:pt x="4500" y="2571"/>
                    <a:pt x="4500" y="5143"/>
                    <a:pt x="6206" y="5143"/>
                  </a:cubicBezTo>
                  <a:cubicBezTo>
                    <a:pt x="7911" y="5143"/>
                    <a:pt x="11321" y="2571"/>
                    <a:pt x="13595" y="3600"/>
                  </a:cubicBezTo>
                  <a:cubicBezTo>
                    <a:pt x="15869" y="4629"/>
                    <a:pt x="17006" y="9257"/>
                    <a:pt x="18142" y="12600"/>
                  </a:cubicBezTo>
                  <a:cubicBezTo>
                    <a:pt x="19279" y="15943"/>
                    <a:pt x="20416" y="18000"/>
                    <a:pt x="21553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3572892" y="6133920"/>
              <a:ext cx="110109" cy="9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963" fill="norm" stroke="1" extrusionOk="0">
                  <a:moveTo>
                    <a:pt x="17532" y="5414"/>
                  </a:moveTo>
                  <a:cubicBezTo>
                    <a:pt x="16309" y="3494"/>
                    <a:pt x="15087" y="1574"/>
                    <a:pt x="13457" y="614"/>
                  </a:cubicBezTo>
                  <a:cubicBezTo>
                    <a:pt x="11826" y="-346"/>
                    <a:pt x="9789" y="-346"/>
                    <a:pt x="7547" y="1814"/>
                  </a:cubicBezTo>
                  <a:cubicBezTo>
                    <a:pt x="5306" y="3974"/>
                    <a:pt x="2860" y="8294"/>
                    <a:pt x="1434" y="11894"/>
                  </a:cubicBezTo>
                  <a:cubicBezTo>
                    <a:pt x="8" y="15494"/>
                    <a:pt x="-400" y="18374"/>
                    <a:pt x="415" y="19814"/>
                  </a:cubicBezTo>
                  <a:cubicBezTo>
                    <a:pt x="1230" y="21254"/>
                    <a:pt x="3268" y="21254"/>
                    <a:pt x="4898" y="20294"/>
                  </a:cubicBezTo>
                  <a:cubicBezTo>
                    <a:pt x="6528" y="19334"/>
                    <a:pt x="7751" y="17414"/>
                    <a:pt x="8974" y="15494"/>
                  </a:cubicBezTo>
                  <a:cubicBezTo>
                    <a:pt x="10196" y="13574"/>
                    <a:pt x="11419" y="11654"/>
                    <a:pt x="13457" y="11894"/>
                  </a:cubicBezTo>
                  <a:cubicBezTo>
                    <a:pt x="15494" y="12134"/>
                    <a:pt x="18347" y="14534"/>
                    <a:pt x="21200" y="169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3727450" y="6132396"/>
              <a:ext cx="1016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4500"/>
                    <a:pt x="5400" y="9000"/>
                    <a:pt x="9000" y="12600"/>
                  </a:cubicBezTo>
                  <a:cubicBezTo>
                    <a:pt x="12600" y="16200"/>
                    <a:pt x="1710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3778250" y="6119696"/>
              <a:ext cx="635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79"/>
                    <a:pt x="12960" y="758"/>
                    <a:pt x="9360" y="4358"/>
                  </a:cubicBezTo>
                  <a:cubicBezTo>
                    <a:pt x="5760" y="7958"/>
                    <a:pt x="2880" y="147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4110156" y="5969037"/>
              <a:ext cx="124568" cy="30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76" fill="norm" stroke="1" extrusionOk="0">
                  <a:moveTo>
                    <a:pt x="18070" y="14377"/>
                  </a:moveTo>
                  <a:cubicBezTo>
                    <a:pt x="16630" y="13773"/>
                    <a:pt x="15190" y="13168"/>
                    <a:pt x="12850" y="13093"/>
                  </a:cubicBezTo>
                  <a:cubicBezTo>
                    <a:pt x="10510" y="13017"/>
                    <a:pt x="7270" y="13470"/>
                    <a:pt x="4750" y="14754"/>
                  </a:cubicBezTo>
                  <a:cubicBezTo>
                    <a:pt x="2230" y="16038"/>
                    <a:pt x="430" y="18153"/>
                    <a:pt x="70" y="19512"/>
                  </a:cubicBezTo>
                  <a:cubicBezTo>
                    <a:pt x="-290" y="20872"/>
                    <a:pt x="790" y="21476"/>
                    <a:pt x="2230" y="21476"/>
                  </a:cubicBezTo>
                  <a:cubicBezTo>
                    <a:pt x="3670" y="21476"/>
                    <a:pt x="5470" y="20872"/>
                    <a:pt x="8350" y="18984"/>
                  </a:cubicBezTo>
                  <a:cubicBezTo>
                    <a:pt x="11230" y="17096"/>
                    <a:pt x="15190" y="13924"/>
                    <a:pt x="17530" y="10827"/>
                  </a:cubicBezTo>
                  <a:cubicBezTo>
                    <a:pt x="19870" y="7731"/>
                    <a:pt x="20590" y="4710"/>
                    <a:pt x="20950" y="2821"/>
                  </a:cubicBezTo>
                  <a:cubicBezTo>
                    <a:pt x="21310" y="933"/>
                    <a:pt x="21310" y="178"/>
                    <a:pt x="20590" y="27"/>
                  </a:cubicBezTo>
                  <a:cubicBezTo>
                    <a:pt x="19870" y="-124"/>
                    <a:pt x="18430" y="329"/>
                    <a:pt x="16450" y="2293"/>
                  </a:cubicBezTo>
                  <a:cubicBezTo>
                    <a:pt x="14470" y="4256"/>
                    <a:pt x="11950" y="7731"/>
                    <a:pt x="11770" y="11054"/>
                  </a:cubicBezTo>
                  <a:cubicBezTo>
                    <a:pt x="11590" y="14377"/>
                    <a:pt x="13750" y="17549"/>
                    <a:pt x="15910" y="20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4258362" y="6075246"/>
              <a:ext cx="40589" cy="1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448" fill="norm" stroke="1" extrusionOk="0">
                  <a:moveTo>
                    <a:pt x="10989" y="18942"/>
                  </a:moveTo>
                  <a:cubicBezTo>
                    <a:pt x="6669" y="20271"/>
                    <a:pt x="2349" y="21600"/>
                    <a:pt x="729" y="21434"/>
                  </a:cubicBezTo>
                  <a:cubicBezTo>
                    <a:pt x="-891" y="21268"/>
                    <a:pt x="189" y="19606"/>
                    <a:pt x="3969" y="15785"/>
                  </a:cubicBezTo>
                  <a:cubicBezTo>
                    <a:pt x="7749" y="11963"/>
                    <a:pt x="14229" y="5982"/>
                    <a:pt x="207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4318000" y="6078180"/>
              <a:ext cx="82550" cy="15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1365"/>
                  </a:moveTo>
                  <a:cubicBezTo>
                    <a:pt x="18831" y="774"/>
                    <a:pt x="16062" y="182"/>
                    <a:pt x="13292" y="34"/>
                  </a:cubicBezTo>
                  <a:cubicBezTo>
                    <a:pt x="10523" y="-114"/>
                    <a:pt x="7754" y="182"/>
                    <a:pt x="6092" y="1809"/>
                  </a:cubicBezTo>
                  <a:cubicBezTo>
                    <a:pt x="4431" y="3437"/>
                    <a:pt x="3877" y="6396"/>
                    <a:pt x="4708" y="8615"/>
                  </a:cubicBezTo>
                  <a:cubicBezTo>
                    <a:pt x="5538" y="10834"/>
                    <a:pt x="7754" y="12313"/>
                    <a:pt x="9692" y="13793"/>
                  </a:cubicBezTo>
                  <a:cubicBezTo>
                    <a:pt x="11631" y="15272"/>
                    <a:pt x="13292" y="16752"/>
                    <a:pt x="13015" y="18231"/>
                  </a:cubicBezTo>
                  <a:cubicBezTo>
                    <a:pt x="12738" y="19711"/>
                    <a:pt x="10523" y="21190"/>
                    <a:pt x="8031" y="21338"/>
                  </a:cubicBezTo>
                  <a:cubicBezTo>
                    <a:pt x="5538" y="21486"/>
                    <a:pt x="2769" y="20302"/>
                    <a:pt x="0" y="19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4442797" y="5948246"/>
              <a:ext cx="40303" cy="29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340" fill="norm" stroke="1" extrusionOk="0">
                  <a:moveTo>
                    <a:pt x="20564" y="0"/>
                  </a:moveTo>
                  <a:cubicBezTo>
                    <a:pt x="19484" y="2642"/>
                    <a:pt x="18404" y="5283"/>
                    <a:pt x="15164" y="8236"/>
                  </a:cubicBezTo>
                  <a:cubicBezTo>
                    <a:pt x="11924" y="11188"/>
                    <a:pt x="6524" y="14452"/>
                    <a:pt x="3284" y="16783"/>
                  </a:cubicBezTo>
                  <a:cubicBezTo>
                    <a:pt x="44" y="19114"/>
                    <a:pt x="-1036" y="20512"/>
                    <a:pt x="1124" y="21056"/>
                  </a:cubicBezTo>
                  <a:cubicBezTo>
                    <a:pt x="3284" y="21600"/>
                    <a:pt x="8684" y="21289"/>
                    <a:pt x="12464" y="20745"/>
                  </a:cubicBezTo>
                  <a:cubicBezTo>
                    <a:pt x="16244" y="20201"/>
                    <a:pt x="18404" y="19424"/>
                    <a:pt x="20564" y="18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4401710" y="6126046"/>
              <a:ext cx="4964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7670" y="21600"/>
                  </a:moveTo>
                  <a:cubicBezTo>
                    <a:pt x="9894" y="14400"/>
                    <a:pt x="2118" y="7200"/>
                    <a:pt x="390" y="3600"/>
                  </a:cubicBezTo>
                  <a:cubicBezTo>
                    <a:pt x="-1338" y="0"/>
                    <a:pt x="2982" y="0"/>
                    <a:pt x="7302" y="0"/>
                  </a:cubicBezTo>
                  <a:cubicBezTo>
                    <a:pt x="11622" y="0"/>
                    <a:pt x="15942" y="0"/>
                    <a:pt x="202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4833290" y="6018096"/>
              <a:ext cx="100660" cy="25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67" fill="norm" stroke="1" extrusionOk="0">
                  <a:moveTo>
                    <a:pt x="21400" y="0"/>
                  </a:moveTo>
                  <a:cubicBezTo>
                    <a:pt x="15100" y="3927"/>
                    <a:pt x="8800" y="7855"/>
                    <a:pt x="5200" y="10889"/>
                  </a:cubicBezTo>
                  <a:cubicBezTo>
                    <a:pt x="1600" y="13924"/>
                    <a:pt x="700" y="16066"/>
                    <a:pt x="250" y="17583"/>
                  </a:cubicBezTo>
                  <a:cubicBezTo>
                    <a:pt x="-200" y="19101"/>
                    <a:pt x="-200" y="19993"/>
                    <a:pt x="1600" y="20618"/>
                  </a:cubicBezTo>
                  <a:cubicBezTo>
                    <a:pt x="3400" y="21243"/>
                    <a:pt x="7000" y="21600"/>
                    <a:pt x="9700" y="21421"/>
                  </a:cubicBezTo>
                  <a:cubicBezTo>
                    <a:pt x="12400" y="21243"/>
                    <a:pt x="14200" y="20529"/>
                    <a:pt x="15100" y="19279"/>
                  </a:cubicBezTo>
                  <a:cubicBezTo>
                    <a:pt x="16000" y="18030"/>
                    <a:pt x="16000" y="16245"/>
                    <a:pt x="15100" y="14995"/>
                  </a:cubicBezTo>
                  <a:cubicBezTo>
                    <a:pt x="14200" y="13745"/>
                    <a:pt x="12400" y="13031"/>
                    <a:pt x="10375" y="12585"/>
                  </a:cubicBezTo>
                  <a:cubicBezTo>
                    <a:pt x="8350" y="12139"/>
                    <a:pt x="6100" y="11960"/>
                    <a:pt x="4975" y="11960"/>
                  </a:cubicBezTo>
                  <a:cubicBezTo>
                    <a:pt x="3850" y="11960"/>
                    <a:pt x="3850" y="12139"/>
                    <a:pt x="3850" y="12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4904023" y="6000286"/>
              <a:ext cx="229705" cy="27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184" fill="norm" stroke="1" extrusionOk="0">
                  <a:moveTo>
                    <a:pt x="4544" y="14413"/>
                  </a:moveTo>
                  <a:cubicBezTo>
                    <a:pt x="5133" y="13768"/>
                    <a:pt x="5722" y="13123"/>
                    <a:pt x="6213" y="12317"/>
                  </a:cubicBezTo>
                  <a:cubicBezTo>
                    <a:pt x="6704" y="11511"/>
                    <a:pt x="7096" y="10544"/>
                    <a:pt x="6802" y="10302"/>
                  </a:cubicBezTo>
                  <a:cubicBezTo>
                    <a:pt x="6507" y="10060"/>
                    <a:pt x="5526" y="10544"/>
                    <a:pt x="4249" y="11995"/>
                  </a:cubicBezTo>
                  <a:cubicBezTo>
                    <a:pt x="2973" y="13445"/>
                    <a:pt x="1402" y="15863"/>
                    <a:pt x="616" y="17475"/>
                  </a:cubicBezTo>
                  <a:cubicBezTo>
                    <a:pt x="-169" y="19087"/>
                    <a:pt x="-169" y="19893"/>
                    <a:pt x="420" y="20457"/>
                  </a:cubicBezTo>
                  <a:cubicBezTo>
                    <a:pt x="1009" y="21022"/>
                    <a:pt x="2187" y="21344"/>
                    <a:pt x="4053" y="21102"/>
                  </a:cubicBezTo>
                  <a:cubicBezTo>
                    <a:pt x="5918" y="20860"/>
                    <a:pt x="8471" y="20054"/>
                    <a:pt x="11024" y="17878"/>
                  </a:cubicBezTo>
                  <a:cubicBezTo>
                    <a:pt x="13576" y="15702"/>
                    <a:pt x="16129" y="12156"/>
                    <a:pt x="17798" y="9496"/>
                  </a:cubicBezTo>
                  <a:cubicBezTo>
                    <a:pt x="19467" y="6837"/>
                    <a:pt x="20253" y="5063"/>
                    <a:pt x="20744" y="3451"/>
                  </a:cubicBezTo>
                  <a:cubicBezTo>
                    <a:pt x="21235" y="1840"/>
                    <a:pt x="21431" y="389"/>
                    <a:pt x="21235" y="66"/>
                  </a:cubicBezTo>
                  <a:cubicBezTo>
                    <a:pt x="21038" y="-256"/>
                    <a:pt x="20449" y="550"/>
                    <a:pt x="19271" y="3371"/>
                  </a:cubicBezTo>
                  <a:cubicBezTo>
                    <a:pt x="18093" y="6192"/>
                    <a:pt x="16326" y="11028"/>
                    <a:pt x="15540" y="14010"/>
                  </a:cubicBezTo>
                  <a:cubicBezTo>
                    <a:pt x="14755" y="16992"/>
                    <a:pt x="14951" y="18120"/>
                    <a:pt x="15540" y="18684"/>
                  </a:cubicBezTo>
                  <a:cubicBezTo>
                    <a:pt x="16129" y="19248"/>
                    <a:pt x="17111" y="19248"/>
                    <a:pt x="18093" y="19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5022850" y="6087946"/>
              <a:ext cx="1270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5185362" y="5975989"/>
              <a:ext cx="65618" cy="8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031" fill="norm" stroke="1" extrusionOk="0">
                  <a:moveTo>
                    <a:pt x="6900" y="7145"/>
                  </a:moveTo>
                  <a:cubicBezTo>
                    <a:pt x="4875" y="9202"/>
                    <a:pt x="2850" y="11260"/>
                    <a:pt x="1500" y="13574"/>
                  </a:cubicBezTo>
                  <a:cubicBezTo>
                    <a:pt x="150" y="15888"/>
                    <a:pt x="-525" y="18460"/>
                    <a:pt x="487" y="17945"/>
                  </a:cubicBezTo>
                  <a:cubicBezTo>
                    <a:pt x="1500" y="17431"/>
                    <a:pt x="4200" y="13831"/>
                    <a:pt x="6562" y="10745"/>
                  </a:cubicBezTo>
                  <a:cubicBezTo>
                    <a:pt x="8925" y="7660"/>
                    <a:pt x="10950" y="5088"/>
                    <a:pt x="13313" y="3031"/>
                  </a:cubicBezTo>
                  <a:cubicBezTo>
                    <a:pt x="15675" y="974"/>
                    <a:pt x="18375" y="-569"/>
                    <a:pt x="19725" y="202"/>
                  </a:cubicBezTo>
                  <a:cubicBezTo>
                    <a:pt x="21075" y="974"/>
                    <a:pt x="21075" y="4060"/>
                    <a:pt x="20737" y="7917"/>
                  </a:cubicBezTo>
                  <a:cubicBezTo>
                    <a:pt x="20400" y="11774"/>
                    <a:pt x="19725" y="16402"/>
                    <a:pt x="19050" y="21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5632450" y="6062546"/>
              <a:ext cx="381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945"/>
                    <a:pt x="12000" y="5891"/>
                    <a:pt x="8400" y="9491"/>
                  </a:cubicBezTo>
                  <a:cubicBezTo>
                    <a:pt x="4800" y="13091"/>
                    <a:pt x="2400" y="173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5676900" y="6138746"/>
              <a:ext cx="190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5712072" y="6170496"/>
              <a:ext cx="27503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3690" y="0"/>
                  </a:moveTo>
                  <a:cubicBezTo>
                    <a:pt x="3196" y="4909"/>
                    <a:pt x="2701" y="9818"/>
                    <a:pt x="2124" y="13091"/>
                  </a:cubicBezTo>
                  <a:cubicBezTo>
                    <a:pt x="1547" y="16364"/>
                    <a:pt x="887" y="18000"/>
                    <a:pt x="475" y="17836"/>
                  </a:cubicBezTo>
                  <a:cubicBezTo>
                    <a:pt x="63" y="17673"/>
                    <a:pt x="-102" y="15709"/>
                    <a:pt x="63" y="13909"/>
                  </a:cubicBezTo>
                  <a:cubicBezTo>
                    <a:pt x="228" y="12109"/>
                    <a:pt x="722" y="10473"/>
                    <a:pt x="1300" y="9000"/>
                  </a:cubicBezTo>
                  <a:cubicBezTo>
                    <a:pt x="1877" y="7527"/>
                    <a:pt x="2536" y="6218"/>
                    <a:pt x="3525" y="6873"/>
                  </a:cubicBezTo>
                  <a:cubicBezTo>
                    <a:pt x="4515" y="7527"/>
                    <a:pt x="5834" y="10145"/>
                    <a:pt x="6906" y="11945"/>
                  </a:cubicBezTo>
                  <a:cubicBezTo>
                    <a:pt x="7977" y="13745"/>
                    <a:pt x="8802" y="14727"/>
                    <a:pt x="9626" y="15218"/>
                  </a:cubicBezTo>
                  <a:cubicBezTo>
                    <a:pt x="10451" y="15709"/>
                    <a:pt x="11275" y="15709"/>
                    <a:pt x="12017" y="14236"/>
                  </a:cubicBezTo>
                  <a:cubicBezTo>
                    <a:pt x="12759" y="12764"/>
                    <a:pt x="13419" y="9818"/>
                    <a:pt x="13501" y="7691"/>
                  </a:cubicBezTo>
                  <a:cubicBezTo>
                    <a:pt x="13583" y="5564"/>
                    <a:pt x="13089" y="4255"/>
                    <a:pt x="12429" y="3927"/>
                  </a:cubicBezTo>
                  <a:cubicBezTo>
                    <a:pt x="11770" y="3600"/>
                    <a:pt x="10945" y="4255"/>
                    <a:pt x="10286" y="5727"/>
                  </a:cubicBezTo>
                  <a:cubicBezTo>
                    <a:pt x="9626" y="7200"/>
                    <a:pt x="9132" y="9491"/>
                    <a:pt x="8967" y="11455"/>
                  </a:cubicBezTo>
                  <a:cubicBezTo>
                    <a:pt x="8802" y="13418"/>
                    <a:pt x="8967" y="15055"/>
                    <a:pt x="9544" y="15873"/>
                  </a:cubicBezTo>
                  <a:cubicBezTo>
                    <a:pt x="10121" y="16691"/>
                    <a:pt x="11110" y="16691"/>
                    <a:pt x="12429" y="15873"/>
                  </a:cubicBezTo>
                  <a:cubicBezTo>
                    <a:pt x="13748" y="15055"/>
                    <a:pt x="15397" y="13418"/>
                    <a:pt x="16551" y="11945"/>
                  </a:cubicBezTo>
                  <a:cubicBezTo>
                    <a:pt x="17706" y="10473"/>
                    <a:pt x="18365" y="9164"/>
                    <a:pt x="18860" y="7691"/>
                  </a:cubicBezTo>
                  <a:cubicBezTo>
                    <a:pt x="19354" y="6218"/>
                    <a:pt x="19684" y="4582"/>
                    <a:pt x="19519" y="4255"/>
                  </a:cubicBezTo>
                  <a:cubicBezTo>
                    <a:pt x="19354" y="3927"/>
                    <a:pt x="18695" y="4909"/>
                    <a:pt x="18365" y="6218"/>
                  </a:cubicBezTo>
                  <a:cubicBezTo>
                    <a:pt x="18035" y="7527"/>
                    <a:pt x="18035" y="9164"/>
                    <a:pt x="18365" y="10636"/>
                  </a:cubicBezTo>
                  <a:cubicBezTo>
                    <a:pt x="18695" y="12109"/>
                    <a:pt x="19354" y="13418"/>
                    <a:pt x="20014" y="14564"/>
                  </a:cubicBezTo>
                  <a:cubicBezTo>
                    <a:pt x="20674" y="15709"/>
                    <a:pt x="21333" y="16691"/>
                    <a:pt x="21416" y="17836"/>
                  </a:cubicBezTo>
                  <a:cubicBezTo>
                    <a:pt x="21498" y="18982"/>
                    <a:pt x="21003" y="20291"/>
                    <a:pt x="20591" y="20945"/>
                  </a:cubicBezTo>
                  <a:cubicBezTo>
                    <a:pt x="20179" y="21600"/>
                    <a:pt x="19849" y="21600"/>
                    <a:pt x="195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6144435" y="6097382"/>
              <a:ext cx="161116" cy="219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05" fill="norm" stroke="1" extrusionOk="0">
                  <a:moveTo>
                    <a:pt x="21079" y="16520"/>
                  </a:moveTo>
                  <a:cubicBezTo>
                    <a:pt x="18587" y="13405"/>
                    <a:pt x="16094" y="10290"/>
                    <a:pt x="15264" y="7797"/>
                  </a:cubicBezTo>
                  <a:cubicBezTo>
                    <a:pt x="14433" y="5305"/>
                    <a:pt x="15264" y="3436"/>
                    <a:pt x="16233" y="2086"/>
                  </a:cubicBezTo>
                  <a:cubicBezTo>
                    <a:pt x="17202" y="736"/>
                    <a:pt x="18310" y="-95"/>
                    <a:pt x="19141" y="9"/>
                  </a:cubicBezTo>
                  <a:cubicBezTo>
                    <a:pt x="19971" y="113"/>
                    <a:pt x="20525" y="1151"/>
                    <a:pt x="19694" y="2917"/>
                  </a:cubicBezTo>
                  <a:cubicBezTo>
                    <a:pt x="18864" y="4682"/>
                    <a:pt x="16648" y="7174"/>
                    <a:pt x="13325" y="9563"/>
                  </a:cubicBezTo>
                  <a:cubicBezTo>
                    <a:pt x="10002" y="11951"/>
                    <a:pt x="5571" y="14236"/>
                    <a:pt x="2941" y="15793"/>
                  </a:cubicBezTo>
                  <a:cubicBezTo>
                    <a:pt x="310" y="17351"/>
                    <a:pt x="-521" y="18182"/>
                    <a:pt x="310" y="18805"/>
                  </a:cubicBezTo>
                  <a:cubicBezTo>
                    <a:pt x="1141" y="19428"/>
                    <a:pt x="3633" y="19843"/>
                    <a:pt x="6817" y="20259"/>
                  </a:cubicBezTo>
                  <a:cubicBezTo>
                    <a:pt x="10002" y="20674"/>
                    <a:pt x="13879" y="21090"/>
                    <a:pt x="17756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6419850" y="6109112"/>
              <a:ext cx="125675" cy="3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7" fill="norm" stroke="1" extrusionOk="0">
                  <a:moveTo>
                    <a:pt x="5400" y="13721"/>
                  </a:moveTo>
                  <a:cubicBezTo>
                    <a:pt x="3600" y="15079"/>
                    <a:pt x="1800" y="16438"/>
                    <a:pt x="900" y="17457"/>
                  </a:cubicBezTo>
                  <a:cubicBezTo>
                    <a:pt x="0" y="18475"/>
                    <a:pt x="0" y="19155"/>
                    <a:pt x="0" y="19902"/>
                  </a:cubicBezTo>
                  <a:cubicBezTo>
                    <a:pt x="0" y="20649"/>
                    <a:pt x="0" y="21464"/>
                    <a:pt x="180" y="21532"/>
                  </a:cubicBezTo>
                  <a:cubicBezTo>
                    <a:pt x="360" y="21600"/>
                    <a:pt x="720" y="20921"/>
                    <a:pt x="2160" y="18272"/>
                  </a:cubicBezTo>
                  <a:cubicBezTo>
                    <a:pt x="3600" y="15623"/>
                    <a:pt x="6120" y="11004"/>
                    <a:pt x="8280" y="7811"/>
                  </a:cubicBezTo>
                  <a:cubicBezTo>
                    <a:pt x="10440" y="4619"/>
                    <a:pt x="12240" y="2853"/>
                    <a:pt x="13860" y="1698"/>
                  </a:cubicBezTo>
                  <a:cubicBezTo>
                    <a:pt x="15480" y="543"/>
                    <a:pt x="16920" y="0"/>
                    <a:pt x="18180" y="0"/>
                  </a:cubicBezTo>
                  <a:cubicBezTo>
                    <a:pt x="19440" y="0"/>
                    <a:pt x="20520" y="543"/>
                    <a:pt x="21060" y="1494"/>
                  </a:cubicBezTo>
                  <a:cubicBezTo>
                    <a:pt x="21600" y="2445"/>
                    <a:pt x="21600" y="3804"/>
                    <a:pt x="19800" y="5230"/>
                  </a:cubicBezTo>
                  <a:cubicBezTo>
                    <a:pt x="18000" y="6657"/>
                    <a:pt x="14400" y="8151"/>
                    <a:pt x="11700" y="8898"/>
                  </a:cubicBezTo>
                  <a:cubicBezTo>
                    <a:pt x="9000" y="9645"/>
                    <a:pt x="7200" y="9645"/>
                    <a:pt x="7200" y="9442"/>
                  </a:cubicBezTo>
                  <a:cubicBezTo>
                    <a:pt x="7200" y="9238"/>
                    <a:pt x="9000" y="8830"/>
                    <a:pt x="10800" y="8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6599300" y="6145096"/>
              <a:ext cx="80900" cy="11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39" fill="norm" stroke="1" extrusionOk="0">
                  <a:moveTo>
                    <a:pt x="21168" y="8100"/>
                  </a:moveTo>
                  <a:cubicBezTo>
                    <a:pt x="18399" y="7329"/>
                    <a:pt x="15630" y="6557"/>
                    <a:pt x="12030" y="7329"/>
                  </a:cubicBezTo>
                  <a:cubicBezTo>
                    <a:pt x="8430" y="8100"/>
                    <a:pt x="3999" y="10414"/>
                    <a:pt x="1783" y="12536"/>
                  </a:cubicBezTo>
                  <a:cubicBezTo>
                    <a:pt x="-432" y="14657"/>
                    <a:pt x="-432" y="16586"/>
                    <a:pt x="953" y="18129"/>
                  </a:cubicBezTo>
                  <a:cubicBezTo>
                    <a:pt x="2337" y="19671"/>
                    <a:pt x="5106" y="20829"/>
                    <a:pt x="8430" y="21214"/>
                  </a:cubicBezTo>
                  <a:cubicBezTo>
                    <a:pt x="11753" y="21600"/>
                    <a:pt x="15630" y="21214"/>
                    <a:pt x="17845" y="18321"/>
                  </a:cubicBezTo>
                  <a:cubicBezTo>
                    <a:pt x="20060" y="15429"/>
                    <a:pt x="20614" y="10029"/>
                    <a:pt x="19783" y="6557"/>
                  </a:cubicBezTo>
                  <a:cubicBezTo>
                    <a:pt x="18953" y="3086"/>
                    <a:pt x="16737" y="1543"/>
                    <a:pt x="145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6756400" y="6183196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6756400" y="6100646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6794515" y="6137538"/>
              <a:ext cx="110380" cy="11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431" fill="norm" stroke="1" extrusionOk="0">
                  <a:moveTo>
                    <a:pt x="9597" y="6115"/>
                  </a:moveTo>
                  <a:cubicBezTo>
                    <a:pt x="7997" y="7686"/>
                    <a:pt x="6397" y="9256"/>
                    <a:pt x="4597" y="11416"/>
                  </a:cubicBezTo>
                  <a:cubicBezTo>
                    <a:pt x="2797" y="13576"/>
                    <a:pt x="797" y="16326"/>
                    <a:pt x="197" y="16718"/>
                  </a:cubicBezTo>
                  <a:cubicBezTo>
                    <a:pt x="-403" y="17111"/>
                    <a:pt x="397" y="15147"/>
                    <a:pt x="2197" y="12398"/>
                  </a:cubicBezTo>
                  <a:cubicBezTo>
                    <a:pt x="3997" y="9649"/>
                    <a:pt x="6797" y="6115"/>
                    <a:pt x="9197" y="3758"/>
                  </a:cubicBezTo>
                  <a:cubicBezTo>
                    <a:pt x="11597" y="1402"/>
                    <a:pt x="13597" y="224"/>
                    <a:pt x="15597" y="27"/>
                  </a:cubicBezTo>
                  <a:cubicBezTo>
                    <a:pt x="17597" y="-169"/>
                    <a:pt x="19597" y="616"/>
                    <a:pt x="20397" y="4347"/>
                  </a:cubicBezTo>
                  <a:cubicBezTo>
                    <a:pt x="21197" y="8078"/>
                    <a:pt x="20797" y="14755"/>
                    <a:pt x="20397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6979658" y="5914379"/>
              <a:ext cx="170438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14099" y="3418"/>
                  </a:moveTo>
                  <a:cubicBezTo>
                    <a:pt x="14626" y="2734"/>
                    <a:pt x="15153" y="2051"/>
                    <a:pt x="15416" y="1367"/>
                  </a:cubicBezTo>
                  <a:cubicBezTo>
                    <a:pt x="15680" y="684"/>
                    <a:pt x="15680" y="0"/>
                    <a:pt x="15285" y="0"/>
                  </a:cubicBezTo>
                  <a:cubicBezTo>
                    <a:pt x="14890" y="0"/>
                    <a:pt x="14099" y="684"/>
                    <a:pt x="11860" y="3144"/>
                  </a:cubicBezTo>
                  <a:cubicBezTo>
                    <a:pt x="9621" y="5605"/>
                    <a:pt x="5934" y="9843"/>
                    <a:pt x="3695" y="12646"/>
                  </a:cubicBezTo>
                  <a:cubicBezTo>
                    <a:pt x="1455" y="15448"/>
                    <a:pt x="665" y="16815"/>
                    <a:pt x="270" y="17977"/>
                  </a:cubicBezTo>
                  <a:cubicBezTo>
                    <a:pt x="-125" y="19139"/>
                    <a:pt x="-125" y="20096"/>
                    <a:pt x="534" y="20711"/>
                  </a:cubicBezTo>
                  <a:cubicBezTo>
                    <a:pt x="1192" y="21327"/>
                    <a:pt x="2509" y="21600"/>
                    <a:pt x="3826" y="21600"/>
                  </a:cubicBezTo>
                  <a:cubicBezTo>
                    <a:pt x="5143" y="21600"/>
                    <a:pt x="6460" y="21327"/>
                    <a:pt x="7119" y="20848"/>
                  </a:cubicBezTo>
                  <a:cubicBezTo>
                    <a:pt x="7777" y="20370"/>
                    <a:pt x="7777" y="19686"/>
                    <a:pt x="7777" y="19003"/>
                  </a:cubicBezTo>
                  <a:cubicBezTo>
                    <a:pt x="7777" y="18319"/>
                    <a:pt x="7777" y="17635"/>
                    <a:pt x="7251" y="17020"/>
                  </a:cubicBezTo>
                  <a:cubicBezTo>
                    <a:pt x="6724" y="16405"/>
                    <a:pt x="5670" y="15858"/>
                    <a:pt x="4090" y="15243"/>
                  </a:cubicBezTo>
                  <a:cubicBezTo>
                    <a:pt x="2509" y="14628"/>
                    <a:pt x="402" y="13944"/>
                    <a:pt x="270" y="13671"/>
                  </a:cubicBezTo>
                  <a:cubicBezTo>
                    <a:pt x="138" y="13397"/>
                    <a:pt x="1982" y="13534"/>
                    <a:pt x="5275" y="13739"/>
                  </a:cubicBezTo>
                  <a:cubicBezTo>
                    <a:pt x="8568" y="13944"/>
                    <a:pt x="13309" y="14218"/>
                    <a:pt x="16338" y="14286"/>
                  </a:cubicBezTo>
                  <a:cubicBezTo>
                    <a:pt x="19368" y="14354"/>
                    <a:pt x="20685" y="14218"/>
                    <a:pt x="21080" y="13808"/>
                  </a:cubicBezTo>
                  <a:cubicBezTo>
                    <a:pt x="21475" y="13397"/>
                    <a:pt x="20948" y="12714"/>
                    <a:pt x="19895" y="12372"/>
                  </a:cubicBezTo>
                  <a:cubicBezTo>
                    <a:pt x="18841" y="12030"/>
                    <a:pt x="17260" y="12030"/>
                    <a:pt x="15943" y="12235"/>
                  </a:cubicBezTo>
                  <a:cubicBezTo>
                    <a:pt x="14626" y="12441"/>
                    <a:pt x="13573" y="12851"/>
                    <a:pt x="13046" y="13397"/>
                  </a:cubicBezTo>
                  <a:cubicBezTo>
                    <a:pt x="12519" y="13944"/>
                    <a:pt x="12519" y="14628"/>
                    <a:pt x="12782" y="15311"/>
                  </a:cubicBezTo>
                  <a:cubicBezTo>
                    <a:pt x="13046" y="15995"/>
                    <a:pt x="13573" y="16678"/>
                    <a:pt x="14099" y="17430"/>
                  </a:cubicBezTo>
                  <a:cubicBezTo>
                    <a:pt x="14626" y="18182"/>
                    <a:pt x="15153" y="19003"/>
                    <a:pt x="14495" y="19344"/>
                  </a:cubicBezTo>
                  <a:cubicBezTo>
                    <a:pt x="13836" y="19686"/>
                    <a:pt x="11992" y="19549"/>
                    <a:pt x="10148" y="19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5350421" y="7073566"/>
              <a:ext cx="165613" cy="32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47" fill="norm" stroke="1" extrusionOk="0">
                  <a:moveTo>
                    <a:pt x="1980" y="4451"/>
                  </a:moveTo>
                  <a:cubicBezTo>
                    <a:pt x="1980" y="8991"/>
                    <a:pt x="1980" y="13531"/>
                    <a:pt x="1980" y="16145"/>
                  </a:cubicBezTo>
                  <a:cubicBezTo>
                    <a:pt x="1980" y="18759"/>
                    <a:pt x="1980" y="19447"/>
                    <a:pt x="1707" y="20135"/>
                  </a:cubicBezTo>
                  <a:cubicBezTo>
                    <a:pt x="1434" y="20823"/>
                    <a:pt x="887" y="21511"/>
                    <a:pt x="477" y="21442"/>
                  </a:cubicBezTo>
                  <a:cubicBezTo>
                    <a:pt x="66" y="21373"/>
                    <a:pt x="-207" y="20548"/>
                    <a:pt x="203" y="18209"/>
                  </a:cubicBezTo>
                  <a:cubicBezTo>
                    <a:pt x="613" y="15870"/>
                    <a:pt x="1707" y="12018"/>
                    <a:pt x="3621" y="8922"/>
                  </a:cubicBezTo>
                  <a:cubicBezTo>
                    <a:pt x="5535" y="5827"/>
                    <a:pt x="8269" y="3488"/>
                    <a:pt x="10320" y="2112"/>
                  </a:cubicBezTo>
                  <a:cubicBezTo>
                    <a:pt x="12370" y="736"/>
                    <a:pt x="13737" y="324"/>
                    <a:pt x="15104" y="117"/>
                  </a:cubicBezTo>
                  <a:cubicBezTo>
                    <a:pt x="16471" y="-89"/>
                    <a:pt x="17839" y="-89"/>
                    <a:pt x="19069" y="668"/>
                  </a:cubicBezTo>
                  <a:cubicBezTo>
                    <a:pt x="20299" y="1424"/>
                    <a:pt x="21393" y="2938"/>
                    <a:pt x="21393" y="4314"/>
                  </a:cubicBezTo>
                  <a:cubicBezTo>
                    <a:pt x="21393" y="5689"/>
                    <a:pt x="20299" y="6928"/>
                    <a:pt x="17702" y="8166"/>
                  </a:cubicBezTo>
                  <a:cubicBezTo>
                    <a:pt x="15104" y="9404"/>
                    <a:pt x="11003" y="10642"/>
                    <a:pt x="7722" y="11261"/>
                  </a:cubicBezTo>
                  <a:cubicBezTo>
                    <a:pt x="4441" y="11880"/>
                    <a:pt x="1980" y="11880"/>
                    <a:pt x="1297" y="12224"/>
                  </a:cubicBezTo>
                  <a:cubicBezTo>
                    <a:pt x="613" y="12568"/>
                    <a:pt x="1707" y="13256"/>
                    <a:pt x="4988" y="14838"/>
                  </a:cubicBezTo>
                  <a:cubicBezTo>
                    <a:pt x="8269" y="16421"/>
                    <a:pt x="13737" y="18897"/>
                    <a:pt x="19206" y="21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5639303" y="7121255"/>
              <a:ext cx="153332" cy="25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322" fill="norm" stroke="1" extrusionOk="0">
                  <a:moveTo>
                    <a:pt x="16347" y="1218"/>
                  </a:moveTo>
                  <a:cubicBezTo>
                    <a:pt x="12603" y="504"/>
                    <a:pt x="8859" y="-210"/>
                    <a:pt x="5835" y="58"/>
                  </a:cubicBezTo>
                  <a:cubicBezTo>
                    <a:pt x="2811" y="326"/>
                    <a:pt x="507" y="1575"/>
                    <a:pt x="75" y="3450"/>
                  </a:cubicBezTo>
                  <a:cubicBezTo>
                    <a:pt x="-357" y="5324"/>
                    <a:pt x="1083" y="7823"/>
                    <a:pt x="3963" y="9965"/>
                  </a:cubicBezTo>
                  <a:cubicBezTo>
                    <a:pt x="6843" y="12107"/>
                    <a:pt x="11163" y="13892"/>
                    <a:pt x="14187" y="15231"/>
                  </a:cubicBezTo>
                  <a:cubicBezTo>
                    <a:pt x="17211" y="16570"/>
                    <a:pt x="18939" y="17463"/>
                    <a:pt x="19947" y="18355"/>
                  </a:cubicBezTo>
                  <a:cubicBezTo>
                    <a:pt x="20955" y="19248"/>
                    <a:pt x="21243" y="20140"/>
                    <a:pt x="20235" y="20676"/>
                  </a:cubicBezTo>
                  <a:cubicBezTo>
                    <a:pt x="19227" y="21211"/>
                    <a:pt x="16923" y="21390"/>
                    <a:pt x="14763" y="21301"/>
                  </a:cubicBezTo>
                  <a:cubicBezTo>
                    <a:pt x="12603" y="21211"/>
                    <a:pt x="10587" y="20854"/>
                    <a:pt x="9579" y="20230"/>
                  </a:cubicBezTo>
                  <a:cubicBezTo>
                    <a:pt x="8571" y="19605"/>
                    <a:pt x="8571" y="18712"/>
                    <a:pt x="8571" y="17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5931897" y="7106327"/>
              <a:ext cx="153520" cy="24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92" fill="norm" stroke="1" extrusionOk="0">
                  <a:moveTo>
                    <a:pt x="20878" y="4777"/>
                  </a:moveTo>
                  <a:cubicBezTo>
                    <a:pt x="21170" y="3115"/>
                    <a:pt x="21462" y="1454"/>
                    <a:pt x="20586" y="623"/>
                  </a:cubicBezTo>
                  <a:cubicBezTo>
                    <a:pt x="19711" y="-208"/>
                    <a:pt x="17667" y="-208"/>
                    <a:pt x="14748" y="623"/>
                  </a:cubicBezTo>
                  <a:cubicBezTo>
                    <a:pt x="11830" y="1454"/>
                    <a:pt x="8035" y="3115"/>
                    <a:pt x="5116" y="5607"/>
                  </a:cubicBezTo>
                  <a:cubicBezTo>
                    <a:pt x="2197" y="8100"/>
                    <a:pt x="154" y="11423"/>
                    <a:pt x="8" y="14192"/>
                  </a:cubicBezTo>
                  <a:cubicBezTo>
                    <a:pt x="-138" y="16961"/>
                    <a:pt x="1613" y="19177"/>
                    <a:pt x="5408" y="20284"/>
                  </a:cubicBezTo>
                  <a:cubicBezTo>
                    <a:pt x="9203" y="21392"/>
                    <a:pt x="15040" y="21392"/>
                    <a:pt x="20878" y="21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5949950" y="7269046"/>
              <a:ext cx="133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4902200" y="7694496"/>
              <a:ext cx="2286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91"/>
                  </a:moveTo>
                  <a:cubicBezTo>
                    <a:pt x="800" y="3927"/>
                    <a:pt x="1600" y="1964"/>
                    <a:pt x="3100" y="1309"/>
                  </a:cubicBezTo>
                  <a:cubicBezTo>
                    <a:pt x="4600" y="655"/>
                    <a:pt x="6800" y="1309"/>
                    <a:pt x="8400" y="3764"/>
                  </a:cubicBezTo>
                  <a:cubicBezTo>
                    <a:pt x="10000" y="6218"/>
                    <a:pt x="11000" y="10473"/>
                    <a:pt x="11400" y="13418"/>
                  </a:cubicBezTo>
                  <a:cubicBezTo>
                    <a:pt x="11800" y="16364"/>
                    <a:pt x="11600" y="18000"/>
                    <a:pt x="11100" y="19309"/>
                  </a:cubicBezTo>
                  <a:cubicBezTo>
                    <a:pt x="10600" y="20618"/>
                    <a:pt x="9800" y="21600"/>
                    <a:pt x="9000" y="21600"/>
                  </a:cubicBezTo>
                  <a:cubicBezTo>
                    <a:pt x="8200" y="21600"/>
                    <a:pt x="7400" y="20618"/>
                    <a:pt x="7300" y="18491"/>
                  </a:cubicBezTo>
                  <a:cubicBezTo>
                    <a:pt x="7200" y="16364"/>
                    <a:pt x="7800" y="13091"/>
                    <a:pt x="10100" y="9818"/>
                  </a:cubicBezTo>
                  <a:cubicBezTo>
                    <a:pt x="12400" y="6545"/>
                    <a:pt x="16400" y="3273"/>
                    <a:pt x="18600" y="1636"/>
                  </a:cubicBezTo>
                  <a:cubicBezTo>
                    <a:pt x="20800" y="0"/>
                    <a:pt x="21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5097893" y="7658046"/>
              <a:ext cx="134508" cy="12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15" fill="norm" stroke="1" extrusionOk="0">
                  <a:moveTo>
                    <a:pt x="5166" y="7403"/>
                  </a:moveTo>
                  <a:cubicBezTo>
                    <a:pt x="6495" y="8501"/>
                    <a:pt x="7825" y="9600"/>
                    <a:pt x="9320" y="9234"/>
                  </a:cubicBezTo>
                  <a:cubicBezTo>
                    <a:pt x="10815" y="8868"/>
                    <a:pt x="12477" y="7037"/>
                    <a:pt x="13308" y="5207"/>
                  </a:cubicBezTo>
                  <a:cubicBezTo>
                    <a:pt x="14139" y="3376"/>
                    <a:pt x="14139" y="1546"/>
                    <a:pt x="12975" y="630"/>
                  </a:cubicBezTo>
                  <a:cubicBezTo>
                    <a:pt x="11812" y="-285"/>
                    <a:pt x="9486" y="-285"/>
                    <a:pt x="7160" y="1179"/>
                  </a:cubicBezTo>
                  <a:cubicBezTo>
                    <a:pt x="4834" y="2644"/>
                    <a:pt x="2508" y="5573"/>
                    <a:pt x="1179" y="8684"/>
                  </a:cubicBezTo>
                  <a:cubicBezTo>
                    <a:pt x="-151" y="11796"/>
                    <a:pt x="-483" y="15091"/>
                    <a:pt x="846" y="17471"/>
                  </a:cubicBezTo>
                  <a:cubicBezTo>
                    <a:pt x="2175" y="19851"/>
                    <a:pt x="5166" y="21315"/>
                    <a:pt x="8822" y="21315"/>
                  </a:cubicBezTo>
                  <a:cubicBezTo>
                    <a:pt x="12477" y="21315"/>
                    <a:pt x="16797" y="19851"/>
                    <a:pt x="21117" y="18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5249005" y="7670797"/>
              <a:ext cx="34195" cy="14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174" fill="norm" stroke="1" extrusionOk="0">
                  <a:moveTo>
                    <a:pt x="20526" y="1626"/>
                  </a:moveTo>
                  <a:cubicBezTo>
                    <a:pt x="15444" y="687"/>
                    <a:pt x="10361" y="-252"/>
                    <a:pt x="7185" y="61"/>
                  </a:cubicBezTo>
                  <a:cubicBezTo>
                    <a:pt x="4008" y="374"/>
                    <a:pt x="2738" y="1939"/>
                    <a:pt x="5279" y="4913"/>
                  </a:cubicBezTo>
                  <a:cubicBezTo>
                    <a:pt x="7820" y="7887"/>
                    <a:pt x="14173" y="12270"/>
                    <a:pt x="16714" y="15244"/>
                  </a:cubicBezTo>
                  <a:cubicBezTo>
                    <a:pt x="19255" y="18218"/>
                    <a:pt x="17985" y="19783"/>
                    <a:pt x="14173" y="20565"/>
                  </a:cubicBezTo>
                  <a:cubicBezTo>
                    <a:pt x="10361" y="21348"/>
                    <a:pt x="4008" y="21348"/>
                    <a:pt x="1467" y="20722"/>
                  </a:cubicBezTo>
                  <a:cubicBezTo>
                    <a:pt x="-1074" y="20096"/>
                    <a:pt x="197" y="18844"/>
                    <a:pt x="1467" y="17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5334000" y="7719896"/>
              <a:ext cx="13923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320"/>
                    <a:pt x="21600" y="8640"/>
                    <a:pt x="20057" y="12240"/>
                  </a:cubicBezTo>
                  <a:cubicBezTo>
                    <a:pt x="18514" y="15840"/>
                    <a:pt x="9257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5327650" y="7643696"/>
              <a:ext cx="38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400"/>
                    <a:pt x="2400" y="7200"/>
                    <a:pt x="6000" y="36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5376650" y="7500656"/>
              <a:ext cx="480679" cy="317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04" fill="norm" stroke="1" extrusionOk="0">
                  <a:moveTo>
                    <a:pt x="5174" y="15470"/>
                  </a:moveTo>
                  <a:cubicBezTo>
                    <a:pt x="5174" y="14764"/>
                    <a:pt x="5174" y="14058"/>
                    <a:pt x="4938" y="13564"/>
                  </a:cubicBezTo>
                  <a:cubicBezTo>
                    <a:pt x="4702" y="13070"/>
                    <a:pt x="4231" y="12787"/>
                    <a:pt x="3571" y="13140"/>
                  </a:cubicBezTo>
                  <a:cubicBezTo>
                    <a:pt x="2910" y="13493"/>
                    <a:pt x="2061" y="14481"/>
                    <a:pt x="1448" y="15470"/>
                  </a:cubicBezTo>
                  <a:cubicBezTo>
                    <a:pt x="835" y="16458"/>
                    <a:pt x="458" y="17446"/>
                    <a:pt x="222" y="18434"/>
                  </a:cubicBezTo>
                  <a:cubicBezTo>
                    <a:pt x="-14" y="19423"/>
                    <a:pt x="-108" y="20411"/>
                    <a:pt x="175" y="20905"/>
                  </a:cubicBezTo>
                  <a:cubicBezTo>
                    <a:pt x="458" y="21399"/>
                    <a:pt x="1118" y="21399"/>
                    <a:pt x="2014" y="19987"/>
                  </a:cubicBezTo>
                  <a:cubicBezTo>
                    <a:pt x="2910" y="18575"/>
                    <a:pt x="4042" y="15752"/>
                    <a:pt x="4891" y="12787"/>
                  </a:cubicBezTo>
                  <a:cubicBezTo>
                    <a:pt x="5740" y="9823"/>
                    <a:pt x="6306" y="6717"/>
                    <a:pt x="6495" y="4528"/>
                  </a:cubicBezTo>
                  <a:cubicBezTo>
                    <a:pt x="6683" y="2340"/>
                    <a:pt x="6495" y="1070"/>
                    <a:pt x="6259" y="787"/>
                  </a:cubicBezTo>
                  <a:cubicBezTo>
                    <a:pt x="6023" y="505"/>
                    <a:pt x="5740" y="1211"/>
                    <a:pt x="5174" y="3470"/>
                  </a:cubicBezTo>
                  <a:cubicBezTo>
                    <a:pt x="4608" y="5728"/>
                    <a:pt x="3759" y="9540"/>
                    <a:pt x="3335" y="12293"/>
                  </a:cubicBezTo>
                  <a:cubicBezTo>
                    <a:pt x="2910" y="15046"/>
                    <a:pt x="2910" y="16740"/>
                    <a:pt x="3099" y="17799"/>
                  </a:cubicBezTo>
                  <a:cubicBezTo>
                    <a:pt x="3288" y="18858"/>
                    <a:pt x="3665" y="19281"/>
                    <a:pt x="4089" y="19352"/>
                  </a:cubicBezTo>
                  <a:cubicBezTo>
                    <a:pt x="4514" y="19423"/>
                    <a:pt x="4985" y="19140"/>
                    <a:pt x="5504" y="18434"/>
                  </a:cubicBezTo>
                  <a:cubicBezTo>
                    <a:pt x="6023" y="17728"/>
                    <a:pt x="6589" y="16599"/>
                    <a:pt x="6966" y="15611"/>
                  </a:cubicBezTo>
                  <a:cubicBezTo>
                    <a:pt x="7344" y="14623"/>
                    <a:pt x="7532" y="13775"/>
                    <a:pt x="7438" y="13634"/>
                  </a:cubicBezTo>
                  <a:cubicBezTo>
                    <a:pt x="7344" y="13493"/>
                    <a:pt x="6966" y="14058"/>
                    <a:pt x="6730" y="14693"/>
                  </a:cubicBezTo>
                  <a:cubicBezTo>
                    <a:pt x="6495" y="15328"/>
                    <a:pt x="6400" y="16034"/>
                    <a:pt x="6495" y="16670"/>
                  </a:cubicBezTo>
                  <a:cubicBezTo>
                    <a:pt x="6589" y="17305"/>
                    <a:pt x="6872" y="17870"/>
                    <a:pt x="7249" y="18081"/>
                  </a:cubicBezTo>
                  <a:cubicBezTo>
                    <a:pt x="7626" y="18293"/>
                    <a:pt x="8098" y="18152"/>
                    <a:pt x="8523" y="17799"/>
                  </a:cubicBezTo>
                  <a:cubicBezTo>
                    <a:pt x="8947" y="17446"/>
                    <a:pt x="9324" y="16881"/>
                    <a:pt x="9702" y="16246"/>
                  </a:cubicBezTo>
                  <a:cubicBezTo>
                    <a:pt x="10079" y="15611"/>
                    <a:pt x="10456" y="14905"/>
                    <a:pt x="10645" y="14905"/>
                  </a:cubicBezTo>
                  <a:cubicBezTo>
                    <a:pt x="10833" y="14905"/>
                    <a:pt x="10833" y="15611"/>
                    <a:pt x="10881" y="16317"/>
                  </a:cubicBezTo>
                  <a:cubicBezTo>
                    <a:pt x="10928" y="17023"/>
                    <a:pt x="11022" y="17728"/>
                    <a:pt x="11399" y="18152"/>
                  </a:cubicBezTo>
                  <a:cubicBezTo>
                    <a:pt x="11777" y="18575"/>
                    <a:pt x="12437" y="18717"/>
                    <a:pt x="13003" y="18717"/>
                  </a:cubicBezTo>
                  <a:cubicBezTo>
                    <a:pt x="13569" y="18717"/>
                    <a:pt x="14040" y="18575"/>
                    <a:pt x="14465" y="18293"/>
                  </a:cubicBezTo>
                  <a:cubicBezTo>
                    <a:pt x="14889" y="18011"/>
                    <a:pt x="15267" y="17587"/>
                    <a:pt x="15550" y="17023"/>
                  </a:cubicBezTo>
                  <a:cubicBezTo>
                    <a:pt x="15833" y="16458"/>
                    <a:pt x="16021" y="15752"/>
                    <a:pt x="15880" y="15328"/>
                  </a:cubicBezTo>
                  <a:cubicBezTo>
                    <a:pt x="15738" y="14905"/>
                    <a:pt x="15267" y="14764"/>
                    <a:pt x="14795" y="15046"/>
                  </a:cubicBezTo>
                  <a:cubicBezTo>
                    <a:pt x="14323" y="15328"/>
                    <a:pt x="13852" y="16034"/>
                    <a:pt x="13522" y="16811"/>
                  </a:cubicBezTo>
                  <a:cubicBezTo>
                    <a:pt x="13192" y="17587"/>
                    <a:pt x="13003" y="18434"/>
                    <a:pt x="13144" y="18787"/>
                  </a:cubicBezTo>
                  <a:cubicBezTo>
                    <a:pt x="13286" y="19140"/>
                    <a:pt x="13758" y="18999"/>
                    <a:pt x="14182" y="18646"/>
                  </a:cubicBezTo>
                  <a:cubicBezTo>
                    <a:pt x="14606" y="18293"/>
                    <a:pt x="14984" y="17728"/>
                    <a:pt x="15172" y="17799"/>
                  </a:cubicBezTo>
                  <a:cubicBezTo>
                    <a:pt x="15361" y="17870"/>
                    <a:pt x="15361" y="18575"/>
                    <a:pt x="15597" y="18928"/>
                  </a:cubicBezTo>
                  <a:cubicBezTo>
                    <a:pt x="15833" y="19281"/>
                    <a:pt x="16304" y="19281"/>
                    <a:pt x="16682" y="18999"/>
                  </a:cubicBezTo>
                  <a:cubicBezTo>
                    <a:pt x="17059" y="18717"/>
                    <a:pt x="17342" y="18152"/>
                    <a:pt x="18002" y="15752"/>
                  </a:cubicBezTo>
                  <a:cubicBezTo>
                    <a:pt x="18662" y="13352"/>
                    <a:pt x="19700" y="9117"/>
                    <a:pt x="20313" y="6575"/>
                  </a:cubicBezTo>
                  <a:cubicBezTo>
                    <a:pt x="20926" y="4034"/>
                    <a:pt x="21115" y="3187"/>
                    <a:pt x="21256" y="2270"/>
                  </a:cubicBezTo>
                  <a:cubicBezTo>
                    <a:pt x="21398" y="1352"/>
                    <a:pt x="21492" y="364"/>
                    <a:pt x="21351" y="81"/>
                  </a:cubicBezTo>
                  <a:cubicBezTo>
                    <a:pt x="21209" y="-201"/>
                    <a:pt x="20832" y="223"/>
                    <a:pt x="20266" y="1775"/>
                  </a:cubicBezTo>
                  <a:cubicBezTo>
                    <a:pt x="19700" y="3328"/>
                    <a:pt x="18945" y="6011"/>
                    <a:pt x="18474" y="8270"/>
                  </a:cubicBezTo>
                  <a:cubicBezTo>
                    <a:pt x="18002" y="10528"/>
                    <a:pt x="17813" y="12364"/>
                    <a:pt x="18049" y="13917"/>
                  </a:cubicBezTo>
                  <a:cubicBezTo>
                    <a:pt x="18285" y="15470"/>
                    <a:pt x="18945" y="16740"/>
                    <a:pt x="19606" y="180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6007100" y="7641178"/>
              <a:ext cx="101600" cy="19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18" fill="norm" stroke="1" extrusionOk="0">
                  <a:moveTo>
                    <a:pt x="21159" y="2419"/>
                  </a:moveTo>
                  <a:cubicBezTo>
                    <a:pt x="17192" y="1470"/>
                    <a:pt x="13224" y="520"/>
                    <a:pt x="9918" y="164"/>
                  </a:cubicBezTo>
                  <a:cubicBezTo>
                    <a:pt x="6612" y="-192"/>
                    <a:pt x="3967" y="45"/>
                    <a:pt x="2204" y="757"/>
                  </a:cubicBezTo>
                  <a:cubicBezTo>
                    <a:pt x="441" y="1470"/>
                    <a:pt x="-441" y="2656"/>
                    <a:pt x="1322" y="4911"/>
                  </a:cubicBezTo>
                  <a:cubicBezTo>
                    <a:pt x="3086" y="7166"/>
                    <a:pt x="7494" y="10489"/>
                    <a:pt x="10359" y="12626"/>
                  </a:cubicBezTo>
                  <a:cubicBezTo>
                    <a:pt x="13224" y="14762"/>
                    <a:pt x="14547" y="15711"/>
                    <a:pt x="15428" y="16779"/>
                  </a:cubicBezTo>
                  <a:cubicBezTo>
                    <a:pt x="16310" y="17848"/>
                    <a:pt x="16751" y="19034"/>
                    <a:pt x="15428" y="19865"/>
                  </a:cubicBezTo>
                  <a:cubicBezTo>
                    <a:pt x="14106" y="20696"/>
                    <a:pt x="11020" y="21171"/>
                    <a:pt x="8375" y="21289"/>
                  </a:cubicBezTo>
                  <a:cubicBezTo>
                    <a:pt x="5730" y="21408"/>
                    <a:pt x="3526" y="21171"/>
                    <a:pt x="2204" y="20459"/>
                  </a:cubicBezTo>
                  <a:cubicBezTo>
                    <a:pt x="881" y="19746"/>
                    <a:pt x="441" y="18560"/>
                    <a:pt x="0" y="17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6099905" y="7681796"/>
              <a:ext cx="26914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59" fill="norm" stroke="1" extrusionOk="0">
                  <a:moveTo>
                    <a:pt x="701" y="0"/>
                  </a:moveTo>
                  <a:cubicBezTo>
                    <a:pt x="532" y="4408"/>
                    <a:pt x="363" y="8816"/>
                    <a:pt x="194" y="12563"/>
                  </a:cubicBezTo>
                  <a:cubicBezTo>
                    <a:pt x="26" y="16310"/>
                    <a:pt x="-143" y="19396"/>
                    <a:pt x="194" y="20498"/>
                  </a:cubicBezTo>
                  <a:cubicBezTo>
                    <a:pt x="532" y="21600"/>
                    <a:pt x="1376" y="20718"/>
                    <a:pt x="2051" y="19396"/>
                  </a:cubicBezTo>
                  <a:cubicBezTo>
                    <a:pt x="2726" y="18073"/>
                    <a:pt x="3232" y="16310"/>
                    <a:pt x="3654" y="14106"/>
                  </a:cubicBezTo>
                  <a:cubicBezTo>
                    <a:pt x="4076" y="11902"/>
                    <a:pt x="4413" y="9257"/>
                    <a:pt x="4919" y="8596"/>
                  </a:cubicBezTo>
                  <a:cubicBezTo>
                    <a:pt x="5426" y="7935"/>
                    <a:pt x="6101" y="9257"/>
                    <a:pt x="6860" y="10139"/>
                  </a:cubicBezTo>
                  <a:cubicBezTo>
                    <a:pt x="7620" y="11020"/>
                    <a:pt x="8463" y="11461"/>
                    <a:pt x="9223" y="11020"/>
                  </a:cubicBezTo>
                  <a:cubicBezTo>
                    <a:pt x="9982" y="10580"/>
                    <a:pt x="10657" y="9257"/>
                    <a:pt x="10995" y="9698"/>
                  </a:cubicBezTo>
                  <a:cubicBezTo>
                    <a:pt x="11332" y="10139"/>
                    <a:pt x="11332" y="12343"/>
                    <a:pt x="11248" y="14767"/>
                  </a:cubicBezTo>
                  <a:cubicBezTo>
                    <a:pt x="11163" y="17192"/>
                    <a:pt x="10995" y="19837"/>
                    <a:pt x="10995" y="19837"/>
                  </a:cubicBezTo>
                  <a:cubicBezTo>
                    <a:pt x="10995" y="19837"/>
                    <a:pt x="11163" y="17192"/>
                    <a:pt x="11501" y="14988"/>
                  </a:cubicBezTo>
                  <a:cubicBezTo>
                    <a:pt x="11838" y="12784"/>
                    <a:pt x="12345" y="11020"/>
                    <a:pt x="12935" y="9478"/>
                  </a:cubicBezTo>
                  <a:cubicBezTo>
                    <a:pt x="13526" y="7935"/>
                    <a:pt x="14201" y="6612"/>
                    <a:pt x="14707" y="7053"/>
                  </a:cubicBezTo>
                  <a:cubicBezTo>
                    <a:pt x="15213" y="7494"/>
                    <a:pt x="15551" y="9698"/>
                    <a:pt x="15720" y="11902"/>
                  </a:cubicBezTo>
                  <a:cubicBezTo>
                    <a:pt x="15888" y="14106"/>
                    <a:pt x="15888" y="16310"/>
                    <a:pt x="15804" y="16310"/>
                  </a:cubicBezTo>
                  <a:cubicBezTo>
                    <a:pt x="15720" y="16310"/>
                    <a:pt x="15551" y="14106"/>
                    <a:pt x="15804" y="12122"/>
                  </a:cubicBezTo>
                  <a:cubicBezTo>
                    <a:pt x="16057" y="10139"/>
                    <a:pt x="16732" y="8376"/>
                    <a:pt x="17407" y="6833"/>
                  </a:cubicBezTo>
                  <a:cubicBezTo>
                    <a:pt x="18082" y="5290"/>
                    <a:pt x="18757" y="3967"/>
                    <a:pt x="19348" y="4188"/>
                  </a:cubicBezTo>
                  <a:cubicBezTo>
                    <a:pt x="19938" y="4408"/>
                    <a:pt x="20445" y="6171"/>
                    <a:pt x="20782" y="9257"/>
                  </a:cubicBezTo>
                  <a:cubicBezTo>
                    <a:pt x="21120" y="12343"/>
                    <a:pt x="21288" y="16751"/>
                    <a:pt x="21457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6538769" y="7513801"/>
              <a:ext cx="331931" cy="473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97" fill="norm" stroke="1" extrusionOk="0">
                  <a:moveTo>
                    <a:pt x="9134" y="9306"/>
                  </a:moveTo>
                  <a:cubicBezTo>
                    <a:pt x="8997" y="8828"/>
                    <a:pt x="8861" y="8351"/>
                    <a:pt x="7972" y="7968"/>
                  </a:cubicBezTo>
                  <a:cubicBezTo>
                    <a:pt x="7084" y="7586"/>
                    <a:pt x="5443" y="7299"/>
                    <a:pt x="4008" y="7443"/>
                  </a:cubicBezTo>
                  <a:cubicBezTo>
                    <a:pt x="2572" y="7586"/>
                    <a:pt x="1342" y="8159"/>
                    <a:pt x="658" y="8685"/>
                  </a:cubicBezTo>
                  <a:cubicBezTo>
                    <a:pt x="-25" y="9211"/>
                    <a:pt x="-162" y="9689"/>
                    <a:pt x="180" y="10262"/>
                  </a:cubicBezTo>
                  <a:cubicBezTo>
                    <a:pt x="522" y="10836"/>
                    <a:pt x="1342" y="11505"/>
                    <a:pt x="2367" y="11839"/>
                  </a:cubicBezTo>
                  <a:cubicBezTo>
                    <a:pt x="3392" y="12174"/>
                    <a:pt x="4623" y="12174"/>
                    <a:pt x="5511" y="11122"/>
                  </a:cubicBezTo>
                  <a:cubicBezTo>
                    <a:pt x="6400" y="10071"/>
                    <a:pt x="6947" y="7968"/>
                    <a:pt x="7630" y="6057"/>
                  </a:cubicBezTo>
                  <a:cubicBezTo>
                    <a:pt x="8314" y="4145"/>
                    <a:pt x="9134" y="2425"/>
                    <a:pt x="10843" y="1421"/>
                  </a:cubicBezTo>
                  <a:cubicBezTo>
                    <a:pt x="12552" y="418"/>
                    <a:pt x="15149" y="131"/>
                    <a:pt x="16790" y="36"/>
                  </a:cubicBezTo>
                  <a:cubicBezTo>
                    <a:pt x="18430" y="-60"/>
                    <a:pt x="19114" y="36"/>
                    <a:pt x="19456" y="370"/>
                  </a:cubicBezTo>
                  <a:cubicBezTo>
                    <a:pt x="19797" y="705"/>
                    <a:pt x="19797" y="1278"/>
                    <a:pt x="18977" y="2377"/>
                  </a:cubicBezTo>
                  <a:cubicBezTo>
                    <a:pt x="18157" y="3476"/>
                    <a:pt x="16516" y="5101"/>
                    <a:pt x="14329" y="7204"/>
                  </a:cubicBezTo>
                  <a:cubicBezTo>
                    <a:pt x="12142" y="9306"/>
                    <a:pt x="9408" y="11887"/>
                    <a:pt x="7494" y="13798"/>
                  </a:cubicBezTo>
                  <a:cubicBezTo>
                    <a:pt x="5580" y="15710"/>
                    <a:pt x="4486" y="16952"/>
                    <a:pt x="3803" y="18099"/>
                  </a:cubicBezTo>
                  <a:cubicBezTo>
                    <a:pt x="3119" y="19246"/>
                    <a:pt x="2846" y="20298"/>
                    <a:pt x="3051" y="20871"/>
                  </a:cubicBezTo>
                  <a:cubicBezTo>
                    <a:pt x="3256" y="21444"/>
                    <a:pt x="3939" y="21540"/>
                    <a:pt x="5238" y="21205"/>
                  </a:cubicBezTo>
                  <a:cubicBezTo>
                    <a:pt x="6537" y="20871"/>
                    <a:pt x="8451" y="20106"/>
                    <a:pt x="9749" y="18768"/>
                  </a:cubicBezTo>
                  <a:cubicBezTo>
                    <a:pt x="11048" y="17430"/>
                    <a:pt x="11732" y="15519"/>
                    <a:pt x="11868" y="14324"/>
                  </a:cubicBezTo>
                  <a:cubicBezTo>
                    <a:pt x="12005" y="13129"/>
                    <a:pt x="11595" y="12652"/>
                    <a:pt x="11048" y="12174"/>
                  </a:cubicBezTo>
                  <a:cubicBezTo>
                    <a:pt x="10501" y="11696"/>
                    <a:pt x="9818" y="11218"/>
                    <a:pt x="9818" y="10979"/>
                  </a:cubicBezTo>
                  <a:cubicBezTo>
                    <a:pt x="9818" y="10740"/>
                    <a:pt x="10501" y="10740"/>
                    <a:pt x="12552" y="10883"/>
                  </a:cubicBezTo>
                  <a:cubicBezTo>
                    <a:pt x="14603" y="11027"/>
                    <a:pt x="18020" y="11313"/>
                    <a:pt x="21438" y="1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7080250" y="7689883"/>
              <a:ext cx="106242" cy="14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153" fill="norm" stroke="1" extrusionOk="0">
                  <a:moveTo>
                    <a:pt x="0" y="14986"/>
                  </a:moveTo>
                  <a:cubicBezTo>
                    <a:pt x="3812" y="12763"/>
                    <a:pt x="7624" y="10539"/>
                    <a:pt x="10800" y="8792"/>
                  </a:cubicBezTo>
                  <a:cubicBezTo>
                    <a:pt x="13976" y="7045"/>
                    <a:pt x="16518" y="5774"/>
                    <a:pt x="18424" y="4345"/>
                  </a:cubicBezTo>
                  <a:cubicBezTo>
                    <a:pt x="20329" y="2915"/>
                    <a:pt x="21600" y="1327"/>
                    <a:pt x="21176" y="533"/>
                  </a:cubicBezTo>
                  <a:cubicBezTo>
                    <a:pt x="20753" y="-261"/>
                    <a:pt x="18635" y="-261"/>
                    <a:pt x="15459" y="1168"/>
                  </a:cubicBezTo>
                  <a:cubicBezTo>
                    <a:pt x="12282" y="2598"/>
                    <a:pt x="8047" y="5457"/>
                    <a:pt x="5294" y="8633"/>
                  </a:cubicBezTo>
                  <a:cubicBezTo>
                    <a:pt x="2541" y="11810"/>
                    <a:pt x="1271" y="15304"/>
                    <a:pt x="1482" y="17527"/>
                  </a:cubicBezTo>
                  <a:cubicBezTo>
                    <a:pt x="1694" y="19751"/>
                    <a:pt x="3388" y="20704"/>
                    <a:pt x="6776" y="21021"/>
                  </a:cubicBezTo>
                  <a:cubicBezTo>
                    <a:pt x="10165" y="21339"/>
                    <a:pt x="15247" y="21021"/>
                    <a:pt x="20329" y="20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7245349" y="7663754"/>
              <a:ext cx="548546" cy="18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22" fill="norm" stroke="1" extrusionOk="0">
                  <a:moveTo>
                    <a:pt x="0" y="4351"/>
                  </a:moveTo>
                  <a:cubicBezTo>
                    <a:pt x="415" y="8323"/>
                    <a:pt x="831" y="12296"/>
                    <a:pt x="955" y="15027"/>
                  </a:cubicBezTo>
                  <a:cubicBezTo>
                    <a:pt x="1080" y="17758"/>
                    <a:pt x="914" y="19248"/>
                    <a:pt x="789" y="19248"/>
                  </a:cubicBezTo>
                  <a:cubicBezTo>
                    <a:pt x="665" y="19248"/>
                    <a:pt x="582" y="17758"/>
                    <a:pt x="789" y="15772"/>
                  </a:cubicBezTo>
                  <a:cubicBezTo>
                    <a:pt x="997" y="13785"/>
                    <a:pt x="1495" y="11303"/>
                    <a:pt x="2202" y="8944"/>
                  </a:cubicBezTo>
                  <a:cubicBezTo>
                    <a:pt x="2908" y="6585"/>
                    <a:pt x="3822" y="4351"/>
                    <a:pt x="4486" y="3234"/>
                  </a:cubicBezTo>
                  <a:cubicBezTo>
                    <a:pt x="5151" y="2116"/>
                    <a:pt x="5566" y="2116"/>
                    <a:pt x="5898" y="3606"/>
                  </a:cubicBezTo>
                  <a:cubicBezTo>
                    <a:pt x="6231" y="5096"/>
                    <a:pt x="6480" y="8075"/>
                    <a:pt x="6605" y="10310"/>
                  </a:cubicBezTo>
                  <a:cubicBezTo>
                    <a:pt x="6729" y="12544"/>
                    <a:pt x="6729" y="14034"/>
                    <a:pt x="6605" y="15275"/>
                  </a:cubicBezTo>
                  <a:cubicBezTo>
                    <a:pt x="6480" y="16516"/>
                    <a:pt x="6231" y="17510"/>
                    <a:pt x="6106" y="17385"/>
                  </a:cubicBezTo>
                  <a:cubicBezTo>
                    <a:pt x="5982" y="17261"/>
                    <a:pt x="5982" y="16020"/>
                    <a:pt x="6397" y="13910"/>
                  </a:cubicBezTo>
                  <a:cubicBezTo>
                    <a:pt x="6812" y="11799"/>
                    <a:pt x="7643" y="8820"/>
                    <a:pt x="8515" y="6834"/>
                  </a:cubicBezTo>
                  <a:cubicBezTo>
                    <a:pt x="9388" y="4848"/>
                    <a:pt x="10302" y="3854"/>
                    <a:pt x="10966" y="3358"/>
                  </a:cubicBezTo>
                  <a:cubicBezTo>
                    <a:pt x="11631" y="2861"/>
                    <a:pt x="12046" y="2861"/>
                    <a:pt x="12088" y="3234"/>
                  </a:cubicBezTo>
                  <a:cubicBezTo>
                    <a:pt x="12129" y="3606"/>
                    <a:pt x="11797" y="4351"/>
                    <a:pt x="11215" y="5716"/>
                  </a:cubicBezTo>
                  <a:cubicBezTo>
                    <a:pt x="10634" y="7082"/>
                    <a:pt x="9803" y="9068"/>
                    <a:pt x="9388" y="10806"/>
                  </a:cubicBezTo>
                  <a:cubicBezTo>
                    <a:pt x="8972" y="12544"/>
                    <a:pt x="8972" y="14034"/>
                    <a:pt x="9180" y="15027"/>
                  </a:cubicBezTo>
                  <a:cubicBezTo>
                    <a:pt x="9388" y="16020"/>
                    <a:pt x="9803" y="16516"/>
                    <a:pt x="10218" y="16765"/>
                  </a:cubicBezTo>
                  <a:cubicBezTo>
                    <a:pt x="10634" y="17013"/>
                    <a:pt x="11049" y="17013"/>
                    <a:pt x="11382" y="16516"/>
                  </a:cubicBezTo>
                  <a:cubicBezTo>
                    <a:pt x="11714" y="16020"/>
                    <a:pt x="11963" y="15027"/>
                    <a:pt x="12171" y="13289"/>
                  </a:cubicBezTo>
                  <a:cubicBezTo>
                    <a:pt x="12378" y="11551"/>
                    <a:pt x="12545" y="9068"/>
                    <a:pt x="12586" y="7206"/>
                  </a:cubicBezTo>
                  <a:cubicBezTo>
                    <a:pt x="12628" y="5344"/>
                    <a:pt x="12545" y="4103"/>
                    <a:pt x="12711" y="3358"/>
                  </a:cubicBezTo>
                  <a:cubicBezTo>
                    <a:pt x="12877" y="2613"/>
                    <a:pt x="13292" y="2365"/>
                    <a:pt x="13666" y="2737"/>
                  </a:cubicBezTo>
                  <a:cubicBezTo>
                    <a:pt x="14040" y="3110"/>
                    <a:pt x="14372" y="4103"/>
                    <a:pt x="14663" y="5220"/>
                  </a:cubicBezTo>
                  <a:cubicBezTo>
                    <a:pt x="14954" y="6337"/>
                    <a:pt x="15203" y="7579"/>
                    <a:pt x="15369" y="8944"/>
                  </a:cubicBezTo>
                  <a:cubicBezTo>
                    <a:pt x="15535" y="10310"/>
                    <a:pt x="15618" y="11799"/>
                    <a:pt x="15494" y="12916"/>
                  </a:cubicBezTo>
                  <a:cubicBezTo>
                    <a:pt x="15369" y="14034"/>
                    <a:pt x="15037" y="14779"/>
                    <a:pt x="14829" y="14530"/>
                  </a:cubicBezTo>
                  <a:cubicBezTo>
                    <a:pt x="14622" y="14282"/>
                    <a:pt x="14538" y="13041"/>
                    <a:pt x="14829" y="11551"/>
                  </a:cubicBezTo>
                  <a:cubicBezTo>
                    <a:pt x="15120" y="10061"/>
                    <a:pt x="15785" y="8323"/>
                    <a:pt x="16782" y="6958"/>
                  </a:cubicBezTo>
                  <a:cubicBezTo>
                    <a:pt x="17778" y="5592"/>
                    <a:pt x="19108" y="4599"/>
                    <a:pt x="20022" y="3854"/>
                  </a:cubicBezTo>
                  <a:cubicBezTo>
                    <a:pt x="20935" y="3110"/>
                    <a:pt x="21434" y="2613"/>
                    <a:pt x="21517" y="1992"/>
                  </a:cubicBezTo>
                  <a:cubicBezTo>
                    <a:pt x="21600" y="1372"/>
                    <a:pt x="21268" y="627"/>
                    <a:pt x="20894" y="254"/>
                  </a:cubicBezTo>
                  <a:cubicBezTo>
                    <a:pt x="20520" y="-118"/>
                    <a:pt x="20105" y="-118"/>
                    <a:pt x="19772" y="503"/>
                  </a:cubicBezTo>
                  <a:cubicBezTo>
                    <a:pt x="19440" y="1123"/>
                    <a:pt x="19191" y="2365"/>
                    <a:pt x="19191" y="4227"/>
                  </a:cubicBezTo>
                  <a:cubicBezTo>
                    <a:pt x="19191" y="6089"/>
                    <a:pt x="19440" y="8572"/>
                    <a:pt x="19855" y="10930"/>
                  </a:cubicBezTo>
                  <a:cubicBezTo>
                    <a:pt x="20271" y="13289"/>
                    <a:pt x="20852" y="15523"/>
                    <a:pt x="21185" y="17261"/>
                  </a:cubicBezTo>
                  <a:cubicBezTo>
                    <a:pt x="21517" y="18999"/>
                    <a:pt x="21600" y="20241"/>
                    <a:pt x="21434" y="20861"/>
                  </a:cubicBezTo>
                  <a:cubicBezTo>
                    <a:pt x="21268" y="21482"/>
                    <a:pt x="20852" y="21482"/>
                    <a:pt x="20105" y="21358"/>
                  </a:cubicBezTo>
                  <a:cubicBezTo>
                    <a:pt x="19357" y="21234"/>
                    <a:pt x="18277" y="20985"/>
                    <a:pt x="17197" y="20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21" name="Drawing"/>
          <p:cNvGrpSpPr/>
          <p:nvPr/>
        </p:nvGrpSpPr>
        <p:grpSpPr>
          <a:xfrm>
            <a:off x="317500" y="1692772"/>
            <a:ext cx="7038587" cy="7279778"/>
            <a:chOff x="0" y="0"/>
            <a:chExt cx="7038586" cy="7279777"/>
          </a:xfrm>
        </p:grpSpPr>
        <p:sp>
          <p:nvSpPr>
            <p:cNvPr id="675" name="Line"/>
            <p:cNvSpPr/>
            <p:nvPr/>
          </p:nvSpPr>
          <p:spPr>
            <a:xfrm>
              <a:off x="528058" y="906763"/>
              <a:ext cx="262799" cy="42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54" fill="norm" stroke="1" extrusionOk="0">
                  <a:moveTo>
                    <a:pt x="21172" y="3042"/>
                  </a:moveTo>
                  <a:cubicBezTo>
                    <a:pt x="21345" y="2515"/>
                    <a:pt x="21518" y="1988"/>
                    <a:pt x="21432" y="1409"/>
                  </a:cubicBezTo>
                  <a:cubicBezTo>
                    <a:pt x="21345" y="829"/>
                    <a:pt x="21000" y="197"/>
                    <a:pt x="19272" y="39"/>
                  </a:cubicBezTo>
                  <a:cubicBezTo>
                    <a:pt x="17544" y="-119"/>
                    <a:pt x="14433" y="197"/>
                    <a:pt x="11755" y="1040"/>
                  </a:cubicBezTo>
                  <a:cubicBezTo>
                    <a:pt x="9076" y="1883"/>
                    <a:pt x="6830" y="3253"/>
                    <a:pt x="5534" y="4254"/>
                  </a:cubicBezTo>
                  <a:cubicBezTo>
                    <a:pt x="4238" y="5255"/>
                    <a:pt x="3892" y="5887"/>
                    <a:pt x="4065" y="6414"/>
                  </a:cubicBezTo>
                  <a:cubicBezTo>
                    <a:pt x="4238" y="6941"/>
                    <a:pt x="4929" y="7362"/>
                    <a:pt x="5707" y="7678"/>
                  </a:cubicBezTo>
                  <a:cubicBezTo>
                    <a:pt x="6484" y="7994"/>
                    <a:pt x="7348" y="8205"/>
                    <a:pt x="8212" y="8468"/>
                  </a:cubicBezTo>
                  <a:cubicBezTo>
                    <a:pt x="9076" y="8732"/>
                    <a:pt x="9940" y="9048"/>
                    <a:pt x="10459" y="9469"/>
                  </a:cubicBezTo>
                  <a:cubicBezTo>
                    <a:pt x="10977" y="9891"/>
                    <a:pt x="11150" y="10418"/>
                    <a:pt x="10545" y="11102"/>
                  </a:cubicBezTo>
                  <a:cubicBezTo>
                    <a:pt x="9940" y="11787"/>
                    <a:pt x="8558" y="12630"/>
                    <a:pt x="6916" y="13789"/>
                  </a:cubicBezTo>
                  <a:cubicBezTo>
                    <a:pt x="5275" y="14948"/>
                    <a:pt x="3374" y="16423"/>
                    <a:pt x="2164" y="17424"/>
                  </a:cubicBezTo>
                  <a:cubicBezTo>
                    <a:pt x="955" y="18425"/>
                    <a:pt x="436" y="18952"/>
                    <a:pt x="177" y="19479"/>
                  </a:cubicBezTo>
                  <a:cubicBezTo>
                    <a:pt x="-82" y="20006"/>
                    <a:pt x="-82" y="20533"/>
                    <a:pt x="350" y="20901"/>
                  </a:cubicBezTo>
                  <a:cubicBezTo>
                    <a:pt x="782" y="21270"/>
                    <a:pt x="1646" y="21481"/>
                    <a:pt x="3806" y="21270"/>
                  </a:cubicBezTo>
                  <a:cubicBezTo>
                    <a:pt x="5966" y="21060"/>
                    <a:pt x="9422" y="20427"/>
                    <a:pt x="11755" y="20006"/>
                  </a:cubicBezTo>
                  <a:cubicBezTo>
                    <a:pt x="14088" y="19584"/>
                    <a:pt x="15297" y="19374"/>
                    <a:pt x="16507" y="191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831850" y="1304427"/>
              <a:ext cx="444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838200" y="1171440"/>
              <a:ext cx="46277" cy="2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17824" fill="norm" stroke="1" extrusionOk="0">
                  <a:moveTo>
                    <a:pt x="0" y="9684"/>
                  </a:moveTo>
                  <a:cubicBezTo>
                    <a:pt x="6574" y="14668"/>
                    <a:pt x="13148" y="19653"/>
                    <a:pt x="16904" y="17161"/>
                  </a:cubicBezTo>
                  <a:cubicBezTo>
                    <a:pt x="20661" y="14668"/>
                    <a:pt x="21600" y="4699"/>
                    <a:pt x="19252" y="1376"/>
                  </a:cubicBezTo>
                  <a:cubicBezTo>
                    <a:pt x="16904" y="-1947"/>
                    <a:pt x="11270" y="1376"/>
                    <a:pt x="5635" y="4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650619" y="603529"/>
              <a:ext cx="143131" cy="15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069" fill="norm" stroke="1" extrusionOk="0">
                  <a:moveTo>
                    <a:pt x="8139" y="12258"/>
                  </a:moveTo>
                  <a:cubicBezTo>
                    <a:pt x="6551" y="12827"/>
                    <a:pt x="4962" y="13395"/>
                    <a:pt x="3851" y="14390"/>
                  </a:cubicBezTo>
                  <a:cubicBezTo>
                    <a:pt x="2739" y="15385"/>
                    <a:pt x="2104" y="16806"/>
                    <a:pt x="1468" y="18227"/>
                  </a:cubicBezTo>
                  <a:cubicBezTo>
                    <a:pt x="833" y="19648"/>
                    <a:pt x="198" y="21069"/>
                    <a:pt x="39" y="21069"/>
                  </a:cubicBezTo>
                  <a:cubicBezTo>
                    <a:pt x="-120" y="21069"/>
                    <a:pt x="198" y="19648"/>
                    <a:pt x="1309" y="16948"/>
                  </a:cubicBezTo>
                  <a:cubicBezTo>
                    <a:pt x="2421" y="14248"/>
                    <a:pt x="4327" y="10269"/>
                    <a:pt x="5915" y="7001"/>
                  </a:cubicBezTo>
                  <a:cubicBezTo>
                    <a:pt x="7504" y="3732"/>
                    <a:pt x="8774" y="1174"/>
                    <a:pt x="10045" y="322"/>
                  </a:cubicBezTo>
                  <a:cubicBezTo>
                    <a:pt x="11315" y="-531"/>
                    <a:pt x="12586" y="322"/>
                    <a:pt x="13856" y="2737"/>
                  </a:cubicBezTo>
                  <a:cubicBezTo>
                    <a:pt x="15127" y="5153"/>
                    <a:pt x="16398" y="9132"/>
                    <a:pt x="17668" y="11690"/>
                  </a:cubicBezTo>
                  <a:cubicBezTo>
                    <a:pt x="18939" y="14248"/>
                    <a:pt x="20209" y="15385"/>
                    <a:pt x="21480" y="16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0" y="2117227"/>
              <a:ext cx="171450" cy="19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4181"/>
                  </a:moveTo>
                  <a:cubicBezTo>
                    <a:pt x="3200" y="5110"/>
                    <a:pt x="6400" y="6039"/>
                    <a:pt x="8667" y="8477"/>
                  </a:cubicBezTo>
                  <a:cubicBezTo>
                    <a:pt x="10933" y="10916"/>
                    <a:pt x="12267" y="14865"/>
                    <a:pt x="12800" y="17419"/>
                  </a:cubicBezTo>
                  <a:cubicBezTo>
                    <a:pt x="13333" y="19974"/>
                    <a:pt x="13067" y="21135"/>
                    <a:pt x="12400" y="21368"/>
                  </a:cubicBezTo>
                  <a:cubicBezTo>
                    <a:pt x="11733" y="21600"/>
                    <a:pt x="10667" y="20903"/>
                    <a:pt x="10000" y="19161"/>
                  </a:cubicBezTo>
                  <a:cubicBezTo>
                    <a:pt x="9333" y="17419"/>
                    <a:pt x="9067" y="14632"/>
                    <a:pt x="9867" y="11381"/>
                  </a:cubicBezTo>
                  <a:cubicBezTo>
                    <a:pt x="10667" y="8129"/>
                    <a:pt x="12533" y="4413"/>
                    <a:pt x="14667" y="2439"/>
                  </a:cubicBezTo>
                  <a:cubicBezTo>
                    <a:pt x="16800" y="465"/>
                    <a:pt x="19200" y="2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215900" y="2097091"/>
              <a:ext cx="139700" cy="19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fill="norm" stroke="1" extrusionOk="0">
                  <a:moveTo>
                    <a:pt x="0" y="9467"/>
                  </a:moveTo>
                  <a:cubicBezTo>
                    <a:pt x="2291" y="7908"/>
                    <a:pt x="4582" y="6349"/>
                    <a:pt x="6218" y="4679"/>
                  </a:cubicBezTo>
                  <a:cubicBezTo>
                    <a:pt x="7855" y="3009"/>
                    <a:pt x="8836" y="1228"/>
                    <a:pt x="8509" y="448"/>
                  </a:cubicBezTo>
                  <a:cubicBezTo>
                    <a:pt x="8182" y="-331"/>
                    <a:pt x="6545" y="-108"/>
                    <a:pt x="4909" y="1228"/>
                  </a:cubicBezTo>
                  <a:cubicBezTo>
                    <a:pt x="3273" y="2564"/>
                    <a:pt x="1636" y="5013"/>
                    <a:pt x="1145" y="8242"/>
                  </a:cubicBezTo>
                  <a:cubicBezTo>
                    <a:pt x="655" y="11471"/>
                    <a:pt x="1309" y="15479"/>
                    <a:pt x="3600" y="17929"/>
                  </a:cubicBezTo>
                  <a:cubicBezTo>
                    <a:pt x="5891" y="20378"/>
                    <a:pt x="9818" y="21269"/>
                    <a:pt x="13091" y="20935"/>
                  </a:cubicBezTo>
                  <a:cubicBezTo>
                    <a:pt x="16364" y="20601"/>
                    <a:pt x="18982" y="19042"/>
                    <a:pt x="21600" y="17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394644" y="2084914"/>
              <a:ext cx="76472" cy="20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02" fill="norm" stroke="1" extrusionOk="0">
                  <a:moveTo>
                    <a:pt x="13750" y="728"/>
                  </a:moveTo>
                  <a:cubicBezTo>
                    <a:pt x="10831" y="282"/>
                    <a:pt x="7912" y="-163"/>
                    <a:pt x="5285" y="60"/>
                  </a:cubicBezTo>
                  <a:cubicBezTo>
                    <a:pt x="2658" y="282"/>
                    <a:pt x="323" y="1173"/>
                    <a:pt x="31" y="2955"/>
                  </a:cubicBezTo>
                  <a:cubicBezTo>
                    <a:pt x="-261" y="4736"/>
                    <a:pt x="1490" y="7408"/>
                    <a:pt x="4993" y="9635"/>
                  </a:cubicBezTo>
                  <a:cubicBezTo>
                    <a:pt x="8496" y="11862"/>
                    <a:pt x="13750" y="13643"/>
                    <a:pt x="16961" y="15091"/>
                  </a:cubicBezTo>
                  <a:cubicBezTo>
                    <a:pt x="20171" y="16538"/>
                    <a:pt x="21339" y="17651"/>
                    <a:pt x="21047" y="18653"/>
                  </a:cubicBezTo>
                  <a:cubicBezTo>
                    <a:pt x="20755" y="19656"/>
                    <a:pt x="19004" y="20546"/>
                    <a:pt x="16669" y="20992"/>
                  </a:cubicBezTo>
                  <a:cubicBezTo>
                    <a:pt x="14334" y="21437"/>
                    <a:pt x="11415" y="21437"/>
                    <a:pt x="10247" y="20769"/>
                  </a:cubicBezTo>
                  <a:cubicBezTo>
                    <a:pt x="9080" y="20101"/>
                    <a:pt x="9663" y="18765"/>
                    <a:pt x="10247" y="17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514350" y="2168027"/>
              <a:ext cx="190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527050" y="2060077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606733" y="1812170"/>
              <a:ext cx="536267" cy="42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3" fill="norm" stroke="1" extrusionOk="0">
                  <a:moveTo>
                    <a:pt x="3432" y="14449"/>
                  </a:moveTo>
                  <a:cubicBezTo>
                    <a:pt x="3006" y="14235"/>
                    <a:pt x="2581" y="14021"/>
                    <a:pt x="2028" y="14128"/>
                  </a:cubicBezTo>
                  <a:cubicBezTo>
                    <a:pt x="1476" y="14235"/>
                    <a:pt x="795" y="14662"/>
                    <a:pt x="413" y="15678"/>
                  </a:cubicBezTo>
                  <a:cubicBezTo>
                    <a:pt x="30" y="16694"/>
                    <a:pt x="-55" y="18298"/>
                    <a:pt x="30" y="19367"/>
                  </a:cubicBezTo>
                  <a:cubicBezTo>
                    <a:pt x="115" y="20437"/>
                    <a:pt x="370" y="20971"/>
                    <a:pt x="753" y="21239"/>
                  </a:cubicBezTo>
                  <a:cubicBezTo>
                    <a:pt x="1136" y="21506"/>
                    <a:pt x="1646" y="21506"/>
                    <a:pt x="2071" y="21185"/>
                  </a:cubicBezTo>
                  <a:cubicBezTo>
                    <a:pt x="2496" y="20864"/>
                    <a:pt x="2836" y="20223"/>
                    <a:pt x="3134" y="18245"/>
                  </a:cubicBezTo>
                  <a:cubicBezTo>
                    <a:pt x="3432" y="16266"/>
                    <a:pt x="3687" y="12952"/>
                    <a:pt x="3687" y="10278"/>
                  </a:cubicBezTo>
                  <a:cubicBezTo>
                    <a:pt x="3687" y="7605"/>
                    <a:pt x="3432" y="5573"/>
                    <a:pt x="3176" y="4237"/>
                  </a:cubicBezTo>
                  <a:cubicBezTo>
                    <a:pt x="2921" y="2900"/>
                    <a:pt x="2666" y="2258"/>
                    <a:pt x="2411" y="2152"/>
                  </a:cubicBezTo>
                  <a:cubicBezTo>
                    <a:pt x="2156" y="2045"/>
                    <a:pt x="1901" y="2472"/>
                    <a:pt x="1731" y="3862"/>
                  </a:cubicBezTo>
                  <a:cubicBezTo>
                    <a:pt x="1561" y="5253"/>
                    <a:pt x="1476" y="7605"/>
                    <a:pt x="1688" y="10225"/>
                  </a:cubicBezTo>
                  <a:cubicBezTo>
                    <a:pt x="1901" y="12845"/>
                    <a:pt x="2411" y="15732"/>
                    <a:pt x="2836" y="17389"/>
                  </a:cubicBezTo>
                  <a:cubicBezTo>
                    <a:pt x="3262" y="19047"/>
                    <a:pt x="3602" y="19474"/>
                    <a:pt x="3984" y="19742"/>
                  </a:cubicBezTo>
                  <a:cubicBezTo>
                    <a:pt x="4367" y="20009"/>
                    <a:pt x="4792" y="20116"/>
                    <a:pt x="5090" y="19902"/>
                  </a:cubicBezTo>
                  <a:cubicBezTo>
                    <a:pt x="5388" y="19688"/>
                    <a:pt x="5558" y="19154"/>
                    <a:pt x="5685" y="18458"/>
                  </a:cubicBezTo>
                  <a:cubicBezTo>
                    <a:pt x="5813" y="17763"/>
                    <a:pt x="5898" y="16908"/>
                    <a:pt x="5983" y="16748"/>
                  </a:cubicBezTo>
                  <a:cubicBezTo>
                    <a:pt x="6068" y="16587"/>
                    <a:pt x="6153" y="17122"/>
                    <a:pt x="6323" y="17603"/>
                  </a:cubicBezTo>
                  <a:cubicBezTo>
                    <a:pt x="6493" y="18084"/>
                    <a:pt x="6748" y="18512"/>
                    <a:pt x="7131" y="18672"/>
                  </a:cubicBezTo>
                  <a:cubicBezTo>
                    <a:pt x="7514" y="18833"/>
                    <a:pt x="8024" y="18726"/>
                    <a:pt x="8491" y="18191"/>
                  </a:cubicBezTo>
                  <a:cubicBezTo>
                    <a:pt x="8959" y="17656"/>
                    <a:pt x="9384" y="16694"/>
                    <a:pt x="9639" y="15946"/>
                  </a:cubicBezTo>
                  <a:cubicBezTo>
                    <a:pt x="9895" y="15197"/>
                    <a:pt x="9980" y="14662"/>
                    <a:pt x="9980" y="14662"/>
                  </a:cubicBezTo>
                  <a:cubicBezTo>
                    <a:pt x="9980" y="14662"/>
                    <a:pt x="9895" y="15197"/>
                    <a:pt x="9852" y="15732"/>
                  </a:cubicBezTo>
                  <a:cubicBezTo>
                    <a:pt x="9810" y="16266"/>
                    <a:pt x="9810" y="16801"/>
                    <a:pt x="9937" y="17282"/>
                  </a:cubicBezTo>
                  <a:cubicBezTo>
                    <a:pt x="10065" y="17763"/>
                    <a:pt x="10320" y="18191"/>
                    <a:pt x="10660" y="18352"/>
                  </a:cubicBezTo>
                  <a:cubicBezTo>
                    <a:pt x="11000" y="18512"/>
                    <a:pt x="11425" y="18405"/>
                    <a:pt x="12148" y="17710"/>
                  </a:cubicBezTo>
                  <a:cubicBezTo>
                    <a:pt x="12871" y="17015"/>
                    <a:pt x="13891" y="15732"/>
                    <a:pt x="14529" y="14823"/>
                  </a:cubicBezTo>
                  <a:cubicBezTo>
                    <a:pt x="15167" y="13914"/>
                    <a:pt x="15422" y="13379"/>
                    <a:pt x="15550" y="12845"/>
                  </a:cubicBezTo>
                  <a:cubicBezTo>
                    <a:pt x="15677" y="12310"/>
                    <a:pt x="15677" y="11775"/>
                    <a:pt x="15422" y="11561"/>
                  </a:cubicBezTo>
                  <a:cubicBezTo>
                    <a:pt x="15167" y="11348"/>
                    <a:pt x="14657" y="11455"/>
                    <a:pt x="14274" y="11775"/>
                  </a:cubicBezTo>
                  <a:cubicBezTo>
                    <a:pt x="13891" y="12096"/>
                    <a:pt x="13636" y="12631"/>
                    <a:pt x="13466" y="13165"/>
                  </a:cubicBezTo>
                  <a:cubicBezTo>
                    <a:pt x="13296" y="13700"/>
                    <a:pt x="13211" y="14235"/>
                    <a:pt x="13169" y="14769"/>
                  </a:cubicBezTo>
                  <a:cubicBezTo>
                    <a:pt x="13126" y="15304"/>
                    <a:pt x="13126" y="15839"/>
                    <a:pt x="13339" y="16213"/>
                  </a:cubicBezTo>
                  <a:cubicBezTo>
                    <a:pt x="13551" y="16587"/>
                    <a:pt x="13976" y="16801"/>
                    <a:pt x="14359" y="16694"/>
                  </a:cubicBezTo>
                  <a:cubicBezTo>
                    <a:pt x="14742" y="16587"/>
                    <a:pt x="15082" y="16159"/>
                    <a:pt x="15422" y="15625"/>
                  </a:cubicBezTo>
                  <a:cubicBezTo>
                    <a:pt x="15762" y="15090"/>
                    <a:pt x="16102" y="14449"/>
                    <a:pt x="16315" y="14395"/>
                  </a:cubicBezTo>
                  <a:cubicBezTo>
                    <a:pt x="16528" y="14342"/>
                    <a:pt x="16613" y="14876"/>
                    <a:pt x="16783" y="15357"/>
                  </a:cubicBezTo>
                  <a:cubicBezTo>
                    <a:pt x="16953" y="15839"/>
                    <a:pt x="17208" y="16266"/>
                    <a:pt x="17548" y="16427"/>
                  </a:cubicBezTo>
                  <a:cubicBezTo>
                    <a:pt x="17888" y="16587"/>
                    <a:pt x="18314" y="16480"/>
                    <a:pt x="18739" y="15464"/>
                  </a:cubicBezTo>
                  <a:cubicBezTo>
                    <a:pt x="19164" y="14449"/>
                    <a:pt x="19589" y="12524"/>
                    <a:pt x="19802" y="10064"/>
                  </a:cubicBezTo>
                  <a:cubicBezTo>
                    <a:pt x="20014" y="7605"/>
                    <a:pt x="20014" y="4611"/>
                    <a:pt x="19887" y="2740"/>
                  </a:cubicBezTo>
                  <a:cubicBezTo>
                    <a:pt x="19759" y="868"/>
                    <a:pt x="19504" y="120"/>
                    <a:pt x="19206" y="13"/>
                  </a:cubicBezTo>
                  <a:cubicBezTo>
                    <a:pt x="18909" y="-94"/>
                    <a:pt x="18569" y="441"/>
                    <a:pt x="18399" y="2312"/>
                  </a:cubicBezTo>
                  <a:cubicBezTo>
                    <a:pt x="18228" y="4183"/>
                    <a:pt x="18228" y="7391"/>
                    <a:pt x="18569" y="10064"/>
                  </a:cubicBezTo>
                  <a:cubicBezTo>
                    <a:pt x="18909" y="12738"/>
                    <a:pt x="19589" y="14876"/>
                    <a:pt x="20142" y="16053"/>
                  </a:cubicBezTo>
                  <a:cubicBezTo>
                    <a:pt x="20695" y="17229"/>
                    <a:pt x="21120" y="17443"/>
                    <a:pt x="21545" y="176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1282700" y="1050427"/>
              <a:ext cx="101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1339850" y="1171077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8000"/>
                    <a:pt x="9095" y="14400"/>
                    <a:pt x="12695" y="10800"/>
                  </a:cubicBezTo>
                  <a:cubicBezTo>
                    <a:pt x="16295" y="7200"/>
                    <a:pt x="1894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1854200" y="848173"/>
              <a:ext cx="247650" cy="1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281"/>
                  </a:moveTo>
                  <a:cubicBezTo>
                    <a:pt x="554" y="1214"/>
                    <a:pt x="1108" y="148"/>
                    <a:pt x="1938" y="14"/>
                  </a:cubicBezTo>
                  <a:cubicBezTo>
                    <a:pt x="2769" y="-119"/>
                    <a:pt x="3877" y="681"/>
                    <a:pt x="5723" y="2948"/>
                  </a:cubicBezTo>
                  <a:cubicBezTo>
                    <a:pt x="7569" y="5214"/>
                    <a:pt x="10154" y="8948"/>
                    <a:pt x="12462" y="12281"/>
                  </a:cubicBezTo>
                  <a:cubicBezTo>
                    <a:pt x="14769" y="15614"/>
                    <a:pt x="16800" y="18548"/>
                    <a:pt x="18277" y="20014"/>
                  </a:cubicBezTo>
                  <a:cubicBezTo>
                    <a:pt x="19754" y="21481"/>
                    <a:pt x="20677" y="21481"/>
                    <a:pt x="21600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2070100" y="815477"/>
              <a:ext cx="762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160"/>
                    <a:pt x="12000" y="4320"/>
                    <a:pt x="9000" y="6720"/>
                  </a:cubicBezTo>
                  <a:cubicBezTo>
                    <a:pt x="6000" y="9120"/>
                    <a:pt x="4800" y="11760"/>
                    <a:pt x="3300" y="13800"/>
                  </a:cubicBezTo>
                  <a:cubicBezTo>
                    <a:pt x="1800" y="15840"/>
                    <a:pt x="0" y="17280"/>
                    <a:pt x="0" y="18480"/>
                  </a:cubicBezTo>
                  <a:cubicBezTo>
                    <a:pt x="0" y="19680"/>
                    <a:pt x="1800" y="20640"/>
                    <a:pt x="3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2209800" y="1113927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506"/>
                    <a:pt x="3600" y="11012"/>
                    <a:pt x="7200" y="14612"/>
                  </a:cubicBezTo>
                  <a:cubicBezTo>
                    <a:pt x="10800" y="18212"/>
                    <a:pt x="162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2197100" y="999990"/>
              <a:ext cx="44450" cy="3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24" fill="norm" stroke="1" extrusionOk="0">
                  <a:moveTo>
                    <a:pt x="21600" y="7868"/>
                  </a:moveTo>
                  <a:cubicBezTo>
                    <a:pt x="16457" y="11918"/>
                    <a:pt x="11314" y="15968"/>
                    <a:pt x="11314" y="17993"/>
                  </a:cubicBezTo>
                  <a:cubicBezTo>
                    <a:pt x="11314" y="20018"/>
                    <a:pt x="16457" y="20018"/>
                    <a:pt x="18514" y="15968"/>
                  </a:cubicBezTo>
                  <a:cubicBezTo>
                    <a:pt x="20571" y="11918"/>
                    <a:pt x="19543" y="3818"/>
                    <a:pt x="15943" y="1118"/>
                  </a:cubicBezTo>
                  <a:cubicBezTo>
                    <a:pt x="12343" y="-1582"/>
                    <a:pt x="6171" y="1118"/>
                    <a:pt x="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2533650" y="1025027"/>
              <a:ext cx="241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4400"/>
                    <a:pt x="9853" y="7200"/>
                    <a:pt x="13453" y="3600"/>
                  </a:cubicBezTo>
                  <a:cubicBezTo>
                    <a:pt x="17053" y="0"/>
                    <a:pt x="1932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2984500" y="802777"/>
              <a:ext cx="1778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255"/>
                    <a:pt x="9257" y="8509"/>
                    <a:pt x="12857" y="12109"/>
                  </a:cubicBezTo>
                  <a:cubicBezTo>
                    <a:pt x="16457" y="15709"/>
                    <a:pt x="19029" y="186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3183051" y="764677"/>
              <a:ext cx="618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21021" y="0"/>
                  </a:moveTo>
                  <a:cubicBezTo>
                    <a:pt x="17421" y="3150"/>
                    <a:pt x="13821" y="6300"/>
                    <a:pt x="10941" y="9225"/>
                  </a:cubicBezTo>
                  <a:cubicBezTo>
                    <a:pt x="8061" y="12150"/>
                    <a:pt x="5901" y="14850"/>
                    <a:pt x="3741" y="16875"/>
                  </a:cubicBezTo>
                  <a:cubicBezTo>
                    <a:pt x="1581" y="18900"/>
                    <a:pt x="-579" y="20250"/>
                    <a:pt x="141" y="20925"/>
                  </a:cubicBezTo>
                  <a:cubicBezTo>
                    <a:pt x="861" y="21600"/>
                    <a:pt x="4461" y="21600"/>
                    <a:pt x="80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3295650" y="1075827"/>
              <a:ext cx="317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3317785" y="949190"/>
              <a:ext cx="49873" cy="4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0103" fill="norm" stroke="1" extrusionOk="0">
                  <a:moveTo>
                    <a:pt x="6517" y="8291"/>
                  </a:moveTo>
                  <a:cubicBezTo>
                    <a:pt x="3061" y="11109"/>
                    <a:pt x="-395" y="13926"/>
                    <a:pt x="37" y="16274"/>
                  </a:cubicBezTo>
                  <a:cubicBezTo>
                    <a:pt x="469" y="18622"/>
                    <a:pt x="4789" y="20500"/>
                    <a:pt x="9109" y="20030"/>
                  </a:cubicBezTo>
                  <a:cubicBezTo>
                    <a:pt x="13429" y="19561"/>
                    <a:pt x="17749" y="16743"/>
                    <a:pt x="19477" y="12517"/>
                  </a:cubicBezTo>
                  <a:cubicBezTo>
                    <a:pt x="21205" y="8291"/>
                    <a:pt x="20341" y="2657"/>
                    <a:pt x="17317" y="778"/>
                  </a:cubicBezTo>
                  <a:cubicBezTo>
                    <a:pt x="14293" y="-1100"/>
                    <a:pt x="9109" y="778"/>
                    <a:pt x="3925" y="26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3139819" y="549367"/>
              <a:ext cx="92331" cy="11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107" fill="norm" stroke="1" extrusionOk="0">
                  <a:moveTo>
                    <a:pt x="6687" y="5678"/>
                  </a:moveTo>
                  <a:cubicBezTo>
                    <a:pt x="5214" y="9536"/>
                    <a:pt x="3741" y="13393"/>
                    <a:pt x="2514" y="16286"/>
                  </a:cubicBezTo>
                  <a:cubicBezTo>
                    <a:pt x="1287" y="19178"/>
                    <a:pt x="305" y="21107"/>
                    <a:pt x="59" y="21107"/>
                  </a:cubicBezTo>
                  <a:cubicBezTo>
                    <a:pt x="-186" y="21107"/>
                    <a:pt x="305" y="19178"/>
                    <a:pt x="2023" y="15514"/>
                  </a:cubicBezTo>
                  <a:cubicBezTo>
                    <a:pt x="3741" y="11850"/>
                    <a:pt x="6687" y="6450"/>
                    <a:pt x="9387" y="3364"/>
                  </a:cubicBezTo>
                  <a:cubicBezTo>
                    <a:pt x="12087" y="278"/>
                    <a:pt x="14541" y="-493"/>
                    <a:pt x="16259" y="278"/>
                  </a:cubicBezTo>
                  <a:cubicBezTo>
                    <a:pt x="17978" y="1050"/>
                    <a:pt x="18959" y="3364"/>
                    <a:pt x="19696" y="6257"/>
                  </a:cubicBezTo>
                  <a:cubicBezTo>
                    <a:pt x="20432" y="9150"/>
                    <a:pt x="20923" y="12621"/>
                    <a:pt x="21414" y="16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2849854" y="257180"/>
              <a:ext cx="851938" cy="112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58" fill="norm" stroke="1" extrusionOk="0">
                  <a:moveTo>
                    <a:pt x="11973" y="2908"/>
                  </a:moveTo>
                  <a:cubicBezTo>
                    <a:pt x="11920" y="2503"/>
                    <a:pt x="11867" y="2097"/>
                    <a:pt x="11496" y="1793"/>
                  </a:cubicBezTo>
                  <a:cubicBezTo>
                    <a:pt x="11124" y="1489"/>
                    <a:pt x="10434" y="1287"/>
                    <a:pt x="9665" y="1206"/>
                  </a:cubicBezTo>
                  <a:cubicBezTo>
                    <a:pt x="8895" y="1125"/>
                    <a:pt x="8046" y="1165"/>
                    <a:pt x="7011" y="1591"/>
                  </a:cubicBezTo>
                  <a:cubicBezTo>
                    <a:pt x="5976" y="2016"/>
                    <a:pt x="4755" y="2827"/>
                    <a:pt x="3800" y="3698"/>
                  </a:cubicBezTo>
                  <a:cubicBezTo>
                    <a:pt x="2845" y="4569"/>
                    <a:pt x="2155" y="5501"/>
                    <a:pt x="1624" y="6535"/>
                  </a:cubicBezTo>
                  <a:cubicBezTo>
                    <a:pt x="1094" y="7568"/>
                    <a:pt x="722" y="8703"/>
                    <a:pt x="483" y="9838"/>
                  </a:cubicBezTo>
                  <a:cubicBezTo>
                    <a:pt x="244" y="10972"/>
                    <a:pt x="138" y="12107"/>
                    <a:pt x="59" y="13384"/>
                  </a:cubicBezTo>
                  <a:cubicBezTo>
                    <a:pt x="-21" y="14660"/>
                    <a:pt x="-74" y="16079"/>
                    <a:pt x="271" y="17315"/>
                  </a:cubicBezTo>
                  <a:cubicBezTo>
                    <a:pt x="616" y="18551"/>
                    <a:pt x="1359" y="19604"/>
                    <a:pt x="2447" y="20314"/>
                  </a:cubicBezTo>
                  <a:cubicBezTo>
                    <a:pt x="3535" y="21023"/>
                    <a:pt x="4968" y="21387"/>
                    <a:pt x="6374" y="21448"/>
                  </a:cubicBezTo>
                  <a:cubicBezTo>
                    <a:pt x="7781" y="21509"/>
                    <a:pt x="9160" y="21266"/>
                    <a:pt x="10726" y="20719"/>
                  </a:cubicBezTo>
                  <a:cubicBezTo>
                    <a:pt x="12292" y="20172"/>
                    <a:pt x="14043" y="19321"/>
                    <a:pt x="15529" y="18368"/>
                  </a:cubicBezTo>
                  <a:cubicBezTo>
                    <a:pt x="17015" y="17416"/>
                    <a:pt x="18236" y="16362"/>
                    <a:pt x="19138" y="15126"/>
                  </a:cubicBezTo>
                  <a:cubicBezTo>
                    <a:pt x="20040" y="13890"/>
                    <a:pt x="20624" y="12472"/>
                    <a:pt x="20995" y="11033"/>
                  </a:cubicBezTo>
                  <a:cubicBezTo>
                    <a:pt x="21367" y="9595"/>
                    <a:pt x="21526" y="8136"/>
                    <a:pt x="21128" y="6717"/>
                  </a:cubicBezTo>
                  <a:cubicBezTo>
                    <a:pt x="20730" y="5299"/>
                    <a:pt x="19775" y="3921"/>
                    <a:pt x="18793" y="2807"/>
                  </a:cubicBezTo>
                  <a:cubicBezTo>
                    <a:pt x="17811" y="1692"/>
                    <a:pt x="16803" y="841"/>
                    <a:pt x="15741" y="395"/>
                  </a:cubicBezTo>
                  <a:cubicBezTo>
                    <a:pt x="14680" y="-50"/>
                    <a:pt x="13565" y="-91"/>
                    <a:pt x="12583" y="132"/>
                  </a:cubicBezTo>
                  <a:cubicBezTo>
                    <a:pt x="11602" y="355"/>
                    <a:pt x="10753" y="841"/>
                    <a:pt x="9903" y="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3712944" y="-1"/>
              <a:ext cx="486147" cy="39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14" fill="norm" stroke="1" extrusionOk="0">
                  <a:moveTo>
                    <a:pt x="79" y="21514"/>
                  </a:moveTo>
                  <a:cubicBezTo>
                    <a:pt x="-14" y="20930"/>
                    <a:pt x="-107" y="20346"/>
                    <a:pt x="312" y="19354"/>
                  </a:cubicBezTo>
                  <a:cubicBezTo>
                    <a:pt x="731" y="18362"/>
                    <a:pt x="1662" y="16960"/>
                    <a:pt x="3710" y="15151"/>
                  </a:cubicBezTo>
                  <a:cubicBezTo>
                    <a:pt x="5759" y="13341"/>
                    <a:pt x="8924" y="11123"/>
                    <a:pt x="11764" y="8963"/>
                  </a:cubicBezTo>
                  <a:cubicBezTo>
                    <a:pt x="14603" y="6803"/>
                    <a:pt x="17117" y="4701"/>
                    <a:pt x="18560" y="3358"/>
                  </a:cubicBezTo>
                  <a:cubicBezTo>
                    <a:pt x="20003" y="2016"/>
                    <a:pt x="20376" y="1432"/>
                    <a:pt x="20283" y="1140"/>
                  </a:cubicBezTo>
                  <a:cubicBezTo>
                    <a:pt x="20190" y="848"/>
                    <a:pt x="19631" y="848"/>
                    <a:pt x="18746" y="790"/>
                  </a:cubicBezTo>
                  <a:cubicBezTo>
                    <a:pt x="17862" y="731"/>
                    <a:pt x="16652" y="615"/>
                    <a:pt x="15814" y="498"/>
                  </a:cubicBezTo>
                  <a:cubicBezTo>
                    <a:pt x="14976" y="381"/>
                    <a:pt x="14510" y="264"/>
                    <a:pt x="14510" y="148"/>
                  </a:cubicBezTo>
                  <a:cubicBezTo>
                    <a:pt x="14510" y="31"/>
                    <a:pt x="14976" y="-86"/>
                    <a:pt x="15953" y="89"/>
                  </a:cubicBezTo>
                  <a:cubicBezTo>
                    <a:pt x="16931" y="264"/>
                    <a:pt x="18421" y="731"/>
                    <a:pt x="19491" y="1373"/>
                  </a:cubicBezTo>
                  <a:cubicBezTo>
                    <a:pt x="20562" y="2016"/>
                    <a:pt x="21214" y="2833"/>
                    <a:pt x="21353" y="4117"/>
                  </a:cubicBezTo>
                  <a:cubicBezTo>
                    <a:pt x="21493" y="5402"/>
                    <a:pt x="21121" y="7153"/>
                    <a:pt x="20748" y="8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511300" y="2028327"/>
              <a:ext cx="1079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1562100" y="2123577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1797050" y="1907677"/>
              <a:ext cx="146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1971415" y="1869577"/>
              <a:ext cx="6693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21345" y="0"/>
                  </a:moveTo>
                  <a:cubicBezTo>
                    <a:pt x="17970" y="144"/>
                    <a:pt x="14595" y="288"/>
                    <a:pt x="11220" y="1440"/>
                  </a:cubicBezTo>
                  <a:cubicBezTo>
                    <a:pt x="7845" y="2592"/>
                    <a:pt x="4470" y="4752"/>
                    <a:pt x="2445" y="7488"/>
                  </a:cubicBezTo>
                  <a:cubicBezTo>
                    <a:pt x="420" y="10224"/>
                    <a:pt x="-255" y="13536"/>
                    <a:pt x="82" y="15984"/>
                  </a:cubicBezTo>
                  <a:cubicBezTo>
                    <a:pt x="420" y="18432"/>
                    <a:pt x="1770" y="20016"/>
                    <a:pt x="31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2095500" y="2148977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2078566" y="2025883"/>
              <a:ext cx="48250" cy="3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0526" fill="norm" stroke="1" extrusionOk="0">
                  <a:moveTo>
                    <a:pt x="7200" y="20526"/>
                  </a:moveTo>
                  <a:cubicBezTo>
                    <a:pt x="3600" y="16714"/>
                    <a:pt x="0" y="12902"/>
                    <a:pt x="0" y="12902"/>
                  </a:cubicBezTo>
                  <a:cubicBezTo>
                    <a:pt x="0" y="12902"/>
                    <a:pt x="3600" y="16714"/>
                    <a:pt x="8100" y="17985"/>
                  </a:cubicBezTo>
                  <a:cubicBezTo>
                    <a:pt x="12600" y="19255"/>
                    <a:pt x="18000" y="17985"/>
                    <a:pt x="19800" y="14173"/>
                  </a:cubicBezTo>
                  <a:cubicBezTo>
                    <a:pt x="21600" y="10361"/>
                    <a:pt x="19800" y="4008"/>
                    <a:pt x="16650" y="1467"/>
                  </a:cubicBezTo>
                  <a:cubicBezTo>
                    <a:pt x="13500" y="-1074"/>
                    <a:pt x="9000" y="197"/>
                    <a:pt x="4500" y="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2279649" y="1990227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2643315" y="1798504"/>
              <a:ext cx="80836" cy="35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546" fill="norm" stroke="1" extrusionOk="0">
                  <a:moveTo>
                    <a:pt x="21151" y="457"/>
                  </a:moveTo>
                  <a:cubicBezTo>
                    <a:pt x="18382" y="202"/>
                    <a:pt x="15613" y="-54"/>
                    <a:pt x="13120" y="10"/>
                  </a:cubicBezTo>
                  <a:cubicBezTo>
                    <a:pt x="10628" y="74"/>
                    <a:pt x="8413" y="457"/>
                    <a:pt x="5920" y="2183"/>
                  </a:cubicBezTo>
                  <a:cubicBezTo>
                    <a:pt x="3428" y="3908"/>
                    <a:pt x="659" y="6976"/>
                    <a:pt x="105" y="9915"/>
                  </a:cubicBezTo>
                  <a:cubicBezTo>
                    <a:pt x="-449" y="12855"/>
                    <a:pt x="1213" y="15667"/>
                    <a:pt x="4536" y="17584"/>
                  </a:cubicBezTo>
                  <a:cubicBezTo>
                    <a:pt x="7859" y="19501"/>
                    <a:pt x="12843" y="20524"/>
                    <a:pt x="17828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2848985" y="1845089"/>
              <a:ext cx="136060" cy="48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560" fill="norm" stroke="1" extrusionOk="0">
                  <a:moveTo>
                    <a:pt x="2298" y="21560"/>
                  </a:moveTo>
                  <a:cubicBezTo>
                    <a:pt x="1644" y="19409"/>
                    <a:pt x="989" y="17259"/>
                    <a:pt x="498" y="14828"/>
                  </a:cubicBezTo>
                  <a:cubicBezTo>
                    <a:pt x="7" y="12396"/>
                    <a:pt x="-320" y="9685"/>
                    <a:pt x="498" y="7300"/>
                  </a:cubicBezTo>
                  <a:cubicBezTo>
                    <a:pt x="1316" y="4916"/>
                    <a:pt x="3280" y="2859"/>
                    <a:pt x="4916" y="1690"/>
                  </a:cubicBezTo>
                  <a:cubicBezTo>
                    <a:pt x="6553" y="521"/>
                    <a:pt x="7862" y="241"/>
                    <a:pt x="9335" y="100"/>
                  </a:cubicBezTo>
                  <a:cubicBezTo>
                    <a:pt x="10807" y="-40"/>
                    <a:pt x="12444" y="-40"/>
                    <a:pt x="13753" y="147"/>
                  </a:cubicBezTo>
                  <a:cubicBezTo>
                    <a:pt x="15062" y="334"/>
                    <a:pt x="16044" y="708"/>
                    <a:pt x="15553" y="1643"/>
                  </a:cubicBezTo>
                  <a:cubicBezTo>
                    <a:pt x="15062" y="2578"/>
                    <a:pt x="13098" y="4074"/>
                    <a:pt x="11462" y="5009"/>
                  </a:cubicBezTo>
                  <a:cubicBezTo>
                    <a:pt x="9825" y="5944"/>
                    <a:pt x="8516" y="6318"/>
                    <a:pt x="8844" y="6459"/>
                  </a:cubicBezTo>
                  <a:cubicBezTo>
                    <a:pt x="9171" y="6599"/>
                    <a:pt x="11135" y="6505"/>
                    <a:pt x="12935" y="6599"/>
                  </a:cubicBezTo>
                  <a:cubicBezTo>
                    <a:pt x="14735" y="6692"/>
                    <a:pt x="16371" y="6973"/>
                    <a:pt x="17844" y="7394"/>
                  </a:cubicBezTo>
                  <a:cubicBezTo>
                    <a:pt x="19316" y="7815"/>
                    <a:pt x="20625" y="8376"/>
                    <a:pt x="20953" y="8937"/>
                  </a:cubicBezTo>
                  <a:cubicBezTo>
                    <a:pt x="21280" y="9498"/>
                    <a:pt x="20625" y="10059"/>
                    <a:pt x="19480" y="10292"/>
                  </a:cubicBezTo>
                  <a:cubicBezTo>
                    <a:pt x="18335" y="10526"/>
                    <a:pt x="16698" y="10433"/>
                    <a:pt x="15062" y="10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3039492" y="1964827"/>
              <a:ext cx="46604" cy="10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6" h="21099" fill="norm" stroke="1" extrusionOk="0">
                  <a:moveTo>
                    <a:pt x="11717" y="11215"/>
                  </a:moveTo>
                  <a:cubicBezTo>
                    <a:pt x="7217" y="12046"/>
                    <a:pt x="2717" y="12877"/>
                    <a:pt x="917" y="14331"/>
                  </a:cubicBezTo>
                  <a:cubicBezTo>
                    <a:pt x="-883" y="15785"/>
                    <a:pt x="17" y="17862"/>
                    <a:pt x="3167" y="19315"/>
                  </a:cubicBezTo>
                  <a:cubicBezTo>
                    <a:pt x="6317" y="20769"/>
                    <a:pt x="11717" y="21600"/>
                    <a:pt x="15317" y="20769"/>
                  </a:cubicBezTo>
                  <a:cubicBezTo>
                    <a:pt x="18917" y="19938"/>
                    <a:pt x="20717" y="17446"/>
                    <a:pt x="19367" y="13708"/>
                  </a:cubicBezTo>
                  <a:cubicBezTo>
                    <a:pt x="18017" y="9969"/>
                    <a:pt x="13517" y="4985"/>
                    <a:pt x="90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2934642" y="1629992"/>
              <a:ext cx="107009" cy="10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57" fill="norm" stroke="1" extrusionOk="0">
                  <a:moveTo>
                    <a:pt x="2352" y="12363"/>
                  </a:moveTo>
                  <a:cubicBezTo>
                    <a:pt x="1082" y="14481"/>
                    <a:pt x="-189" y="16598"/>
                    <a:pt x="23" y="16810"/>
                  </a:cubicBezTo>
                  <a:cubicBezTo>
                    <a:pt x="235" y="17022"/>
                    <a:pt x="1929" y="15328"/>
                    <a:pt x="4046" y="12575"/>
                  </a:cubicBezTo>
                  <a:cubicBezTo>
                    <a:pt x="6164" y="9822"/>
                    <a:pt x="8705" y="6010"/>
                    <a:pt x="10823" y="3469"/>
                  </a:cubicBezTo>
                  <a:cubicBezTo>
                    <a:pt x="12940" y="928"/>
                    <a:pt x="14635" y="-343"/>
                    <a:pt x="15482" y="81"/>
                  </a:cubicBezTo>
                  <a:cubicBezTo>
                    <a:pt x="16329" y="504"/>
                    <a:pt x="16329" y="2622"/>
                    <a:pt x="17176" y="6433"/>
                  </a:cubicBezTo>
                  <a:cubicBezTo>
                    <a:pt x="18023" y="10245"/>
                    <a:pt x="19717" y="15751"/>
                    <a:pt x="21411" y="21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3206750" y="1952127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3261783" y="1888627"/>
              <a:ext cx="846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262"/>
                    <a:pt x="0" y="10523"/>
                    <a:pt x="0" y="14123"/>
                  </a:cubicBezTo>
                  <a:cubicBezTo>
                    <a:pt x="0" y="17723"/>
                    <a:pt x="10800" y="196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3371850" y="1706186"/>
              <a:ext cx="147513" cy="60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39" fill="norm" stroke="1" extrusionOk="0">
                  <a:moveTo>
                    <a:pt x="0" y="21539"/>
                  </a:moveTo>
                  <a:cubicBezTo>
                    <a:pt x="913" y="19493"/>
                    <a:pt x="1825" y="17446"/>
                    <a:pt x="2434" y="15059"/>
                  </a:cubicBezTo>
                  <a:cubicBezTo>
                    <a:pt x="3042" y="12672"/>
                    <a:pt x="3346" y="9943"/>
                    <a:pt x="4107" y="7670"/>
                  </a:cubicBezTo>
                  <a:cubicBezTo>
                    <a:pt x="4868" y="5396"/>
                    <a:pt x="6085" y="3577"/>
                    <a:pt x="6997" y="2440"/>
                  </a:cubicBezTo>
                  <a:cubicBezTo>
                    <a:pt x="7910" y="1303"/>
                    <a:pt x="8518" y="848"/>
                    <a:pt x="9431" y="507"/>
                  </a:cubicBezTo>
                  <a:cubicBezTo>
                    <a:pt x="10344" y="166"/>
                    <a:pt x="11561" y="-61"/>
                    <a:pt x="12473" y="15"/>
                  </a:cubicBezTo>
                  <a:cubicBezTo>
                    <a:pt x="13386" y="91"/>
                    <a:pt x="13994" y="470"/>
                    <a:pt x="14299" y="1152"/>
                  </a:cubicBezTo>
                  <a:cubicBezTo>
                    <a:pt x="14603" y="1834"/>
                    <a:pt x="14603" y="2819"/>
                    <a:pt x="14299" y="3653"/>
                  </a:cubicBezTo>
                  <a:cubicBezTo>
                    <a:pt x="13994" y="4486"/>
                    <a:pt x="13386" y="5168"/>
                    <a:pt x="13842" y="5547"/>
                  </a:cubicBezTo>
                  <a:cubicBezTo>
                    <a:pt x="14299" y="5926"/>
                    <a:pt x="15820" y="6002"/>
                    <a:pt x="17189" y="6154"/>
                  </a:cubicBezTo>
                  <a:cubicBezTo>
                    <a:pt x="18558" y="6305"/>
                    <a:pt x="19775" y="6533"/>
                    <a:pt x="20535" y="6987"/>
                  </a:cubicBezTo>
                  <a:cubicBezTo>
                    <a:pt x="21296" y="7442"/>
                    <a:pt x="21600" y="8124"/>
                    <a:pt x="20383" y="8655"/>
                  </a:cubicBezTo>
                  <a:cubicBezTo>
                    <a:pt x="19166" y="9185"/>
                    <a:pt x="16428" y="9564"/>
                    <a:pt x="13690" y="9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3581400" y="1907677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3445056" y="1545727"/>
              <a:ext cx="9824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029" y="0"/>
                  </a:moveTo>
                  <a:cubicBezTo>
                    <a:pt x="1569" y="4000"/>
                    <a:pt x="1110" y="8000"/>
                    <a:pt x="650" y="12000"/>
                  </a:cubicBezTo>
                  <a:cubicBezTo>
                    <a:pt x="191" y="16000"/>
                    <a:pt x="-269" y="20000"/>
                    <a:pt x="191" y="20400"/>
                  </a:cubicBezTo>
                  <a:cubicBezTo>
                    <a:pt x="650" y="20800"/>
                    <a:pt x="2029" y="17600"/>
                    <a:pt x="2948" y="14000"/>
                  </a:cubicBezTo>
                  <a:cubicBezTo>
                    <a:pt x="3867" y="10400"/>
                    <a:pt x="4327" y="6400"/>
                    <a:pt x="5705" y="4000"/>
                  </a:cubicBezTo>
                  <a:cubicBezTo>
                    <a:pt x="7084" y="1600"/>
                    <a:pt x="9382" y="800"/>
                    <a:pt x="12140" y="4000"/>
                  </a:cubicBezTo>
                  <a:cubicBezTo>
                    <a:pt x="14897" y="7200"/>
                    <a:pt x="18114" y="14400"/>
                    <a:pt x="213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3657600" y="1742577"/>
              <a:ext cx="1143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267"/>
                    <a:pt x="4000" y="533"/>
                    <a:pt x="7600" y="4133"/>
                  </a:cubicBezTo>
                  <a:cubicBezTo>
                    <a:pt x="11200" y="7733"/>
                    <a:pt x="16400" y="146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3712856" y="1717177"/>
              <a:ext cx="12254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9364" y="0"/>
                    <a:pt x="17534" y="0"/>
                    <a:pt x="15520" y="790"/>
                  </a:cubicBezTo>
                  <a:cubicBezTo>
                    <a:pt x="13507" y="1580"/>
                    <a:pt x="11310" y="3161"/>
                    <a:pt x="8564" y="5795"/>
                  </a:cubicBezTo>
                  <a:cubicBezTo>
                    <a:pt x="5819" y="8429"/>
                    <a:pt x="2524" y="12117"/>
                    <a:pt x="1059" y="14927"/>
                  </a:cubicBezTo>
                  <a:cubicBezTo>
                    <a:pt x="-405" y="17737"/>
                    <a:pt x="-39" y="19668"/>
                    <a:pt x="3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3841750" y="1952127"/>
              <a:ext cx="31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3886200" y="1850527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3867150" y="1653677"/>
              <a:ext cx="14373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18514" y="0"/>
                  </a:moveTo>
                  <a:cubicBezTo>
                    <a:pt x="20057" y="3164"/>
                    <a:pt x="21600" y="6327"/>
                    <a:pt x="20674" y="9273"/>
                  </a:cubicBezTo>
                  <a:cubicBezTo>
                    <a:pt x="19749" y="12218"/>
                    <a:pt x="16354" y="14945"/>
                    <a:pt x="12497" y="16964"/>
                  </a:cubicBezTo>
                  <a:cubicBezTo>
                    <a:pt x="8640" y="18982"/>
                    <a:pt x="4320" y="20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41562" y="3236848"/>
              <a:ext cx="176496" cy="4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495" fill="norm" stroke="1" extrusionOk="0">
                  <a:moveTo>
                    <a:pt x="18426" y="1211"/>
                  </a:moveTo>
                  <a:cubicBezTo>
                    <a:pt x="17673" y="772"/>
                    <a:pt x="16919" y="334"/>
                    <a:pt x="15915" y="114"/>
                  </a:cubicBezTo>
                  <a:cubicBezTo>
                    <a:pt x="14910" y="-105"/>
                    <a:pt x="13654" y="-105"/>
                    <a:pt x="11770" y="991"/>
                  </a:cubicBezTo>
                  <a:cubicBezTo>
                    <a:pt x="9887" y="2088"/>
                    <a:pt x="7375" y="4281"/>
                    <a:pt x="5115" y="7186"/>
                  </a:cubicBezTo>
                  <a:cubicBezTo>
                    <a:pt x="2854" y="10092"/>
                    <a:pt x="845" y="13710"/>
                    <a:pt x="217" y="16068"/>
                  </a:cubicBezTo>
                  <a:cubicBezTo>
                    <a:pt x="-411" y="18425"/>
                    <a:pt x="342" y="19521"/>
                    <a:pt x="2226" y="20289"/>
                  </a:cubicBezTo>
                  <a:cubicBezTo>
                    <a:pt x="4110" y="21056"/>
                    <a:pt x="7124" y="21495"/>
                    <a:pt x="9887" y="21495"/>
                  </a:cubicBezTo>
                  <a:cubicBezTo>
                    <a:pt x="12649" y="21495"/>
                    <a:pt x="15161" y="21056"/>
                    <a:pt x="17045" y="20344"/>
                  </a:cubicBezTo>
                  <a:cubicBezTo>
                    <a:pt x="18929" y="19631"/>
                    <a:pt x="20184" y="18644"/>
                    <a:pt x="20687" y="17877"/>
                  </a:cubicBezTo>
                  <a:cubicBezTo>
                    <a:pt x="21189" y="17109"/>
                    <a:pt x="20938" y="16561"/>
                    <a:pt x="20059" y="16177"/>
                  </a:cubicBezTo>
                  <a:cubicBezTo>
                    <a:pt x="19180" y="15793"/>
                    <a:pt x="17673" y="15574"/>
                    <a:pt x="16417" y="15629"/>
                  </a:cubicBezTo>
                  <a:cubicBezTo>
                    <a:pt x="15161" y="15684"/>
                    <a:pt x="14156" y="16013"/>
                    <a:pt x="14031" y="16342"/>
                  </a:cubicBezTo>
                  <a:cubicBezTo>
                    <a:pt x="13905" y="16671"/>
                    <a:pt x="14659" y="17000"/>
                    <a:pt x="15412" y="17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342355" y="3504883"/>
              <a:ext cx="60960" cy="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0973" fill="norm" stroke="1" extrusionOk="0">
                  <a:moveTo>
                    <a:pt x="17465" y="711"/>
                  </a:moveTo>
                  <a:cubicBezTo>
                    <a:pt x="13865" y="208"/>
                    <a:pt x="10265" y="-294"/>
                    <a:pt x="7025" y="208"/>
                  </a:cubicBezTo>
                  <a:cubicBezTo>
                    <a:pt x="3785" y="711"/>
                    <a:pt x="905" y="2218"/>
                    <a:pt x="185" y="5734"/>
                  </a:cubicBezTo>
                  <a:cubicBezTo>
                    <a:pt x="-535" y="9250"/>
                    <a:pt x="905" y="14776"/>
                    <a:pt x="3425" y="17790"/>
                  </a:cubicBezTo>
                  <a:cubicBezTo>
                    <a:pt x="5945" y="20804"/>
                    <a:pt x="9545" y="21306"/>
                    <a:pt x="13145" y="20804"/>
                  </a:cubicBezTo>
                  <a:cubicBezTo>
                    <a:pt x="16745" y="20301"/>
                    <a:pt x="20345" y="18794"/>
                    <a:pt x="20705" y="15278"/>
                  </a:cubicBezTo>
                  <a:cubicBezTo>
                    <a:pt x="21065" y="11762"/>
                    <a:pt x="18185" y="6236"/>
                    <a:pt x="15305" y="7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479689" y="3273873"/>
              <a:ext cx="249037" cy="367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45" fill="norm" stroke="1" extrusionOk="0">
                  <a:moveTo>
                    <a:pt x="7329" y="13724"/>
                  </a:moveTo>
                  <a:cubicBezTo>
                    <a:pt x="6784" y="13228"/>
                    <a:pt x="6240" y="12731"/>
                    <a:pt x="5514" y="12421"/>
                  </a:cubicBezTo>
                  <a:cubicBezTo>
                    <a:pt x="4788" y="12111"/>
                    <a:pt x="3880" y="11986"/>
                    <a:pt x="2973" y="12483"/>
                  </a:cubicBezTo>
                  <a:cubicBezTo>
                    <a:pt x="2065" y="12979"/>
                    <a:pt x="1158" y="14097"/>
                    <a:pt x="613" y="15028"/>
                  </a:cubicBezTo>
                  <a:cubicBezTo>
                    <a:pt x="69" y="15959"/>
                    <a:pt x="-113" y="16704"/>
                    <a:pt x="69" y="17386"/>
                  </a:cubicBezTo>
                  <a:cubicBezTo>
                    <a:pt x="250" y="18069"/>
                    <a:pt x="795" y="18690"/>
                    <a:pt x="1521" y="18938"/>
                  </a:cubicBezTo>
                  <a:cubicBezTo>
                    <a:pt x="2247" y="19186"/>
                    <a:pt x="3154" y="19062"/>
                    <a:pt x="3971" y="18690"/>
                  </a:cubicBezTo>
                  <a:cubicBezTo>
                    <a:pt x="4788" y="18317"/>
                    <a:pt x="5514" y="17697"/>
                    <a:pt x="6058" y="17076"/>
                  </a:cubicBezTo>
                  <a:cubicBezTo>
                    <a:pt x="6603" y="16455"/>
                    <a:pt x="6966" y="15835"/>
                    <a:pt x="7511" y="15835"/>
                  </a:cubicBezTo>
                  <a:cubicBezTo>
                    <a:pt x="8055" y="15835"/>
                    <a:pt x="8781" y="16455"/>
                    <a:pt x="9598" y="16828"/>
                  </a:cubicBezTo>
                  <a:cubicBezTo>
                    <a:pt x="10415" y="17200"/>
                    <a:pt x="11322" y="17324"/>
                    <a:pt x="12502" y="16952"/>
                  </a:cubicBezTo>
                  <a:cubicBezTo>
                    <a:pt x="13682" y="16579"/>
                    <a:pt x="15134" y="15711"/>
                    <a:pt x="16677" y="13724"/>
                  </a:cubicBezTo>
                  <a:cubicBezTo>
                    <a:pt x="18220" y="11738"/>
                    <a:pt x="19853" y="8635"/>
                    <a:pt x="20670" y="6276"/>
                  </a:cubicBezTo>
                  <a:cubicBezTo>
                    <a:pt x="21487" y="3917"/>
                    <a:pt x="21487" y="2304"/>
                    <a:pt x="21124" y="1311"/>
                  </a:cubicBezTo>
                  <a:cubicBezTo>
                    <a:pt x="20761" y="317"/>
                    <a:pt x="20035" y="-55"/>
                    <a:pt x="19400" y="7"/>
                  </a:cubicBezTo>
                  <a:cubicBezTo>
                    <a:pt x="18764" y="69"/>
                    <a:pt x="18220" y="566"/>
                    <a:pt x="17403" y="2614"/>
                  </a:cubicBezTo>
                  <a:cubicBezTo>
                    <a:pt x="16586" y="4662"/>
                    <a:pt x="15497" y="8262"/>
                    <a:pt x="15769" y="11676"/>
                  </a:cubicBezTo>
                  <a:cubicBezTo>
                    <a:pt x="16042" y="15090"/>
                    <a:pt x="17675" y="18317"/>
                    <a:pt x="19309" y="21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247650" y="3768227"/>
              <a:ext cx="3111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84" y="21600"/>
                    <a:pt x="11167" y="21600"/>
                    <a:pt x="14767" y="18000"/>
                  </a:cubicBezTo>
                  <a:cubicBezTo>
                    <a:pt x="18367" y="14400"/>
                    <a:pt x="19984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374650" y="3736477"/>
              <a:ext cx="3429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8450"/>
                    <a:pt x="7467" y="15300"/>
                    <a:pt x="11067" y="11700"/>
                  </a:cubicBezTo>
                  <a:cubicBezTo>
                    <a:pt x="14667" y="8100"/>
                    <a:pt x="18133" y="40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889000" y="3476127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895350" y="3603127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1238249" y="3349127"/>
              <a:ext cx="127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300"/>
                    <a:pt x="21600" y="6600"/>
                    <a:pt x="18000" y="10200"/>
                  </a:cubicBezTo>
                  <a:cubicBezTo>
                    <a:pt x="14400" y="13800"/>
                    <a:pt x="7200" y="17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1230171" y="3298327"/>
              <a:ext cx="198579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186" y="21600"/>
                  </a:moveTo>
                  <a:cubicBezTo>
                    <a:pt x="-42" y="19440"/>
                    <a:pt x="-269" y="17280"/>
                    <a:pt x="868" y="14940"/>
                  </a:cubicBezTo>
                  <a:cubicBezTo>
                    <a:pt x="2005" y="12600"/>
                    <a:pt x="4506" y="10080"/>
                    <a:pt x="8144" y="7560"/>
                  </a:cubicBezTo>
                  <a:cubicBezTo>
                    <a:pt x="11782" y="5040"/>
                    <a:pt x="16556" y="2520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282700" y="3457077"/>
              <a:ext cx="1270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428750" y="3520577"/>
              <a:ext cx="317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1447800" y="3444377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1527327" y="3454874"/>
              <a:ext cx="104624" cy="1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31" fill="norm" stroke="1" extrusionOk="0">
                  <a:moveTo>
                    <a:pt x="3209" y="3658"/>
                  </a:moveTo>
                  <a:cubicBezTo>
                    <a:pt x="2345" y="6463"/>
                    <a:pt x="1481" y="9269"/>
                    <a:pt x="1049" y="11793"/>
                  </a:cubicBezTo>
                  <a:cubicBezTo>
                    <a:pt x="617" y="14318"/>
                    <a:pt x="617" y="16562"/>
                    <a:pt x="401" y="16983"/>
                  </a:cubicBezTo>
                  <a:cubicBezTo>
                    <a:pt x="185" y="17404"/>
                    <a:pt x="-247" y="16001"/>
                    <a:pt x="185" y="13617"/>
                  </a:cubicBezTo>
                  <a:cubicBezTo>
                    <a:pt x="617" y="11232"/>
                    <a:pt x="1913" y="7866"/>
                    <a:pt x="3209" y="5482"/>
                  </a:cubicBezTo>
                  <a:cubicBezTo>
                    <a:pt x="4505" y="3097"/>
                    <a:pt x="5801" y="1695"/>
                    <a:pt x="7529" y="853"/>
                  </a:cubicBezTo>
                  <a:cubicBezTo>
                    <a:pt x="9257" y="12"/>
                    <a:pt x="11417" y="-269"/>
                    <a:pt x="12929" y="292"/>
                  </a:cubicBezTo>
                  <a:cubicBezTo>
                    <a:pt x="14441" y="853"/>
                    <a:pt x="15305" y="2256"/>
                    <a:pt x="16601" y="5902"/>
                  </a:cubicBezTo>
                  <a:cubicBezTo>
                    <a:pt x="17897" y="9549"/>
                    <a:pt x="19625" y="15440"/>
                    <a:pt x="21353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1704734" y="3268994"/>
              <a:ext cx="124066" cy="32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28" fill="norm" stroke="1" extrusionOk="0">
                  <a:moveTo>
                    <a:pt x="12673" y="13550"/>
                  </a:moveTo>
                  <a:cubicBezTo>
                    <a:pt x="10842" y="13273"/>
                    <a:pt x="9012" y="12996"/>
                    <a:pt x="7181" y="13065"/>
                  </a:cubicBezTo>
                  <a:cubicBezTo>
                    <a:pt x="5351" y="13134"/>
                    <a:pt x="3520" y="13550"/>
                    <a:pt x="2239" y="14727"/>
                  </a:cubicBezTo>
                  <a:cubicBezTo>
                    <a:pt x="957" y="15904"/>
                    <a:pt x="225" y="17842"/>
                    <a:pt x="42" y="19157"/>
                  </a:cubicBezTo>
                  <a:cubicBezTo>
                    <a:pt x="-141" y="20473"/>
                    <a:pt x="225" y="21165"/>
                    <a:pt x="2239" y="21304"/>
                  </a:cubicBezTo>
                  <a:cubicBezTo>
                    <a:pt x="4252" y="21442"/>
                    <a:pt x="7913" y="21027"/>
                    <a:pt x="11208" y="19157"/>
                  </a:cubicBezTo>
                  <a:cubicBezTo>
                    <a:pt x="14503" y="17288"/>
                    <a:pt x="17432" y="13965"/>
                    <a:pt x="19079" y="10850"/>
                  </a:cubicBezTo>
                  <a:cubicBezTo>
                    <a:pt x="20727" y="7734"/>
                    <a:pt x="21093" y="4827"/>
                    <a:pt x="20910" y="2957"/>
                  </a:cubicBezTo>
                  <a:cubicBezTo>
                    <a:pt x="20727" y="1088"/>
                    <a:pt x="19995" y="257"/>
                    <a:pt x="18896" y="50"/>
                  </a:cubicBezTo>
                  <a:cubicBezTo>
                    <a:pt x="17798" y="-158"/>
                    <a:pt x="16334" y="257"/>
                    <a:pt x="15052" y="1850"/>
                  </a:cubicBezTo>
                  <a:cubicBezTo>
                    <a:pt x="13771" y="3442"/>
                    <a:pt x="12673" y="6211"/>
                    <a:pt x="12673" y="8911"/>
                  </a:cubicBezTo>
                  <a:cubicBezTo>
                    <a:pt x="12673" y="11611"/>
                    <a:pt x="13771" y="14242"/>
                    <a:pt x="15418" y="15696"/>
                  </a:cubicBezTo>
                  <a:cubicBezTo>
                    <a:pt x="17066" y="17150"/>
                    <a:pt x="19262" y="17427"/>
                    <a:pt x="21459" y="17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2241549" y="3314860"/>
              <a:ext cx="136279" cy="52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058" fill="norm" stroke="1" extrusionOk="0">
                  <a:moveTo>
                    <a:pt x="0" y="11673"/>
                  </a:moveTo>
                  <a:cubicBezTo>
                    <a:pt x="332" y="14159"/>
                    <a:pt x="665" y="16644"/>
                    <a:pt x="831" y="18144"/>
                  </a:cubicBezTo>
                  <a:cubicBezTo>
                    <a:pt x="997" y="19644"/>
                    <a:pt x="997" y="20159"/>
                    <a:pt x="997" y="20630"/>
                  </a:cubicBezTo>
                  <a:cubicBezTo>
                    <a:pt x="997" y="21101"/>
                    <a:pt x="997" y="21530"/>
                    <a:pt x="831" y="19901"/>
                  </a:cubicBezTo>
                  <a:cubicBezTo>
                    <a:pt x="665" y="18273"/>
                    <a:pt x="332" y="14587"/>
                    <a:pt x="498" y="11330"/>
                  </a:cubicBezTo>
                  <a:cubicBezTo>
                    <a:pt x="665" y="8073"/>
                    <a:pt x="1329" y="5244"/>
                    <a:pt x="1994" y="3573"/>
                  </a:cubicBezTo>
                  <a:cubicBezTo>
                    <a:pt x="2658" y="1901"/>
                    <a:pt x="3323" y="1387"/>
                    <a:pt x="4486" y="959"/>
                  </a:cubicBezTo>
                  <a:cubicBezTo>
                    <a:pt x="5649" y="530"/>
                    <a:pt x="7311" y="187"/>
                    <a:pt x="8972" y="59"/>
                  </a:cubicBezTo>
                  <a:cubicBezTo>
                    <a:pt x="10634" y="-70"/>
                    <a:pt x="12295" y="16"/>
                    <a:pt x="13458" y="273"/>
                  </a:cubicBezTo>
                  <a:cubicBezTo>
                    <a:pt x="14622" y="530"/>
                    <a:pt x="15286" y="959"/>
                    <a:pt x="15452" y="1644"/>
                  </a:cubicBezTo>
                  <a:cubicBezTo>
                    <a:pt x="15618" y="2330"/>
                    <a:pt x="15286" y="3273"/>
                    <a:pt x="14455" y="3916"/>
                  </a:cubicBezTo>
                  <a:cubicBezTo>
                    <a:pt x="13625" y="4559"/>
                    <a:pt x="12295" y="4901"/>
                    <a:pt x="10966" y="5201"/>
                  </a:cubicBezTo>
                  <a:cubicBezTo>
                    <a:pt x="9637" y="5501"/>
                    <a:pt x="8308" y="5759"/>
                    <a:pt x="8474" y="5887"/>
                  </a:cubicBezTo>
                  <a:cubicBezTo>
                    <a:pt x="8640" y="6016"/>
                    <a:pt x="10302" y="6016"/>
                    <a:pt x="11963" y="6187"/>
                  </a:cubicBezTo>
                  <a:cubicBezTo>
                    <a:pt x="13625" y="6359"/>
                    <a:pt x="15286" y="6701"/>
                    <a:pt x="16782" y="7001"/>
                  </a:cubicBezTo>
                  <a:cubicBezTo>
                    <a:pt x="18277" y="7301"/>
                    <a:pt x="19606" y="7559"/>
                    <a:pt x="20437" y="7901"/>
                  </a:cubicBezTo>
                  <a:cubicBezTo>
                    <a:pt x="21268" y="8244"/>
                    <a:pt x="21600" y="8673"/>
                    <a:pt x="21268" y="9144"/>
                  </a:cubicBezTo>
                  <a:cubicBezTo>
                    <a:pt x="20935" y="9616"/>
                    <a:pt x="19938" y="10130"/>
                    <a:pt x="18609" y="10344"/>
                  </a:cubicBezTo>
                  <a:cubicBezTo>
                    <a:pt x="17280" y="10559"/>
                    <a:pt x="15618" y="10473"/>
                    <a:pt x="13957" y="10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2445283" y="3469777"/>
              <a:ext cx="67502" cy="13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036" fill="norm" stroke="1" extrusionOk="0">
                  <a:moveTo>
                    <a:pt x="9653" y="7087"/>
                  </a:moveTo>
                  <a:cubicBezTo>
                    <a:pt x="7035" y="8100"/>
                    <a:pt x="4417" y="9112"/>
                    <a:pt x="2780" y="10462"/>
                  </a:cubicBezTo>
                  <a:cubicBezTo>
                    <a:pt x="1144" y="11812"/>
                    <a:pt x="490" y="13500"/>
                    <a:pt x="162" y="15187"/>
                  </a:cubicBezTo>
                  <a:cubicBezTo>
                    <a:pt x="-165" y="16875"/>
                    <a:pt x="-165" y="18563"/>
                    <a:pt x="1799" y="19744"/>
                  </a:cubicBezTo>
                  <a:cubicBezTo>
                    <a:pt x="3762" y="20925"/>
                    <a:pt x="7690" y="21600"/>
                    <a:pt x="11290" y="20419"/>
                  </a:cubicBezTo>
                  <a:cubicBezTo>
                    <a:pt x="14890" y="19237"/>
                    <a:pt x="18162" y="16200"/>
                    <a:pt x="19799" y="13669"/>
                  </a:cubicBezTo>
                  <a:cubicBezTo>
                    <a:pt x="21435" y="11137"/>
                    <a:pt x="21435" y="9112"/>
                    <a:pt x="18162" y="6919"/>
                  </a:cubicBezTo>
                  <a:cubicBezTo>
                    <a:pt x="14890" y="4725"/>
                    <a:pt x="8344" y="2362"/>
                    <a:pt x="17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2259377" y="3149012"/>
              <a:ext cx="83774" cy="6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00" fill="norm" stroke="1" extrusionOk="0">
                  <a:moveTo>
                    <a:pt x="1932" y="14755"/>
                  </a:moveTo>
                  <a:cubicBezTo>
                    <a:pt x="852" y="18027"/>
                    <a:pt x="-228" y="21300"/>
                    <a:pt x="42" y="21300"/>
                  </a:cubicBezTo>
                  <a:cubicBezTo>
                    <a:pt x="312" y="21300"/>
                    <a:pt x="1932" y="18027"/>
                    <a:pt x="3552" y="14755"/>
                  </a:cubicBezTo>
                  <a:cubicBezTo>
                    <a:pt x="5172" y="11482"/>
                    <a:pt x="6792" y="8209"/>
                    <a:pt x="8682" y="5264"/>
                  </a:cubicBezTo>
                  <a:cubicBezTo>
                    <a:pt x="10572" y="2318"/>
                    <a:pt x="12732" y="-300"/>
                    <a:pt x="14352" y="27"/>
                  </a:cubicBezTo>
                  <a:cubicBezTo>
                    <a:pt x="15972" y="355"/>
                    <a:pt x="17052" y="3627"/>
                    <a:pt x="18132" y="7555"/>
                  </a:cubicBezTo>
                  <a:cubicBezTo>
                    <a:pt x="19212" y="11482"/>
                    <a:pt x="20292" y="16064"/>
                    <a:pt x="21372" y="206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2910115" y="3411370"/>
              <a:ext cx="144235" cy="15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632" fill="norm" stroke="1" extrusionOk="0">
                  <a:moveTo>
                    <a:pt x="19453" y="6137"/>
                  </a:moveTo>
                  <a:cubicBezTo>
                    <a:pt x="18827" y="4716"/>
                    <a:pt x="18201" y="3295"/>
                    <a:pt x="16479" y="1874"/>
                  </a:cubicBezTo>
                  <a:cubicBezTo>
                    <a:pt x="14757" y="453"/>
                    <a:pt x="11940" y="-968"/>
                    <a:pt x="8966" y="879"/>
                  </a:cubicBezTo>
                  <a:cubicBezTo>
                    <a:pt x="5992" y="2727"/>
                    <a:pt x="2861" y="7843"/>
                    <a:pt x="1296" y="11111"/>
                  </a:cubicBezTo>
                  <a:cubicBezTo>
                    <a:pt x="-269" y="14379"/>
                    <a:pt x="-269" y="15800"/>
                    <a:pt x="514" y="16795"/>
                  </a:cubicBezTo>
                  <a:cubicBezTo>
                    <a:pt x="1296" y="17790"/>
                    <a:pt x="2861" y="18358"/>
                    <a:pt x="4427" y="18358"/>
                  </a:cubicBezTo>
                  <a:cubicBezTo>
                    <a:pt x="5992" y="18358"/>
                    <a:pt x="7557" y="17790"/>
                    <a:pt x="8809" y="16937"/>
                  </a:cubicBezTo>
                  <a:cubicBezTo>
                    <a:pt x="10061" y="16085"/>
                    <a:pt x="11001" y="14948"/>
                    <a:pt x="11783" y="12958"/>
                  </a:cubicBezTo>
                  <a:cubicBezTo>
                    <a:pt x="12566" y="10969"/>
                    <a:pt x="13192" y="8127"/>
                    <a:pt x="13505" y="7416"/>
                  </a:cubicBezTo>
                  <a:cubicBezTo>
                    <a:pt x="13818" y="6706"/>
                    <a:pt x="13818" y="8127"/>
                    <a:pt x="14288" y="10543"/>
                  </a:cubicBezTo>
                  <a:cubicBezTo>
                    <a:pt x="14757" y="12958"/>
                    <a:pt x="15696" y="16369"/>
                    <a:pt x="16948" y="18216"/>
                  </a:cubicBezTo>
                  <a:cubicBezTo>
                    <a:pt x="18201" y="20064"/>
                    <a:pt x="19766" y="20348"/>
                    <a:pt x="21331" y="20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3118576" y="3400874"/>
              <a:ext cx="94525" cy="13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47" fill="norm" stroke="1" extrusionOk="0">
                  <a:moveTo>
                    <a:pt x="1275" y="9104"/>
                  </a:moveTo>
                  <a:cubicBezTo>
                    <a:pt x="1755" y="10818"/>
                    <a:pt x="2235" y="12533"/>
                    <a:pt x="1995" y="14761"/>
                  </a:cubicBezTo>
                  <a:cubicBezTo>
                    <a:pt x="1755" y="16990"/>
                    <a:pt x="795" y="19733"/>
                    <a:pt x="315" y="20247"/>
                  </a:cubicBezTo>
                  <a:cubicBezTo>
                    <a:pt x="-165" y="20761"/>
                    <a:pt x="-165" y="19047"/>
                    <a:pt x="795" y="15618"/>
                  </a:cubicBezTo>
                  <a:cubicBezTo>
                    <a:pt x="1755" y="12190"/>
                    <a:pt x="3675" y="7047"/>
                    <a:pt x="6075" y="3961"/>
                  </a:cubicBezTo>
                  <a:cubicBezTo>
                    <a:pt x="8475" y="876"/>
                    <a:pt x="11355" y="-153"/>
                    <a:pt x="13515" y="18"/>
                  </a:cubicBezTo>
                  <a:cubicBezTo>
                    <a:pt x="15675" y="190"/>
                    <a:pt x="17115" y="1561"/>
                    <a:pt x="17835" y="4476"/>
                  </a:cubicBezTo>
                  <a:cubicBezTo>
                    <a:pt x="18555" y="7390"/>
                    <a:pt x="18555" y="11847"/>
                    <a:pt x="19035" y="14933"/>
                  </a:cubicBezTo>
                  <a:cubicBezTo>
                    <a:pt x="19515" y="18018"/>
                    <a:pt x="20475" y="19733"/>
                    <a:pt x="21435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3280432" y="3207310"/>
              <a:ext cx="116348" cy="33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81" fill="norm" stroke="1" extrusionOk="0">
                  <a:moveTo>
                    <a:pt x="14344" y="14400"/>
                  </a:moveTo>
                  <a:cubicBezTo>
                    <a:pt x="12801" y="13992"/>
                    <a:pt x="11258" y="13585"/>
                    <a:pt x="9523" y="13449"/>
                  </a:cubicBezTo>
                  <a:cubicBezTo>
                    <a:pt x="7787" y="13313"/>
                    <a:pt x="5858" y="13449"/>
                    <a:pt x="4123" y="14468"/>
                  </a:cubicBezTo>
                  <a:cubicBezTo>
                    <a:pt x="2387" y="15487"/>
                    <a:pt x="844" y="17389"/>
                    <a:pt x="266" y="18679"/>
                  </a:cubicBezTo>
                  <a:cubicBezTo>
                    <a:pt x="-313" y="19970"/>
                    <a:pt x="73" y="20649"/>
                    <a:pt x="1230" y="21057"/>
                  </a:cubicBezTo>
                  <a:cubicBezTo>
                    <a:pt x="2387" y="21464"/>
                    <a:pt x="4316" y="21600"/>
                    <a:pt x="7016" y="20785"/>
                  </a:cubicBezTo>
                  <a:cubicBezTo>
                    <a:pt x="9716" y="19970"/>
                    <a:pt x="13187" y="18204"/>
                    <a:pt x="15694" y="15283"/>
                  </a:cubicBezTo>
                  <a:cubicBezTo>
                    <a:pt x="18201" y="12362"/>
                    <a:pt x="19744" y="8287"/>
                    <a:pt x="20516" y="5774"/>
                  </a:cubicBezTo>
                  <a:cubicBezTo>
                    <a:pt x="21287" y="3260"/>
                    <a:pt x="21287" y="2309"/>
                    <a:pt x="21094" y="1494"/>
                  </a:cubicBezTo>
                  <a:cubicBezTo>
                    <a:pt x="20901" y="679"/>
                    <a:pt x="20516" y="0"/>
                    <a:pt x="19744" y="0"/>
                  </a:cubicBezTo>
                  <a:cubicBezTo>
                    <a:pt x="18973" y="0"/>
                    <a:pt x="17816" y="679"/>
                    <a:pt x="16466" y="3192"/>
                  </a:cubicBezTo>
                  <a:cubicBezTo>
                    <a:pt x="15116" y="5706"/>
                    <a:pt x="13573" y="10053"/>
                    <a:pt x="13573" y="13313"/>
                  </a:cubicBezTo>
                  <a:cubicBezTo>
                    <a:pt x="13573" y="16574"/>
                    <a:pt x="15116" y="18747"/>
                    <a:pt x="16658" y="20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3702050" y="3307563"/>
              <a:ext cx="129911" cy="4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67" fill="norm" stroke="1" extrusionOk="0">
                  <a:moveTo>
                    <a:pt x="0" y="21467"/>
                  </a:moveTo>
                  <a:cubicBezTo>
                    <a:pt x="348" y="19035"/>
                    <a:pt x="697" y="16602"/>
                    <a:pt x="1568" y="13586"/>
                  </a:cubicBezTo>
                  <a:cubicBezTo>
                    <a:pt x="2439" y="10570"/>
                    <a:pt x="3832" y="6970"/>
                    <a:pt x="4703" y="4878"/>
                  </a:cubicBezTo>
                  <a:cubicBezTo>
                    <a:pt x="5574" y="2786"/>
                    <a:pt x="5923" y="2202"/>
                    <a:pt x="6445" y="1570"/>
                  </a:cubicBezTo>
                  <a:cubicBezTo>
                    <a:pt x="6968" y="937"/>
                    <a:pt x="7665" y="256"/>
                    <a:pt x="8710" y="62"/>
                  </a:cubicBezTo>
                  <a:cubicBezTo>
                    <a:pt x="9755" y="-133"/>
                    <a:pt x="11148" y="159"/>
                    <a:pt x="12019" y="548"/>
                  </a:cubicBezTo>
                  <a:cubicBezTo>
                    <a:pt x="12890" y="937"/>
                    <a:pt x="13239" y="1424"/>
                    <a:pt x="13587" y="2202"/>
                  </a:cubicBezTo>
                  <a:cubicBezTo>
                    <a:pt x="13935" y="2981"/>
                    <a:pt x="14284" y="4051"/>
                    <a:pt x="14632" y="4829"/>
                  </a:cubicBezTo>
                  <a:cubicBezTo>
                    <a:pt x="14981" y="5608"/>
                    <a:pt x="15329" y="6094"/>
                    <a:pt x="16374" y="6386"/>
                  </a:cubicBezTo>
                  <a:cubicBezTo>
                    <a:pt x="17419" y="6678"/>
                    <a:pt x="19161" y="6775"/>
                    <a:pt x="20206" y="7164"/>
                  </a:cubicBezTo>
                  <a:cubicBezTo>
                    <a:pt x="21252" y="7553"/>
                    <a:pt x="21600" y="8235"/>
                    <a:pt x="21252" y="8770"/>
                  </a:cubicBezTo>
                  <a:cubicBezTo>
                    <a:pt x="20903" y="9305"/>
                    <a:pt x="19858" y="9694"/>
                    <a:pt x="18639" y="10035"/>
                  </a:cubicBezTo>
                  <a:cubicBezTo>
                    <a:pt x="17419" y="10375"/>
                    <a:pt x="16026" y="10667"/>
                    <a:pt x="14110" y="10764"/>
                  </a:cubicBezTo>
                  <a:cubicBezTo>
                    <a:pt x="12194" y="10862"/>
                    <a:pt x="9755" y="10764"/>
                    <a:pt x="7316" y="10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3886200" y="3457077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3738929" y="3157495"/>
              <a:ext cx="121871" cy="10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726" fill="norm" stroke="1" extrusionOk="0">
                  <a:moveTo>
                    <a:pt x="214" y="4119"/>
                  </a:moveTo>
                  <a:cubicBezTo>
                    <a:pt x="959" y="1959"/>
                    <a:pt x="1704" y="-201"/>
                    <a:pt x="2076" y="15"/>
                  </a:cubicBezTo>
                  <a:cubicBezTo>
                    <a:pt x="2449" y="231"/>
                    <a:pt x="2449" y="2823"/>
                    <a:pt x="2449" y="5199"/>
                  </a:cubicBezTo>
                  <a:cubicBezTo>
                    <a:pt x="2449" y="7575"/>
                    <a:pt x="2449" y="9735"/>
                    <a:pt x="1890" y="12759"/>
                  </a:cubicBezTo>
                  <a:cubicBezTo>
                    <a:pt x="1332" y="15783"/>
                    <a:pt x="214" y="19671"/>
                    <a:pt x="28" y="20535"/>
                  </a:cubicBezTo>
                  <a:cubicBezTo>
                    <a:pt x="-158" y="21399"/>
                    <a:pt x="587" y="19239"/>
                    <a:pt x="1704" y="15999"/>
                  </a:cubicBezTo>
                  <a:cubicBezTo>
                    <a:pt x="2821" y="12759"/>
                    <a:pt x="4311" y="8439"/>
                    <a:pt x="5614" y="5415"/>
                  </a:cubicBezTo>
                  <a:cubicBezTo>
                    <a:pt x="6918" y="2391"/>
                    <a:pt x="8035" y="663"/>
                    <a:pt x="9525" y="231"/>
                  </a:cubicBezTo>
                  <a:cubicBezTo>
                    <a:pt x="11014" y="-201"/>
                    <a:pt x="12876" y="663"/>
                    <a:pt x="14925" y="3255"/>
                  </a:cubicBezTo>
                  <a:cubicBezTo>
                    <a:pt x="16973" y="5847"/>
                    <a:pt x="19208" y="10167"/>
                    <a:pt x="21442" y="14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980744" y="4100544"/>
              <a:ext cx="113289" cy="24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527" fill="norm" stroke="1" extrusionOk="0">
                  <a:moveTo>
                    <a:pt x="19954" y="5447"/>
                  </a:moveTo>
                  <a:cubicBezTo>
                    <a:pt x="19954" y="4508"/>
                    <a:pt x="19954" y="3569"/>
                    <a:pt x="18628" y="2442"/>
                  </a:cubicBezTo>
                  <a:cubicBezTo>
                    <a:pt x="17301" y="1315"/>
                    <a:pt x="14649" y="0"/>
                    <a:pt x="11049" y="0"/>
                  </a:cubicBezTo>
                  <a:cubicBezTo>
                    <a:pt x="7449" y="0"/>
                    <a:pt x="2901" y="1315"/>
                    <a:pt x="1007" y="3381"/>
                  </a:cubicBezTo>
                  <a:cubicBezTo>
                    <a:pt x="-888" y="5447"/>
                    <a:pt x="-130" y="8264"/>
                    <a:pt x="3470" y="10800"/>
                  </a:cubicBezTo>
                  <a:cubicBezTo>
                    <a:pt x="7070" y="13336"/>
                    <a:pt x="13512" y="15590"/>
                    <a:pt x="16923" y="17186"/>
                  </a:cubicBezTo>
                  <a:cubicBezTo>
                    <a:pt x="20333" y="18783"/>
                    <a:pt x="20712" y="19722"/>
                    <a:pt x="19954" y="20379"/>
                  </a:cubicBezTo>
                  <a:cubicBezTo>
                    <a:pt x="19196" y="21037"/>
                    <a:pt x="17301" y="21412"/>
                    <a:pt x="15407" y="21506"/>
                  </a:cubicBezTo>
                  <a:cubicBezTo>
                    <a:pt x="13512" y="21600"/>
                    <a:pt x="11617" y="21412"/>
                    <a:pt x="10101" y="20379"/>
                  </a:cubicBezTo>
                  <a:cubicBezTo>
                    <a:pt x="8586" y="19346"/>
                    <a:pt x="7449" y="17468"/>
                    <a:pt x="7638" y="16153"/>
                  </a:cubicBezTo>
                  <a:cubicBezTo>
                    <a:pt x="7828" y="14838"/>
                    <a:pt x="9344" y="14087"/>
                    <a:pt x="10859" y="13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162691" y="4149227"/>
              <a:ext cx="132709" cy="16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85" fill="norm" stroke="1" extrusionOk="0">
                  <a:moveTo>
                    <a:pt x="1953" y="0"/>
                  </a:moveTo>
                  <a:cubicBezTo>
                    <a:pt x="1267" y="4533"/>
                    <a:pt x="582" y="9067"/>
                    <a:pt x="239" y="12133"/>
                  </a:cubicBezTo>
                  <a:cubicBezTo>
                    <a:pt x="-104" y="15200"/>
                    <a:pt x="-104" y="16800"/>
                    <a:pt x="410" y="18267"/>
                  </a:cubicBezTo>
                  <a:cubicBezTo>
                    <a:pt x="925" y="19733"/>
                    <a:pt x="1953" y="21067"/>
                    <a:pt x="3153" y="21333"/>
                  </a:cubicBezTo>
                  <a:cubicBezTo>
                    <a:pt x="4353" y="21600"/>
                    <a:pt x="5725" y="20800"/>
                    <a:pt x="6925" y="19733"/>
                  </a:cubicBezTo>
                  <a:cubicBezTo>
                    <a:pt x="8125" y="18667"/>
                    <a:pt x="9153" y="17333"/>
                    <a:pt x="10010" y="16000"/>
                  </a:cubicBezTo>
                  <a:cubicBezTo>
                    <a:pt x="10867" y="14667"/>
                    <a:pt x="11553" y="13333"/>
                    <a:pt x="12582" y="13733"/>
                  </a:cubicBezTo>
                  <a:cubicBezTo>
                    <a:pt x="13610" y="14133"/>
                    <a:pt x="14982" y="16267"/>
                    <a:pt x="16525" y="17333"/>
                  </a:cubicBezTo>
                  <a:cubicBezTo>
                    <a:pt x="18067" y="18400"/>
                    <a:pt x="19782" y="18400"/>
                    <a:pt x="21496" y="18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343892" y="4010543"/>
              <a:ext cx="218209" cy="30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50" fill="norm" stroke="1" extrusionOk="0">
                  <a:moveTo>
                    <a:pt x="5834" y="11913"/>
                  </a:moveTo>
                  <a:cubicBezTo>
                    <a:pt x="5626" y="11173"/>
                    <a:pt x="5419" y="10433"/>
                    <a:pt x="4796" y="9989"/>
                  </a:cubicBezTo>
                  <a:cubicBezTo>
                    <a:pt x="4173" y="9545"/>
                    <a:pt x="3134" y="9397"/>
                    <a:pt x="2303" y="9619"/>
                  </a:cubicBezTo>
                  <a:cubicBezTo>
                    <a:pt x="1473" y="9841"/>
                    <a:pt x="849" y="10433"/>
                    <a:pt x="434" y="11839"/>
                  </a:cubicBezTo>
                  <a:cubicBezTo>
                    <a:pt x="19" y="13244"/>
                    <a:pt x="-189" y="15463"/>
                    <a:pt x="226" y="17239"/>
                  </a:cubicBezTo>
                  <a:cubicBezTo>
                    <a:pt x="642" y="19014"/>
                    <a:pt x="1680" y="20345"/>
                    <a:pt x="2719" y="20937"/>
                  </a:cubicBezTo>
                  <a:cubicBezTo>
                    <a:pt x="3757" y="21529"/>
                    <a:pt x="4796" y="21381"/>
                    <a:pt x="6353" y="19606"/>
                  </a:cubicBezTo>
                  <a:cubicBezTo>
                    <a:pt x="7911" y="17830"/>
                    <a:pt x="9988" y="14428"/>
                    <a:pt x="11026" y="11321"/>
                  </a:cubicBezTo>
                  <a:cubicBezTo>
                    <a:pt x="12065" y="8214"/>
                    <a:pt x="12065" y="5403"/>
                    <a:pt x="12065" y="3332"/>
                  </a:cubicBezTo>
                  <a:cubicBezTo>
                    <a:pt x="12065" y="1261"/>
                    <a:pt x="12065" y="-71"/>
                    <a:pt x="11857" y="3"/>
                  </a:cubicBezTo>
                  <a:cubicBezTo>
                    <a:pt x="11649" y="77"/>
                    <a:pt x="11234" y="1556"/>
                    <a:pt x="10923" y="4589"/>
                  </a:cubicBezTo>
                  <a:cubicBezTo>
                    <a:pt x="10611" y="7622"/>
                    <a:pt x="10403" y="12208"/>
                    <a:pt x="10196" y="14871"/>
                  </a:cubicBezTo>
                  <a:cubicBezTo>
                    <a:pt x="9988" y="17534"/>
                    <a:pt x="9780" y="18274"/>
                    <a:pt x="9676" y="19088"/>
                  </a:cubicBezTo>
                  <a:cubicBezTo>
                    <a:pt x="9573" y="19902"/>
                    <a:pt x="9573" y="20789"/>
                    <a:pt x="9988" y="20863"/>
                  </a:cubicBezTo>
                  <a:cubicBezTo>
                    <a:pt x="10403" y="20937"/>
                    <a:pt x="11234" y="20197"/>
                    <a:pt x="11857" y="19236"/>
                  </a:cubicBezTo>
                  <a:cubicBezTo>
                    <a:pt x="12480" y="18274"/>
                    <a:pt x="12896" y="17091"/>
                    <a:pt x="13519" y="16129"/>
                  </a:cubicBezTo>
                  <a:cubicBezTo>
                    <a:pt x="14142" y="15167"/>
                    <a:pt x="14973" y="14428"/>
                    <a:pt x="15803" y="14280"/>
                  </a:cubicBezTo>
                  <a:cubicBezTo>
                    <a:pt x="16634" y="14132"/>
                    <a:pt x="17465" y="14576"/>
                    <a:pt x="18399" y="15759"/>
                  </a:cubicBezTo>
                  <a:cubicBezTo>
                    <a:pt x="19334" y="16943"/>
                    <a:pt x="20373" y="18866"/>
                    <a:pt x="21411" y="20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884818" y="4025547"/>
              <a:ext cx="312282" cy="29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08" fill="norm" stroke="1" extrusionOk="0">
                  <a:moveTo>
                    <a:pt x="8397" y="674"/>
                  </a:moveTo>
                  <a:cubicBezTo>
                    <a:pt x="7813" y="217"/>
                    <a:pt x="7229" y="-239"/>
                    <a:pt x="6791" y="141"/>
                  </a:cubicBezTo>
                  <a:cubicBezTo>
                    <a:pt x="6354" y="522"/>
                    <a:pt x="6062" y="1738"/>
                    <a:pt x="5478" y="4629"/>
                  </a:cubicBezTo>
                  <a:cubicBezTo>
                    <a:pt x="4894" y="7519"/>
                    <a:pt x="4018" y="12082"/>
                    <a:pt x="3581" y="14820"/>
                  </a:cubicBezTo>
                  <a:cubicBezTo>
                    <a:pt x="3143" y="17558"/>
                    <a:pt x="3143" y="18471"/>
                    <a:pt x="3289" y="19307"/>
                  </a:cubicBezTo>
                  <a:cubicBezTo>
                    <a:pt x="3435" y="20144"/>
                    <a:pt x="3727" y="20905"/>
                    <a:pt x="4237" y="21133"/>
                  </a:cubicBezTo>
                  <a:cubicBezTo>
                    <a:pt x="4748" y="21361"/>
                    <a:pt x="5478" y="21057"/>
                    <a:pt x="5989" y="20372"/>
                  </a:cubicBezTo>
                  <a:cubicBezTo>
                    <a:pt x="6500" y="19688"/>
                    <a:pt x="6791" y="18623"/>
                    <a:pt x="6718" y="17406"/>
                  </a:cubicBezTo>
                  <a:cubicBezTo>
                    <a:pt x="6646" y="16189"/>
                    <a:pt x="6208" y="14820"/>
                    <a:pt x="5624" y="13907"/>
                  </a:cubicBezTo>
                  <a:cubicBezTo>
                    <a:pt x="5040" y="12995"/>
                    <a:pt x="4310" y="12538"/>
                    <a:pt x="3581" y="12158"/>
                  </a:cubicBezTo>
                  <a:cubicBezTo>
                    <a:pt x="2851" y="11778"/>
                    <a:pt x="2121" y="11474"/>
                    <a:pt x="1391" y="11322"/>
                  </a:cubicBezTo>
                  <a:cubicBezTo>
                    <a:pt x="662" y="11169"/>
                    <a:pt x="-68" y="11169"/>
                    <a:pt x="5" y="10941"/>
                  </a:cubicBezTo>
                  <a:cubicBezTo>
                    <a:pt x="78" y="10713"/>
                    <a:pt x="954" y="10257"/>
                    <a:pt x="2486" y="8888"/>
                  </a:cubicBezTo>
                  <a:cubicBezTo>
                    <a:pt x="4018" y="7519"/>
                    <a:pt x="6208" y="5237"/>
                    <a:pt x="7740" y="3944"/>
                  </a:cubicBezTo>
                  <a:cubicBezTo>
                    <a:pt x="9273" y="2651"/>
                    <a:pt x="10148" y="2347"/>
                    <a:pt x="10659" y="2651"/>
                  </a:cubicBezTo>
                  <a:cubicBezTo>
                    <a:pt x="11170" y="2955"/>
                    <a:pt x="11316" y="3868"/>
                    <a:pt x="11170" y="6378"/>
                  </a:cubicBezTo>
                  <a:cubicBezTo>
                    <a:pt x="11024" y="8888"/>
                    <a:pt x="10586" y="12995"/>
                    <a:pt x="10367" y="15429"/>
                  </a:cubicBezTo>
                  <a:cubicBezTo>
                    <a:pt x="10148" y="17862"/>
                    <a:pt x="10148" y="18623"/>
                    <a:pt x="10075" y="18623"/>
                  </a:cubicBezTo>
                  <a:cubicBezTo>
                    <a:pt x="10002" y="18623"/>
                    <a:pt x="9856" y="17862"/>
                    <a:pt x="9929" y="17102"/>
                  </a:cubicBezTo>
                  <a:cubicBezTo>
                    <a:pt x="10002" y="16341"/>
                    <a:pt x="10294" y="15581"/>
                    <a:pt x="10659" y="14744"/>
                  </a:cubicBezTo>
                  <a:cubicBezTo>
                    <a:pt x="11024" y="13907"/>
                    <a:pt x="11462" y="12995"/>
                    <a:pt x="11973" y="12767"/>
                  </a:cubicBezTo>
                  <a:cubicBezTo>
                    <a:pt x="12483" y="12538"/>
                    <a:pt x="13067" y="12995"/>
                    <a:pt x="14308" y="13907"/>
                  </a:cubicBezTo>
                  <a:cubicBezTo>
                    <a:pt x="15548" y="14820"/>
                    <a:pt x="17446" y="16189"/>
                    <a:pt x="18759" y="16874"/>
                  </a:cubicBezTo>
                  <a:cubicBezTo>
                    <a:pt x="20073" y="17558"/>
                    <a:pt x="20802" y="17558"/>
                    <a:pt x="21532" y="17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2162832" y="3971157"/>
              <a:ext cx="237468" cy="30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25" fill="norm" stroke="1" extrusionOk="0">
                  <a:moveTo>
                    <a:pt x="5962" y="19104"/>
                  </a:moveTo>
                  <a:cubicBezTo>
                    <a:pt x="6153" y="18364"/>
                    <a:pt x="6344" y="17624"/>
                    <a:pt x="6153" y="16959"/>
                  </a:cubicBezTo>
                  <a:cubicBezTo>
                    <a:pt x="5962" y="16293"/>
                    <a:pt x="5388" y="15701"/>
                    <a:pt x="4624" y="15479"/>
                  </a:cubicBezTo>
                  <a:cubicBezTo>
                    <a:pt x="3859" y="15257"/>
                    <a:pt x="2903" y="15405"/>
                    <a:pt x="2043" y="16145"/>
                  </a:cubicBezTo>
                  <a:cubicBezTo>
                    <a:pt x="1183" y="16885"/>
                    <a:pt x="418" y="18216"/>
                    <a:pt x="132" y="19252"/>
                  </a:cubicBezTo>
                  <a:cubicBezTo>
                    <a:pt x="-155" y="20287"/>
                    <a:pt x="36" y="21027"/>
                    <a:pt x="610" y="21249"/>
                  </a:cubicBezTo>
                  <a:cubicBezTo>
                    <a:pt x="1183" y="21471"/>
                    <a:pt x="2139" y="21175"/>
                    <a:pt x="2999" y="20805"/>
                  </a:cubicBezTo>
                  <a:cubicBezTo>
                    <a:pt x="3859" y="20435"/>
                    <a:pt x="4624" y="19992"/>
                    <a:pt x="6057" y="19844"/>
                  </a:cubicBezTo>
                  <a:cubicBezTo>
                    <a:pt x="7491" y="19696"/>
                    <a:pt x="9594" y="19844"/>
                    <a:pt x="11314" y="19178"/>
                  </a:cubicBezTo>
                  <a:cubicBezTo>
                    <a:pt x="13034" y="18512"/>
                    <a:pt x="14372" y="17033"/>
                    <a:pt x="15615" y="14518"/>
                  </a:cubicBezTo>
                  <a:cubicBezTo>
                    <a:pt x="16857" y="12003"/>
                    <a:pt x="18004" y="8452"/>
                    <a:pt x="18673" y="6085"/>
                  </a:cubicBezTo>
                  <a:cubicBezTo>
                    <a:pt x="19342" y="3718"/>
                    <a:pt x="19533" y="2534"/>
                    <a:pt x="19629" y="1572"/>
                  </a:cubicBezTo>
                  <a:cubicBezTo>
                    <a:pt x="19725" y="611"/>
                    <a:pt x="19725" y="-129"/>
                    <a:pt x="19438" y="19"/>
                  </a:cubicBezTo>
                  <a:cubicBezTo>
                    <a:pt x="19151" y="167"/>
                    <a:pt x="18578" y="1203"/>
                    <a:pt x="18004" y="3866"/>
                  </a:cubicBezTo>
                  <a:cubicBezTo>
                    <a:pt x="17431" y="6529"/>
                    <a:pt x="16857" y="10819"/>
                    <a:pt x="16475" y="13778"/>
                  </a:cubicBezTo>
                  <a:cubicBezTo>
                    <a:pt x="16093" y="16737"/>
                    <a:pt x="15902" y="18364"/>
                    <a:pt x="16093" y="19474"/>
                  </a:cubicBezTo>
                  <a:cubicBezTo>
                    <a:pt x="16284" y="20583"/>
                    <a:pt x="16857" y="21175"/>
                    <a:pt x="17526" y="21249"/>
                  </a:cubicBezTo>
                  <a:cubicBezTo>
                    <a:pt x="18195" y="21323"/>
                    <a:pt x="18960" y="20879"/>
                    <a:pt x="19629" y="19992"/>
                  </a:cubicBezTo>
                  <a:cubicBezTo>
                    <a:pt x="20298" y="19104"/>
                    <a:pt x="20872" y="17772"/>
                    <a:pt x="21445" y="16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2305050" y="4066677"/>
              <a:ext cx="165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2933700" y="4060327"/>
              <a:ext cx="1651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6369" y="3600"/>
                  </a:cubicBezTo>
                  <a:cubicBezTo>
                    <a:pt x="9969" y="7200"/>
                    <a:pt x="15785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3079750" y="4029575"/>
              <a:ext cx="50800" cy="3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1974"/>
                  </a:moveTo>
                  <a:cubicBezTo>
                    <a:pt x="21600" y="1023"/>
                    <a:pt x="21600" y="72"/>
                    <a:pt x="21150" y="4"/>
                  </a:cubicBezTo>
                  <a:cubicBezTo>
                    <a:pt x="20700" y="-64"/>
                    <a:pt x="19800" y="751"/>
                    <a:pt x="18000" y="2925"/>
                  </a:cubicBezTo>
                  <a:cubicBezTo>
                    <a:pt x="16200" y="5098"/>
                    <a:pt x="13500" y="8630"/>
                    <a:pt x="10350" y="11959"/>
                  </a:cubicBezTo>
                  <a:cubicBezTo>
                    <a:pt x="7200" y="15287"/>
                    <a:pt x="3600" y="18411"/>
                    <a:pt x="0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3168650" y="4346077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3181077" y="4174627"/>
              <a:ext cx="19596" cy="2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78" h="20024" fill="norm" stroke="1" extrusionOk="0">
                  <a:moveTo>
                    <a:pt x="17925" y="8640"/>
                  </a:moveTo>
                  <a:cubicBezTo>
                    <a:pt x="8107" y="10080"/>
                    <a:pt x="-1711" y="11520"/>
                    <a:pt x="253" y="14400"/>
                  </a:cubicBezTo>
                  <a:cubicBezTo>
                    <a:pt x="2216" y="17280"/>
                    <a:pt x="15962" y="21600"/>
                    <a:pt x="17925" y="19440"/>
                  </a:cubicBezTo>
                  <a:cubicBezTo>
                    <a:pt x="19889" y="17280"/>
                    <a:pt x="10071" y="8640"/>
                    <a:pt x="2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3039533" y="3868696"/>
              <a:ext cx="135468" cy="12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1350" y="10255"/>
                  </a:moveTo>
                  <a:cubicBezTo>
                    <a:pt x="1350" y="8393"/>
                    <a:pt x="1350" y="6530"/>
                    <a:pt x="1350" y="6530"/>
                  </a:cubicBezTo>
                  <a:cubicBezTo>
                    <a:pt x="1350" y="6530"/>
                    <a:pt x="1350" y="8393"/>
                    <a:pt x="1350" y="10255"/>
                  </a:cubicBezTo>
                  <a:cubicBezTo>
                    <a:pt x="1350" y="12117"/>
                    <a:pt x="1350" y="13979"/>
                    <a:pt x="1012" y="16213"/>
                  </a:cubicBezTo>
                  <a:cubicBezTo>
                    <a:pt x="675" y="18448"/>
                    <a:pt x="0" y="21055"/>
                    <a:pt x="0" y="21241"/>
                  </a:cubicBezTo>
                  <a:cubicBezTo>
                    <a:pt x="0" y="21427"/>
                    <a:pt x="675" y="19193"/>
                    <a:pt x="2194" y="15841"/>
                  </a:cubicBezTo>
                  <a:cubicBezTo>
                    <a:pt x="3712" y="12489"/>
                    <a:pt x="6075" y="8020"/>
                    <a:pt x="8100" y="4855"/>
                  </a:cubicBezTo>
                  <a:cubicBezTo>
                    <a:pt x="10125" y="1689"/>
                    <a:pt x="11812" y="-173"/>
                    <a:pt x="12825" y="13"/>
                  </a:cubicBezTo>
                  <a:cubicBezTo>
                    <a:pt x="13838" y="199"/>
                    <a:pt x="14175" y="2434"/>
                    <a:pt x="14850" y="5413"/>
                  </a:cubicBezTo>
                  <a:cubicBezTo>
                    <a:pt x="15525" y="8393"/>
                    <a:pt x="16538" y="12117"/>
                    <a:pt x="17719" y="14537"/>
                  </a:cubicBezTo>
                  <a:cubicBezTo>
                    <a:pt x="18900" y="16958"/>
                    <a:pt x="20250" y="18075"/>
                    <a:pt x="21600" y="191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3536950" y="4200027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3549650" y="4079377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3605550" y="4104777"/>
              <a:ext cx="71101" cy="15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4" h="21314" fill="norm" stroke="1" extrusionOk="0">
                  <a:moveTo>
                    <a:pt x="20154" y="0"/>
                  </a:moveTo>
                  <a:cubicBezTo>
                    <a:pt x="17154" y="0"/>
                    <a:pt x="14154" y="0"/>
                    <a:pt x="10854" y="0"/>
                  </a:cubicBezTo>
                  <a:cubicBezTo>
                    <a:pt x="7554" y="0"/>
                    <a:pt x="3954" y="0"/>
                    <a:pt x="1854" y="1421"/>
                  </a:cubicBezTo>
                  <a:cubicBezTo>
                    <a:pt x="-246" y="2842"/>
                    <a:pt x="-846" y="5684"/>
                    <a:pt x="1554" y="8100"/>
                  </a:cubicBezTo>
                  <a:cubicBezTo>
                    <a:pt x="3954" y="10516"/>
                    <a:pt x="9354" y="12505"/>
                    <a:pt x="13554" y="14495"/>
                  </a:cubicBezTo>
                  <a:cubicBezTo>
                    <a:pt x="17754" y="16484"/>
                    <a:pt x="20754" y="18474"/>
                    <a:pt x="19554" y="19753"/>
                  </a:cubicBezTo>
                  <a:cubicBezTo>
                    <a:pt x="18354" y="21032"/>
                    <a:pt x="12954" y="21600"/>
                    <a:pt x="10254" y="21174"/>
                  </a:cubicBezTo>
                  <a:cubicBezTo>
                    <a:pt x="7554" y="20747"/>
                    <a:pt x="7554" y="19326"/>
                    <a:pt x="7554" y="17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3925245" y="4138373"/>
              <a:ext cx="221305" cy="13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987" fill="norm" stroke="1" extrusionOk="0">
                  <a:moveTo>
                    <a:pt x="12251" y="8551"/>
                  </a:moveTo>
                  <a:cubicBezTo>
                    <a:pt x="12045" y="5932"/>
                    <a:pt x="11839" y="3314"/>
                    <a:pt x="11222" y="1678"/>
                  </a:cubicBezTo>
                  <a:cubicBezTo>
                    <a:pt x="10605" y="42"/>
                    <a:pt x="9577" y="-613"/>
                    <a:pt x="7828" y="696"/>
                  </a:cubicBezTo>
                  <a:cubicBezTo>
                    <a:pt x="6079" y="2005"/>
                    <a:pt x="3611" y="5278"/>
                    <a:pt x="2068" y="8551"/>
                  </a:cubicBezTo>
                  <a:cubicBezTo>
                    <a:pt x="525" y="11823"/>
                    <a:pt x="-92" y="15096"/>
                    <a:pt x="11" y="17387"/>
                  </a:cubicBezTo>
                  <a:cubicBezTo>
                    <a:pt x="114" y="19678"/>
                    <a:pt x="937" y="20987"/>
                    <a:pt x="2377" y="20987"/>
                  </a:cubicBezTo>
                  <a:cubicBezTo>
                    <a:pt x="3817" y="20987"/>
                    <a:pt x="5874" y="19678"/>
                    <a:pt x="7622" y="17551"/>
                  </a:cubicBezTo>
                  <a:cubicBezTo>
                    <a:pt x="9371" y="15423"/>
                    <a:pt x="10811" y="12478"/>
                    <a:pt x="11942" y="10514"/>
                  </a:cubicBezTo>
                  <a:cubicBezTo>
                    <a:pt x="13074" y="8551"/>
                    <a:pt x="13897" y="7569"/>
                    <a:pt x="14514" y="8223"/>
                  </a:cubicBezTo>
                  <a:cubicBezTo>
                    <a:pt x="15131" y="8878"/>
                    <a:pt x="15542" y="11169"/>
                    <a:pt x="16674" y="13460"/>
                  </a:cubicBezTo>
                  <a:cubicBezTo>
                    <a:pt x="17805" y="15751"/>
                    <a:pt x="19657" y="18042"/>
                    <a:pt x="21508" y="20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184150" y="5154857"/>
              <a:ext cx="174712" cy="29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31" fill="norm" stroke="1" extrusionOk="0">
                  <a:moveTo>
                    <a:pt x="0" y="4886"/>
                  </a:moveTo>
                  <a:cubicBezTo>
                    <a:pt x="1041" y="5346"/>
                    <a:pt x="2082" y="5805"/>
                    <a:pt x="5335" y="5346"/>
                  </a:cubicBezTo>
                  <a:cubicBezTo>
                    <a:pt x="8588" y="4886"/>
                    <a:pt x="14053" y="3508"/>
                    <a:pt x="17306" y="2588"/>
                  </a:cubicBezTo>
                  <a:cubicBezTo>
                    <a:pt x="20559" y="1669"/>
                    <a:pt x="21600" y="1210"/>
                    <a:pt x="21470" y="750"/>
                  </a:cubicBezTo>
                  <a:cubicBezTo>
                    <a:pt x="21340" y="291"/>
                    <a:pt x="20039" y="-169"/>
                    <a:pt x="17957" y="61"/>
                  </a:cubicBezTo>
                  <a:cubicBezTo>
                    <a:pt x="15875" y="291"/>
                    <a:pt x="13012" y="1210"/>
                    <a:pt x="10280" y="2742"/>
                  </a:cubicBezTo>
                  <a:cubicBezTo>
                    <a:pt x="7547" y="4274"/>
                    <a:pt x="4945" y="6418"/>
                    <a:pt x="3904" y="7874"/>
                  </a:cubicBezTo>
                  <a:cubicBezTo>
                    <a:pt x="2863" y="9329"/>
                    <a:pt x="3383" y="10095"/>
                    <a:pt x="4424" y="10631"/>
                  </a:cubicBezTo>
                  <a:cubicBezTo>
                    <a:pt x="5465" y="11167"/>
                    <a:pt x="7027" y="11474"/>
                    <a:pt x="8328" y="11857"/>
                  </a:cubicBezTo>
                  <a:cubicBezTo>
                    <a:pt x="9629" y="12240"/>
                    <a:pt x="10670" y="12699"/>
                    <a:pt x="10670" y="13159"/>
                  </a:cubicBezTo>
                  <a:cubicBezTo>
                    <a:pt x="10670" y="13618"/>
                    <a:pt x="9629" y="14078"/>
                    <a:pt x="7677" y="14920"/>
                  </a:cubicBezTo>
                  <a:cubicBezTo>
                    <a:pt x="5725" y="15763"/>
                    <a:pt x="2863" y="16988"/>
                    <a:pt x="1431" y="17984"/>
                  </a:cubicBezTo>
                  <a:cubicBezTo>
                    <a:pt x="0" y="18980"/>
                    <a:pt x="0" y="19746"/>
                    <a:pt x="520" y="20359"/>
                  </a:cubicBezTo>
                  <a:cubicBezTo>
                    <a:pt x="1041" y="20971"/>
                    <a:pt x="2082" y="21431"/>
                    <a:pt x="5595" y="21431"/>
                  </a:cubicBezTo>
                  <a:cubicBezTo>
                    <a:pt x="9108" y="21431"/>
                    <a:pt x="15094" y="20971"/>
                    <a:pt x="21080" y="20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368249" y="5292227"/>
              <a:ext cx="228651" cy="11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50" fill="norm" stroke="1" extrusionOk="0">
                  <a:moveTo>
                    <a:pt x="600" y="6113"/>
                  </a:moveTo>
                  <a:cubicBezTo>
                    <a:pt x="203" y="4075"/>
                    <a:pt x="-193" y="2038"/>
                    <a:pt x="104" y="1223"/>
                  </a:cubicBezTo>
                  <a:cubicBezTo>
                    <a:pt x="401" y="408"/>
                    <a:pt x="1392" y="815"/>
                    <a:pt x="2581" y="2853"/>
                  </a:cubicBezTo>
                  <a:cubicBezTo>
                    <a:pt x="3770" y="4891"/>
                    <a:pt x="5157" y="8558"/>
                    <a:pt x="5851" y="11411"/>
                  </a:cubicBezTo>
                  <a:cubicBezTo>
                    <a:pt x="6545" y="14264"/>
                    <a:pt x="6545" y="16302"/>
                    <a:pt x="6049" y="18136"/>
                  </a:cubicBezTo>
                  <a:cubicBezTo>
                    <a:pt x="5554" y="19970"/>
                    <a:pt x="4563" y="21600"/>
                    <a:pt x="4365" y="21192"/>
                  </a:cubicBezTo>
                  <a:cubicBezTo>
                    <a:pt x="4167" y="20785"/>
                    <a:pt x="4761" y="18340"/>
                    <a:pt x="6446" y="14875"/>
                  </a:cubicBezTo>
                  <a:cubicBezTo>
                    <a:pt x="8130" y="11411"/>
                    <a:pt x="10904" y="6928"/>
                    <a:pt x="12688" y="4075"/>
                  </a:cubicBezTo>
                  <a:cubicBezTo>
                    <a:pt x="14471" y="1223"/>
                    <a:pt x="15264" y="0"/>
                    <a:pt x="15264" y="0"/>
                  </a:cubicBezTo>
                  <a:cubicBezTo>
                    <a:pt x="15264" y="0"/>
                    <a:pt x="14471" y="1223"/>
                    <a:pt x="13381" y="3668"/>
                  </a:cubicBezTo>
                  <a:cubicBezTo>
                    <a:pt x="12291" y="6113"/>
                    <a:pt x="10904" y="9781"/>
                    <a:pt x="10211" y="12634"/>
                  </a:cubicBezTo>
                  <a:cubicBezTo>
                    <a:pt x="9517" y="15487"/>
                    <a:pt x="9517" y="17525"/>
                    <a:pt x="10013" y="18951"/>
                  </a:cubicBezTo>
                  <a:cubicBezTo>
                    <a:pt x="10508" y="20377"/>
                    <a:pt x="11499" y="21192"/>
                    <a:pt x="13480" y="21396"/>
                  </a:cubicBezTo>
                  <a:cubicBezTo>
                    <a:pt x="15462" y="21600"/>
                    <a:pt x="18435" y="21192"/>
                    <a:pt x="21407" y="20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254000" y="5463677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4400"/>
                    <a:pt x="9051" y="7200"/>
                    <a:pt x="12651" y="3600"/>
                  </a:cubicBezTo>
                  <a:cubicBezTo>
                    <a:pt x="16251" y="0"/>
                    <a:pt x="1892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374650" y="5489077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666750" y="5311277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685800" y="5425577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1130300" y="5295348"/>
              <a:ext cx="209550" cy="1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3497"/>
                  </a:moveTo>
                  <a:cubicBezTo>
                    <a:pt x="1091" y="8482"/>
                    <a:pt x="2182" y="13467"/>
                    <a:pt x="3055" y="14630"/>
                  </a:cubicBezTo>
                  <a:cubicBezTo>
                    <a:pt x="3927" y="15793"/>
                    <a:pt x="4582" y="13134"/>
                    <a:pt x="5018" y="10974"/>
                  </a:cubicBezTo>
                  <a:cubicBezTo>
                    <a:pt x="5455" y="8814"/>
                    <a:pt x="5673" y="7153"/>
                    <a:pt x="6218" y="4993"/>
                  </a:cubicBezTo>
                  <a:cubicBezTo>
                    <a:pt x="6764" y="2833"/>
                    <a:pt x="7636" y="174"/>
                    <a:pt x="8400" y="8"/>
                  </a:cubicBezTo>
                  <a:cubicBezTo>
                    <a:pt x="9164" y="-158"/>
                    <a:pt x="9818" y="2168"/>
                    <a:pt x="10145" y="4162"/>
                  </a:cubicBezTo>
                  <a:cubicBezTo>
                    <a:pt x="10473" y="6156"/>
                    <a:pt x="10473" y="7817"/>
                    <a:pt x="10582" y="9479"/>
                  </a:cubicBezTo>
                  <a:cubicBezTo>
                    <a:pt x="10691" y="11140"/>
                    <a:pt x="10909" y="12802"/>
                    <a:pt x="11455" y="12802"/>
                  </a:cubicBezTo>
                  <a:cubicBezTo>
                    <a:pt x="12000" y="12802"/>
                    <a:pt x="12873" y="11140"/>
                    <a:pt x="13527" y="9479"/>
                  </a:cubicBezTo>
                  <a:cubicBezTo>
                    <a:pt x="14182" y="7817"/>
                    <a:pt x="14618" y="6156"/>
                    <a:pt x="15491" y="4494"/>
                  </a:cubicBezTo>
                  <a:cubicBezTo>
                    <a:pt x="16364" y="2833"/>
                    <a:pt x="17673" y="1171"/>
                    <a:pt x="18545" y="1337"/>
                  </a:cubicBezTo>
                  <a:cubicBezTo>
                    <a:pt x="19418" y="1504"/>
                    <a:pt x="19855" y="3497"/>
                    <a:pt x="20291" y="7153"/>
                  </a:cubicBezTo>
                  <a:cubicBezTo>
                    <a:pt x="20727" y="10808"/>
                    <a:pt x="21164" y="16125"/>
                    <a:pt x="21600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1371600" y="5330327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1371600" y="5235077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1441450" y="5258360"/>
              <a:ext cx="114300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0" y="432"/>
                  </a:moveTo>
                  <a:cubicBezTo>
                    <a:pt x="0" y="4752"/>
                    <a:pt x="0" y="9072"/>
                    <a:pt x="0" y="12960"/>
                  </a:cubicBezTo>
                  <a:cubicBezTo>
                    <a:pt x="0" y="16848"/>
                    <a:pt x="0" y="20304"/>
                    <a:pt x="0" y="20952"/>
                  </a:cubicBezTo>
                  <a:cubicBezTo>
                    <a:pt x="0" y="21600"/>
                    <a:pt x="0" y="19440"/>
                    <a:pt x="400" y="16200"/>
                  </a:cubicBezTo>
                  <a:cubicBezTo>
                    <a:pt x="800" y="12960"/>
                    <a:pt x="1600" y="8640"/>
                    <a:pt x="2400" y="5400"/>
                  </a:cubicBezTo>
                  <a:cubicBezTo>
                    <a:pt x="3200" y="2160"/>
                    <a:pt x="4000" y="0"/>
                    <a:pt x="7200" y="0"/>
                  </a:cubicBezTo>
                  <a:cubicBezTo>
                    <a:pt x="10400" y="0"/>
                    <a:pt x="16000" y="2160"/>
                    <a:pt x="18800" y="6048"/>
                  </a:cubicBezTo>
                  <a:cubicBezTo>
                    <a:pt x="21600" y="9936"/>
                    <a:pt x="21600" y="15552"/>
                    <a:pt x="21600" y="21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1911350" y="5069977"/>
              <a:ext cx="343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600" fill="norm" stroke="1" extrusionOk="0">
                  <a:moveTo>
                    <a:pt x="0" y="0"/>
                  </a:moveTo>
                  <a:cubicBezTo>
                    <a:pt x="1271" y="3009"/>
                    <a:pt x="2541" y="6018"/>
                    <a:pt x="5718" y="8704"/>
                  </a:cubicBezTo>
                  <a:cubicBezTo>
                    <a:pt x="8894" y="11391"/>
                    <a:pt x="13976" y="13755"/>
                    <a:pt x="17153" y="15690"/>
                  </a:cubicBezTo>
                  <a:cubicBezTo>
                    <a:pt x="20329" y="17624"/>
                    <a:pt x="21600" y="19128"/>
                    <a:pt x="19694" y="20042"/>
                  </a:cubicBezTo>
                  <a:cubicBezTo>
                    <a:pt x="17788" y="20955"/>
                    <a:pt x="12706" y="21278"/>
                    <a:pt x="76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2065866" y="5116138"/>
              <a:ext cx="226485" cy="295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21600" y="1714"/>
                  </a:moveTo>
                  <a:cubicBezTo>
                    <a:pt x="20994" y="948"/>
                    <a:pt x="20389" y="182"/>
                    <a:pt x="18774" y="29"/>
                  </a:cubicBezTo>
                  <a:cubicBezTo>
                    <a:pt x="17159" y="-124"/>
                    <a:pt x="14535" y="336"/>
                    <a:pt x="12415" y="1102"/>
                  </a:cubicBezTo>
                  <a:cubicBezTo>
                    <a:pt x="10295" y="1867"/>
                    <a:pt x="8680" y="2940"/>
                    <a:pt x="7772" y="3859"/>
                  </a:cubicBezTo>
                  <a:cubicBezTo>
                    <a:pt x="6864" y="4778"/>
                    <a:pt x="6662" y="5544"/>
                    <a:pt x="6964" y="6157"/>
                  </a:cubicBezTo>
                  <a:cubicBezTo>
                    <a:pt x="7267" y="6770"/>
                    <a:pt x="8075" y="7229"/>
                    <a:pt x="8983" y="7612"/>
                  </a:cubicBezTo>
                  <a:cubicBezTo>
                    <a:pt x="9892" y="7995"/>
                    <a:pt x="10901" y="8302"/>
                    <a:pt x="11103" y="8838"/>
                  </a:cubicBezTo>
                  <a:cubicBezTo>
                    <a:pt x="11305" y="9374"/>
                    <a:pt x="10699" y="10140"/>
                    <a:pt x="9185" y="11059"/>
                  </a:cubicBezTo>
                  <a:cubicBezTo>
                    <a:pt x="7671" y="11978"/>
                    <a:pt x="5249" y="13050"/>
                    <a:pt x="3634" y="13893"/>
                  </a:cubicBezTo>
                  <a:cubicBezTo>
                    <a:pt x="2019" y="14736"/>
                    <a:pt x="1211" y="15348"/>
                    <a:pt x="707" y="16038"/>
                  </a:cubicBezTo>
                  <a:cubicBezTo>
                    <a:pt x="202" y="16727"/>
                    <a:pt x="0" y="17493"/>
                    <a:pt x="0" y="18259"/>
                  </a:cubicBezTo>
                  <a:cubicBezTo>
                    <a:pt x="0" y="19025"/>
                    <a:pt x="202" y="19791"/>
                    <a:pt x="1413" y="20404"/>
                  </a:cubicBezTo>
                  <a:cubicBezTo>
                    <a:pt x="2624" y="21016"/>
                    <a:pt x="4845" y="21476"/>
                    <a:pt x="7671" y="21323"/>
                  </a:cubicBezTo>
                  <a:cubicBezTo>
                    <a:pt x="10497" y="21170"/>
                    <a:pt x="13929" y="20404"/>
                    <a:pt x="17361" y="19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2362200" y="5438277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2343150" y="5330327"/>
              <a:ext cx="21786" cy="4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0" h="21116" fill="norm" stroke="1" extrusionOk="0">
                  <a:moveTo>
                    <a:pt x="17673" y="6171"/>
                  </a:moveTo>
                  <a:cubicBezTo>
                    <a:pt x="17673" y="13371"/>
                    <a:pt x="17673" y="20571"/>
                    <a:pt x="18655" y="21086"/>
                  </a:cubicBezTo>
                  <a:cubicBezTo>
                    <a:pt x="19636" y="21600"/>
                    <a:pt x="21600" y="15429"/>
                    <a:pt x="18655" y="10800"/>
                  </a:cubicBezTo>
                  <a:cubicBezTo>
                    <a:pt x="15709" y="6171"/>
                    <a:pt x="7855" y="308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2169583" y="4944701"/>
              <a:ext cx="116418" cy="9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1571" y="5369"/>
                  </a:moveTo>
                  <a:cubicBezTo>
                    <a:pt x="1571" y="7769"/>
                    <a:pt x="1571" y="10169"/>
                    <a:pt x="1178" y="12569"/>
                  </a:cubicBezTo>
                  <a:cubicBezTo>
                    <a:pt x="785" y="14969"/>
                    <a:pt x="0" y="17369"/>
                    <a:pt x="0" y="17129"/>
                  </a:cubicBezTo>
                  <a:cubicBezTo>
                    <a:pt x="0" y="16889"/>
                    <a:pt x="785" y="14009"/>
                    <a:pt x="1767" y="11609"/>
                  </a:cubicBezTo>
                  <a:cubicBezTo>
                    <a:pt x="2749" y="9209"/>
                    <a:pt x="3927" y="7289"/>
                    <a:pt x="5105" y="5129"/>
                  </a:cubicBezTo>
                  <a:cubicBezTo>
                    <a:pt x="6284" y="2969"/>
                    <a:pt x="7462" y="569"/>
                    <a:pt x="8836" y="89"/>
                  </a:cubicBezTo>
                  <a:cubicBezTo>
                    <a:pt x="10211" y="-391"/>
                    <a:pt x="11782" y="1049"/>
                    <a:pt x="13942" y="4889"/>
                  </a:cubicBezTo>
                  <a:cubicBezTo>
                    <a:pt x="16102" y="8729"/>
                    <a:pt x="18851" y="14969"/>
                    <a:pt x="21600" y="21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2565400" y="5012827"/>
              <a:ext cx="50800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1590"/>
                    <a:pt x="1800" y="3179"/>
                    <a:pt x="4050" y="5236"/>
                  </a:cubicBezTo>
                  <a:cubicBezTo>
                    <a:pt x="6300" y="7294"/>
                    <a:pt x="9900" y="9818"/>
                    <a:pt x="13050" y="12623"/>
                  </a:cubicBezTo>
                  <a:cubicBezTo>
                    <a:pt x="16200" y="15429"/>
                    <a:pt x="18900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2838450" y="5470027"/>
              <a:ext cx="889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3079422" y="5216503"/>
              <a:ext cx="200443" cy="22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57" fill="norm" stroke="1" extrusionOk="0">
                  <a:moveTo>
                    <a:pt x="16735" y="7089"/>
                  </a:moveTo>
                  <a:cubicBezTo>
                    <a:pt x="17626" y="6296"/>
                    <a:pt x="18517" y="5504"/>
                    <a:pt x="19408" y="4414"/>
                  </a:cubicBezTo>
                  <a:cubicBezTo>
                    <a:pt x="20298" y="3324"/>
                    <a:pt x="21189" y="1937"/>
                    <a:pt x="21078" y="1045"/>
                  </a:cubicBezTo>
                  <a:cubicBezTo>
                    <a:pt x="20966" y="153"/>
                    <a:pt x="19853" y="-243"/>
                    <a:pt x="17626" y="153"/>
                  </a:cubicBezTo>
                  <a:cubicBezTo>
                    <a:pt x="15399" y="550"/>
                    <a:pt x="12059" y="1739"/>
                    <a:pt x="9944" y="2630"/>
                  </a:cubicBezTo>
                  <a:cubicBezTo>
                    <a:pt x="7828" y="3522"/>
                    <a:pt x="6937" y="4117"/>
                    <a:pt x="6269" y="4909"/>
                  </a:cubicBezTo>
                  <a:cubicBezTo>
                    <a:pt x="5601" y="5702"/>
                    <a:pt x="5156" y="6693"/>
                    <a:pt x="5379" y="7485"/>
                  </a:cubicBezTo>
                  <a:cubicBezTo>
                    <a:pt x="5601" y="8278"/>
                    <a:pt x="6492" y="8873"/>
                    <a:pt x="7717" y="9170"/>
                  </a:cubicBezTo>
                  <a:cubicBezTo>
                    <a:pt x="8942" y="9467"/>
                    <a:pt x="10500" y="9467"/>
                    <a:pt x="10723" y="9764"/>
                  </a:cubicBezTo>
                  <a:cubicBezTo>
                    <a:pt x="10946" y="10062"/>
                    <a:pt x="9832" y="10656"/>
                    <a:pt x="8162" y="11548"/>
                  </a:cubicBezTo>
                  <a:cubicBezTo>
                    <a:pt x="6492" y="12440"/>
                    <a:pt x="4265" y="13629"/>
                    <a:pt x="2818" y="14619"/>
                  </a:cubicBezTo>
                  <a:cubicBezTo>
                    <a:pt x="1370" y="15610"/>
                    <a:pt x="702" y="16403"/>
                    <a:pt x="257" y="17295"/>
                  </a:cubicBezTo>
                  <a:cubicBezTo>
                    <a:pt x="-188" y="18186"/>
                    <a:pt x="-411" y="19177"/>
                    <a:pt x="2707" y="19871"/>
                  </a:cubicBezTo>
                  <a:cubicBezTo>
                    <a:pt x="5824" y="20564"/>
                    <a:pt x="12282" y="20961"/>
                    <a:pt x="18740" y="21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3327400" y="5438277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3321992" y="5343027"/>
              <a:ext cx="18109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015" fill="norm" stroke="1" extrusionOk="0">
                  <a:moveTo>
                    <a:pt x="20532" y="12960"/>
                  </a:moveTo>
                  <a:cubicBezTo>
                    <a:pt x="10932" y="17280"/>
                    <a:pt x="1332" y="21600"/>
                    <a:pt x="132" y="19440"/>
                  </a:cubicBezTo>
                  <a:cubicBezTo>
                    <a:pt x="-1068" y="17280"/>
                    <a:pt x="6132" y="8640"/>
                    <a:pt x="133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3321050" y="5084000"/>
              <a:ext cx="165100" cy="12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5175"/>
                  </a:moveTo>
                  <a:cubicBezTo>
                    <a:pt x="2492" y="3375"/>
                    <a:pt x="4985" y="1575"/>
                    <a:pt x="7200" y="675"/>
                  </a:cubicBezTo>
                  <a:cubicBezTo>
                    <a:pt x="9415" y="-225"/>
                    <a:pt x="11354" y="-225"/>
                    <a:pt x="12600" y="675"/>
                  </a:cubicBezTo>
                  <a:cubicBezTo>
                    <a:pt x="13846" y="1575"/>
                    <a:pt x="14400" y="3375"/>
                    <a:pt x="13292" y="6255"/>
                  </a:cubicBezTo>
                  <a:cubicBezTo>
                    <a:pt x="12185" y="9135"/>
                    <a:pt x="9415" y="13095"/>
                    <a:pt x="7338" y="15795"/>
                  </a:cubicBezTo>
                  <a:cubicBezTo>
                    <a:pt x="5262" y="18495"/>
                    <a:pt x="3877" y="19935"/>
                    <a:pt x="4154" y="20655"/>
                  </a:cubicBezTo>
                  <a:cubicBezTo>
                    <a:pt x="4431" y="21375"/>
                    <a:pt x="6369" y="21375"/>
                    <a:pt x="9554" y="21195"/>
                  </a:cubicBezTo>
                  <a:cubicBezTo>
                    <a:pt x="12738" y="21015"/>
                    <a:pt x="17169" y="20655"/>
                    <a:pt x="21600" y="20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3448050" y="5565277"/>
              <a:ext cx="825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3860815" y="5199094"/>
              <a:ext cx="277269" cy="33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70" fill="norm" stroke="1" extrusionOk="0">
                  <a:moveTo>
                    <a:pt x="20126" y="1080"/>
                  </a:moveTo>
                  <a:cubicBezTo>
                    <a:pt x="20780" y="540"/>
                    <a:pt x="21435" y="0"/>
                    <a:pt x="21435" y="0"/>
                  </a:cubicBezTo>
                  <a:cubicBezTo>
                    <a:pt x="21435" y="0"/>
                    <a:pt x="20780" y="540"/>
                    <a:pt x="18817" y="1823"/>
                  </a:cubicBezTo>
                  <a:cubicBezTo>
                    <a:pt x="16853" y="3105"/>
                    <a:pt x="13580" y="5130"/>
                    <a:pt x="11208" y="6615"/>
                  </a:cubicBezTo>
                  <a:cubicBezTo>
                    <a:pt x="8835" y="8100"/>
                    <a:pt x="7362" y="9045"/>
                    <a:pt x="6299" y="9720"/>
                  </a:cubicBezTo>
                  <a:cubicBezTo>
                    <a:pt x="5235" y="10395"/>
                    <a:pt x="4580" y="10800"/>
                    <a:pt x="4662" y="11070"/>
                  </a:cubicBezTo>
                  <a:cubicBezTo>
                    <a:pt x="4744" y="11340"/>
                    <a:pt x="5562" y="11475"/>
                    <a:pt x="6380" y="11475"/>
                  </a:cubicBezTo>
                  <a:cubicBezTo>
                    <a:pt x="7199" y="11475"/>
                    <a:pt x="8017" y="11340"/>
                    <a:pt x="8917" y="11273"/>
                  </a:cubicBezTo>
                  <a:cubicBezTo>
                    <a:pt x="9817" y="11205"/>
                    <a:pt x="10799" y="11205"/>
                    <a:pt x="11044" y="11543"/>
                  </a:cubicBezTo>
                  <a:cubicBezTo>
                    <a:pt x="11290" y="11880"/>
                    <a:pt x="10799" y="12555"/>
                    <a:pt x="9490" y="13568"/>
                  </a:cubicBezTo>
                  <a:cubicBezTo>
                    <a:pt x="8180" y="14580"/>
                    <a:pt x="6053" y="15930"/>
                    <a:pt x="4417" y="16942"/>
                  </a:cubicBezTo>
                  <a:cubicBezTo>
                    <a:pt x="2780" y="17955"/>
                    <a:pt x="1635" y="18630"/>
                    <a:pt x="899" y="19305"/>
                  </a:cubicBezTo>
                  <a:cubicBezTo>
                    <a:pt x="162" y="19980"/>
                    <a:pt x="-165" y="20655"/>
                    <a:pt x="80" y="21060"/>
                  </a:cubicBezTo>
                  <a:cubicBezTo>
                    <a:pt x="326" y="21465"/>
                    <a:pt x="1144" y="21600"/>
                    <a:pt x="3680" y="21330"/>
                  </a:cubicBezTo>
                  <a:cubicBezTo>
                    <a:pt x="6217" y="21060"/>
                    <a:pt x="10471" y="20385"/>
                    <a:pt x="14726" y="19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4261644" y="5317354"/>
              <a:ext cx="201036" cy="18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934" fill="norm" stroke="1" extrusionOk="0">
                  <a:moveTo>
                    <a:pt x="5316" y="1471"/>
                  </a:moveTo>
                  <a:cubicBezTo>
                    <a:pt x="3966" y="3391"/>
                    <a:pt x="2616" y="5311"/>
                    <a:pt x="1716" y="7111"/>
                  </a:cubicBezTo>
                  <a:cubicBezTo>
                    <a:pt x="816" y="8911"/>
                    <a:pt x="366" y="10591"/>
                    <a:pt x="141" y="12151"/>
                  </a:cubicBezTo>
                  <a:cubicBezTo>
                    <a:pt x="-84" y="13711"/>
                    <a:pt x="-84" y="15151"/>
                    <a:pt x="478" y="16111"/>
                  </a:cubicBezTo>
                  <a:cubicBezTo>
                    <a:pt x="1041" y="17071"/>
                    <a:pt x="2166" y="17551"/>
                    <a:pt x="3404" y="17071"/>
                  </a:cubicBezTo>
                  <a:cubicBezTo>
                    <a:pt x="4641" y="16591"/>
                    <a:pt x="5991" y="15151"/>
                    <a:pt x="6778" y="15031"/>
                  </a:cubicBezTo>
                  <a:cubicBezTo>
                    <a:pt x="7566" y="14911"/>
                    <a:pt x="7791" y="16111"/>
                    <a:pt x="8128" y="17311"/>
                  </a:cubicBezTo>
                  <a:cubicBezTo>
                    <a:pt x="8466" y="18511"/>
                    <a:pt x="8916" y="19711"/>
                    <a:pt x="9928" y="20431"/>
                  </a:cubicBezTo>
                  <a:cubicBezTo>
                    <a:pt x="10941" y="21151"/>
                    <a:pt x="12516" y="21391"/>
                    <a:pt x="14541" y="19111"/>
                  </a:cubicBezTo>
                  <a:cubicBezTo>
                    <a:pt x="16566" y="16831"/>
                    <a:pt x="19041" y="12031"/>
                    <a:pt x="20278" y="9031"/>
                  </a:cubicBezTo>
                  <a:cubicBezTo>
                    <a:pt x="21516" y="6031"/>
                    <a:pt x="21516" y="4831"/>
                    <a:pt x="21179" y="3391"/>
                  </a:cubicBezTo>
                  <a:cubicBezTo>
                    <a:pt x="20841" y="1951"/>
                    <a:pt x="20166" y="271"/>
                    <a:pt x="19491" y="31"/>
                  </a:cubicBezTo>
                  <a:cubicBezTo>
                    <a:pt x="18816" y="-209"/>
                    <a:pt x="18141" y="991"/>
                    <a:pt x="17466" y="2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4521200" y="5476377"/>
              <a:ext cx="1" cy="1016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4508500" y="5368377"/>
              <a:ext cx="37011" cy="1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18159" fill="norm" stroke="1" extrusionOk="0">
                  <a:moveTo>
                    <a:pt x="10800" y="57"/>
                  </a:moveTo>
                  <a:cubicBezTo>
                    <a:pt x="14400" y="9657"/>
                    <a:pt x="18000" y="19257"/>
                    <a:pt x="19800" y="18057"/>
                  </a:cubicBezTo>
                  <a:cubicBezTo>
                    <a:pt x="21600" y="16857"/>
                    <a:pt x="21600" y="4857"/>
                    <a:pt x="18000" y="1257"/>
                  </a:cubicBezTo>
                  <a:cubicBezTo>
                    <a:pt x="14400" y="-2343"/>
                    <a:pt x="7200" y="2457"/>
                    <a:pt x="0" y="7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1059318" y="6142543"/>
              <a:ext cx="148405" cy="36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85" fill="norm" stroke="1" extrusionOk="0">
                  <a:moveTo>
                    <a:pt x="20241" y="4155"/>
                  </a:moveTo>
                  <a:cubicBezTo>
                    <a:pt x="20850" y="3531"/>
                    <a:pt x="21458" y="2906"/>
                    <a:pt x="21306" y="2345"/>
                  </a:cubicBezTo>
                  <a:cubicBezTo>
                    <a:pt x="21154" y="1783"/>
                    <a:pt x="20241" y="1283"/>
                    <a:pt x="18112" y="784"/>
                  </a:cubicBezTo>
                  <a:cubicBezTo>
                    <a:pt x="15982" y="284"/>
                    <a:pt x="12635" y="-215"/>
                    <a:pt x="9897" y="97"/>
                  </a:cubicBezTo>
                  <a:cubicBezTo>
                    <a:pt x="7159" y="409"/>
                    <a:pt x="5030" y="1533"/>
                    <a:pt x="4421" y="3343"/>
                  </a:cubicBezTo>
                  <a:cubicBezTo>
                    <a:pt x="3813" y="5154"/>
                    <a:pt x="4726" y="7651"/>
                    <a:pt x="7312" y="9773"/>
                  </a:cubicBezTo>
                  <a:cubicBezTo>
                    <a:pt x="9897" y="11896"/>
                    <a:pt x="14157" y="13644"/>
                    <a:pt x="16743" y="14830"/>
                  </a:cubicBezTo>
                  <a:cubicBezTo>
                    <a:pt x="19328" y="16016"/>
                    <a:pt x="20241" y="16640"/>
                    <a:pt x="20697" y="17265"/>
                  </a:cubicBezTo>
                  <a:cubicBezTo>
                    <a:pt x="21154" y="17889"/>
                    <a:pt x="21154" y="18513"/>
                    <a:pt x="18872" y="19200"/>
                  </a:cubicBezTo>
                  <a:cubicBezTo>
                    <a:pt x="16590" y="19887"/>
                    <a:pt x="12027" y="20636"/>
                    <a:pt x="8985" y="21010"/>
                  </a:cubicBezTo>
                  <a:cubicBezTo>
                    <a:pt x="5943" y="21385"/>
                    <a:pt x="4421" y="21385"/>
                    <a:pt x="2900" y="21385"/>
                  </a:cubicBezTo>
                  <a:cubicBezTo>
                    <a:pt x="1379" y="21385"/>
                    <a:pt x="-142" y="21385"/>
                    <a:pt x="10" y="21260"/>
                  </a:cubicBezTo>
                  <a:cubicBezTo>
                    <a:pt x="162" y="21135"/>
                    <a:pt x="1988" y="20886"/>
                    <a:pt x="3813" y="20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1397000" y="6327277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10800"/>
                    <a:pt x="3032" y="21600"/>
                    <a:pt x="6632" y="21600"/>
                  </a:cubicBezTo>
                  <a:cubicBezTo>
                    <a:pt x="10232" y="21600"/>
                    <a:pt x="15916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1365250" y="6416177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2045155" y="6119844"/>
              <a:ext cx="336096" cy="29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84" fill="norm" stroke="1" extrusionOk="0">
                  <a:moveTo>
                    <a:pt x="17386" y="1252"/>
                  </a:moveTo>
                  <a:cubicBezTo>
                    <a:pt x="17926" y="626"/>
                    <a:pt x="18466" y="0"/>
                    <a:pt x="18466" y="0"/>
                  </a:cubicBezTo>
                  <a:cubicBezTo>
                    <a:pt x="18466" y="0"/>
                    <a:pt x="17926" y="626"/>
                    <a:pt x="16171" y="1643"/>
                  </a:cubicBezTo>
                  <a:cubicBezTo>
                    <a:pt x="14416" y="2661"/>
                    <a:pt x="11446" y="4070"/>
                    <a:pt x="9556" y="4852"/>
                  </a:cubicBezTo>
                  <a:cubicBezTo>
                    <a:pt x="7666" y="5635"/>
                    <a:pt x="6856" y="5791"/>
                    <a:pt x="6113" y="6026"/>
                  </a:cubicBezTo>
                  <a:cubicBezTo>
                    <a:pt x="5371" y="6261"/>
                    <a:pt x="4696" y="6574"/>
                    <a:pt x="4358" y="7122"/>
                  </a:cubicBezTo>
                  <a:cubicBezTo>
                    <a:pt x="4021" y="7670"/>
                    <a:pt x="4021" y="8452"/>
                    <a:pt x="4696" y="9000"/>
                  </a:cubicBezTo>
                  <a:cubicBezTo>
                    <a:pt x="5371" y="9548"/>
                    <a:pt x="6721" y="9861"/>
                    <a:pt x="7666" y="10252"/>
                  </a:cubicBezTo>
                  <a:cubicBezTo>
                    <a:pt x="8611" y="10643"/>
                    <a:pt x="9151" y="11113"/>
                    <a:pt x="9218" y="11661"/>
                  </a:cubicBezTo>
                  <a:cubicBezTo>
                    <a:pt x="9286" y="12209"/>
                    <a:pt x="8881" y="12835"/>
                    <a:pt x="7733" y="13774"/>
                  </a:cubicBezTo>
                  <a:cubicBezTo>
                    <a:pt x="6586" y="14713"/>
                    <a:pt x="4696" y="15965"/>
                    <a:pt x="3346" y="16826"/>
                  </a:cubicBezTo>
                  <a:cubicBezTo>
                    <a:pt x="1996" y="17687"/>
                    <a:pt x="1186" y="18157"/>
                    <a:pt x="646" y="18783"/>
                  </a:cubicBezTo>
                  <a:cubicBezTo>
                    <a:pt x="106" y="19409"/>
                    <a:pt x="-164" y="20191"/>
                    <a:pt x="106" y="20739"/>
                  </a:cubicBezTo>
                  <a:cubicBezTo>
                    <a:pt x="376" y="21287"/>
                    <a:pt x="1186" y="21600"/>
                    <a:pt x="3346" y="21443"/>
                  </a:cubicBezTo>
                  <a:cubicBezTo>
                    <a:pt x="5506" y="21287"/>
                    <a:pt x="9016" y="20661"/>
                    <a:pt x="12256" y="20426"/>
                  </a:cubicBezTo>
                  <a:cubicBezTo>
                    <a:pt x="15496" y="20191"/>
                    <a:pt x="18466" y="20348"/>
                    <a:pt x="21436" y="20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2063750" y="6606677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2063750" y="6536827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2139950" y="6565583"/>
              <a:ext cx="635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320" y="1118"/>
                    <a:pt x="8640" y="-1582"/>
                    <a:pt x="12240" y="1118"/>
                  </a:cubicBezTo>
                  <a:cubicBezTo>
                    <a:pt x="15840" y="3818"/>
                    <a:pt x="18720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2127250" y="6638427"/>
              <a:ext cx="82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2305050" y="6581277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2152649" y="5909174"/>
              <a:ext cx="165101" cy="1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6618"/>
                  </a:moveTo>
                  <a:cubicBezTo>
                    <a:pt x="831" y="7908"/>
                    <a:pt x="1662" y="9197"/>
                    <a:pt x="2077" y="10648"/>
                  </a:cubicBezTo>
                  <a:cubicBezTo>
                    <a:pt x="2492" y="12099"/>
                    <a:pt x="2492" y="13711"/>
                    <a:pt x="2492" y="15806"/>
                  </a:cubicBezTo>
                  <a:cubicBezTo>
                    <a:pt x="2492" y="17902"/>
                    <a:pt x="2492" y="20481"/>
                    <a:pt x="2631" y="20964"/>
                  </a:cubicBezTo>
                  <a:cubicBezTo>
                    <a:pt x="2769" y="21448"/>
                    <a:pt x="3046" y="19836"/>
                    <a:pt x="3738" y="16612"/>
                  </a:cubicBezTo>
                  <a:cubicBezTo>
                    <a:pt x="4431" y="13388"/>
                    <a:pt x="5538" y="8552"/>
                    <a:pt x="7200" y="5167"/>
                  </a:cubicBezTo>
                  <a:cubicBezTo>
                    <a:pt x="8862" y="1782"/>
                    <a:pt x="11077" y="-152"/>
                    <a:pt x="13431" y="9"/>
                  </a:cubicBezTo>
                  <a:cubicBezTo>
                    <a:pt x="15785" y="170"/>
                    <a:pt x="18277" y="2427"/>
                    <a:pt x="19662" y="5329"/>
                  </a:cubicBezTo>
                  <a:cubicBezTo>
                    <a:pt x="21046" y="8230"/>
                    <a:pt x="21323" y="11776"/>
                    <a:pt x="21600" y="15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2699808" y="6068577"/>
              <a:ext cx="189443" cy="39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24" fill="norm" stroke="1" extrusionOk="0">
                  <a:moveTo>
                    <a:pt x="21480" y="1643"/>
                  </a:moveTo>
                  <a:cubicBezTo>
                    <a:pt x="21000" y="1065"/>
                    <a:pt x="20520" y="488"/>
                    <a:pt x="19680" y="199"/>
                  </a:cubicBezTo>
                  <a:cubicBezTo>
                    <a:pt x="18840" y="-90"/>
                    <a:pt x="17640" y="-90"/>
                    <a:pt x="16080" y="372"/>
                  </a:cubicBezTo>
                  <a:cubicBezTo>
                    <a:pt x="14520" y="834"/>
                    <a:pt x="12600" y="1758"/>
                    <a:pt x="10320" y="3202"/>
                  </a:cubicBezTo>
                  <a:cubicBezTo>
                    <a:pt x="8040" y="4646"/>
                    <a:pt x="5400" y="6609"/>
                    <a:pt x="3600" y="9035"/>
                  </a:cubicBezTo>
                  <a:cubicBezTo>
                    <a:pt x="1800" y="11461"/>
                    <a:pt x="840" y="14349"/>
                    <a:pt x="360" y="16139"/>
                  </a:cubicBezTo>
                  <a:cubicBezTo>
                    <a:pt x="-120" y="17929"/>
                    <a:pt x="-120" y="18622"/>
                    <a:pt x="360" y="19258"/>
                  </a:cubicBezTo>
                  <a:cubicBezTo>
                    <a:pt x="840" y="19893"/>
                    <a:pt x="1800" y="20470"/>
                    <a:pt x="3600" y="20875"/>
                  </a:cubicBezTo>
                  <a:cubicBezTo>
                    <a:pt x="5400" y="21279"/>
                    <a:pt x="8040" y="21510"/>
                    <a:pt x="10800" y="21394"/>
                  </a:cubicBezTo>
                  <a:cubicBezTo>
                    <a:pt x="13560" y="21279"/>
                    <a:pt x="16440" y="20817"/>
                    <a:pt x="19320" y="20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2988479" y="6137785"/>
              <a:ext cx="199221" cy="247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78" fill="norm" stroke="1" extrusionOk="0">
                  <a:moveTo>
                    <a:pt x="21400" y="2659"/>
                  </a:moveTo>
                  <a:cubicBezTo>
                    <a:pt x="21400" y="1744"/>
                    <a:pt x="21400" y="828"/>
                    <a:pt x="20718" y="371"/>
                  </a:cubicBezTo>
                  <a:cubicBezTo>
                    <a:pt x="20036" y="-87"/>
                    <a:pt x="18672" y="-87"/>
                    <a:pt x="16398" y="188"/>
                  </a:cubicBezTo>
                  <a:cubicBezTo>
                    <a:pt x="14124" y="462"/>
                    <a:pt x="10941" y="1011"/>
                    <a:pt x="8895" y="1652"/>
                  </a:cubicBezTo>
                  <a:cubicBezTo>
                    <a:pt x="6848" y="2293"/>
                    <a:pt x="5939" y="3025"/>
                    <a:pt x="5598" y="3849"/>
                  </a:cubicBezTo>
                  <a:cubicBezTo>
                    <a:pt x="5257" y="4672"/>
                    <a:pt x="5484" y="5588"/>
                    <a:pt x="5939" y="6411"/>
                  </a:cubicBezTo>
                  <a:cubicBezTo>
                    <a:pt x="6394" y="7235"/>
                    <a:pt x="7076" y="7967"/>
                    <a:pt x="7985" y="8516"/>
                  </a:cubicBezTo>
                  <a:cubicBezTo>
                    <a:pt x="8895" y="9066"/>
                    <a:pt x="10032" y="9432"/>
                    <a:pt x="10032" y="9889"/>
                  </a:cubicBezTo>
                  <a:cubicBezTo>
                    <a:pt x="10032" y="10347"/>
                    <a:pt x="8895" y="10896"/>
                    <a:pt x="7303" y="11628"/>
                  </a:cubicBezTo>
                  <a:cubicBezTo>
                    <a:pt x="5712" y="12360"/>
                    <a:pt x="3665" y="13276"/>
                    <a:pt x="2415" y="14191"/>
                  </a:cubicBezTo>
                  <a:cubicBezTo>
                    <a:pt x="1164" y="15106"/>
                    <a:pt x="709" y="16021"/>
                    <a:pt x="368" y="16937"/>
                  </a:cubicBezTo>
                  <a:cubicBezTo>
                    <a:pt x="27" y="17852"/>
                    <a:pt x="-200" y="18767"/>
                    <a:pt x="255" y="19591"/>
                  </a:cubicBezTo>
                  <a:cubicBezTo>
                    <a:pt x="709" y="20415"/>
                    <a:pt x="1846" y="21147"/>
                    <a:pt x="5029" y="21330"/>
                  </a:cubicBezTo>
                  <a:cubicBezTo>
                    <a:pt x="8213" y="21513"/>
                    <a:pt x="13442" y="21147"/>
                    <a:pt x="18672" y="20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3244850" y="6416177"/>
              <a:ext cx="19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3251200" y="6301877"/>
              <a:ext cx="23699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015" fill="norm" stroke="1" extrusionOk="0">
                  <a:moveTo>
                    <a:pt x="0" y="12960"/>
                  </a:moveTo>
                  <a:cubicBezTo>
                    <a:pt x="9000" y="17280"/>
                    <a:pt x="18000" y="21600"/>
                    <a:pt x="19800" y="19440"/>
                  </a:cubicBezTo>
                  <a:cubicBezTo>
                    <a:pt x="21600" y="17280"/>
                    <a:pt x="16200" y="8640"/>
                    <a:pt x="108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3103928" y="5952098"/>
              <a:ext cx="109173" cy="10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69" fill="norm" stroke="1" extrusionOk="0">
                  <a:moveTo>
                    <a:pt x="5224" y="6722"/>
                  </a:moveTo>
                  <a:cubicBezTo>
                    <a:pt x="3978" y="8485"/>
                    <a:pt x="2732" y="10249"/>
                    <a:pt x="1693" y="12232"/>
                  </a:cubicBezTo>
                  <a:cubicBezTo>
                    <a:pt x="655" y="14216"/>
                    <a:pt x="-176" y="16420"/>
                    <a:pt x="32" y="16420"/>
                  </a:cubicBezTo>
                  <a:cubicBezTo>
                    <a:pt x="239" y="16420"/>
                    <a:pt x="1486" y="14216"/>
                    <a:pt x="3147" y="11351"/>
                  </a:cubicBezTo>
                  <a:cubicBezTo>
                    <a:pt x="4809" y="8485"/>
                    <a:pt x="6886" y="4959"/>
                    <a:pt x="8962" y="2755"/>
                  </a:cubicBezTo>
                  <a:cubicBezTo>
                    <a:pt x="11039" y="551"/>
                    <a:pt x="13116" y="-331"/>
                    <a:pt x="14778" y="110"/>
                  </a:cubicBezTo>
                  <a:cubicBezTo>
                    <a:pt x="16439" y="551"/>
                    <a:pt x="17686" y="2314"/>
                    <a:pt x="18724" y="6061"/>
                  </a:cubicBezTo>
                  <a:cubicBezTo>
                    <a:pt x="19762" y="9808"/>
                    <a:pt x="20593" y="15538"/>
                    <a:pt x="21424" y="21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3397250" y="6078495"/>
              <a:ext cx="106249" cy="3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24" fill="norm" stroke="1" extrusionOk="0">
                  <a:moveTo>
                    <a:pt x="0" y="1256"/>
                  </a:moveTo>
                  <a:cubicBezTo>
                    <a:pt x="0" y="598"/>
                    <a:pt x="0" y="-61"/>
                    <a:pt x="1059" y="5"/>
                  </a:cubicBezTo>
                  <a:cubicBezTo>
                    <a:pt x="2118" y="71"/>
                    <a:pt x="4235" y="861"/>
                    <a:pt x="7835" y="2902"/>
                  </a:cubicBezTo>
                  <a:cubicBezTo>
                    <a:pt x="11435" y="4944"/>
                    <a:pt x="16518" y="8237"/>
                    <a:pt x="19059" y="11200"/>
                  </a:cubicBezTo>
                  <a:cubicBezTo>
                    <a:pt x="21600" y="14163"/>
                    <a:pt x="21600" y="16798"/>
                    <a:pt x="20753" y="18576"/>
                  </a:cubicBezTo>
                  <a:cubicBezTo>
                    <a:pt x="19906" y="20354"/>
                    <a:pt x="18212" y="21276"/>
                    <a:pt x="14612" y="21407"/>
                  </a:cubicBezTo>
                  <a:cubicBezTo>
                    <a:pt x="11012" y="21539"/>
                    <a:pt x="5506" y="20880"/>
                    <a:pt x="0" y="20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3492500" y="5960901"/>
              <a:ext cx="184150" cy="13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5859"/>
                  </a:moveTo>
                  <a:cubicBezTo>
                    <a:pt x="1986" y="3802"/>
                    <a:pt x="3972" y="1745"/>
                    <a:pt x="5586" y="717"/>
                  </a:cubicBezTo>
                  <a:cubicBezTo>
                    <a:pt x="7200" y="-312"/>
                    <a:pt x="8441" y="-312"/>
                    <a:pt x="9559" y="1231"/>
                  </a:cubicBezTo>
                  <a:cubicBezTo>
                    <a:pt x="10676" y="2774"/>
                    <a:pt x="11669" y="5859"/>
                    <a:pt x="11917" y="8431"/>
                  </a:cubicBezTo>
                  <a:cubicBezTo>
                    <a:pt x="12166" y="11002"/>
                    <a:pt x="11669" y="13059"/>
                    <a:pt x="10800" y="15117"/>
                  </a:cubicBezTo>
                  <a:cubicBezTo>
                    <a:pt x="9931" y="17174"/>
                    <a:pt x="8690" y="19231"/>
                    <a:pt x="9062" y="20259"/>
                  </a:cubicBezTo>
                  <a:cubicBezTo>
                    <a:pt x="9434" y="21288"/>
                    <a:pt x="11421" y="21288"/>
                    <a:pt x="13779" y="21288"/>
                  </a:cubicBezTo>
                  <a:cubicBezTo>
                    <a:pt x="16138" y="21288"/>
                    <a:pt x="18869" y="21288"/>
                    <a:pt x="2160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4876162" y="6181713"/>
              <a:ext cx="128888" cy="33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306" fill="norm" stroke="1" extrusionOk="0">
                  <a:moveTo>
                    <a:pt x="17048" y="3229"/>
                  </a:moveTo>
                  <a:cubicBezTo>
                    <a:pt x="17048" y="2550"/>
                    <a:pt x="17048" y="1871"/>
                    <a:pt x="16549" y="1191"/>
                  </a:cubicBezTo>
                  <a:cubicBezTo>
                    <a:pt x="16051" y="512"/>
                    <a:pt x="15054" y="-167"/>
                    <a:pt x="12395" y="37"/>
                  </a:cubicBezTo>
                  <a:cubicBezTo>
                    <a:pt x="9737" y="241"/>
                    <a:pt x="5417" y="1327"/>
                    <a:pt x="2758" y="2618"/>
                  </a:cubicBezTo>
                  <a:cubicBezTo>
                    <a:pt x="100" y="3908"/>
                    <a:pt x="-897" y="5403"/>
                    <a:pt x="931" y="7237"/>
                  </a:cubicBezTo>
                  <a:cubicBezTo>
                    <a:pt x="2758" y="9071"/>
                    <a:pt x="7411" y="11244"/>
                    <a:pt x="11232" y="13010"/>
                  </a:cubicBezTo>
                  <a:cubicBezTo>
                    <a:pt x="15054" y="14776"/>
                    <a:pt x="18045" y="16135"/>
                    <a:pt x="19374" y="17154"/>
                  </a:cubicBezTo>
                  <a:cubicBezTo>
                    <a:pt x="20703" y="18173"/>
                    <a:pt x="20371" y="18852"/>
                    <a:pt x="19208" y="19463"/>
                  </a:cubicBezTo>
                  <a:cubicBezTo>
                    <a:pt x="18045" y="20075"/>
                    <a:pt x="16051" y="20618"/>
                    <a:pt x="13725" y="20958"/>
                  </a:cubicBezTo>
                  <a:cubicBezTo>
                    <a:pt x="11398" y="21297"/>
                    <a:pt x="8740" y="21433"/>
                    <a:pt x="7577" y="21161"/>
                  </a:cubicBezTo>
                  <a:cubicBezTo>
                    <a:pt x="6414" y="20890"/>
                    <a:pt x="6746" y="20210"/>
                    <a:pt x="8574" y="19463"/>
                  </a:cubicBezTo>
                  <a:cubicBezTo>
                    <a:pt x="10401" y="18716"/>
                    <a:pt x="13725" y="17901"/>
                    <a:pt x="17048" y="17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5127287" y="6198336"/>
              <a:ext cx="107664" cy="28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361" fill="norm" stroke="1" extrusionOk="0">
                  <a:moveTo>
                    <a:pt x="20239" y="2509"/>
                  </a:moveTo>
                  <a:cubicBezTo>
                    <a:pt x="20239" y="1721"/>
                    <a:pt x="20239" y="933"/>
                    <a:pt x="18609" y="460"/>
                  </a:cubicBezTo>
                  <a:cubicBezTo>
                    <a:pt x="16979" y="-13"/>
                    <a:pt x="13718" y="-171"/>
                    <a:pt x="10254" y="223"/>
                  </a:cubicBezTo>
                  <a:cubicBezTo>
                    <a:pt x="6790" y="617"/>
                    <a:pt x="3122" y="1563"/>
                    <a:pt x="1288" y="3298"/>
                  </a:cubicBezTo>
                  <a:cubicBezTo>
                    <a:pt x="-546" y="5032"/>
                    <a:pt x="-546" y="7555"/>
                    <a:pt x="2103" y="9525"/>
                  </a:cubicBezTo>
                  <a:cubicBezTo>
                    <a:pt x="4752" y="11496"/>
                    <a:pt x="10050" y="12915"/>
                    <a:pt x="13514" y="13940"/>
                  </a:cubicBezTo>
                  <a:cubicBezTo>
                    <a:pt x="16979" y="14965"/>
                    <a:pt x="18609" y="15595"/>
                    <a:pt x="19628" y="16305"/>
                  </a:cubicBezTo>
                  <a:cubicBezTo>
                    <a:pt x="20646" y="17014"/>
                    <a:pt x="21054" y="17803"/>
                    <a:pt x="20443" y="18433"/>
                  </a:cubicBezTo>
                  <a:cubicBezTo>
                    <a:pt x="19831" y="19064"/>
                    <a:pt x="18201" y="19537"/>
                    <a:pt x="15756" y="20010"/>
                  </a:cubicBezTo>
                  <a:cubicBezTo>
                    <a:pt x="13311" y="20483"/>
                    <a:pt x="10050" y="20956"/>
                    <a:pt x="7401" y="21193"/>
                  </a:cubicBezTo>
                  <a:cubicBezTo>
                    <a:pt x="4752" y="21429"/>
                    <a:pt x="2714" y="21429"/>
                    <a:pt x="2307" y="21114"/>
                  </a:cubicBezTo>
                  <a:cubicBezTo>
                    <a:pt x="1899" y="20798"/>
                    <a:pt x="3122" y="20168"/>
                    <a:pt x="4345" y="19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5350605" y="6186226"/>
              <a:ext cx="192946" cy="29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44" fill="norm" stroke="1" extrusionOk="0">
                  <a:moveTo>
                    <a:pt x="21402" y="2346"/>
                  </a:moveTo>
                  <a:cubicBezTo>
                    <a:pt x="21167" y="1596"/>
                    <a:pt x="20932" y="846"/>
                    <a:pt x="20111" y="396"/>
                  </a:cubicBezTo>
                  <a:cubicBezTo>
                    <a:pt x="19289" y="-54"/>
                    <a:pt x="17880" y="-204"/>
                    <a:pt x="15415" y="396"/>
                  </a:cubicBezTo>
                  <a:cubicBezTo>
                    <a:pt x="12950" y="996"/>
                    <a:pt x="9428" y="2346"/>
                    <a:pt x="6845" y="4821"/>
                  </a:cubicBezTo>
                  <a:cubicBezTo>
                    <a:pt x="4263" y="7296"/>
                    <a:pt x="2619" y="10896"/>
                    <a:pt x="1680" y="13146"/>
                  </a:cubicBezTo>
                  <a:cubicBezTo>
                    <a:pt x="741" y="15396"/>
                    <a:pt x="506" y="16296"/>
                    <a:pt x="272" y="17346"/>
                  </a:cubicBezTo>
                  <a:cubicBezTo>
                    <a:pt x="37" y="18396"/>
                    <a:pt x="-198" y="19596"/>
                    <a:pt x="272" y="20346"/>
                  </a:cubicBezTo>
                  <a:cubicBezTo>
                    <a:pt x="741" y="21096"/>
                    <a:pt x="1915" y="21396"/>
                    <a:pt x="4967" y="21171"/>
                  </a:cubicBezTo>
                  <a:cubicBezTo>
                    <a:pt x="8019" y="20946"/>
                    <a:pt x="12950" y="20196"/>
                    <a:pt x="17880" y="19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5359399" y="6365377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6200"/>
                    <a:pt x="5850" y="10800"/>
                    <a:pt x="9450" y="7200"/>
                  </a:cubicBezTo>
                  <a:cubicBezTo>
                    <a:pt x="13050" y="3600"/>
                    <a:pt x="1732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4491156" y="6778092"/>
              <a:ext cx="93545" cy="22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43" fill="norm" stroke="1" extrusionOk="0">
                  <a:moveTo>
                    <a:pt x="21213" y="2381"/>
                  </a:moveTo>
                  <a:cubicBezTo>
                    <a:pt x="19293" y="1787"/>
                    <a:pt x="17373" y="1192"/>
                    <a:pt x="14733" y="697"/>
                  </a:cubicBezTo>
                  <a:cubicBezTo>
                    <a:pt x="12093" y="201"/>
                    <a:pt x="8733" y="-195"/>
                    <a:pt x="6813" y="102"/>
                  </a:cubicBezTo>
                  <a:cubicBezTo>
                    <a:pt x="4893" y="399"/>
                    <a:pt x="4413" y="1390"/>
                    <a:pt x="5373" y="3174"/>
                  </a:cubicBezTo>
                  <a:cubicBezTo>
                    <a:pt x="6333" y="4957"/>
                    <a:pt x="8733" y="7533"/>
                    <a:pt x="10653" y="9812"/>
                  </a:cubicBezTo>
                  <a:cubicBezTo>
                    <a:pt x="12573" y="12091"/>
                    <a:pt x="14013" y="14073"/>
                    <a:pt x="13773" y="15955"/>
                  </a:cubicBezTo>
                  <a:cubicBezTo>
                    <a:pt x="13533" y="17838"/>
                    <a:pt x="11613" y="19622"/>
                    <a:pt x="9453" y="20513"/>
                  </a:cubicBezTo>
                  <a:cubicBezTo>
                    <a:pt x="7293" y="21405"/>
                    <a:pt x="4893" y="21405"/>
                    <a:pt x="2973" y="20910"/>
                  </a:cubicBezTo>
                  <a:cubicBezTo>
                    <a:pt x="1053" y="20414"/>
                    <a:pt x="-387" y="19423"/>
                    <a:pt x="93" y="18333"/>
                  </a:cubicBezTo>
                  <a:cubicBezTo>
                    <a:pt x="573" y="17244"/>
                    <a:pt x="2973" y="16055"/>
                    <a:pt x="5373" y="14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4625715" y="6828927"/>
              <a:ext cx="41535" cy="17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504" fill="norm" stroke="1" extrusionOk="0">
                  <a:moveTo>
                    <a:pt x="4993" y="0"/>
                  </a:moveTo>
                  <a:cubicBezTo>
                    <a:pt x="2833" y="5465"/>
                    <a:pt x="673" y="10930"/>
                    <a:pt x="133" y="14313"/>
                  </a:cubicBezTo>
                  <a:cubicBezTo>
                    <a:pt x="-407" y="17696"/>
                    <a:pt x="673" y="18998"/>
                    <a:pt x="3913" y="19908"/>
                  </a:cubicBezTo>
                  <a:cubicBezTo>
                    <a:pt x="7153" y="20819"/>
                    <a:pt x="12553" y="21340"/>
                    <a:pt x="15793" y="21470"/>
                  </a:cubicBezTo>
                  <a:cubicBezTo>
                    <a:pt x="19033" y="21600"/>
                    <a:pt x="20113" y="21340"/>
                    <a:pt x="21193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4711700" y="6841627"/>
              <a:ext cx="11773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157" y="0"/>
                  </a:moveTo>
                  <a:cubicBezTo>
                    <a:pt x="771" y="5948"/>
                    <a:pt x="386" y="11896"/>
                    <a:pt x="193" y="15652"/>
                  </a:cubicBezTo>
                  <a:cubicBezTo>
                    <a:pt x="0" y="19409"/>
                    <a:pt x="0" y="20974"/>
                    <a:pt x="0" y="20974"/>
                  </a:cubicBezTo>
                  <a:cubicBezTo>
                    <a:pt x="0" y="20974"/>
                    <a:pt x="0" y="19409"/>
                    <a:pt x="193" y="17687"/>
                  </a:cubicBezTo>
                  <a:cubicBezTo>
                    <a:pt x="386" y="15965"/>
                    <a:pt x="771" y="14087"/>
                    <a:pt x="1350" y="12365"/>
                  </a:cubicBezTo>
                  <a:cubicBezTo>
                    <a:pt x="1929" y="10643"/>
                    <a:pt x="2700" y="9078"/>
                    <a:pt x="3471" y="9078"/>
                  </a:cubicBezTo>
                  <a:cubicBezTo>
                    <a:pt x="4243" y="9078"/>
                    <a:pt x="5014" y="10643"/>
                    <a:pt x="5400" y="12209"/>
                  </a:cubicBezTo>
                  <a:cubicBezTo>
                    <a:pt x="5786" y="13774"/>
                    <a:pt x="5786" y="15339"/>
                    <a:pt x="5593" y="17217"/>
                  </a:cubicBezTo>
                  <a:cubicBezTo>
                    <a:pt x="5400" y="19096"/>
                    <a:pt x="5014" y="21287"/>
                    <a:pt x="5014" y="21443"/>
                  </a:cubicBezTo>
                  <a:cubicBezTo>
                    <a:pt x="5014" y="21600"/>
                    <a:pt x="5400" y="19722"/>
                    <a:pt x="6557" y="17217"/>
                  </a:cubicBezTo>
                  <a:cubicBezTo>
                    <a:pt x="7714" y="14713"/>
                    <a:pt x="9643" y="11583"/>
                    <a:pt x="11186" y="9391"/>
                  </a:cubicBezTo>
                  <a:cubicBezTo>
                    <a:pt x="12729" y="7200"/>
                    <a:pt x="13886" y="5948"/>
                    <a:pt x="15429" y="5009"/>
                  </a:cubicBezTo>
                  <a:cubicBezTo>
                    <a:pt x="16971" y="4070"/>
                    <a:pt x="18900" y="3443"/>
                    <a:pt x="20057" y="3913"/>
                  </a:cubicBezTo>
                  <a:cubicBezTo>
                    <a:pt x="21214" y="4383"/>
                    <a:pt x="21600" y="5948"/>
                    <a:pt x="21407" y="9078"/>
                  </a:cubicBezTo>
                  <a:cubicBezTo>
                    <a:pt x="21214" y="12209"/>
                    <a:pt x="20443" y="16904"/>
                    <a:pt x="196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4660899" y="6911477"/>
              <a:ext cx="1569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500"/>
                    <a:pt x="16200" y="9000"/>
                    <a:pt x="18900" y="12600"/>
                  </a:cubicBezTo>
                  <a:cubicBezTo>
                    <a:pt x="21600" y="16200"/>
                    <a:pt x="18900" y="1890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5024175" y="6762516"/>
              <a:ext cx="278076" cy="49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30" fill="norm" stroke="1" extrusionOk="0">
                  <a:moveTo>
                    <a:pt x="13643" y="6745"/>
                  </a:moveTo>
                  <a:cubicBezTo>
                    <a:pt x="13480" y="6193"/>
                    <a:pt x="13316" y="5642"/>
                    <a:pt x="12498" y="5136"/>
                  </a:cubicBezTo>
                  <a:cubicBezTo>
                    <a:pt x="11680" y="4631"/>
                    <a:pt x="10207" y="4171"/>
                    <a:pt x="8243" y="4631"/>
                  </a:cubicBezTo>
                  <a:cubicBezTo>
                    <a:pt x="6280" y="5090"/>
                    <a:pt x="3825" y="6469"/>
                    <a:pt x="2353" y="7388"/>
                  </a:cubicBezTo>
                  <a:cubicBezTo>
                    <a:pt x="880" y="8307"/>
                    <a:pt x="389" y="8767"/>
                    <a:pt x="143" y="9272"/>
                  </a:cubicBezTo>
                  <a:cubicBezTo>
                    <a:pt x="-102" y="9778"/>
                    <a:pt x="-102" y="10329"/>
                    <a:pt x="716" y="10651"/>
                  </a:cubicBezTo>
                  <a:cubicBezTo>
                    <a:pt x="1534" y="10973"/>
                    <a:pt x="3171" y="11065"/>
                    <a:pt x="4889" y="10559"/>
                  </a:cubicBezTo>
                  <a:cubicBezTo>
                    <a:pt x="6607" y="10054"/>
                    <a:pt x="8407" y="8951"/>
                    <a:pt x="8980" y="7618"/>
                  </a:cubicBezTo>
                  <a:cubicBezTo>
                    <a:pt x="9553" y="6285"/>
                    <a:pt x="8898" y="4723"/>
                    <a:pt x="8407" y="3528"/>
                  </a:cubicBezTo>
                  <a:cubicBezTo>
                    <a:pt x="7916" y="2333"/>
                    <a:pt x="7589" y="1506"/>
                    <a:pt x="8489" y="954"/>
                  </a:cubicBezTo>
                  <a:cubicBezTo>
                    <a:pt x="9389" y="403"/>
                    <a:pt x="11516" y="127"/>
                    <a:pt x="12989" y="35"/>
                  </a:cubicBezTo>
                  <a:cubicBezTo>
                    <a:pt x="14462" y="-57"/>
                    <a:pt x="15280" y="35"/>
                    <a:pt x="15853" y="311"/>
                  </a:cubicBezTo>
                  <a:cubicBezTo>
                    <a:pt x="16425" y="586"/>
                    <a:pt x="16753" y="1046"/>
                    <a:pt x="16589" y="2195"/>
                  </a:cubicBezTo>
                  <a:cubicBezTo>
                    <a:pt x="16425" y="3344"/>
                    <a:pt x="15771" y="5182"/>
                    <a:pt x="14134" y="7434"/>
                  </a:cubicBezTo>
                  <a:cubicBezTo>
                    <a:pt x="12498" y="9686"/>
                    <a:pt x="9880" y="12352"/>
                    <a:pt x="8325" y="14466"/>
                  </a:cubicBezTo>
                  <a:cubicBezTo>
                    <a:pt x="6771" y="16580"/>
                    <a:pt x="6280" y="18142"/>
                    <a:pt x="6198" y="19199"/>
                  </a:cubicBezTo>
                  <a:cubicBezTo>
                    <a:pt x="6116" y="20256"/>
                    <a:pt x="6443" y="20808"/>
                    <a:pt x="7016" y="21129"/>
                  </a:cubicBezTo>
                  <a:cubicBezTo>
                    <a:pt x="7589" y="21451"/>
                    <a:pt x="8407" y="21543"/>
                    <a:pt x="9553" y="21267"/>
                  </a:cubicBezTo>
                  <a:cubicBezTo>
                    <a:pt x="10698" y="20992"/>
                    <a:pt x="12171" y="20348"/>
                    <a:pt x="13316" y="19199"/>
                  </a:cubicBezTo>
                  <a:cubicBezTo>
                    <a:pt x="14462" y="18050"/>
                    <a:pt x="15280" y="16396"/>
                    <a:pt x="15443" y="15063"/>
                  </a:cubicBezTo>
                  <a:cubicBezTo>
                    <a:pt x="15607" y="13730"/>
                    <a:pt x="15116" y="12719"/>
                    <a:pt x="14789" y="11984"/>
                  </a:cubicBezTo>
                  <a:cubicBezTo>
                    <a:pt x="14462" y="11249"/>
                    <a:pt x="14298" y="10789"/>
                    <a:pt x="14625" y="10559"/>
                  </a:cubicBezTo>
                  <a:cubicBezTo>
                    <a:pt x="14953" y="10329"/>
                    <a:pt x="15771" y="10329"/>
                    <a:pt x="16998" y="10237"/>
                  </a:cubicBezTo>
                  <a:cubicBezTo>
                    <a:pt x="18225" y="10146"/>
                    <a:pt x="19862" y="9962"/>
                    <a:pt x="21498" y="9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5560913" y="6869942"/>
              <a:ext cx="103287" cy="14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80" fill="norm" stroke="1" extrusionOk="0">
                  <a:moveTo>
                    <a:pt x="21080" y="1468"/>
                  </a:moveTo>
                  <a:cubicBezTo>
                    <a:pt x="16328" y="833"/>
                    <a:pt x="11576" y="198"/>
                    <a:pt x="7904" y="39"/>
                  </a:cubicBezTo>
                  <a:cubicBezTo>
                    <a:pt x="4232" y="-120"/>
                    <a:pt x="1640" y="198"/>
                    <a:pt x="560" y="1151"/>
                  </a:cubicBezTo>
                  <a:cubicBezTo>
                    <a:pt x="-520" y="2104"/>
                    <a:pt x="-88" y="3692"/>
                    <a:pt x="2288" y="5439"/>
                  </a:cubicBezTo>
                  <a:cubicBezTo>
                    <a:pt x="4664" y="7186"/>
                    <a:pt x="8984" y="9092"/>
                    <a:pt x="12224" y="10839"/>
                  </a:cubicBezTo>
                  <a:cubicBezTo>
                    <a:pt x="15464" y="12586"/>
                    <a:pt x="17624" y="14174"/>
                    <a:pt x="18704" y="15762"/>
                  </a:cubicBezTo>
                  <a:cubicBezTo>
                    <a:pt x="19784" y="17351"/>
                    <a:pt x="19784" y="18939"/>
                    <a:pt x="17408" y="19892"/>
                  </a:cubicBezTo>
                  <a:cubicBezTo>
                    <a:pt x="15032" y="20845"/>
                    <a:pt x="10280" y="21162"/>
                    <a:pt x="5528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5690972" y="6873882"/>
              <a:ext cx="93878" cy="23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54" fill="norm" stroke="1" extrusionOk="0">
                  <a:moveTo>
                    <a:pt x="21289" y="2847"/>
                  </a:moveTo>
                  <a:cubicBezTo>
                    <a:pt x="20809" y="1883"/>
                    <a:pt x="20329" y="918"/>
                    <a:pt x="18889" y="436"/>
                  </a:cubicBezTo>
                  <a:cubicBezTo>
                    <a:pt x="17449" y="-46"/>
                    <a:pt x="15049" y="-46"/>
                    <a:pt x="12649" y="50"/>
                  </a:cubicBezTo>
                  <a:cubicBezTo>
                    <a:pt x="10249" y="147"/>
                    <a:pt x="7849" y="340"/>
                    <a:pt x="5689" y="822"/>
                  </a:cubicBezTo>
                  <a:cubicBezTo>
                    <a:pt x="3529" y="1304"/>
                    <a:pt x="1609" y="2075"/>
                    <a:pt x="649" y="2943"/>
                  </a:cubicBezTo>
                  <a:cubicBezTo>
                    <a:pt x="-311" y="3811"/>
                    <a:pt x="-311" y="4775"/>
                    <a:pt x="1369" y="5161"/>
                  </a:cubicBezTo>
                  <a:cubicBezTo>
                    <a:pt x="3049" y="5547"/>
                    <a:pt x="6409" y="5354"/>
                    <a:pt x="9289" y="5065"/>
                  </a:cubicBezTo>
                  <a:cubicBezTo>
                    <a:pt x="12169" y="4775"/>
                    <a:pt x="14569" y="4390"/>
                    <a:pt x="16249" y="4679"/>
                  </a:cubicBezTo>
                  <a:cubicBezTo>
                    <a:pt x="17929" y="4968"/>
                    <a:pt x="18889" y="5933"/>
                    <a:pt x="16969" y="8536"/>
                  </a:cubicBezTo>
                  <a:cubicBezTo>
                    <a:pt x="15049" y="11140"/>
                    <a:pt x="10249" y="15383"/>
                    <a:pt x="7369" y="17986"/>
                  </a:cubicBezTo>
                  <a:cubicBezTo>
                    <a:pt x="4489" y="20590"/>
                    <a:pt x="3529" y="21554"/>
                    <a:pt x="3769" y="21554"/>
                  </a:cubicBezTo>
                  <a:cubicBezTo>
                    <a:pt x="4009" y="21554"/>
                    <a:pt x="5449" y="20590"/>
                    <a:pt x="8569" y="19529"/>
                  </a:cubicBezTo>
                  <a:cubicBezTo>
                    <a:pt x="11689" y="18468"/>
                    <a:pt x="16489" y="17311"/>
                    <a:pt x="21289" y="16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5861050" y="6987677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6114059" y="6868677"/>
              <a:ext cx="115291" cy="14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56" fill="norm" stroke="1" extrusionOk="0">
                  <a:moveTo>
                    <a:pt x="180" y="8208"/>
                  </a:moveTo>
                  <a:cubicBezTo>
                    <a:pt x="4423" y="7895"/>
                    <a:pt x="8666" y="7582"/>
                    <a:pt x="11559" y="6956"/>
                  </a:cubicBezTo>
                  <a:cubicBezTo>
                    <a:pt x="14452" y="6330"/>
                    <a:pt x="15995" y="5391"/>
                    <a:pt x="16959" y="4139"/>
                  </a:cubicBezTo>
                  <a:cubicBezTo>
                    <a:pt x="17923" y="2886"/>
                    <a:pt x="18309" y="1321"/>
                    <a:pt x="17152" y="539"/>
                  </a:cubicBezTo>
                  <a:cubicBezTo>
                    <a:pt x="15995" y="-244"/>
                    <a:pt x="13295" y="-244"/>
                    <a:pt x="10209" y="1008"/>
                  </a:cubicBezTo>
                  <a:cubicBezTo>
                    <a:pt x="7123" y="2260"/>
                    <a:pt x="3652" y="4765"/>
                    <a:pt x="1723" y="7582"/>
                  </a:cubicBezTo>
                  <a:cubicBezTo>
                    <a:pt x="-205" y="10399"/>
                    <a:pt x="-591" y="13530"/>
                    <a:pt x="952" y="15878"/>
                  </a:cubicBezTo>
                  <a:cubicBezTo>
                    <a:pt x="2495" y="18226"/>
                    <a:pt x="5966" y="19791"/>
                    <a:pt x="9630" y="20573"/>
                  </a:cubicBezTo>
                  <a:cubicBezTo>
                    <a:pt x="13295" y="21356"/>
                    <a:pt x="17152" y="21356"/>
                    <a:pt x="21009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6261100" y="6860677"/>
              <a:ext cx="72008" cy="13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214" fill="norm" stroke="1" extrusionOk="0">
                  <a:moveTo>
                    <a:pt x="0" y="1994"/>
                  </a:moveTo>
                  <a:cubicBezTo>
                    <a:pt x="3086" y="2326"/>
                    <a:pt x="6171" y="2658"/>
                    <a:pt x="9566" y="4486"/>
                  </a:cubicBezTo>
                  <a:cubicBezTo>
                    <a:pt x="12960" y="6314"/>
                    <a:pt x="16663" y="9637"/>
                    <a:pt x="18823" y="12628"/>
                  </a:cubicBezTo>
                  <a:cubicBezTo>
                    <a:pt x="20983" y="15618"/>
                    <a:pt x="21600" y="18277"/>
                    <a:pt x="20366" y="19772"/>
                  </a:cubicBezTo>
                  <a:cubicBezTo>
                    <a:pt x="19131" y="21268"/>
                    <a:pt x="16046" y="21600"/>
                    <a:pt x="13577" y="20769"/>
                  </a:cubicBezTo>
                  <a:cubicBezTo>
                    <a:pt x="11109" y="19938"/>
                    <a:pt x="9257" y="17945"/>
                    <a:pt x="8023" y="15120"/>
                  </a:cubicBezTo>
                  <a:cubicBezTo>
                    <a:pt x="6789" y="12295"/>
                    <a:pt x="6171" y="8640"/>
                    <a:pt x="8023" y="5982"/>
                  </a:cubicBezTo>
                  <a:cubicBezTo>
                    <a:pt x="9874" y="3323"/>
                    <a:pt x="14194" y="1662"/>
                    <a:pt x="185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6394450" y="6841627"/>
              <a:ext cx="95250" cy="11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3" fill="norm" stroke="1" extrusionOk="0">
                  <a:moveTo>
                    <a:pt x="0" y="0"/>
                  </a:moveTo>
                  <a:cubicBezTo>
                    <a:pt x="2400" y="4243"/>
                    <a:pt x="4800" y="8486"/>
                    <a:pt x="6480" y="12343"/>
                  </a:cubicBezTo>
                  <a:cubicBezTo>
                    <a:pt x="8160" y="16200"/>
                    <a:pt x="9120" y="19671"/>
                    <a:pt x="8640" y="20636"/>
                  </a:cubicBezTo>
                  <a:cubicBezTo>
                    <a:pt x="8160" y="21600"/>
                    <a:pt x="6240" y="20057"/>
                    <a:pt x="5280" y="18321"/>
                  </a:cubicBezTo>
                  <a:cubicBezTo>
                    <a:pt x="4320" y="16586"/>
                    <a:pt x="4320" y="14657"/>
                    <a:pt x="7200" y="11764"/>
                  </a:cubicBezTo>
                  <a:cubicBezTo>
                    <a:pt x="10080" y="8871"/>
                    <a:pt x="15840" y="5014"/>
                    <a:pt x="21600" y="1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6508714" y="6859154"/>
              <a:ext cx="177836" cy="9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807" fill="norm" stroke="1" extrusionOk="0">
                  <a:moveTo>
                    <a:pt x="6865" y="331"/>
                  </a:moveTo>
                  <a:cubicBezTo>
                    <a:pt x="5595" y="331"/>
                    <a:pt x="4324" y="331"/>
                    <a:pt x="3308" y="1250"/>
                  </a:cubicBezTo>
                  <a:cubicBezTo>
                    <a:pt x="2291" y="2169"/>
                    <a:pt x="1529" y="4008"/>
                    <a:pt x="894" y="6765"/>
                  </a:cubicBezTo>
                  <a:cubicBezTo>
                    <a:pt x="258" y="9523"/>
                    <a:pt x="-250" y="13199"/>
                    <a:pt x="131" y="14578"/>
                  </a:cubicBezTo>
                  <a:cubicBezTo>
                    <a:pt x="512" y="15957"/>
                    <a:pt x="1783" y="15038"/>
                    <a:pt x="2672" y="13429"/>
                  </a:cubicBezTo>
                  <a:cubicBezTo>
                    <a:pt x="3562" y="11821"/>
                    <a:pt x="4070" y="9523"/>
                    <a:pt x="4451" y="7225"/>
                  </a:cubicBezTo>
                  <a:cubicBezTo>
                    <a:pt x="4832" y="4927"/>
                    <a:pt x="5086" y="2629"/>
                    <a:pt x="6484" y="1250"/>
                  </a:cubicBezTo>
                  <a:cubicBezTo>
                    <a:pt x="7882" y="-128"/>
                    <a:pt x="10423" y="-588"/>
                    <a:pt x="12583" y="1021"/>
                  </a:cubicBezTo>
                  <a:cubicBezTo>
                    <a:pt x="14743" y="2629"/>
                    <a:pt x="16522" y="6306"/>
                    <a:pt x="17411" y="9293"/>
                  </a:cubicBezTo>
                  <a:cubicBezTo>
                    <a:pt x="18301" y="12280"/>
                    <a:pt x="18301" y="14578"/>
                    <a:pt x="17919" y="16646"/>
                  </a:cubicBezTo>
                  <a:cubicBezTo>
                    <a:pt x="17538" y="18714"/>
                    <a:pt x="16776" y="20552"/>
                    <a:pt x="15886" y="20782"/>
                  </a:cubicBezTo>
                  <a:cubicBezTo>
                    <a:pt x="14997" y="21012"/>
                    <a:pt x="13981" y="19633"/>
                    <a:pt x="13599" y="17795"/>
                  </a:cubicBezTo>
                  <a:cubicBezTo>
                    <a:pt x="13218" y="15957"/>
                    <a:pt x="13472" y="13659"/>
                    <a:pt x="14870" y="10901"/>
                  </a:cubicBezTo>
                  <a:cubicBezTo>
                    <a:pt x="16268" y="8144"/>
                    <a:pt x="18809" y="4927"/>
                    <a:pt x="21350" y="1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6711950" y="6835640"/>
              <a:ext cx="95250" cy="14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21600" y="885"/>
                  </a:moveTo>
                  <a:cubicBezTo>
                    <a:pt x="19200" y="259"/>
                    <a:pt x="16800" y="-367"/>
                    <a:pt x="13680" y="259"/>
                  </a:cubicBezTo>
                  <a:cubicBezTo>
                    <a:pt x="10560" y="885"/>
                    <a:pt x="6720" y="2763"/>
                    <a:pt x="4800" y="4485"/>
                  </a:cubicBezTo>
                  <a:cubicBezTo>
                    <a:pt x="2880" y="6207"/>
                    <a:pt x="2880" y="7772"/>
                    <a:pt x="4800" y="9650"/>
                  </a:cubicBezTo>
                  <a:cubicBezTo>
                    <a:pt x="6720" y="11529"/>
                    <a:pt x="10560" y="13720"/>
                    <a:pt x="13920" y="15598"/>
                  </a:cubicBezTo>
                  <a:cubicBezTo>
                    <a:pt x="17280" y="17476"/>
                    <a:pt x="20160" y="19042"/>
                    <a:pt x="20400" y="19981"/>
                  </a:cubicBezTo>
                  <a:cubicBezTo>
                    <a:pt x="20640" y="20920"/>
                    <a:pt x="18240" y="21233"/>
                    <a:pt x="14400" y="21233"/>
                  </a:cubicBezTo>
                  <a:cubicBezTo>
                    <a:pt x="10560" y="21233"/>
                    <a:pt x="5280" y="20920"/>
                    <a:pt x="0" y="20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4149137" y="5964798"/>
              <a:ext cx="2889450" cy="131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74" fill="norm" stroke="1" extrusionOk="0">
                  <a:moveTo>
                    <a:pt x="8069" y="321"/>
                  </a:moveTo>
                  <a:cubicBezTo>
                    <a:pt x="7785" y="182"/>
                    <a:pt x="7501" y="43"/>
                    <a:pt x="7131" y="9"/>
                  </a:cubicBezTo>
                  <a:cubicBezTo>
                    <a:pt x="6760" y="-26"/>
                    <a:pt x="6303" y="43"/>
                    <a:pt x="5806" y="217"/>
                  </a:cubicBezTo>
                  <a:cubicBezTo>
                    <a:pt x="5310" y="391"/>
                    <a:pt x="4774" y="669"/>
                    <a:pt x="4253" y="1120"/>
                  </a:cubicBezTo>
                  <a:cubicBezTo>
                    <a:pt x="3733" y="1571"/>
                    <a:pt x="3229" y="2197"/>
                    <a:pt x="2795" y="2839"/>
                  </a:cubicBezTo>
                  <a:cubicBezTo>
                    <a:pt x="2361" y="3481"/>
                    <a:pt x="1999" y="4141"/>
                    <a:pt x="1644" y="4923"/>
                  </a:cubicBezTo>
                  <a:cubicBezTo>
                    <a:pt x="1289" y="5704"/>
                    <a:pt x="943" y="6607"/>
                    <a:pt x="674" y="7458"/>
                  </a:cubicBezTo>
                  <a:cubicBezTo>
                    <a:pt x="406" y="8308"/>
                    <a:pt x="217" y="9107"/>
                    <a:pt x="107" y="10097"/>
                  </a:cubicBezTo>
                  <a:cubicBezTo>
                    <a:pt x="-3" y="11087"/>
                    <a:pt x="-35" y="12267"/>
                    <a:pt x="44" y="13396"/>
                  </a:cubicBezTo>
                  <a:cubicBezTo>
                    <a:pt x="123" y="14524"/>
                    <a:pt x="312" y="15601"/>
                    <a:pt x="588" y="16452"/>
                  </a:cubicBezTo>
                  <a:cubicBezTo>
                    <a:pt x="864" y="17303"/>
                    <a:pt x="1226" y="17928"/>
                    <a:pt x="1613" y="18414"/>
                  </a:cubicBezTo>
                  <a:cubicBezTo>
                    <a:pt x="1999" y="18900"/>
                    <a:pt x="2409" y="19247"/>
                    <a:pt x="2819" y="19542"/>
                  </a:cubicBezTo>
                  <a:cubicBezTo>
                    <a:pt x="3229" y="19838"/>
                    <a:pt x="3639" y="20081"/>
                    <a:pt x="4104" y="20254"/>
                  </a:cubicBezTo>
                  <a:cubicBezTo>
                    <a:pt x="4569" y="20428"/>
                    <a:pt x="5089" y="20532"/>
                    <a:pt x="5688" y="20584"/>
                  </a:cubicBezTo>
                  <a:cubicBezTo>
                    <a:pt x="6287" y="20636"/>
                    <a:pt x="6965" y="20636"/>
                    <a:pt x="7580" y="20654"/>
                  </a:cubicBezTo>
                  <a:cubicBezTo>
                    <a:pt x="8195" y="20671"/>
                    <a:pt x="8747" y="20706"/>
                    <a:pt x="9307" y="20810"/>
                  </a:cubicBezTo>
                  <a:cubicBezTo>
                    <a:pt x="9866" y="20914"/>
                    <a:pt x="10434" y="21088"/>
                    <a:pt x="10978" y="21227"/>
                  </a:cubicBezTo>
                  <a:cubicBezTo>
                    <a:pt x="11522" y="21366"/>
                    <a:pt x="12042" y="21470"/>
                    <a:pt x="12610" y="21522"/>
                  </a:cubicBezTo>
                  <a:cubicBezTo>
                    <a:pt x="13177" y="21574"/>
                    <a:pt x="13792" y="21574"/>
                    <a:pt x="14439" y="21574"/>
                  </a:cubicBezTo>
                  <a:cubicBezTo>
                    <a:pt x="15085" y="21574"/>
                    <a:pt x="15763" y="21574"/>
                    <a:pt x="16417" y="21522"/>
                  </a:cubicBezTo>
                  <a:cubicBezTo>
                    <a:pt x="17072" y="21470"/>
                    <a:pt x="17702" y="21366"/>
                    <a:pt x="18262" y="21261"/>
                  </a:cubicBezTo>
                  <a:cubicBezTo>
                    <a:pt x="18822" y="21157"/>
                    <a:pt x="19310" y="21053"/>
                    <a:pt x="19712" y="20827"/>
                  </a:cubicBezTo>
                  <a:cubicBezTo>
                    <a:pt x="20114" y="20602"/>
                    <a:pt x="20430" y="20254"/>
                    <a:pt x="20714" y="19664"/>
                  </a:cubicBezTo>
                  <a:cubicBezTo>
                    <a:pt x="20997" y="19074"/>
                    <a:pt x="21250" y="18240"/>
                    <a:pt x="21392" y="17424"/>
                  </a:cubicBezTo>
                  <a:cubicBezTo>
                    <a:pt x="21533" y="16608"/>
                    <a:pt x="21565" y="15809"/>
                    <a:pt x="21463" y="14889"/>
                  </a:cubicBezTo>
                  <a:cubicBezTo>
                    <a:pt x="21360" y="13969"/>
                    <a:pt x="21124" y="12927"/>
                    <a:pt x="20808" y="11955"/>
                  </a:cubicBezTo>
                  <a:cubicBezTo>
                    <a:pt x="20493" y="10982"/>
                    <a:pt x="20099" y="10079"/>
                    <a:pt x="19705" y="9298"/>
                  </a:cubicBezTo>
                  <a:cubicBezTo>
                    <a:pt x="19310" y="8517"/>
                    <a:pt x="18916" y="7857"/>
                    <a:pt x="18443" y="7215"/>
                  </a:cubicBezTo>
                  <a:cubicBezTo>
                    <a:pt x="17970" y="6572"/>
                    <a:pt x="17418" y="5947"/>
                    <a:pt x="16859" y="5409"/>
                  </a:cubicBezTo>
                  <a:cubicBezTo>
                    <a:pt x="16299" y="4870"/>
                    <a:pt x="15731" y="4419"/>
                    <a:pt x="15195" y="3985"/>
                  </a:cubicBezTo>
                  <a:cubicBezTo>
                    <a:pt x="14659" y="3551"/>
                    <a:pt x="14155" y="3134"/>
                    <a:pt x="13627" y="2752"/>
                  </a:cubicBezTo>
                  <a:cubicBezTo>
                    <a:pt x="13098" y="2370"/>
                    <a:pt x="12547" y="2023"/>
                    <a:pt x="11979" y="1710"/>
                  </a:cubicBezTo>
                  <a:cubicBezTo>
                    <a:pt x="11411" y="1398"/>
                    <a:pt x="10828" y="1120"/>
                    <a:pt x="10245" y="877"/>
                  </a:cubicBezTo>
                  <a:cubicBezTo>
                    <a:pt x="9661" y="634"/>
                    <a:pt x="9078" y="425"/>
                    <a:pt x="8503" y="321"/>
                  </a:cubicBezTo>
                  <a:cubicBezTo>
                    <a:pt x="7927" y="217"/>
                    <a:pt x="7359" y="217"/>
                    <a:pt x="7028" y="252"/>
                  </a:cubicBezTo>
                  <a:cubicBezTo>
                    <a:pt x="6697" y="287"/>
                    <a:pt x="6603" y="356"/>
                    <a:pt x="6508" y="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1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68274" y="5648297"/>
              <a:ext cx="3189145" cy="12822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" name="Drawing"/>
          <p:cNvGrpSpPr/>
          <p:nvPr/>
        </p:nvGrpSpPr>
        <p:grpSpPr>
          <a:xfrm>
            <a:off x="1314450" y="1787172"/>
            <a:ext cx="10814051" cy="7928329"/>
            <a:chOff x="0" y="0"/>
            <a:chExt cx="10814050" cy="7928327"/>
          </a:xfrm>
        </p:grpSpPr>
        <p:sp>
          <p:nvSpPr>
            <p:cNvPr id="5113" name="Line"/>
            <p:cNvSpPr/>
            <p:nvPr/>
          </p:nvSpPr>
          <p:spPr>
            <a:xfrm>
              <a:off x="1645355" y="217881"/>
              <a:ext cx="1587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8" y="3150"/>
                    <a:pt x="6336" y="6300"/>
                    <a:pt x="9936" y="9900"/>
                  </a:cubicBezTo>
                  <a:cubicBezTo>
                    <a:pt x="13536" y="13500"/>
                    <a:pt x="17568" y="175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4" name="Line"/>
            <p:cNvSpPr/>
            <p:nvPr/>
          </p:nvSpPr>
          <p:spPr>
            <a:xfrm>
              <a:off x="1782938" y="287731"/>
              <a:ext cx="8466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1073" y="0"/>
                  </a:moveTo>
                  <a:cubicBezTo>
                    <a:pt x="17385" y="1964"/>
                    <a:pt x="13697" y="3927"/>
                    <a:pt x="10010" y="6873"/>
                  </a:cubicBezTo>
                  <a:cubicBezTo>
                    <a:pt x="6322" y="9818"/>
                    <a:pt x="2634" y="13745"/>
                    <a:pt x="1053" y="16364"/>
                  </a:cubicBezTo>
                  <a:cubicBezTo>
                    <a:pt x="-527" y="18982"/>
                    <a:pt x="0" y="20291"/>
                    <a:pt x="5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5" name="Line"/>
            <p:cNvSpPr/>
            <p:nvPr/>
          </p:nvSpPr>
          <p:spPr>
            <a:xfrm>
              <a:off x="1969205" y="109931"/>
              <a:ext cx="1" cy="1524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6" name="Line"/>
            <p:cNvSpPr/>
            <p:nvPr/>
          </p:nvSpPr>
          <p:spPr>
            <a:xfrm>
              <a:off x="1893710" y="84531"/>
              <a:ext cx="17074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703" y="21600"/>
                  </a:moveTo>
                  <a:cubicBezTo>
                    <a:pt x="176" y="18000"/>
                    <a:pt x="-351" y="14400"/>
                    <a:pt x="308" y="11520"/>
                  </a:cubicBezTo>
                  <a:cubicBezTo>
                    <a:pt x="966" y="8640"/>
                    <a:pt x="2810" y="6480"/>
                    <a:pt x="6498" y="4680"/>
                  </a:cubicBezTo>
                  <a:cubicBezTo>
                    <a:pt x="10186" y="2880"/>
                    <a:pt x="15717" y="1440"/>
                    <a:pt x="212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7" name="Line"/>
            <p:cNvSpPr/>
            <p:nvPr/>
          </p:nvSpPr>
          <p:spPr>
            <a:xfrm>
              <a:off x="2089855" y="249631"/>
              <a:ext cx="1206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6336"/>
                    <a:pt x="10611" y="12672"/>
                    <a:pt x="14211" y="16272"/>
                  </a:cubicBezTo>
                  <a:cubicBezTo>
                    <a:pt x="17811" y="19872"/>
                    <a:pt x="19705" y="207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8" name="Line"/>
            <p:cNvSpPr/>
            <p:nvPr/>
          </p:nvSpPr>
          <p:spPr>
            <a:xfrm>
              <a:off x="2134305" y="275031"/>
              <a:ext cx="1333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940"/>
                    <a:pt x="11314" y="7879"/>
                    <a:pt x="7714" y="11479"/>
                  </a:cubicBezTo>
                  <a:cubicBezTo>
                    <a:pt x="4114" y="15079"/>
                    <a:pt x="2057" y="183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9" name="Line"/>
            <p:cNvSpPr/>
            <p:nvPr/>
          </p:nvSpPr>
          <p:spPr>
            <a:xfrm>
              <a:off x="2451805" y="433781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0" name="Line"/>
            <p:cNvSpPr/>
            <p:nvPr/>
          </p:nvSpPr>
          <p:spPr>
            <a:xfrm>
              <a:off x="2921705" y="200072"/>
              <a:ext cx="298451" cy="34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4636"/>
                  </a:moveTo>
                  <a:cubicBezTo>
                    <a:pt x="153" y="3850"/>
                    <a:pt x="306" y="3065"/>
                    <a:pt x="1915" y="2214"/>
                  </a:cubicBezTo>
                  <a:cubicBezTo>
                    <a:pt x="3523" y="1363"/>
                    <a:pt x="6587" y="447"/>
                    <a:pt x="8502" y="119"/>
                  </a:cubicBezTo>
                  <a:cubicBezTo>
                    <a:pt x="10417" y="-208"/>
                    <a:pt x="11183" y="54"/>
                    <a:pt x="11030" y="1952"/>
                  </a:cubicBezTo>
                  <a:cubicBezTo>
                    <a:pt x="10877" y="3850"/>
                    <a:pt x="9804" y="7385"/>
                    <a:pt x="8196" y="10396"/>
                  </a:cubicBezTo>
                  <a:cubicBezTo>
                    <a:pt x="6587" y="13407"/>
                    <a:pt x="4443" y="15894"/>
                    <a:pt x="3294" y="17465"/>
                  </a:cubicBezTo>
                  <a:cubicBezTo>
                    <a:pt x="2145" y="19036"/>
                    <a:pt x="1991" y="19690"/>
                    <a:pt x="2221" y="20214"/>
                  </a:cubicBezTo>
                  <a:cubicBezTo>
                    <a:pt x="2451" y="20737"/>
                    <a:pt x="3064" y="21130"/>
                    <a:pt x="5362" y="21261"/>
                  </a:cubicBezTo>
                  <a:cubicBezTo>
                    <a:pt x="7660" y="21392"/>
                    <a:pt x="11643" y="21261"/>
                    <a:pt x="14630" y="21130"/>
                  </a:cubicBezTo>
                  <a:cubicBezTo>
                    <a:pt x="17617" y="20999"/>
                    <a:pt x="19609" y="20868"/>
                    <a:pt x="21600" y="20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1" name="Line"/>
            <p:cNvSpPr/>
            <p:nvPr/>
          </p:nvSpPr>
          <p:spPr>
            <a:xfrm>
              <a:off x="3357405" y="182124"/>
              <a:ext cx="187951" cy="46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445" fill="norm" stroke="1" extrusionOk="0">
                  <a:moveTo>
                    <a:pt x="1699" y="5463"/>
                  </a:moveTo>
                  <a:cubicBezTo>
                    <a:pt x="2174" y="8688"/>
                    <a:pt x="2648" y="11914"/>
                    <a:pt x="2886" y="14357"/>
                  </a:cubicBezTo>
                  <a:cubicBezTo>
                    <a:pt x="3123" y="16801"/>
                    <a:pt x="3123" y="18462"/>
                    <a:pt x="3004" y="19635"/>
                  </a:cubicBezTo>
                  <a:cubicBezTo>
                    <a:pt x="2886" y="20808"/>
                    <a:pt x="2648" y="21492"/>
                    <a:pt x="2411" y="21443"/>
                  </a:cubicBezTo>
                  <a:cubicBezTo>
                    <a:pt x="2174" y="21394"/>
                    <a:pt x="1936" y="20612"/>
                    <a:pt x="1343" y="18462"/>
                  </a:cubicBezTo>
                  <a:cubicBezTo>
                    <a:pt x="749" y="16312"/>
                    <a:pt x="-200" y="12793"/>
                    <a:pt x="37" y="9715"/>
                  </a:cubicBezTo>
                  <a:cubicBezTo>
                    <a:pt x="275" y="6636"/>
                    <a:pt x="1699" y="3997"/>
                    <a:pt x="3360" y="2384"/>
                  </a:cubicBezTo>
                  <a:cubicBezTo>
                    <a:pt x="5022" y="772"/>
                    <a:pt x="6921" y="185"/>
                    <a:pt x="8938" y="39"/>
                  </a:cubicBezTo>
                  <a:cubicBezTo>
                    <a:pt x="10956" y="-108"/>
                    <a:pt x="13092" y="185"/>
                    <a:pt x="14516" y="576"/>
                  </a:cubicBezTo>
                  <a:cubicBezTo>
                    <a:pt x="15941" y="967"/>
                    <a:pt x="16653" y="1456"/>
                    <a:pt x="17009" y="1944"/>
                  </a:cubicBezTo>
                  <a:cubicBezTo>
                    <a:pt x="17365" y="2433"/>
                    <a:pt x="17365" y="2922"/>
                    <a:pt x="17009" y="3362"/>
                  </a:cubicBezTo>
                  <a:cubicBezTo>
                    <a:pt x="16653" y="3802"/>
                    <a:pt x="15941" y="4192"/>
                    <a:pt x="14635" y="4632"/>
                  </a:cubicBezTo>
                  <a:cubicBezTo>
                    <a:pt x="13330" y="5072"/>
                    <a:pt x="11431" y="5561"/>
                    <a:pt x="11075" y="5805"/>
                  </a:cubicBezTo>
                  <a:cubicBezTo>
                    <a:pt x="10719" y="6049"/>
                    <a:pt x="11905" y="6049"/>
                    <a:pt x="13804" y="6392"/>
                  </a:cubicBezTo>
                  <a:cubicBezTo>
                    <a:pt x="15703" y="6734"/>
                    <a:pt x="18314" y="7418"/>
                    <a:pt x="19738" y="8102"/>
                  </a:cubicBezTo>
                  <a:cubicBezTo>
                    <a:pt x="21163" y="8786"/>
                    <a:pt x="21400" y="9470"/>
                    <a:pt x="20688" y="10154"/>
                  </a:cubicBezTo>
                  <a:cubicBezTo>
                    <a:pt x="19976" y="10839"/>
                    <a:pt x="18314" y="11523"/>
                    <a:pt x="15585" y="11816"/>
                  </a:cubicBezTo>
                  <a:cubicBezTo>
                    <a:pt x="12855" y="12109"/>
                    <a:pt x="9057" y="12011"/>
                    <a:pt x="5259" y="11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2" name="Line"/>
            <p:cNvSpPr/>
            <p:nvPr/>
          </p:nvSpPr>
          <p:spPr>
            <a:xfrm>
              <a:off x="3321755" y="-1"/>
              <a:ext cx="146051" cy="9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fill="norm" stroke="1" extrusionOk="0">
                  <a:moveTo>
                    <a:pt x="5635" y="1809"/>
                  </a:moveTo>
                  <a:cubicBezTo>
                    <a:pt x="4383" y="6405"/>
                    <a:pt x="3130" y="11000"/>
                    <a:pt x="2035" y="14677"/>
                  </a:cubicBezTo>
                  <a:cubicBezTo>
                    <a:pt x="939" y="18354"/>
                    <a:pt x="0" y="21111"/>
                    <a:pt x="0" y="21111"/>
                  </a:cubicBezTo>
                  <a:cubicBezTo>
                    <a:pt x="0" y="21111"/>
                    <a:pt x="939" y="18354"/>
                    <a:pt x="3443" y="14447"/>
                  </a:cubicBezTo>
                  <a:cubicBezTo>
                    <a:pt x="5948" y="10541"/>
                    <a:pt x="10017" y="5485"/>
                    <a:pt x="12835" y="2728"/>
                  </a:cubicBezTo>
                  <a:cubicBezTo>
                    <a:pt x="15652" y="-29"/>
                    <a:pt x="17217" y="-489"/>
                    <a:pt x="18157" y="430"/>
                  </a:cubicBezTo>
                  <a:cubicBezTo>
                    <a:pt x="19096" y="1349"/>
                    <a:pt x="19409" y="3647"/>
                    <a:pt x="19878" y="7094"/>
                  </a:cubicBezTo>
                  <a:cubicBezTo>
                    <a:pt x="20348" y="10541"/>
                    <a:pt x="20974" y="15137"/>
                    <a:pt x="21600" y="19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3" name="Line"/>
            <p:cNvSpPr/>
            <p:nvPr/>
          </p:nvSpPr>
          <p:spPr>
            <a:xfrm>
              <a:off x="3632905" y="65481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4" name="Line"/>
            <p:cNvSpPr/>
            <p:nvPr/>
          </p:nvSpPr>
          <p:spPr>
            <a:xfrm>
              <a:off x="3537655" y="37964"/>
              <a:ext cx="2349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114" y="12960"/>
                    <a:pt x="6227" y="5400"/>
                    <a:pt x="9827" y="2160"/>
                  </a:cubicBezTo>
                  <a:cubicBezTo>
                    <a:pt x="13427" y="-1080"/>
                    <a:pt x="17514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5" name="Line"/>
            <p:cNvSpPr/>
            <p:nvPr/>
          </p:nvSpPr>
          <p:spPr>
            <a:xfrm>
              <a:off x="3861505" y="278937"/>
              <a:ext cx="158751" cy="19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63"/>
                  </a:moveTo>
                  <a:cubicBezTo>
                    <a:pt x="1440" y="35"/>
                    <a:pt x="2880" y="-192"/>
                    <a:pt x="4032" y="263"/>
                  </a:cubicBezTo>
                  <a:cubicBezTo>
                    <a:pt x="5184" y="717"/>
                    <a:pt x="6048" y="1854"/>
                    <a:pt x="8352" y="5037"/>
                  </a:cubicBezTo>
                  <a:cubicBezTo>
                    <a:pt x="10656" y="8221"/>
                    <a:pt x="14400" y="13450"/>
                    <a:pt x="16848" y="16520"/>
                  </a:cubicBezTo>
                  <a:cubicBezTo>
                    <a:pt x="19296" y="19589"/>
                    <a:pt x="20448" y="20499"/>
                    <a:pt x="21600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6" name="Line"/>
            <p:cNvSpPr/>
            <p:nvPr/>
          </p:nvSpPr>
          <p:spPr>
            <a:xfrm>
              <a:off x="3921560" y="294081"/>
              <a:ext cx="117746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14" fill="norm" stroke="1" extrusionOk="0">
                  <a:moveTo>
                    <a:pt x="21456" y="0"/>
                  </a:moveTo>
                  <a:cubicBezTo>
                    <a:pt x="19527" y="0"/>
                    <a:pt x="17599" y="0"/>
                    <a:pt x="14320" y="2204"/>
                  </a:cubicBezTo>
                  <a:cubicBezTo>
                    <a:pt x="11042" y="4408"/>
                    <a:pt x="6413" y="8816"/>
                    <a:pt x="3713" y="11902"/>
                  </a:cubicBezTo>
                  <a:cubicBezTo>
                    <a:pt x="1013" y="14988"/>
                    <a:pt x="242" y="16751"/>
                    <a:pt x="49" y="18184"/>
                  </a:cubicBezTo>
                  <a:cubicBezTo>
                    <a:pt x="-144" y="19616"/>
                    <a:pt x="242" y="20718"/>
                    <a:pt x="1013" y="21159"/>
                  </a:cubicBezTo>
                  <a:cubicBezTo>
                    <a:pt x="1785" y="21600"/>
                    <a:pt x="2942" y="21380"/>
                    <a:pt x="4099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7" name="Line"/>
            <p:cNvSpPr/>
            <p:nvPr/>
          </p:nvSpPr>
          <p:spPr>
            <a:xfrm>
              <a:off x="4128205" y="122631"/>
              <a:ext cx="31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8" name="Line"/>
            <p:cNvSpPr/>
            <p:nvPr/>
          </p:nvSpPr>
          <p:spPr>
            <a:xfrm>
              <a:off x="4026605" y="103581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9" name="Line"/>
            <p:cNvSpPr/>
            <p:nvPr/>
          </p:nvSpPr>
          <p:spPr>
            <a:xfrm>
              <a:off x="4248855" y="249631"/>
              <a:ext cx="127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4500"/>
                    <a:pt x="7920" y="9000"/>
                    <a:pt x="11520" y="12600"/>
                  </a:cubicBezTo>
                  <a:cubicBezTo>
                    <a:pt x="15120" y="16200"/>
                    <a:pt x="1836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0" name="Line"/>
            <p:cNvSpPr/>
            <p:nvPr/>
          </p:nvSpPr>
          <p:spPr>
            <a:xfrm>
              <a:off x="4325055" y="236931"/>
              <a:ext cx="1079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3680"/>
                    <a:pt x="10588" y="7360"/>
                    <a:pt x="6988" y="10960"/>
                  </a:cubicBezTo>
                  <a:cubicBezTo>
                    <a:pt x="3388" y="14560"/>
                    <a:pt x="1694" y="180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1" name="Line"/>
            <p:cNvSpPr/>
            <p:nvPr/>
          </p:nvSpPr>
          <p:spPr>
            <a:xfrm>
              <a:off x="4617155" y="414731"/>
              <a:ext cx="254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2" name="Line"/>
            <p:cNvSpPr/>
            <p:nvPr/>
          </p:nvSpPr>
          <p:spPr>
            <a:xfrm>
              <a:off x="4737805" y="338531"/>
              <a:ext cx="25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600"/>
                    <a:pt x="7200" y="9200"/>
                    <a:pt x="10800" y="12800"/>
                  </a:cubicBezTo>
                  <a:cubicBezTo>
                    <a:pt x="14400" y="16400"/>
                    <a:pt x="18000" y="19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3" name="Line"/>
            <p:cNvSpPr/>
            <p:nvPr/>
          </p:nvSpPr>
          <p:spPr>
            <a:xfrm>
              <a:off x="4921955" y="224231"/>
              <a:ext cx="205212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0" y="21600"/>
                  </a:moveTo>
                  <a:cubicBezTo>
                    <a:pt x="441" y="18866"/>
                    <a:pt x="882" y="16132"/>
                    <a:pt x="1763" y="13124"/>
                  </a:cubicBezTo>
                  <a:cubicBezTo>
                    <a:pt x="2645" y="10116"/>
                    <a:pt x="3967" y="6835"/>
                    <a:pt x="5290" y="4694"/>
                  </a:cubicBezTo>
                  <a:cubicBezTo>
                    <a:pt x="6612" y="2552"/>
                    <a:pt x="7935" y="1549"/>
                    <a:pt x="9037" y="911"/>
                  </a:cubicBezTo>
                  <a:cubicBezTo>
                    <a:pt x="10139" y="273"/>
                    <a:pt x="11020" y="0"/>
                    <a:pt x="12012" y="0"/>
                  </a:cubicBezTo>
                  <a:cubicBezTo>
                    <a:pt x="13004" y="0"/>
                    <a:pt x="14106" y="273"/>
                    <a:pt x="14547" y="866"/>
                  </a:cubicBezTo>
                  <a:cubicBezTo>
                    <a:pt x="14988" y="1458"/>
                    <a:pt x="14767" y="2370"/>
                    <a:pt x="14437" y="3053"/>
                  </a:cubicBezTo>
                  <a:cubicBezTo>
                    <a:pt x="14106" y="3737"/>
                    <a:pt x="13665" y="4192"/>
                    <a:pt x="12894" y="4785"/>
                  </a:cubicBezTo>
                  <a:cubicBezTo>
                    <a:pt x="12122" y="5377"/>
                    <a:pt x="11020" y="6106"/>
                    <a:pt x="11131" y="6516"/>
                  </a:cubicBezTo>
                  <a:cubicBezTo>
                    <a:pt x="11241" y="6927"/>
                    <a:pt x="12563" y="7018"/>
                    <a:pt x="13996" y="7109"/>
                  </a:cubicBezTo>
                  <a:cubicBezTo>
                    <a:pt x="15429" y="7200"/>
                    <a:pt x="16971" y="7291"/>
                    <a:pt x="18294" y="7610"/>
                  </a:cubicBezTo>
                  <a:cubicBezTo>
                    <a:pt x="19616" y="7929"/>
                    <a:pt x="20718" y="8476"/>
                    <a:pt x="21159" y="8977"/>
                  </a:cubicBezTo>
                  <a:cubicBezTo>
                    <a:pt x="21600" y="9478"/>
                    <a:pt x="21380" y="9934"/>
                    <a:pt x="20167" y="10390"/>
                  </a:cubicBezTo>
                  <a:cubicBezTo>
                    <a:pt x="18955" y="10846"/>
                    <a:pt x="16751" y="11301"/>
                    <a:pt x="15098" y="11438"/>
                  </a:cubicBezTo>
                  <a:cubicBezTo>
                    <a:pt x="13445" y="11575"/>
                    <a:pt x="12343" y="11392"/>
                    <a:pt x="11241" y="11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4" name="Line"/>
            <p:cNvSpPr/>
            <p:nvPr/>
          </p:nvSpPr>
          <p:spPr>
            <a:xfrm>
              <a:off x="5003282" y="31724"/>
              <a:ext cx="90124" cy="7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002" fill="norm" stroke="1" extrusionOk="0">
                  <a:moveTo>
                    <a:pt x="1797" y="7360"/>
                  </a:moveTo>
                  <a:cubicBezTo>
                    <a:pt x="793" y="10202"/>
                    <a:pt x="-212" y="13044"/>
                    <a:pt x="39" y="13044"/>
                  </a:cubicBezTo>
                  <a:cubicBezTo>
                    <a:pt x="290" y="13044"/>
                    <a:pt x="1797" y="10202"/>
                    <a:pt x="3555" y="7644"/>
                  </a:cubicBezTo>
                  <a:cubicBezTo>
                    <a:pt x="5314" y="5086"/>
                    <a:pt x="7323" y="2813"/>
                    <a:pt x="9835" y="1391"/>
                  </a:cubicBezTo>
                  <a:cubicBezTo>
                    <a:pt x="12346" y="-30"/>
                    <a:pt x="15360" y="-598"/>
                    <a:pt x="17118" y="823"/>
                  </a:cubicBezTo>
                  <a:cubicBezTo>
                    <a:pt x="18876" y="2244"/>
                    <a:pt x="19379" y="5655"/>
                    <a:pt x="19881" y="9349"/>
                  </a:cubicBezTo>
                  <a:cubicBezTo>
                    <a:pt x="20383" y="13044"/>
                    <a:pt x="20886" y="17023"/>
                    <a:pt x="21388" y="21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5" name="Line"/>
            <p:cNvSpPr/>
            <p:nvPr/>
          </p:nvSpPr>
          <p:spPr>
            <a:xfrm>
              <a:off x="5226755" y="135331"/>
              <a:ext cx="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6" name="Line"/>
            <p:cNvSpPr/>
            <p:nvPr/>
          </p:nvSpPr>
          <p:spPr>
            <a:xfrm>
              <a:off x="5131455" y="144574"/>
              <a:ext cx="165151" cy="4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55" fill="norm" stroke="1" extrusionOk="0">
                  <a:moveTo>
                    <a:pt x="827" y="21255"/>
                  </a:moveTo>
                  <a:cubicBezTo>
                    <a:pt x="280" y="15620"/>
                    <a:pt x="-267" y="9985"/>
                    <a:pt x="143" y="6229"/>
                  </a:cubicBezTo>
                  <a:cubicBezTo>
                    <a:pt x="553" y="2472"/>
                    <a:pt x="1920" y="594"/>
                    <a:pt x="5611" y="125"/>
                  </a:cubicBezTo>
                  <a:cubicBezTo>
                    <a:pt x="9303" y="-345"/>
                    <a:pt x="15318" y="594"/>
                    <a:pt x="21333" y="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7" name="Line"/>
            <p:cNvSpPr/>
            <p:nvPr/>
          </p:nvSpPr>
          <p:spPr>
            <a:xfrm>
              <a:off x="5341055" y="318349"/>
              <a:ext cx="133351" cy="21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111"/>
                  </a:moveTo>
                  <a:cubicBezTo>
                    <a:pt x="1714" y="-96"/>
                    <a:pt x="3429" y="-304"/>
                    <a:pt x="6857" y="2396"/>
                  </a:cubicBezTo>
                  <a:cubicBezTo>
                    <a:pt x="10286" y="5096"/>
                    <a:pt x="15429" y="10704"/>
                    <a:pt x="18000" y="14131"/>
                  </a:cubicBezTo>
                  <a:cubicBezTo>
                    <a:pt x="20571" y="17558"/>
                    <a:pt x="20571" y="18804"/>
                    <a:pt x="20743" y="19634"/>
                  </a:cubicBezTo>
                  <a:cubicBezTo>
                    <a:pt x="20914" y="20465"/>
                    <a:pt x="21257" y="20881"/>
                    <a:pt x="21600" y="21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8" name="Line"/>
            <p:cNvSpPr/>
            <p:nvPr/>
          </p:nvSpPr>
          <p:spPr>
            <a:xfrm>
              <a:off x="5376244" y="325831"/>
              <a:ext cx="129912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1382" y="0"/>
                  </a:moveTo>
                  <a:cubicBezTo>
                    <a:pt x="16156" y="3221"/>
                    <a:pt x="10930" y="6442"/>
                    <a:pt x="7447" y="9189"/>
                  </a:cubicBezTo>
                  <a:cubicBezTo>
                    <a:pt x="3963" y="11937"/>
                    <a:pt x="2221" y="14211"/>
                    <a:pt x="1176" y="16011"/>
                  </a:cubicBezTo>
                  <a:cubicBezTo>
                    <a:pt x="130" y="17811"/>
                    <a:pt x="-218" y="19137"/>
                    <a:pt x="130" y="19989"/>
                  </a:cubicBezTo>
                  <a:cubicBezTo>
                    <a:pt x="479" y="20842"/>
                    <a:pt x="1524" y="21221"/>
                    <a:pt x="25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9" name="Line"/>
            <p:cNvSpPr/>
            <p:nvPr/>
          </p:nvSpPr>
          <p:spPr>
            <a:xfrm>
              <a:off x="5563305" y="186131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0" name="Line"/>
            <p:cNvSpPr/>
            <p:nvPr/>
          </p:nvSpPr>
          <p:spPr>
            <a:xfrm>
              <a:off x="5484842" y="167081"/>
              <a:ext cx="18641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59" y="21600"/>
                  </a:moveTo>
                  <a:cubicBezTo>
                    <a:pt x="17" y="17100"/>
                    <a:pt x="-226" y="12600"/>
                    <a:pt x="381" y="9450"/>
                  </a:cubicBezTo>
                  <a:cubicBezTo>
                    <a:pt x="987" y="6300"/>
                    <a:pt x="2444" y="4500"/>
                    <a:pt x="6084" y="3150"/>
                  </a:cubicBezTo>
                  <a:cubicBezTo>
                    <a:pt x="9725" y="1800"/>
                    <a:pt x="15549" y="900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1" name="Line"/>
            <p:cNvSpPr/>
            <p:nvPr/>
          </p:nvSpPr>
          <p:spPr>
            <a:xfrm>
              <a:off x="5696655" y="332181"/>
              <a:ext cx="1143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2" name="Line"/>
            <p:cNvSpPr/>
            <p:nvPr/>
          </p:nvSpPr>
          <p:spPr>
            <a:xfrm>
              <a:off x="5715705" y="351231"/>
              <a:ext cx="1079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3019"/>
                    <a:pt x="11435" y="6039"/>
                    <a:pt x="7835" y="9639"/>
                  </a:cubicBezTo>
                  <a:cubicBezTo>
                    <a:pt x="4235" y="13239"/>
                    <a:pt x="2118" y="17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3" name="Line"/>
            <p:cNvSpPr/>
            <p:nvPr/>
          </p:nvSpPr>
          <p:spPr>
            <a:xfrm>
              <a:off x="5913467" y="313131"/>
              <a:ext cx="162778" cy="3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45" fill="norm" stroke="1" extrusionOk="0">
                  <a:moveTo>
                    <a:pt x="3204" y="697"/>
                  </a:moveTo>
                  <a:cubicBezTo>
                    <a:pt x="4589" y="2439"/>
                    <a:pt x="5973" y="4181"/>
                    <a:pt x="5973" y="6445"/>
                  </a:cubicBezTo>
                  <a:cubicBezTo>
                    <a:pt x="5973" y="8710"/>
                    <a:pt x="4589" y="11497"/>
                    <a:pt x="3343" y="13819"/>
                  </a:cubicBezTo>
                  <a:cubicBezTo>
                    <a:pt x="2096" y="16142"/>
                    <a:pt x="989" y="18000"/>
                    <a:pt x="435" y="19335"/>
                  </a:cubicBezTo>
                  <a:cubicBezTo>
                    <a:pt x="-119" y="20671"/>
                    <a:pt x="-119" y="21484"/>
                    <a:pt x="296" y="21542"/>
                  </a:cubicBezTo>
                  <a:cubicBezTo>
                    <a:pt x="712" y="21600"/>
                    <a:pt x="1543" y="20903"/>
                    <a:pt x="1958" y="18697"/>
                  </a:cubicBezTo>
                  <a:cubicBezTo>
                    <a:pt x="2373" y="16490"/>
                    <a:pt x="2373" y="12774"/>
                    <a:pt x="2512" y="9755"/>
                  </a:cubicBezTo>
                  <a:cubicBezTo>
                    <a:pt x="2650" y="6735"/>
                    <a:pt x="2927" y="4413"/>
                    <a:pt x="3481" y="3019"/>
                  </a:cubicBezTo>
                  <a:cubicBezTo>
                    <a:pt x="4035" y="1626"/>
                    <a:pt x="4866" y="1161"/>
                    <a:pt x="5835" y="755"/>
                  </a:cubicBezTo>
                  <a:cubicBezTo>
                    <a:pt x="6804" y="348"/>
                    <a:pt x="7912" y="0"/>
                    <a:pt x="9158" y="0"/>
                  </a:cubicBezTo>
                  <a:cubicBezTo>
                    <a:pt x="10404" y="0"/>
                    <a:pt x="11789" y="348"/>
                    <a:pt x="13035" y="1161"/>
                  </a:cubicBezTo>
                  <a:cubicBezTo>
                    <a:pt x="14281" y="1974"/>
                    <a:pt x="15389" y="3252"/>
                    <a:pt x="15804" y="4181"/>
                  </a:cubicBezTo>
                  <a:cubicBezTo>
                    <a:pt x="16219" y="5110"/>
                    <a:pt x="15943" y="5690"/>
                    <a:pt x="16358" y="6155"/>
                  </a:cubicBezTo>
                  <a:cubicBezTo>
                    <a:pt x="16773" y="6619"/>
                    <a:pt x="17881" y="6968"/>
                    <a:pt x="18850" y="7374"/>
                  </a:cubicBezTo>
                  <a:cubicBezTo>
                    <a:pt x="19819" y="7781"/>
                    <a:pt x="20650" y="8245"/>
                    <a:pt x="21066" y="8768"/>
                  </a:cubicBezTo>
                  <a:cubicBezTo>
                    <a:pt x="21481" y="9290"/>
                    <a:pt x="21481" y="9871"/>
                    <a:pt x="19819" y="10335"/>
                  </a:cubicBezTo>
                  <a:cubicBezTo>
                    <a:pt x="18158" y="10800"/>
                    <a:pt x="14835" y="11148"/>
                    <a:pt x="12619" y="11148"/>
                  </a:cubicBezTo>
                  <a:cubicBezTo>
                    <a:pt x="10404" y="11148"/>
                    <a:pt x="9296" y="10800"/>
                    <a:pt x="8189" y="10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4" name="Line"/>
            <p:cNvSpPr/>
            <p:nvPr/>
          </p:nvSpPr>
          <p:spPr>
            <a:xfrm>
              <a:off x="5954011" y="141681"/>
              <a:ext cx="110945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576" y="16577"/>
                  </a:moveTo>
                  <a:cubicBezTo>
                    <a:pt x="169" y="19088"/>
                    <a:pt x="-239" y="21600"/>
                    <a:pt x="169" y="21600"/>
                  </a:cubicBezTo>
                  <a:cubicBezTo>
                    <a:pt x="576" y="21600"/>
                    <a:pt x="1799" y="19088"/>
                    <a:pt x="3429" y="15572"/>
                  </a:cubicBezTo>
                  <a:cubicBezTo>
                    <a:pt x="5059" y="12056"/>
                    <a:pt x="7097" y="7535"/>
                    <a:pt x="8931" y="4521"/>
                  </a:cubicBezTo>
                  <a:cubicBezTo>
                    <a:pt x="10765" y="1507"/>
                    <a:pt x="12395" y="0"/>
                    <a:pt x="14025" y="0"/>
                  </a:cubicBezTo>
                  <a:cubicBezTo>
                    <a:pt x="15655" y="0"/>
                    <a:pt x="17286" y="1507"/>
                    <a:pt x="18508" y="4270"/>
                  </a:cubicBezTo>
                  <a:cubicBezTo>
                    <a:pt x="19731" y="7033"/>
                    <a:pt x="20546" y="11051"/>
                    <a:pt x="21361" y="15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5" name="Line"/>
            <p:cNvSpPr/>
            <p:nvPr/>
          </p:nvSpPr>
          <p:spPr>
            <a:xfrm>
              <a:off x="645210" y="209427"/>
              <a:ext cx="260740" cy="47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362" fill="norm" stroke="1" extrusionOk="0">
                  <a:moveTo>
                    <a:pt x="16528" y="2992"/>
                  </a:moveTo>
                  <a:cubicBezTo>
                    <a:pt x="15848" y="2049"/>
                    <a:pt x="15167" y="1106"/>
                    <a:pt x="13892" y="540"/>
                  </a:cubicBezTo>
                  <a:cubicBezTo>
                    <a:pt x="12616" y="-26"/>
                    <a:pt x="10745" y="-215"/>
                    <a:pt x="8364" y="304"/>
                  </a:cubicBezTo>
                  <a:cubicBezTo>
                    <a:pt x="5983" y="823"/>
                    <a:pt x="3092" y="2049"/>
                    <a:pt x="1476" y="3322"/>
                  </a:cubicBezTo>
                  <a:cubicBezTo>
                    <a:pt x="-140" y="4595"/>
                    <a:pt x="-480" y="5916"/>
                    <a:pt x="711" y="7189"/>
                  </a:cubicBezTo>
                  <a:cubicBezTo>
                    <a:pt x="1901" y="8463"/>
                    <a:pt x="4622" y="9689"/>
                    <a:pt x="7769" y="10915"/>
                  </a:cubicBezTo>
                  <a:cubicBezTo>
                    <a:pt x="10915" y="12141"/>
                    <a:pt x="14487" y="13368"/>
                    <a:pt x="16783" y="14264"/>
                  </a:cubicBezTo>
                  <a:cubicBezTo>
                    <a:pt x="19079" y="15160"/>
                    <a:pt x="20100" y="15726"/>
                    <a:pt x="20610" y="16386"/>
                  </a:cubicBezTo>
                  <a:cubicBezTo>
                    <a:pt x="21120" y="17046"/>
                    <a:pt x="21120" y="17801"/>
                    <a:pt x="20185" y="18602"/>
                  </a:cubicBezTo>
                  <a:cubicBezTo>
                    <a:pt x="19249" y="19404"/>
                    <a:pt x="17378" y="20253"/>
                    <a:pt x="15933" y="20725"/>
                  </a:cubicBezTo>
                  <a:cubicBezTo>
                    <a:pt x="14487" y="21196"/>
                    <a:pt x="13466" y="21291"/>
                    <a:pt x="12446" y="21338"/>
                  </a:cubicBezTo>
                  <a:cubicBezTo>
                    <a:pt x="11426" y="21385"/>
                    <a:pt x="10405" y="21385"/>
                    <a:pt x="10150" y="21102"/>
                  </a:cubicBezTo>
                  <a:cubicBezTo>
                    <a:pt x="9895" y="20819"/>
                    <a:pt x="10405" y="20253"/>
                    <a:pt x="11085" y="19829"/>
                  </a:cubicBezTo>
                  <a:cubicBezTo>
                    <a:pt x="11766" y="19404"/>
                    <a:pt x="12616" y="19121"/>
                    <a:pt x="13466" y="18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6" name="Line"/>
            <p:cNvSpPr/>
            <p:nvPr/>
          </p:nvSpPr>
          <p:spPr>
            <a:xfrm>
              <a:off x="1155700" y="384527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7" name="Line"/>
            <p:cNvSpPr/>
            <p:nvPr/>
          </p:nvSpPr>
          <p:spPr>
            <a:xfrm>
              <a:off x="1149350" y="536927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8" name="Line"/>
            <p:cNvSpPr/>
            <p:nvPr/>
          </p:nvSpPr>
          <p:spPr>
            <a:xfrm>
              <a:off x="279705" y="1245695"/>
              <a:ext cx="206124" cy="40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365" fill="norm" stroke="1" extrusionOk="0">
                  <a:moveTo>
                    <a:pt x="19409" y="10929"/>
                  </a:moveTo>
                  <a:cubicBezTo>
                    <a:pt x="20057" y="10479"/>
                    <a:pt x="20705" y="10029"/>
                    <a:pt x="20597" y="9635"/>
                  </a:cubicBezTo>
                  <a:cubicBezTo>
                    <a:pt x="20489" y="9241"/>
                    <a:pt x="19625" y="8904"/>
                    <a:pt x="17465" y="8791"/>
                  </a:cubicBezTo>
                  <a:cubicBezTo>
                    <a:pt x="15305" y="8679"/>
                    <a:pt x="11849" y="8791"/>
                    <a:pt x="8609" y="9973"/>
                  </a:cubicBezTo>
                  <a:cubicBezTo>
                    <a:pt x="5369" y="11154"/>
                    <a:pt x="2345" y="13404"/>
                    <a:pt x="941" y="15316"/>
                  </a:cubicBezTo>
                  <a:cubicBezTo>
                    <a:pt x="-463" y="17229"/>
                    <a:pt x="-247" y="18804"/>
                    <a:pt x="1265" y="19873"/>
                  </a:cubicBezTo>
                  <a:cubicBezTo>
                    <a:pt x="2777" y="20941"/>
                    <a:pt x="5585" y="21504"/>
                    <a:pt x="8609" y="21335"/>
                  </a:cubicBezTo>
                  <a:cubicBezTo>
                    <a:pt x="11633" y="21167"/>
                    <a:pt x="14873" y="20266"/>
                    <a:pt x="17249" y="18298"/>
                  </a:cubicBezTo>
                  <a:cubicBezTo>
                    <a:pt x="19625" y="16329"/>
                    <a:pt x="21137" y="13291"/>
                    <a:pt x="21029" y="10310"/>
                  </a:cubicBezTo>
                  <a:cubicBezTo>
                    <a:pt x="20921" y="7329"/>
                    <a:pt x="19193" y="4404"/>
                    <a:pt x="17249" y="2604"/>
                  </a:cubicBezTo>
                  <a:cubicBezTo>
                    <a:pt x="15305" y="804"/>
                    <a:pt x="13145" y="129"/>
                    <a:pt x="10877" y="16"/>
                  </a:cubicBezTo>
                  <a:cubicBezTo>
                    <a:pt x="8609" y="-96"/>
                    <a:pt x="6233" y="354"/>
                    <a:pt x="5369" y="1479"/>
                  </a:cubicBezTo>
                  <a:cubicBezTo>
                    <a:pt x="4505" y="2604"/>
                    <a:pt x="5153" y="4404"/>
                    <a:pt x="5801" y="6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9" name="Line"/>
            <p:cNvSpPr/>
            <p:nvPr/>
          </p:nvSpPr>
          <p:spPr>
            <a:xfrm>
              <a:off x="642299" y="1267177"/>
              <a:ext cx="1832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1489" y="1416"/>
                  </a:moveTo>
                  <a:cubicBezTo>
                    <a:pt x="18758" y="708"/>
                    <a:pt x="16027" y="0"/>
                    <a:pt x="12799" y="0"/>
                  </a:cubicBezTo>
                  <a:cubicBezTo>
                    <a:pt x="9572" y="0"/>
                    <a:pt x="5848" y="708"/>
                    <a:pt x="3489" y="1652"/>
                  </a:cubicBezTo>
                  <a:cubicBezTo>
                    <a:pt x="1130" y="2597"/>
                    <a:pt x="137" y="3777"/>
                    <a:pt x="13" y="4957"/>
                  </a:cubicBezTo>
                  <a:cubicBezTo>
                    <a:pt x="-111" y="6138"/>
                    <a:pt x="634" y="7318"/>
                    <a:pt x="3861" y="8970"/>
                  </a:cubicBezTo>
                  <a:cubicBezTo>
                    <a:pt x="7089" y="10623"/>
                    <a:pt x="12799" y="12748"/>
                    <a:pt x="15903" y="14105"/>
                  </a:cubicBezTo>
                  <a:cubicBezTo>
                    <a:pt x="19006" y="15462"/>
                    <a:pt x="19503" y="16052"/>
                    <a:pt x="18386" y="17056"/>
                  </a:cubicBezTo>
                  <a:cubicBezTo>
                    <a:pt x="17268" y="18059"/>
                    <a:pt x="14537" y="19475"/>
                    <a:pt x="11930" y="20302"/>
                  </a:cubicBezTo>
                  <a:cubicBezTo>
                    <a:pt x="9323" y="21128"/>
                    <a:pt x="6841" y="21364"/>
                    <a:pt x="43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0" name="Line"/>
            <p:cNvSpPr/>
            <p:nvPr/>
          </p:nvSpPr>
          <p:spPr>
            <a:xfrm>
              <a:off x="349250" y="1884834"/>
              <a:ext cx="558801" cy="4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1" fill="norm" stroke="1" extrusionOk="0">
                  <a:moveTo>
                    <a:pt x="0" y="20771"/>
                  </a:moveTo>
                  <a:cubicBezTo>
                    <a:pt x="3027" y="15628"/>
                    <a:pt x="6055" y="10485"/>
                    <a:pt x="8836" y="6371"/>
                  </a:cubicBezTo>
                  <a:cubicBezTo>
                    <a:pt x="11618" y="2257"/>
                    <a:pt x="14155" y="-829"/>
                    <a:pt x="16241" y="200"/>
                  </a:cubicBezTo>
                  <a:cubicBezTo>
                    <a:pt x="18327" y="1228"/>
                    <a:pt x="19964" y="6371"/>
                    <a:pt x="21600" y="1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1" name="Line"/>
            <p:cNvSpPr/>
            <p:nvPr/>
          </p:nvSpPr>
          <p:spPr>
            <a:xfrm>
              <a:off x="443392" y="2159771"/>
              <a:ext cx="171612" cy="32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383" fill="norm" stroke="1" extrusionOk="0">
                  <a:moveTo>
                    <a:pt x="17667" y="10702"/>
                  </a:moveTo>
                  <a:cubicBezTo>
                    <a:pt x="16905" y="10141"/>
                    <a:pt x="16143" y="9580"/>
                    <a:pt x="15126" y="9370"/>
                  </a:cubicBezTo>
                  <a:cubicBezTo>
                    <a:pt x="14110" y="9159"/>
                    <a:pt x="12839" y="9299"/>
                    <a:pt x="11060" y="10351"/>
                  </a:cubicBezTo>
                  <a:cubicBezTo>
                    <a:pt x="9281" y="11403"/>
                    <a:pt x="6994" y="13367"/>
                    <a:pt x="5597" y="15190"/>
                  </a:cubicBezTo>
                  <a:cubicBezTo>
                    <a:pt x="4199" y="17014"/>
                    <a:pt x="3691" y="18697"/>
                    <a:pt x="4580" y="19819"/>
                  </a:cubicBezTo>
                  <a:cubicBezTo>
                    <a:pt x="5470" y="20941"/>
                    <a:pt x="7757" y="21502"/>
                    <a:pt x="10806" y="21362"/>
                  </a:cubicBezTo>
                  <a:cubicBezTo>
                    <a:pt x="13856" y="21221"/>
                    <a:pt x="17667" y="20380"/>
                    <a:pt x="19446" y="18136"/>
                  </a:cubicBezTo>
                  <a:cubicBezTo>
                    <a:pt x="21225" y="15892"/>
                    <a:pt x="20971" y="12245"/>
                    <a:pt x="18557" y="9019"/>
                  </a:cubicBezTo>
                  <a:cubicBezTo>
                    <a:pt x="16143" y="5793"/>
                    <a:pt x="11569" y="2988"/>
                    <a:pt x="8392" y="1515"/>
                  </a:cubicBezTo>
                  <a:cubicBezTo>
                    <a:pt x="5216" y="42"/>
                    <a:pt x="3437" y="-98"/>
                    <a:pt x="2039" y="42"/>
                  </a:cubicBezTo>
                  <a:cubicBezTo>
                    <a:pt x="641" y="183"/>
                    <a:pt x="-375" y="603"/>
                    <a:pt x="133" y="1234"/>
                  </a:cubicBezTo>
                  <a:cubicBezTo>
                    <a:pt x="641" y="1866"/>
                    <a:pt x="2674" y="2707"/>
                    <a:pt x="4707" y="3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2" name="Line"/>
            <p:cNvSpPr/>
            <p:nvPr/>
          </p:nvSpPr>
          <p:spPr>
            <a:xfrm>
              <a:off x="768825" y="2210460"/>
              <a:ext cx="188967" cy="49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540" fill="norm" stroke="1" extrusionOk="0">
                  <a:moveTo>
                    <a:pt x="4219" y="9540"/>
                  </a:moveTo>
                  <a:cubicBezTo>
                    <a:pt x="4456" y="12678"/>
                    <a:pt x="4694" y="15817"/>
                    <a:pt x="4812" y="17663"/>
                  </a:cubicBezTo>
                  <a:cubicBezTo>
                    <a:pt x="4931" y="19509"/>
                    <a:pt x="4931" y="20063"/>
                    <a:pt x="4931" y="20571"/>
                  </a:cubicBezTo>
                  <a:cubicBezTo>
                    <a:pt x="4931" y="21078"/>
                    <a:pt x="4931" y="21540"/>
                    <a:pt x="4694" y="21540"/>
                  </a:cubicBezTo>
                  <a:cubicBezTo>
                    <a:pt x="4456" y="21540"/>
                    <a:pt x="3982" y="21078"/>
                    <a:pt x="3032" y="19371"/>
                  </a:cubicBezTo>
                  <a:cubicBezTo>
                    <a:pt x="2083" y="17663"/>
                    <a:pt x="658" y="14709"/>
                    <a:pt x="184" y="11663"/>
                  </a:cubicBezTo>
                  <a:cubicBezTo>
                    <a:pt x="-291" y="8617"/>
                    <a:pt x="184" y="5478"/>
                    <a:pt x="1252" y="3540"/>
                  </a:cubicBezTo>
                  <a:cubicBezTo>
                    <a:pt x="2320" y="1602"/>
                    <a:pt x="3982" y="863"/>
                    <a:pt x="5406" y="448"/>
                  </a:cubicBezTo>
                  <a:cubicBezTo>
                    <a:pt x="6830" y="32"/>
                    <a:pt x="8017" y="-60"/>
                    <a:pt x="9204" y="32"/>
                  </a:cubicBezTo>
                  <a:cubicBezTo>
                    <a:pt x="10390" y="125"/>
                    <a:pt x="11577" y="402"/>
                    <a:pt x="12527" y="1002"/>
                  </a:cubicBezTo>
                  <a:cubicBezTo>
                    <a:pt x="13476" y="1602"/>
                    <a:pt x="14188" y="2525"/>
                    <a:pt x="13951" y="3355"/>
                  </a:cubicBezTo>
                  <a:cubicBezTo>
                    <a:pt x="13713" y="4186"/>
                    <a:pt x="12527" y="4925"/>
                    <a:pt x="12527" y="5294"/>
                  </a:cubicBezTo>
                  <a:cubicBezTo>
                    <a:pt x="12527" y="5663"/>
                    <a:pt x="13713" y="5663"/>
                    <a:pt x="14900" y="5755"/>
                  </a:cubicBezTo>
                  <a:cubicBezTo>
                    <a:pt x="16087" y="5848"/>
                    <a:pt x="17274" y="6032"/>
                    <a:pt x="18342" y="6263"/>
                  </a:cubicBezTo>
                  <a:cubicBezTo>
                    <a:pt x="19410" y="6494"/>
                    <a:pt x="20360" y="6771"/>
                    <a:pt x="20834" y="7140"/>
                  </a:cubicBezTo>
                  <a:cubicBezTo>
                    <a:pt x="21309" y="7509"/>
                    <a:pt x="21309" y="7971"/>
                    <a:pt x="20834" y="8617"/>
                  </a:cubicBezTo>
                  <a:cubicBezTo>
                    <a:pt x="20360" y="9263"/>
                    <a:pt x="19410" y="10094"/>
                    <a:pt x="17630" y="10602"/>
                  </a:cubicBezTo>
                  <a:cubicBezTo>
                    <a:pt x="15850" y="11109"/>
                    <a:pt x="13239" y="11294"/>
                    <a:pt x="11458" y="11202"/>
                  </a:cubicBezTo>
                  <a:cubicBezTo>
                    <a:pt x="9678" y="11109"/>
                    <a:pt x="8729" y="10740"/>
                    <a:pt x="7779" y="10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3" name="Line"/>
            <p:cNvSpPr/>
            <p:nvPr/>
          </p:nvSpPr>
          <p:spPr>
            <a:xfrm>
              <a:off x="810847" y="2004830"/>
              <a:ext cx="122603" cy="12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0619" fill="norm" stroke="1" extrusionOk="0">
                  <a:moveTo>
                    <a:pt x="5830" y="8322"/>
                  </a:moveTo>
                  <a:cubicBezTo>
                    <a:pt x="5464" y="10093"/>
                    <a:pt x="5098" y="11863"/>
                    <a:pt x="3999" y="14342"/>
                  </a:cubicBezTo>
                  <a:cubicBezTo>
                    <a:pt x="2901" y="16821"/>
                    <a:pt x="1070" y="20008"/>
                    <a:pt x="338" y="20539"/>
                  </a:cubicBezTo>
                  <a:cubicBezTo>
                    <a:pt x="-394" y="21070"/>
                    <a:pt x="-28" y="18945"/>
                    <a:pt x="2352" y="15227"/>
                  </a:cubicBezTo>
                  <a:cubicBezTo>
                    <a:pt x="4731" y="11509"/>
                    <a:pt x="9125" y="6198"/>
                    <a:pt x="12420" y="3188"/>
                  </a:cubicBezTo>
                  <a:cubicBezTo>
                    <a:pt x="15714" y="178"/>
                    <a:pt x="17911" y="-530"/>
                    <a:pt x="19009" y="355"/>
                  </a:cubicBezTo>
                  <a:cubicBezTo>
                    <a:pt x="20108" y="1240"/>
                    <a:pt x="20108" y="3719"/>
                    <a:pt x="20291" y="6729"/>
                  </a:cubicBezTo>
                  <a:cubicBezTo>
                    <a:pt x="20474" y="9739"/>
                    <a:pt x="20840" y="13280"/>
                    <a:pt x="21206" y="16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4" name="Line"/>
            <p:cNvSpPr/>
            <p:nvPr/>
          </p:nvSpPr>
          <p:spPr>
            <a:xfrm>
              <a:off x="1168399" y="2111727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5" name="Line"/>
            <p:cNvSpPr/>
            <p:nvPr/>
          </p:nvSpPr>
          <p:spPr>
            <a:xfrm>
              <a:off x="1062566" y="2035527"/>
              <a:ext cx="258235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6" y="21600"/>
                  </a:moveTo>
                  <a:cubicBezTo>
                    <a:pt x="708" y="19543"/>
                    <a:pt x="0" y="17486"/>
                    <a:pt x="0" y="15686"/>
                  </a:cubicBezTo>
                  <a:cubicBezTo>
                    <a:pt x="0" y="13886"/>
                    <a:pt x="708" y="12343"/>
                    <a:pt x="3275" y="10029"/>
                  </a:cubicBezTo>
                  <a:cubicBezTo>
                    <a:pt x="5843" y="7714"/>
                    <a:pt x="10269" y="4629"/>
                    <a:pt x="13633" y="2829"/>
                  </a:cubicBezTo>
                  <a:cubicBezTo>
                    <a:pt x="16997" y="1029"/>
                    <a:pt x="19298" y="5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6" name="Line"/>
            <p:cNvSpPr/>
            <p:nvPr/>
          </p:nvSpPr>
          <p:spPr>
            <a:xfrm>
              <a:off x="1981200" y="1949984"/>
              <a:ext cx="2095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109" y="11918"/>
                    <a:pt x="12218" y="3818"/>
                    <a:pt x="15818" y="1118"/>
                  </a:cubicBezTo>
                  <a:cubicBezTo>
                    <a:pt x="19418" y="-1582"/>
                    <a:pt x="20509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7" name="Line"/>
            <p:cNvSpPr/>
            <p:nvPr/>
          </p:nvSpPr>
          <p:spPr>
            <a:xfrm>
              <a:off x="1949450" y="2111727"/>
              <a:ext cx="292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7100"/>
                    <a:pt x="10643" y="12600"/>
                    <a:pt x="14243" y="9000"/>
                  </a:cubicBezTo>
                  <a:cubicBezTo>
                    <a:pt x="17843" y="5400"/>
                    <a:pt x="19722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8" name="Line"/>
            <p:cNvSpPr/>
            <p:nvPr/>
          </p:nvSpPr>
          <p:spPr>
            <a:xfrm>
              <a:off x="2784727" y="1781527"/>
              <a:ext cx="274152" cy="38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448" fill="norm" stroke="1" extrusionOk="0">
                  <a:moveTo>
                    <a:pt x="16181" y="1051"/>
                  </a:moveTo>
                  <a:cubicBezTo>
                    <a:pt x="14569" y="701"/>
                    <a:pt x="12957" y="350"/>
                    <a:pt x="11103" y="525"/>
                  </a:cubicBezTo>
                  <a:cubicBezTo>
                    <a:pt x="9250" y="701"/>
                    <a:pt x="7154" y="1401"/>
                    <a:pt x="5059" y="3269"/>
                  </a:cubicBezTo>
                  <a:cubicBezTo>
                    <a:pt x="2963" y="5137"/>
                    <a:pt x="868" y="8173"/>
                    <a:pt x="223" y="10975"/>
                  </a:cubicBezTo>
                  <a:cubicBezTo>
                    <a:pt x="-422" y="13777"/>
                    <a:pt x="384" y="16346"/>
                    <a:pt x="1996" y="18214"/>
                  </a:cubicBezTo>
                  <a:cubicBezTo>
                    <a:pt x="3608" y="20082"/>
                    <a:pt x="6026" y="21250"/>
                    <a:pt x="8685" y="21425"/>
                  </a:cubicBezTo>
                  <a:cubicBezTo>
                    <a:pt x="11345" y="21600"/>
                    <a:pt x="14247" y="20783"/>
                    <a:pt x="16503" y="19148"/>
                  </a:cubicBezTo>
                  <a:cubicBezTo>
                    <a:pt x="18760" y="17514"/>
                    <a:pt x="20372" y="15062"/>
                    <a:pt x="20775" y="12318"/>
                  </a:cubicBezTo>
                  <a:cubicBezTo>
                    <a:pt x="21178" y="9574"/>
                    <a:pt x="20372" y="6538"/>
                    <a:pt x="18841" y="4554"/>
                  </a:cubicBezTo>
                  <a:cubicBezTo>
                    <a:pt x="17309" y="2569"/>
                    <a:pt x="15053" y="1635"/>
                    <a:pt x="13441" y="1051"/>
                  </a:cubicBezTo>
                  <a:cubicBezTo>
                    <a:pt x="11829" y="467"/>
                    <a:pt x="10862" y="234"/>
                    <a:pt x="98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15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90133" y="764970"/>
              <a:ext cx="860498" cy="171538"/>
            </a:xfrm>
            <a:prstGeom prst="rect">
              <a:avLst/>
            </a:prstGeom>
            <a:effectLst/>
          </p:spPr>
        </p:pic>
        <p:sp>
          <p:nvSpPr>
            <p:cNvPr id="5161" name="Line"/>
            <p:cNvSpPr/>
            <p:nvPr/>
          </p:nvSpPr>
          <p:spPr>
            <a:xfrm>
              <a:off x="3587750" y="1979083"/>
              <a:ext cx="177800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857" y="12126"/>
                    <a:pt x="7714" y="4168"/>
                    <a:pt x="11314" y="1326"/>
                  </a:cubicBezTo>
                  <a:cubicBezTo>
                    <a:pt x="14914" y="-1516"/>
                    <a:pt x="18257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2" name="Line"/>
            <p:cNvSpPr/>
            <p:nvPr/>
          </p:nvSpPr>
          <p:spPr>
            <a:xfrm>
              <a:off x="3595096" y="2124427"/>
              <a:ext cx="265704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0381" fill="norm" stroke="1" extrusionOk="0">
                  <a:moveTo>
                    <a:pt x="1976" y="3812"/>
                  </a:moveTo>
                  <a:cubicBezTo>
                    <a:pt x="948" y="10165"/>
                    <a:pt x="-81" y="16518"/>
                    <a:pt x="5" y="19059"/>
                  </a:cubicBezTo>
                  <a:cubicBezTo>
                    <a:pt x="90" y="21600"/>
                    <a:pt x="1290" y="20329"/>
                    <a:pt x="4376" y="16518"/>
                  </a:cubicBezTo>
                  <a:cubicBezTo>
                    <a:pt x="7462" y="12706"/>
                    <a:pt x="12433" y="6353"/>
                    <a:pt x="15605" y="3176"/>
                  </a:cubicBezTo>
                  <a:cubicBezTo>
                    <a:pt x="18776" y="0"/>
                    <a:pt x="20148" y="0"/>
                    <a:pt x="215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3" name="Line"/>
            <p:cNvSpPr/>
            <p:nvPr/>
          </p:nvSpPr>
          <p:spPr>
            <a:xfrm>
              <a:off x="4410418" y="1901818"/>
              <a:ext cx="253417" cy="324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45" fill="norm" stroke="1" extrusionOk="0">
                  <a:moveTo>
                    <a:pt x="11922" y="3368"/>
                  </a:moveTo>
                  <a:cubicBezTo>
                    <a:pt x="11745" y="2114"/>
                    <a:pt x="11568" y="860"/>
                    <a:pt x="11037" y="302"/>
                  </a:cubicBezTo>
                  <a:cubicBezTo>
                    <a:pt x="10506" y="-255"/>
                    <a:pt x="9621" y="-116"/>
                    <a:pt x="7939" y="1348"/>
                  </a:cubicBezTo>
                  <a:cubicBezTo>
                    <a:pt x="6257" y="2811"/>
                    <a:pt x="3778" y="5598"/>
                    <a:pt x="2273" y="8455"/>
                  </a:cubicBezTo>
                  <a:cubicBezTo>
                    <a:pt x="768" y="11311"/>
                    <a:pt x="237" y="14238"/>
                    <a:pt x="60" y="16119"/>
                  </a:cubicBezTo>
                  <a:cubicBezTo>
                    <a:pt x="-117" y="18000"/>
                    <a:pt x="60" y="18837"/>
                    <a:pt x="1122" y="19673"/>
                  </a:cubicBezTo>
                  <a:cubicBezTo>
                    <a:pt x="2185" y="20509"/>
                    <a:pt x="4132" y="21345"/>
                    <a:pt x="6965" y="21345"/>
                  </a:cubicBezTo>
                  <a:cubicBezTo>
                    <a:pt x="9798" y="21345"/>
                    <a:pt x="13516" y="20509"/>
                    <a:pt x="16260" y="18419"/>
                  </a:cubicBezTo>
                  <a:cubicBezTo>
                    <a:pt x="19004" y="16328"/>
                    <a:pt x="20775" y="12984"/>
                    <a:pt x="21129" y="10127"/>
                  </a:cubicBezTo>
                  <a:cubicBezTo>
                    <a:pt x="21483" y="7270"/>
                    <a:pt x="20421" y="4901"/>
                    <a:pt x="18916" y="3438"/>
                  </a:cubicBezTo>
                  <a:cubicBezTo>
                    <a:pt x="17411" y="1975"/>
                    <a:pt x="15463" y="1417"/>
                    <a:pt x="13781" y="1139"/>
                  </a:cubicBezTo>
                  <a:cubicBezTo>
                    <a:pt x="12099" y="860"/>
                    <a:pt x="10683" y="860"/>
                    <a:pt x="10240" y="1139"/>
                  </a:cubicBezTo>
                  <a:cubicBezTo>
                    <a:pt x="9798" y="1417"/>
                    <a:pt x="10329" y="1975"/>
                    <a:pt x="11037" y="2462"/>
                  </a:cubicBezTo>
                  <a:cubicBezTo>
                    <a:pt x="11745" y="2950"/>
                    <a:pt x="12631" y="3368"/>
                    <a:pt x="13516" y="3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4" name="Line"/>
            <p:cNvSpPr/>
            <p:nvPr/>
          </p:nvSpPr>
          <p:spPr>
            <a:xfrm>
              <a:off x="4933950" y="2048227"/>
              <a:ext cx="266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429"/>
                    <a:pt x="10286" y="9257"/>
                    <a:pt x="13886" y="5657"/>
                  </a:cubicBezTo>
                  <a:cubicBezTo>
                    <a:pt x="17486" y="2057"/>
                    <a:pt x="19543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5" name="Line"/>
            <p:cNvSpPr/>
            <p:nvPr/>
          </p:nvSpPr>
          <p:spPr>
            <a:xfrm>
              <a:off x="5567538" y="1820153"/>
              <a:ext cx="312562" cy="38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23" fill="norm" stroke="1" extrusionOk="0">
                  <a:moveTo>
                    <a:pt x="97" y="4901"/>
                  </a:moveTo>
                  <a:cubicBezTo>
                    <a:pt x="-48" y="4314"/>
                    <a:pt x="-193" y="3727"/>
                    <a:pt x="967" y="2788"/>
                  </a:cubicBezTo>
                  <a:cubicBezTo>
                    <a:pt x="2126" y="1849"/>
                    <a:pt x="4591" y="558"/>
                    <a:pt x="6548" y="147"/>
                  </a:cubicBezTo>
                  <a:cubicBezTo>
                    <a:pt x="8505" y="-264"/>
                    <a:pt x="9955" y="206"/>
                    <a:pt x="10752" y="1321"/>
                  </a:cubicBezTo>
                  <a:cubicBezTo>
                    <a:pt x="11549" y="2436"/>
                    <a:pt x="11694" y="4197"/>
                    <a:pt x="10897" y="6427"/>
                  </a:cubicBezTo>
                  <a:cubicBezTo>
                    <a:pt x="10100" y="8658"/>
                    <a:pt x="8360" y="11358"/>
                    <a:pt x="7055" y="13295"/>
                  </a:cubicBezTo>
                  <a:cubicBezTo>
                    <a:pt x="5751" y="15232"/>
                    <a:pt x="4881" y="16406"/>
                    <a:pt x="4084" y="17286"/>
                  </a:cubicBezTo>
                  <a:cubicBezTo>
                    <a:pt x="3286" y="18166"/>
                    <a:pt x="2561" y="18753"/>
                    <a:pt x="2126" y="19340"/>
                  </a:cubicBezTo>
                  <a:cubicBezTo>
                    <a:pt x="1692" y="19927"/>
                    <a:pt x="1547" y="20514"/>
                    <a:pt x="1837" y="20866"/>
                  </a:cubicBezTo>
                  <a:cubicBezTo>
                    <a:pt x="2126" y="21219"/>
                    <a:pt x="2851" y="21336"/>
                    <a:pt x="5533" y="21101"/>
                  </a:cubicBezTo>
                  <a:cubicBezTo>
                    <a:pt x="8215" y="20866"/>
                    <a:pt x="12854" y="20279"/>
                    <a:pt x="15536" y="19986"/>
                  </a:cubicBezTo>
                  <a:cubicBezTo>
                    <a:pt x="18218" y="19693"/>
                    <a:pt x="18943" y="19693"/>
                    <a:pt x="19595" y="19869"/>
                  </a:cubicBezTo>
                  <a:cubicBezTo>
                    <a:pt x="20247" y="20045"/>
                    <a:pt x="20827" y="20397"/>
                    <a:pt x="21407" y="20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6" name="Line"/>
            <p:cNvSpPr/>
            <p:nvPr/>
          </p:nvSpPr>
          <p:spPr>
            <a:xfrm>
              <a:off x="6153150" y="1845027"/>
              <a:ext cx="241300" cy="31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0"/>
                  </a:moveTo>
                  <a:cubicBezTo>
                    <a:pt x="3032" y="1563"/>
                    <a:pt x="6063" y="3126"/>
                    <a:pt x="8716" y="5329"/>
                  </a:cubicBezTo>
                  <a:cubicBezTo>
                    <a:pt x="11368" y="7532"/>
                    <a:pt x="13642" y="10374"/>
                    <a:pt x="15442" y="13003"/>
                  </a:cubicBezTo>
                  <a:cubicBezTo>
                    <a:pt x="17242" y="15632"/>
                    <a:pt x="18568" y="18047"/>
                    <a:pt x="19516" y="19539"/>
                  </a:cubicBezTo>
                  <a:cubicBezTo>
                    <a:pt x="20463" y="21032"/>
                    <a:pt x="21032" y="21600"/>
                    <a:pt x="21316" y="21387"/>
                  </a:cubicBezTo>
                  <a:cubicBezTo>
                    <a:pt x="21600" y="21174"/>
                    <a:pt x="21600" y="20179"/>
                    <a:pt x="21600" y="19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7" name="Line"/>
            <p:cNvSpPr/>
            <p:nvPr/>
          </p:nvSpPr>
          <p:spPr>
            <a:xfrm>
              <a:off x="6280150" y="1838677"/>
              <a:ext cx="11729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0829" y="2009"/>
                  </a:moveTo>
                  <a:cubicBezTo>
                    <a:pt x="21214" y="1005"/>
                    <a:pt x="21600" y="0"/>
                    <a:pt x="21214" y="0"/>
                  </a:cubicBezTo>
                  <a:cubicBezTo>
                    <a:pt x="20829" y="0"/>
                    <a:pt x="19671" y="1005"/>
                    <a:pt x="16971" y="3767"/>
                  </a:cubicBezTo>
                  <a:cubicBezTo>
                    <a:pt x="14271" y="6530"/>
                    <a:pt x="10029" y="11051"/>
                    <a:pt x="6943" y="14316"/>
                  </a:cubicBezTo>
                  <a:cubicBezTo>
                    <a:pt x="3857" y="17581"/>
                    <a:pt x="1929" y="195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8" name="Line"/>
            <p:cNvSpPr/>
            <p:nvPr/>
          </p:nvSpPr>
          <p:spPr>
            <a:xfrm>
              <a:off x="6563222" y="1749777"/>
              <a:ext cx="21729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877"/>
                    <a:pt x="4448" y="9755"/>
                    <a:pt x="1502" y="13355"/>
                  </a:cubicBezTo>
                  <a:cubicBezTo>
                    <a:pt x="-1443" y="16955"/>
                    <a:pt x="521" y="19277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9" name="Line"/>
            <p:cNvSpPr/>
            <p:nvPr/>
          </p:nvSpPr>
          <p:spPr>
            <a:xfrm>
              <a:off x="6434251" y="1711627"/>
              <a:ext cx="284050" cy="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30" fill="norm" stroke="1" extrusionOk="0">
                  <a:moveTo>
                    <a:pt x="831" y="21030"/>
                  </a:moveTo>
                  <a:cubicBezTo>
                    <a:pt x="351" y="18695"/>
                    <a:pt x="-129" y="16360"/>
                    <a:pt x="31" y="14025"/>
                  </a:cubicBezTo>
                  <a:cubicBezTo>
                    <a:pt x="191" y="11689"/>
                    <a:pt x="991" y="9354"/>
                    <a:pt x="3551" y="6727"/>
                  </a:cubicBezTo>
                  <a:cubicBezTo>
                    <a:pt x="6111" y="4100"/>
                    <a:pt x="10431" y="1181"/>
                    <a:pt x="13711" y="306"/>
                  </a:cubicBezTo>
                  <a:cubicBezTo>
                    <a:pt x="16991" y="-570"/>
                    <a:pt x="19231" y="598"/>
                    <a:pt x="21471" y="1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0" name="Line"/>
            <p:cNvSpPr/>
            <p:nvPr/>
          </p:nvSpPr>
          <p:spPr>
            <a:xfrm>
              <a:off x="6858000" y="1859381"/>
              <a:ext cx="158750" cy="15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631"/>
                  </a:moveTo>
                  <a:cubicBezTo>
                    <a:pt x="1440" y="62"/>
                    <a:pt x="2880" y="-506"/>
                    <a:pt x="4896" y="773"/>
                  </a:cubicBezTo>
                  <a:cubicBezTo>
                    <a:pt x="6912" y="2052"/>
                    <a:pt x="9504" y="5178"/>
                    <a:pt x="12240" y="8731"/>
                  </a:cubicBezTo>
                  <a:cubicBezTo>
                    <a:pt x="14976" y="12283"/>
                    <a:pt x="17856" y="16262"/>
                    <a:pt x="19440" y="18394"/>
                  </a:cubicBezTo>
                  <a:cubicBezTo>
                    <a:pt x="21024" y="20526"/>
                    <a:pt x="21312" y="20810"/>
                    <a:pt x="21600" y="21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1" name="Line"/>
            <p:cNvSpPr/>
            <p:nvPr/>
          </p:nvSpPr>
          <p:spPr>
            <a:xfrm>
              <a:off x="6902450" y="1883127"/>
              <a:ext cx="19050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2971"/>
                    <a:pt x="13920" y="5943"/>
                    <a:pt x="10680" y="9200"/>
                  </a:cubicBezTo>
                  <a:cubicBezTo>
                    <a:pt x="7440" y="12457"/>
                    <a:pt x="4800" y="16000"/>
                    <a:pt x="3120" y="18114"/>
                  </a:cubicBezTo>
                  <a:cubicBezTo>
                    <a:pt x="1440" y="20229"/>
                    <a:pt x="720" y="209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17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6420" y="686956"/>
              <a:ext cx="406290" cy="210911"/>
            </a:xfrm>
            <a:prstGeom prst="rect">
              <a:avLst/>
            </a:prstGeom>
            <a:effectLst/>
          </p:spPr>
        </p:pic>
        <p:sp>
          <p:nvSpPr>
            <p:cNvPr id="5174" name="Line"/>
            <p:cNvSpPr/>
            <p:nvPr/>
          </p:nvSpPr>
          <p:spPr>
            <a:xfrm>
              <a:off x="7537450" y="2035527"/>
              <a:ext cx="311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200"/>
                    <a:pt x="10286" y="10800"/>
                    <a:pt x="13886" y="7200"/>
                  </a:cubicBezTo>
                  <a:cubicBezTo>
                    <a:pt x="17486" y="3600"/>
                    <a:pt x="1954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5" name="Line"/>
            <p:cNvSpPr/>
            <p:nvPr/>
          </p:nvSpPr>
          <p:spPr>
            <a:xfrm>
              <a:off x="7715250" y="1922976"/>
              <a:ext cx="82550" cy="30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1642"/>
                  </a:moveTo>
                  <a:cubicBezTo>
                    <a:pt x="1108" y="908"/>
                    <a:pt x="2215" y="173"/>
                    <a:pt x="3877" y="26"/>
                  </a:cubicBezTo>
                  <a:cubicBezTo>
                    <a:pt x="5538" y="-121"/>
                    <a:pt x="7754" y="320"/>
                    <a:pt x="8862" y="2597"/>
                  </a:cubicBezTo>
                  <a:cubicBezTo>
                    <a:pt x="9969" y="4875"/>
                    <a:pt x="9969" y="8989"/>
                    <a:pt x="11908" y="12442"/>
                  </a:cubicBezTo>
                  <a:cubicBezTo>
                    <a:pt x="13846" y="15895"/>
                    <a:pt x="17723" y="18687"/>
                    <a:pt x="21600" y="21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6" name="Line"/>
            <p:cNvSpPr/>
            <p:nvPr/>
          </p:nvSpPr>
          <p:spPr>
            <a:xfrm>
              <a:off x="8223250" y="1845230"/>
              <a:ext cx="273050" cy="382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4919"/>
                  </a:moveTo>
                  <a:cubicBezTo>
                    <a:pt x="0" y="4215"/>
                    <a:pt x="0" y="3511"/>
                    <a:pt x="1256" y="2689"/>
                  </a:cubicBezTo>
                  <a:cubicBezTo>
                    <a:pt x="2512" y="1867"/>
                    <a:pt x="5023" y="928"/>
                    <a:pt x="7116" y="400"/>
                  </a:cubicBezTo>
                  <a:cubicBezTo>
                    <a:pt x="9209" y="-129"/>
                    <a:pt x="10884" y="-246"/>
                    <a:pt x="12223" y="752"/>
                  </a:cubicBezTo>
                  <a:cubicBezTo>
                    <a:pt x="13563" y="1750"/>
                    <a:pt x="14567" y="3863"/>
                    <a:pt x="14065" y="6152"/>
                  </a:cubicBezTo>
                  <a:cubicBezTo>
                    <a:pt x="13563" y="8441"/>
                    <a:pt x="11553" y="10906"/>
                    <a:pt x="9628" y="13137"/>
                  </a:cubicBezTo>
                  <a:cubicBezTo>
                    <a:pt x="7702" y="15367"/>
                    <a:pt x="5860" y="17363"/>
                    <a:pt x="4772" y="18654"/>
                  </a:cubicBezTo>
                  <a:cubicBezTo>
                    <a:pt x="3684" y="19945"/>
                    <a:pt x="3349" y="20532"/>
                    <a:pt x="3600" y="20884"/>
                  </a:cubicBezTo>
                  <a:cubicBezTo>
                    <a:pt x="3851" y="21237"/>
                    <a:pt x="4688" y="21354"/>
                    <a:pt x="7116" y="21061"/>
                  </a:cubicBezTo>
                  <a:cubicBezTo>
                    <a:pt x="9544" y="20767"/>
                    <a:pt x="13563" y="20063"/>
                    <a:pt x="16242" y="19652"/>
                  </a:cubicBezTo>
                  <a:cubicBezTo>
                    <a:pt x="18921" y="19241"/>
                    <a:pt x="20260" y="19124"/>
                    <a:pt x="21600" y="190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7" name="Line"/>
            <p:cNvSpPr/>
            <p:nvPr/>
          </p:nvSpPr>
          <p:spPr>
            <a:xfrm>
              <a:off x="8775700" y="1855922"/>
              <a:ext cx="279400" cy="31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124"/>
                  </a:moveTo>
                  <a:cubicBezTo>
                    <a:pt x="818" y="-21"/>
                    <a:pt x="1636" y="-166"/>
                    <a:pt x="3027" y="486"/>
                  </a:cubicBezTo>
                  <a:cubicBezTo>
                    <a:pt x="4418" y="1139"/>
                    <a:pt x="6382" y="2588"/>
                    <a:pt x="8918" y="5125"/>
                  </a:cubicBezTo>
                  <a:cubicBezTo>
                    <a:pt x="11455" y="7662"/>
                    <a:pt x="14564" y="11286"/>
                    <a:pt x="16773" y="14186"/>
                  </a:cubicBezTo>
                  <a:cubicBezTo>
                    <a:pt x="18982" y="17085"/>
                    <a:pt x="20291" y="19260"/>
                    <a:pt x="21600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8" name="Line"/>
            <p:cNvSpPr/>
            <p:nvPr/>
          </p:nvSpPr>
          <p:spPr>
            <a:xfrm>
              <a:off x="8851900" y="1883127"/>
              <a:ext cx="1841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17" y="1616"/>
                    <a:pt x="16634" y="3233"/>
                    <a:pt x="13531" y="5657"/>
                  </a:cubicBezTo>
                  <a:cubicBezTo>
                    <a:pt x="10428" y="8082"/>
                    <a:pt x="6703" y="11314"/>
                    <a:pt x="4345" y="14106"/>
                  </a:cubicBezTo>
                  <a:cubicBezTo>
                    <a:pt x="1986" y="16898"/>
                    <a:pt x="993" y="192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9" name="Line"/>
            <p:cNvSpPr/>
            <p:nvPr/>
          </p:nvSpPr>
          <p:spPr>
            <a:xfrm>
              <a:off x="9207500" y="1673577"/>
              <a:ext cx="12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0" name="Line"/>
            <p:cNvSpPr/>
            <p:nvPr/>
          </p:nvSpPr>
          <p:spPr>
            <a:xfrm>
              <a:off x="9061450" y="1658614"/>
              <a:ext cx="2730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856" y="12793"/>
                    <a:pt x="9712" y="5170"/>
                    <a:pt x="13312" y="1993"/>
                  </a:cubicBezTo>
                  <a:cubicBezTo>
                    <a:pt x="16912" y="-1183"/>
                    <a:pt x="19256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1" name="Line"/>
            <p:cNvSpPr/>
            <p:nvPr/>
          </p:nvSpPr>
          <p:spPr>
            <a:xfrm>
              <a:off x="9442450" y="1901468"/>
              <a:ext cx="167096" cy="23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82" fill="norm" stroke="1" extrusionOk="0">
                  <a:moveTo>
                    <a:pt x="0" y="2932"/>
                  </a:moveTo>
                  <a:cubicBezTo>
                    <a:pt x="0" y="1976"/>
                    <a:pt x="0" y="1020"/>
                    <a:pt x="675" y="447"/>
                  </a:cubicBezTo>
                  <a:cubicBezTo>
                    <a:pt x="1350" y="-127"/>
                    <a:pt x="2700" y="-318"/>
                    <a:pt x="5265" y="924"/>
                  </a:cubicBezTo>
                  <a:cubicBezTo>
                    <a:pt x="7830" y="2167"/>
                    <a:pt x="11610" y="4843"/>
                    <a:pt x="14580" y="7424"/>
                  </a:cubicBezTo>
                  <a:cubicBezTo>
                    <a:pt x="17550" y="10004"/>
                    <a:pt x="19710" y="12489"/>
                    <a:pt x="20655" y="14783"/>
                  </a:cubicBezTo>
                  <a:cubicBezTo>
                    <a:pt x="21600" y="17077"/>
                    <a:pt x="21330" y="19179"/>
                    <a:pt x="21060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2" name="Line"/>
            <p:cNvSpPr/>
            <p:nvPr/>
          </p:nvSpPr>
          <p:spPr>
            <a:xfrm>
              <a:off x="9534706" y="1902177"/>
              <a:ext cx="14269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0"/>
                  </a:moveTo>
                  <a:cubicBezTo>
                    <a:pt x="19826" y="0"/>
                    <a:pt x="18238" y="0"/>
                    <a:pt x="16967" y="429"/>
                  </a:cubicBezTo>
                  <a:cubicBezTo>
                    <a:pt x="15696" y="857"/>
                    <a:pt x="14743" y="1714"/>
                    <a:pt x="12361" y="3943"/>
                  </a:cubicBezTo>
                  <a:cubicBezTo>
                    <a:pt x="9979" y="6171"/>
                    <a:pt x="6167" y="9771"/>
                    <a:pt x="3785" y="12514"/>
                  </a:cubicBezTo>
                  <a:cubicBezTo>
                    <a:pt x="1402" y="15257"/>
                    <a:pt x="449" y="17143"/>
                    <a:pt x="132" y="18514"/>
                  </a:cubicBezTo>
                  <a:cubicBezTo>
                    <a:pt x="-186" y="19886"/>
                    <a:pt x="132" y="20743"/>
                    <a:pt x="4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3" name="Line"/>
            <p:cNvSpPr/>
            <p:nvPr/>
          </p:nvSpPr>
          <p:spPr>
            <a:xfrm>
              <a:off x="9829800" y="2086327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4" name="Line"/>
            <p:cNvSpPr/>
            <p:nvPr/>
          </p:nvSpPr>
          <p:spPr>
            <a:xfrm>
              <a:off x="9969500" y="1859173"/>
              <a:ext cx="262232" cy="55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43" fill="norm" stroke="1" extrusionOk="0">
                  <a:moveTo>
                    <a:pt x="0" y="21543"/>
                  </a:moveTo>
                  <a:cubicBezTo>
                    <a:pt x="857" y="19309"/>
                    <a:pt x="1714" y="17074"/>
                    <a:pt x="2743" y="14509"/>
                  </a:cubicBezTo>
                  <a:cubicBezTo>
                    <a:pt x="3771" y="11943"/>
                    <a:pt x="4971" y="9046"/>
                    <a:pt x="6343" y="6771"/>
                  </a:cubicBezTo>
                  <a:cubicBezTo>
                    <a:pt x="7714" y="4495"/>
                    <a:pt x="9257" y="2840"/>
                    <a:pt x="10371" y="1805"/>
                  </a:cubicBezTo>
                  <a:cubicBezTo>
                    <a:pt x="11486" y="771"/>
                    <a:pt x="12171" y="357"/>
                    <a:pt x="12943" y="150"/>
                  </a:cubicBezTo>
                  <a:cubicBezTo>
                    <a:pt x="13714" y="-57"/>
                    <a:pt x="14571" y="-57"/>
                    <a:pt x="15000" y="191"/>
                  </a:cubicBezTo>
                  <a:cubicBezTo>
                    <a:pt x="15429" y="440"/>
                    <a:pt x="15429" y="936"/>
                    <a:pt x="15171" y="1805"/>
                  </a:cubicBezTo>
                  <a:cubicBezTo>
                    <a:pt x="14914" y="2674"/>
                    <a:pt x="14400" y="3915"/>
                    <a:pt x="13971" y="4743"/>
                  </a:cubicBezTo>
                  <a:cubicBezTo>
                    <a:pt x="13543" y="5571"/>
                    <a:pt x="13200" y="5984"/>
                    <a:pt x="13457" y="6191"/>
                  </a:cubicBezTo>
                  <a:cubicBezTo>
                    <a:pt x="13714" y="6398"/>
                    <a:pt x="14571" y="6398"/>
                    <a:pt x="15429" y="6398"/>
                  </a:cubicBezTo>
                  <a:cubicBezTo>
                    <a:pt x="16286" y="6398"/>
                    <a:pt x="17143" y="6398"/>
                    <a:pt x="18000" y="6481"/>
                  </a:cubicBezTo>
                  <a:cubicBezTo>
                    <a:pt x="18857" y="6564"/>
                    <a:pt x="19714" y="6729"/>
                    <a:pt x="20400" y="7391"/>
                  </a:cubicBezTo>
                  <a:cubicBezTo>
                    <a:pt x="21086" y="8053"/>
                    <a:pt x="21600" y="9212"/>
                    <a:pt x="20914" y="10164"/>
                  </a:cubicBezTo>
                  <a:cubicBezTo>
                    <a:pt x="20229" y="11115"/>
                    <a:pt x="18343" y="11860"/>
                    <a:pt x="16886" y="12150"/>
                  </a:cubicBezTo>
                  <a:cubicBezTo>
                    <a:pt x="15429" y="12440"/>
                    <a:pt x="14400" y="12274"/>
                    <a:pt x="13371" y="12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5" name="Line"/>
            <p:cNvSpPr/>
            <p:nvPr/>
          </p:nvSpPr>
          <p:spPr>
            <a:xfrm>
              <a:off x="10070584" y="1600582"/>
              <a:ext cx="178316" cy="15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547" fill="norm" stroke="1" extrusionOk="0">
                  <a:moveTo>
                    <a:pt x="6161" y="7150"/>
                  </a:moveTo>
                  <a:cubicBezTo>
                    <a:pt x="4890" y="9955"/>
                    <a:pt x="3620" y="12760"/>
                    <a:pt x="2476" y="15285"/>
                  </a:cubicBezTo>
                  <a:cubicBezTo>
                    <a:pt x="1333" y="17809"/>
                    <a:pt x="316" y="20053"/>
                    <a:pt x="62" y="20474"/>
                  </a:cubicBezTo>
                  <a:cubicBezTo>
                    <a:pt x="-192" y="20895"/>
                    <a:pt x="316" y="19492"/>
                    <a:pt x="1968" y="16407"/>
                  </a:cubicBezTo>
                  <a:cubicBezTo>
                    <a:pt x="3620" y="13321"/>
                    <a:pt x="6415" y="8552"/>
                    <a:pt x="8194" y="5607"/>
                  </a:cubicBezTo>
                  <a:cubicBezTo>
                    <a:pt x="9973" y="2661"/>
                    <a:pt x="10735" y="1539"/>
                    <a:pt x="12006" y="698"/>
                  </a:cubicBezTo>
                  <a:cubicBezTo>
                    <a:pt x="13276" y="-144"/>
                    <a:pt x="15055" y="-705"/>
                    <a:pt x="16707" y="1960"/>
                  </a:cubicBezTo>
                  <a:cubicBezTo>
                    <a:pt x="18359" y="4625"/>
                    <a:pt x="19883" y="10516"/>
                    <a:pt x="21408" y="16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6" name="Line"/>
            <p:cNvSpPr/>
            <p:nvPr/>
          </p:nvSpPr>
          <p:spPr>
            <a:xfrm>
              <a:off x="2368550" y="3312967"/>
              <a:ext cx="584201" cy="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0182"/>
                  </a:moveTo>
                  <a:cubicBezTo>
                    <a:pt x="1017" y="6582"/>
                    <a:pt x="2035" y="2982"/>
                    <a:pt x="4148" y="1182"/>
                  </a:cubicBezTo>
                  <a:cubicBezTo>
                    <a:pt x="6261" y="-618"/>
                    <a:pt x="9470" y="-618"/>
                    <a:pt x="12561" y="2982"/>
                  </a:cubicBezTo>
                  <a:cubicBezTo>
                    <a:pt x="15652" y="6582"/>
                    <a:pt x="18626" y="13782"/>
                    <a:pt x="21600" y="20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7" name="Line"/>
            <p:cNvSpPr/>
            <p:nvPr/>
          </p:nvSpPr>
          <p:spPr>
            <a:xfrm>
              <a:off x="2355850" y="3470627"/>
              <a:ext cx="666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3" y="20057"/>
                    <a:pt x="4526" y="18514"/>
                    <a:pt x="6789" y="15943"/>
                  </a:cubicBezTo>
                  <a:cubicBezTo>
                    <a:pt x="9051" y="13371"/>
                    <a:pt x="11314" y="9771"/>
                    <a:pt x="13783" y="6943"/>
                  </a:cubicBezTo>
                  <a:cubicBezTo>
                    <a:pt x="16251" y="4114"/>
                    <a:pt x="18926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8" name="Line"/>
            <p:cNvSpPr/>
            <p:nvPr/>
          </p:nvSpPr>
          <p:spPr>
            <a:xfrm>
              <a:off x="2851149" y="3263408"/>
              <a:ext cx="360484" cy="35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61" fill="norm" stroke="1" extrusionOk="0">
                  <a:moveTo>
                    <a:pt x="0" y="619"/>
                  </a:moveTo>
                  <a:cubicBezTo>
                    <a:pt x="1381" y="240"/>
                    <a:pt x="2763" y="-139"/>
                    <a:pt x="5777" y="50"/>
                  </a:cubicBezTo>
                  <a:cubicBezTo>
                    <a:pt x="8791" y="240"/>
                    <a:pt x="13437" y="998"/>
                    <a:pt x="16514" y="2072"/>
                  </a:cubicBezTo>
                  <a:cubicBezTo>
                    <a:pt x="19591" y="3145"/>
                    <a:pt x="21098" y="4535"/>
                    <a:pt x="21349" y="6619"/>
                  </a:cubicBezTo>
                  <a:cubicBezTo>
                    <a:pt x="21600" y="8703"/>
                    <a:pt x="20595" y="11482"/>
                    <a:pt x="19151" y="14072"/>
                  </a:cubicBezTo>
                  <a:cubicBezTo>
                    <a:pt x="17707" y="16661"/>
                    <a:pt x="15823" y="19061"/>
                    <a:pt x="13940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9" name="Line"/>
            <p:cNvSpPr/>
            <p:nvPr/>
          </p:nvSpPr>
          <p:spPr>
            <a:xfrm>
              <a:off x="4348089" y="3220860"/>
              <a:ext cx="363612" cy="35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67" fill="norm" stroke="1" extrusionOk="0">
                  <a:moveTo>
                    <a:pt x="98" y="6189"/>
                  </a:moveTo>
                  <a:cubicBezTo>
                    <a:pt x="-27" y="5558"/>
                    <a:pt x="-152" y="4926"/>
                    <a:pt x="535" y="4105"/>
                  </a:cubicBezTo>
                  <a:cubicBezTo>
                    <a:pt x="1221" y="3284"/>
                    <a:pt x="2720" y="2274"/>
                    <a:pt x="4717" y="1453"/>
                  </a:cubicBezTo>
                  <a:cubicBezTo>
                    <a:pt x="6715" y="632"/>
                    <a:pt x="9212" y="0"/>
                    <a:pt x="11085" y="0"/>
                  </a:cubicBezTo>
                  <a:cubicBezTo>
                    <a:pt x="12958" y="0"/>
                    <a:pt x="14206" y="632"/>
                    <a:pt x="14581" y="2211"/>
                  </a:cubicBezTo>
                  <a:cubicBezTo>
                    <a:pt x="14956" y="3789"/>
                    <a:pt x="14456" y="6316"/>
                    <a:pt x="12958" y="9032"/>
                  </a:cubicBezTo>
                  <a:cubicBezTo>
                    <a:pt x="11460" y="11747"/>
                    <a:pt x="8962" y="14653"/>
                    <a:pt x="7277" y="16484"/>
                  </a:cubicBezTo>
                  <a:cubicBezTo>
                    <a:pt x="5591" y="18316"/>
                    <a:pt x="4717" y="19074"/>
                    <a:pt x="4093" y="19705"/>
                  </a:cubicBezTo>
                  <a:cubicBezTo>
                    <a:pt x="3469" y="20337"/>
                    <a:pt x="3094" y="20842"/>
                    <a:pt x="3282" y="21158"/>
                  </a:cubicBezTo>
                  <a:cubicBezTo>
                    <a:pt x="3469" y="21474"/>
                    <a:pt x="4218" y="21600"/>
                    <a:pt x="6590" y="21284"/>
                  </a:cubicBezTo>
                  <a:cubicBezTo>
                    <a:pt x="8962" y="20968"/>
                    <a:pt x="12958" y="20211"/>
                    <a:pt x="15705" y="19768"/>
                  </a:cubicBezTo>
                  <a:cubicBezTo>
                    <a:pt x="18451" y="19326"/>
                    <a:pt x="19950" y="19200"/>
                    <a:pt x="21448" y="19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0" name="Line"/>
            <p:cNvSpPr/>
            <p:nvPr/>
          </p:nvSpPr>
          <p:spPr>
            <a:xfrm>
              <a:off x="4895850" y="3184405"/>
              <a:ext cx="311150" cy="36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1158"/>
                  </a:moveTo>
                  <a:cubicBezTo>
                    <a:pt x="441" y="655"/>
                    <a:pt x="882" y="153"/>
                    <a:pt x="1543" y="28"/>
                  </a:cubicBezTo>
                  <a:cubicBezTo>
                    <a:pt x="2204" y="-98"/>
                    <a:pt x="3086" y="153"/>
                    <a:pt x="5069" y="1723"/>
                  </a:cubicBezTo>
                  <a:cubicBezTo>
                    <a:pt x="7053" y="3293"/>
                    <a:pt x="10139" y="6181"/>
                    <a:pt x="12857" y="9446"/>
                  </a:cubicBezTo>
                  <a:cubicBezTo>
                    <a:pt x="15576" y="12711"/>
                    <a:pt x="17927" y="16353"/>
                    <a:pt x="19322" y="18425"/>
                  </a:cubicBezTo>
                  <a:cubicBezTo>
                    <a:pt x="20718" y="20497"/>
                    <a:pt x="21159" y="21000"/>
                    <a:pt x="21600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1" name="Line"/>
            <p:cNvSpPr/>
            <p:nvPr/>
          </p:nvSpPr>
          <p:spPr>
            <a:xfrm>
              <a:off x="4989499" y="3200005"/>
              <a:ext cx="211151" cy="37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60" fill="norm" stroke="1" extrusionOk="0">
                  <a:moveTo>
                    <a:pt x="21334" y="1691"/>
                  </a:moveTo>
                  <a:cubicBezTo>
                    <a:pt x="21120" y="958"/>
                    <a:pt x="20906" y="226"/>
                    <a:pt x="20265" y="43"/>
                  </a:cubicBezTo>
                  <a:cubicBezTo>
                    <a:pt x="19623" y="-140"/>
                    <a:pt x="18554" y="226"/>
                    <a:pt x="16415" y="1813"/>
                  </a:cubicBezTo>
                  <a:cubicBezTo>
                    <a:pt x="14277" y="3399"/>
                    <a:pt x="11069" y="6206"/>
                    <a:pt x="8075" y="9379"/>
                  </a:cubicBezTo>
                  <a:cubicBezTo>
                    <a:pt x="5081" y="12552"/>
                    <a:pt x="2300" y="16091"/>
                    <a:pt x="1017" y="18165"/>
                  </a:cubicBezTo>
                  <a:cubicBezTo>
                    <a:pt x="-266" y="20240"/>
                    <a:pt x="-52" y="20850"/>
                    <a:pt x="162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2" name="Line"/>
            <p:cNvSpPr/>
            <p:nvPr/>
          </p:nvSpPr>
          <p:spPr>
            <a:xfrm>
              <a:off x="5359400" y="3064227"/>
              <a:ext cx="508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185"/>
                    <a:pt x="12600" y="369"/>
                    <a:pt x="9000" y="1754"/>
                  </a:cubicBezTo>
                  <a:cubicBezTo>
                    <a:pt x="5400" y="3138"/>
                    <a:pt x="2700" y="5723"/>
                    <a:pt x="1350" y="9231"/>
                  </a:cubicBezTo>
                  <a:cubicBezTo>
                    <a:pt x="0" y="12738"/>
                    <a:pt x="0" y="171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3" name="Line"/>
            <p:cNvSpPr/>
            <p:nvPr/>
          </p:nvSpPr>
          <p:spPr>
            <a:xfrm>
              <a:off x="5276850" y="3051527"/>
              <a:ext cx="292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5" y="15300"/>
                    <a:pt x="4070" y="9000"/>
                    <a:pt x="7670" y="5400"/>
                  </a:cubicBezTo>
                  <a:cubicBezTo>
                    <a:pt x="11270" y="1800"/>
                    <a:pt x="16435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4" name="Line"/>
            <p:cNvSpPr/>
            <p:nvPr/>
          </p:nvSpPr>
          <p:spPr>
            <a:xfrm>
              <a:off x="5613400" y="3280127"/>
              <a:ext cx="1968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3" y="1059"/>
                    <a:pt x="4645" y="2118"/>
                    <a:pt x="7897" y="4765"/>
                  </a:cubicBezTo>
                  <a:cubicBezTo>
                    <a:pt x="11148" y="7412"/>
                    <a:pt x="15329" y="11647"/>
                    <a:pt x="17768" y="14718"/>
                  </a:cubicBezTo>
                  <a:cubicBezTo>
                    <a:pt x="20206" y="17788"/>
                    <a:pt x="20903" y="196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5" name="Line"/>
            <p:cNvSpPr/>
            <p:nvPr/>
          </p:nvSpPr>
          <p:spPr>
            <a:xfrm>
              <a:off x="5670550" y="3273777"/>
              <a:ext cx="1143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5400" y="692"/>
                  </a:cubicBezTo>
                  <a:cubicBezTo>
                    <a:pt x="13200" y="1385"/>
                    <a:pt x="10800" y="2769"/>
                    <a:pt x="8200" y="6023"/>
                  </a:cubicBezTo>
                  <a:cubicBezTo>
                    <a:pt x="5600" y="9277"/>
                    <a:pt x="2800" y="14400"/>
                    <a:pt x="1400" y="17308"/>
                  </a:cubicBezTo>
                  <a:cubicBezTo>
                    <a:pt x="0" y="20215"/>
                    <a:pt x="0" y="209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6" name="Line"/>
            <p:cNvSpPr/>
            <p:nvPr/>
          </p:nvSpPr>
          <p:spPr>
            <a:xfrm>
              <a:off x="5937250" y="3186323"/>
              <a:ext cx="170507" cy="57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46" fill="norm" stroke="1" extrusionOk="0">
                  <a:moveTo>
                    <a:pt x="0" y="21546"/>
                  </a:moveTo>
                  <a:cubicBezTo>
                    <a:pt x="0" y="18539"/>
                    <a:pt x="0" y="15533"/>
                    <a:pt x="400" y="12605"/>
                  </a:cubicBezTo>
                  <a:cubicBezTo>
                    <a:pt x="800" y="9678"/>
                    <a:pt x="1600" y="6830"/>
                    <a:pt x="2667" y="4931"/>
                  </a:cubicBezTo>
                  <a:cubicBezTo>
                    <a:pt x="3733" y="3032"/>
                    <a:pt x="5067" y="2082"/>
                    <a:pt x="6400" y="1410"/>
                  </a:cubicBezTo>
                  <a:cubicBezTo>
                    <a:pt x="7733" y="737"/>
                    <a:pt x="9067" y="342"/>
                    <a:pt x="10400" y="144"/>
                  </a:cubicBezTo>
                  <a:cubicBezTo>
                    <a:pt x="11733" y="-54"/>
                    <a:pt x="13067" y="-54"/>
                    <a:pt x="14133" y="183"/>
                  </a:cubicBezTo>
                  <a:cubicBezTo>
                    <a:pt x="15200" y="421"/>
                    <a:pt x="16000" y="895"/>
                    <a:pt x="16133" y="1845"/>
                  </a:cubicBezTo>
                  <a:cubicBezTo>
                    <a:pt x="16267" y="2794"/>
                    <a:pt x="15733" y="4219"/>
                    <a:pt x="15067" y="5128"/>
                  </a:cubicBezTo>
                  <a:cubicBezTo>
                    <a:pt x="14400" y="6038"/>
                    <a:pt x="13600" y="6434"/>
                    <a:pt x="12933" y="6830"/>
                  </a:cubicBezTo>
                  <a:cubicBezTo>
                    <a:pt x="12267" y="7225"/>
                    <a:pt x="11733" y="7621"/>
                    <a:pt x="12133" y="7779"/>
                  </a:cubicBezTo>
                  <a:cubicBezTo>
                    <a:pt x="12533" y="7937"/>
                    <a:pt x="13867" y="7858"/>
                    <a:pt x="15333" y="7898"/>
                  </a:cubicBezTo>
                  <a:cubicBezTo>
                    <a:pt x="16800" y="7937"/>
                    <a:pt x="18400" y="8095"/>
                    <a:pt x="19600" y="8372"/>
                  </a:cubicBezTo>
                  <a:cubicBezTo>
                    <a:pt x="20800" y="8649"/>
                    <a:pt x="21600" y="9045"/>
                    <a:pt x="21467" y="9836"/>
                  </a:cubicBezTo>
                  <a:cubicBezTo>
                    <a:pt x="21333" y="10627"/>
                    <a:pt x="20267" y="11814"/>
                    <a:pt x="18000" y="12408"/>
                  </a:cubicBezTo>
                  <a:cubicBezTo>
                    <a:pt x="15733" y="13001"/>
                    <a:pt x="12267" y="13001"/>
                    <a:pt x="8800" y="130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7" name="Line"/>
            <p:cNvSpPr/>
            <p:nvPr/>
          </p:nvSpPr>
          <p:spPr>
            <a:xfrm>
              <a:off x="5976358" y="2930869"/>
              <a:ext cx="138692" cy="14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64" fill="norm" stroke="1" extrusionOk="0">
                  <a:moveTo>
                    <a:pt x="4753" y="6301"/>
                  </a:moveTo>
                  <a:cubicBezTo>
                    <a:pt x="3117" y="10201"/>
                    <a:pt x="1480" y="14101"/>
                    <a:pt x="662" y="16801"/>
                  </a:cubicBezTo>
                  <a:cubicBezTo>
                    <a:pt x="-156" y="19501"/>
                    <a:pt x="-156" y="21001"/>
                    <a:pt x="335" y="21151"/>
                  </a:cubicBezTo>
                  <a:cubicBezTo>
                    <a:pt x="826" y="21301"/>
                    <a:pt x="1808" y="20101"/>
                    <a:pt x="3444" y="17251"/>
                  </a:cubicBezTo>
                  <a:cubicBezTo>
                    <a:pt x="5080" y="14401"/>
                    <a:pt x="7371" y="9901"/>
                    <a:pt x="9335" y="6901"/>
                  </a:cubicBezTo>
                  <a:cubicBezTo>
                    <a:pt x="11299" y="3901"/>
                    <a:pt x="12935" y="2401"/>
                    <a:pt x="14571" y="1351"/>
                  </a:cubicBezTo>
                  <a:cubicBezTo>
                    <a:pt x="16208" y="301"/>
                    <a:pt x="17844" y="-299"/>
                    <a:pt x="18989" y="151"/>
                  </a:cubicBezTo>
                  <a:cubicBezTo>
                    <a:pt x="20135" y="601"/>
                    <a:pt x="20789" y="2101"/>
                    <a:pt x="21117" y="5101"/>
                  </a:cubicBezTo>
                  <a:cubicBezTo>
                    <a:pt x="21444" y="8101"/>
                    <a:pt x="21444" y="12601"/>
                    <a:pt x="21444" y="17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8" name="Line"/>
            <p:cNvSpPr/>
            <p:nvPr/>
          </p:nvSpPr>
          <p:spPr>
            <a:xfrm>
              <a:off x="6673850" y="3360233"/>
              <a:ext cx="1778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657" y="12582"/>
                    <a:pt x="11314" y="4867"/>
                    <a:pt x="14914" y="1782"/>
                  </a:cubicBezTo>
                  <a:cubicBezTo>
                    <a:pt x="18514" y="-1304"/>
                    <a:pt x="20057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9" name="Line"/>
            <p:cNvSpPr/>
            <p:nvPr/>
          </p:nvSpPr>
          <p:spPr>
            <a:xfrm>
              <a:off x="6750050" y="3426177"/>
              <a:ext cx="2159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0" name="Line"/>
            <p:cNvSpPr/>
            <p:nvPr/>
          </p:nvSpPr>
          <p:spPr>
            <a:xfrm>
              <a:off x="7122267" y="3201493"/>
              <a:ext cx="262783" cy="37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97" fill="norm" stroke="1" extrusionOk="0">
                  <a:moveTo>
                    <a:pt x="717" y="5508"/>
                  </a:moveTo>
                  <a:cubicBezTo>
                    <a:pt x="371" y="4672"/>
                    <a:pt x="26" y="3837"/>
                    <a:pt x="890" y="2942"/>
                  </a:cubicBezTo>
                  <a:cubicBezTo>
                    <a:pt x="1754" y="2047"/>
                    <a:pt x="3827" y="1092"/>
                    <a:pt x="5987" y="555"/>
                  </a:cubicBezTo>
                  <a:cubicBezTo>
                    <a:pt x="8147" y="18"/>
                    <a:pt x="10394" y="-101"/>
                    <a:pt x="11776" y="78"/>
                  </a:cubicBezTo>
                  <a:cubicBezTo>
                    <a:pt x="13159" y="257"/>
                    <a:pt x="13677" y="734"/>
                    <a:pt x="13159" y="2524"/>
                  </a:cubicBezTo>
                  <a:cubicBezTo>
                    <a:pt x="12640" y="4314"/>
                    <a:pt x="11085" y="7417"/>
                    <a:pt x="8925" y="10281"/>
                  </a:cubicBezTo>
                  <a:cubicBezTo>
                    <a:pt x="6765" y="13145"/>
                    <a:pt x="4000" y="15771"/>
                    <a:pt x="2272" y="17561"/>
                  </a:cubicBezTo>
                  <a:cubicBezTo>
                    <a:pt x="544" y="19351"/>
                    <a:pt x="-147" y="20306"/>
                    <a:pt x="26" y="20843"/>
                  </a:cubicBezTo>
                  <a:cubicBezTo>
                    <a:pt x="199" y="21380"/>
                    <a:pt x="1235" y="21499"/>
                    <a:pt x="4951" y="21320"/>
                  </a:cubicBezTo>
                  <a:cubicBezTo>
                    <a:pt x="8666" y="21141"/>
                    <a:pt x="15059" y="20664"/>
                    <a:pt x="21453" y="20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1" name="Line"/>
            <p:cNvSpPr/>
            <p:nvPr/>
          </p:nvSpPr>
          <p:spPr>
            <a:xfrm>
              <a:off x="7721600" y="3263408"/>
              <a:ext cx="266700" cy="22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980"/>
                  </a:moveTo>
                  <a:cubicBezTo>
                    <a:pt x="686" y="380"/>
                    <a:pt x="1371" y="-220"/>
                    <a:pt x="2657" y="80"/>
                  </a:cubicBezTo>
                  <a:cubicBezTo>
                    <a:pt x="3943" y="380"/>
                    <a:pt x="5829" y="1580"/>
                    <a:pt x="8314" y="3680"/>
                  </a:cubicBezTo>
                  <a:cubicBezTo>
                    <a:pt x="10800" y="5780"/>
                    <a:pt x="13886" y="8780"/>
                    <a:pt x="16200" y="11880"/>
                  </a:cubicBezTo>
                  <a:cubicBezTo>
                    <a:pt x="18514" y="14980"/>
                    <a:pt x="20057" y="18180"/>
                    <a:pt x="21600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2" name="Line"/>
            <p:cNvSpPr/>
            <p:nvPr/>
          </p:nvSpPr>
          <p:spPr>
            <a:xfrm>
              <a:off x="7804150" y="3248377"/>
              <a:ext cx="2286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0" y="543"/>
                    <a:pt x="17200" y="1087"/>
                    <a:pt x="14600" y="2853"/>
                  </a:cubicBezTo>
                  <a:cubicBezTo>
                    <a:pt x="12000" y="4619"/>
                    <a:pt x="9000" y="7608"/>
                    <a:pt x="6500" y="10936"/>
                  </a:cubicBezTo>
                  <a:cubicBezTo>
                    <a:pt x="4000" y="14264"/>
                    <a:pt x="2000" y="179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3" name="Line"/>
            <p:cNvSpPr/>
            <p:nvPr/>
          </p:nvSpPr>
          <p:spPr>
            <a:xfrm>
              <a:off x="8197850" y="3076927"/>
              <a:ext cx="127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200"/>
                    <a:pt x="14400" y="12400"/>
                    <a:pt x="10800" y="16000"/>
                  </a:cubicBezTo>
                  <a:cubicBezTo>
                    <a:pt x="7200" y="19600"/>
                    <a:pt x="3600" y="20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4" name="Line"/>
            <p:cNvSpPr/>
            <p:nvPr/>
          </p:nvSpPr>
          <p:spPr>
            <a:xfrm>
              <a:off x="8058150" y="3068460"/>
              <a:ext cx="330200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23" y="15709"/>
                    <a:pt x="3046" y="9818"/>
                    <a:pt x="6092" y="5891"/>
                  </a:cubicBezTo>
                  <a:cubicBezTo>
                    <a:pt x="9138" y="1964"/>
                    <a:pt x="13708" y="0"/>
                    <a:pt x="16546" y="0"/>
                  </a:cubicBezTo>
                  <a:cubicBezTo>
                    <a:pt x="19385" y="0"/>
                    <a:pt x="20492" y="1964"/>
                    <a:pt x="21600" y="3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5" name="Line"/>
            <p:cNvSpPr/>
            <p:nvPr/>
          </p:nvSpPr>
          <p:spPr>
            <a:xfrm>
              <a:off x="8477250" y="3242027"/>
              <a:ext cx="1714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3300"/>
                    <a:pt x="8533" y="6600"/>
                    <a:pt x="12133" y="10200"/>
                  </a:cubicBezTo>
                  <a:cubicBezTo>
                    <a:pt x="15733" y="13800"/>
                    <a:pt x="18667" y="17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6" name="Line"/>
            <p:cNvSpPr/>
            <p:nvPr/>
          </p:nvSpPr>
          <p:spPr>
            <a:xfrm>
              <a:off x="8534400" y="3273727"/>
              <a:ext cx="228600" cy="3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0" y="373"/>
                  </a:moveTo>
                  <a:cubicBezTo>
                    <a:pt x="20600" y="126"/>
                    <a:pt x="19600" y="-121"/>
                    <a:pt x="18800" y="64"/>
                  </a:cubicBezTo>
                  <a:cubicBezTo>
                    <a:pt x="18000" y="249"/>
                    <a:pt x="17400" y="866"/>
                    <a:pt x="15300" y="2533"/>
                  </a:cubicBezTo>
                  <a:cubicBezTo>
                    <a:pt x="13200" y="4199"/>
                    <a:pt x="9600" y="6914"/>
                    <a:pt x="6800" y="10247"/>
                  </a:cubicBezTo>
                  <a:cubicBezTo>
                    <a:pt x="4000" y="13580"/>
                    <a:pt x="2000" y="17529"/>
                    <a:pt x="0" y="21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7" name="Line"/>
            <p:cNvSpPr/>
            <p:nvPr/>
          </p:nvSpPr>
          <p:spPr>
            <a:xfrm>
              <a:off x="4189693" y="2975327"/>
              <a:ext cx="826807" cy="7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34" y="21600"/>
                  </a:moveTo>
                  <a:cubicBezTo>
                    <a:pt x="-21" y="21295"/>
                    <a:pt x="-76" y="20990"/>
                    <a:pt x="447" y="20166"/>
                  </a:cubicBezTo>
                  <a:cubicBezTo>
                    <a:pt x="971" y="19342"/>
                    <a:pt x="2073" y="18000"/>
                    <a:pt x="3451" y="16444"/>
                  </a:cubicBezTo>
                  <a:cubicBezTo>
                    <a:pt x="4828" y="14888"/>
                    <a:pt x="6481" y="13119"/>
                    <a:pt x="8162" y="11471"/>
                  </a:cubicBezTo>
                  <a:cubicBezTo>
                    <a:pt x="9842" y="9824"/>
                    <a:pt x="11551" y="8298"/>
                    <a:pt x="13259" y="6895"/>
                  </a:cubicBezTo>
                  <a:cubicBezTo>
                    <a:pt x="14967" y="5492"/>
                    <a:pt x="16675" y="4210"/>
                    <a:pt x="18053" y="3081"/>
                  </a:cubicBezTo>
                  <a:cubicBezTo>
                    <a:pt x="19430" y="1953"/>
                    <a:pt x="20477" y="976"/>
                    <a:pt x="215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8" name="Line"/>
            <p:cNvSpPr/>
            <p:nvPr/>
          </p:nvSpPr>
          <p:spPr>
            <a:xfrm>
              <a:off x="6997700" y="2943577"/>
              <a:ext cx="723900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20160"/>
                    <a:pt x="2274" y="18720"/>
                    <a:pt x="3600" y="17084"/>
                  </a:cubicBezTo>
                  <a:cubicBezTo>
                    <a:pt x="4926" y="15447"/>
                    <a:pt x="6442" y="13615"/>
                    <a:pt x="7958" y="11847"/>
                  </a:cubicBezTo>
                  <a:cubicBezTo>
                    <a:pt x="9474" y="10080"/>
                    <a:pt x="10989" y="8378"/>
                    <a:pt x="12726" y="6775"/>
                  </a:cubicBezTo>
                  <a:cubicBezTo>
                    <a:pt x="14463" y="5171"/>
                    <a:pt x="16421" y="3665"/>
                    <a:pt x="17937" y="2553"/>
                  </a:cubicBezTo>
                  <a:cubicBezTo>
                    <a:pt x="19453" y="1440"/>
                    <a:pt x="20526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20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37100" y="3675944"/>
              <a:ext cx="990601" cy="213784"/>
            </a:xfrm>
            <a:prstGeom prst="rect">
              <a:avLst/>
            </a:prstGeom>
            <a:effectLst/>
          </p:spPr>
        </p:pic>
        <p:sp>
          <p:nvSpPr>
            <p:cNvPr id="5211" name="Line"/>
            <p:cNvSpPr/>
            <p:nvPr/>
          </p:nvSpPr>
          <p:spPr>
            <a:xfrm>
              <a:off x="3600450" y="4416777"/>
              <a:ext cx="2349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3" y="0"/>
                    <a:pt x="1946" y="0"/>
                    <a:pt x="3600" y="1050"/>
                  </a:cubicBezTo>
                  <a:cubicBezTo>
                    <a:pt x="5254" y="2100"/>
                    <a:pt x="7589" y="4200"/>
                    <a:pt x="10119" y="7125"/>
                  </a:cubicBezTo>
                  <a:cubicBezTo>
                    <a:pt x="12649" y="10050"/>
                    <a:pt x="15373" y="13800"/>
                    <a:pt x="16930" y="16050"/>
                  </a:cubicBezTo>
                  <a:cubicBezTo>
                    <a:pt x="18486" y="18300"/>
                    <a:pt x="18876" y="19050"/>
                    <a:pt x="19362" y="19875"/>
                  </a:cubicBezTo>
                  <a:cubicBezTo>
                    <a:pt x="19849" y="20700"/>
                    <a:pt x="20432" y="21600"/>
                    <a:pt x="20822" y="21600"/>
                  </a:cubicBezTo>
                  <a:cubicBezTo>
                    <a:pt x="21211" y="21600"/>
                    <a:pt x="21405" y="20700"/>
                    <a:pt x="21600" y="19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2" name="Line"/>
            <p:cNvSpPr/>
            <p:nvPr/>
          </p:nvSpPr>
          <p:spPr>
            <a:xfrm>
              <a:off x="3680919" y="4397727"/>
              <a:ext cx="154481" cy="29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77" fill="norm" stroke="1" extrusionOk="0">
                  <a:moveTo>
                    <a:pt x="21303" y="0"/>
                  </a:moveTo>
                  <a:cubicBezTo>
                    <a:pt x="19844" y="153"/>
                    <a:pt x="18384" y="306"/>
                    <a:pt x="16925" y="1302"/>
                  </a:cubicBezTo>
                  <a:cubicBezTo>
                    <a:pt x="15465" y="2298"/>
                    <a:pt x="14006" y="4136"/>
                    <a:pt x="11671" y="6894"/>
                  </a:cubicBezTo>
                  <a:cubicBezTo>
                    <a:pt x="9335" y="9651"/>
                    <a:pt x="6125" y="13328"/>
                    <a:pt x="4081" y="15626"/>
                  </a:cubicBezTo>
                  <a:cubicBezTo>
                    <a:pt x="2038" y="17923"/>
                    <a:pt x="1162" y="18843"/>
                    <a:pt x="579" y="19685"/>
                  </a:cubicBezTo>
                  <a:cubicBezTo>
                    <a:pt x="-5" y="20528"/>
                    <a:pt x="-297" y="21294"/>
                    <a:pt x="433" y="21447"/>
                  </a:cubicBezTo>
                  <a:cubicBezTo>
                    <a:pt x="1162" y="21600"/>
                    <a:pt x="2914" y="21140"/>
                    <a:pt x="4665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3" name="Line"/>
            <p:cNvSpPr/>
            <p:nvPr/>
          </p:nvSpPr>
          <p:spPr>
            <a:xfrm>
              <a:off x="3943299" y="4296127"/>
              <a:ext cx="25452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323"/>
                    <a:pt x="3363" y="6646"/>
                    <a:pt x="870" y="10246"/>
                  </a:cubicBezTo>
                  <a:cubicBezTo>
                    <a:pt x="-1622" y="13846"/>
                    <a:pt x="1701" y="17723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4" name="Line"/>
            <p:cNvSpPr/>
            <p:nvPr/>
          </p:nvSpPr>
          <p:spPr>
            <a:xfrm>
              <a:off x="3835400" y="4270727"/>
              <a:ext cx="2032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8000"/>
                    <a:pt x="450" y="14400"/>
                    <a:pt x="2812" y="11160"/>
                  </a:cubicBezTo>
                  <a:cubicBezTo>
                    <a:pt x="5175" y="7920"/>
                    <a:pt x="9675" y="5040"/>
                    <a:pt x="13162" y="3240"/>
                  </a:cubicBezTo>
                  <a:cubicBezTo>
                    <a:pt x="16650" y="1440"/>
                    <a:pt x="19125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5" name="Line"/>
            <p:cNvSpPr/>
            <p:nvPr/>
          </p:nvSpPr>
          <p:spPr>
            <a:xfrm>
              <a:off x="4064000" y="4454877"/>
              <a:ext cx="1714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2191"/>
                    <a:pt x="9067" y="4383"/>
                    <a:pt x="12667" y="7983"/>
                  </a:cubicBezTo>
                  <a:cubicBezTo>
                    <a:pt x="16267" y="11583"/>
                    <a:pt x="18933" y="165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6" name="Line"/>
            <p:cNvSpPr/>
            <p:nvPr/>
          </p:nvSpPr>
          <p:spPr>
            <a:xfrm>
              <a:off x="4151006" y="4435827"/>
              <a:ext cx="10349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fill="norm" stroke="1" extrusionOk="0">
                  <a:moveTo>
                    <a:pt x="21122" y="0"/>
                  </a:moveTo>
                  <a:cubicBezTo>
                    <a:pt x="17666" y="1626"/>
                    <a:pt x="14210" y="3252"/>
                    <a:pt x="10538" y="6039"/>
                  </a:cubicBezTo>
                  <a:cubicBezTo>
                    <a:pt x="6866" y="8826"/>
                    <a:pt x="2978" y="12774"/>
                    <a:pt x="1250" y="15561"/>
                  </a:cubicBezTo>
                  <a:cubicBezTo>
                    <a:pt x="-478" y="18348"/>
                    <a:pt x="-46" y="19974"/>
                    <a:pt x="3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7" name="Line"/>
            <p:cNvSpPr/>
            <p:nvPr/>
          </p:nvSpPr>
          <p:spPr>
            <a:xfrm>
              <a:off x="4324350" y="4353277"/>
              <a:ext cx="10700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1435" y="0"/>
                  </a:moveTo>
                  <a:cubicBezTo>
                    <a:pt x="13553" y="0"/>
                    <a:pt x="15671" y="0"/>
                    <a:pt x="17576" y="815"/>
                  </a:cubicBezTo>
                  <a:cubicBezTo>
                    <a:pt x="19482" y="1630"/>
                    <a:pt x="21176" y="3260"/>
                    <a:pt x="21388" y="5977"/>
                  </a:cubicBezTo>
                  <a:cubicBezTo>
                    <a:pt x="21600" y="8694"/>
                    <a:pt x="20329" y="12498"/>
                    <a:pt x="16518" y="15283"/>
                  </a:cubicBezTo>
                  <a:cubicBezTo>
                    <a:pt x="12706" y="18068"/>
                    <a:pt x="6353" y="19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8" name="Line"/>
            <p:cNvSpPr/>
            <p:nvPr/>
          </p:nvSpPr>
          <p:spPr>
            <a:xfrm>
              <a:off x="3419421" y="4390896"/>
              <a:ext cx="250880" cy="33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94" fill="norm" stroke="1" extrusionOk="0">
                  <a:moveTo>
                    <a:pt x="9455" y="1270"/>
                  </a:moveTo>
                  <a:cubicBezTo>
                    <a:pt x="8915" y="719"/>
                    <a:pt x="8375" y="169"/>
                    <a:pt x="7295" y="32"/>
                  </a:cubicBezTo>
                  <a:cubicBezTo>
                    <a:pt x="6215" y="-106"/>
                    <a:pt x="4595" y="169"/>
                    <a:pt x="3155" y="1683"/>
                  </a:cubicBezTo>
                  <a:cubicBezTo>
                    <a:pt x="1715" y="3196"/>
                    <a:pt x="455" y="5948"/>
                    <a:pt x="95" y="8905"/>
                  </a:cubicBezTo>
                  <a:cubicBezTo>
                    <a:pt x="-265" y="11863"/>
                    <a:pt x="275" y="15028"/>
                    <a:pt x="3965" y="17160"/>
                  </a:cubicBezTo>
                  <a:cubicBezTo>
                    <a:pt x="7655" y="19293"/>
                    <a:pt x="14495" y="20393"/>
                    <a:pt x="21335" y="21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9" name="Line"/>
            <p:cNvSpPr/>
            <p:nvPr/>
          </p:nvSpPr>
          <p:spPr>
            <a:xfrm>
              <a:off x="4552950" y="4207227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0" name="Line"/>
            <p:cNvSpPr/>
            <p:nvPr/>
          </p:nvSpPr>
          <p:spPr>
            <a:xfrm>
              <a:off x="4737100" y="4131027"/>
              <a:ext cx="63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1" name="Line"/>
            <p:cNvSpPr/>
            <p:nvPr/>
          </p:nvSpPr>
          <p:spPr>
            <a:xfrm>
              <a:off x="6888918" y="4189626"/>
              <a:ext cx="178633" cy="31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316" fill="norm" stroke="1" extrusionOk="0">
                  <a:moveTo>
                    <a:pt x="14994" y="3314"/>
                  </a:moveTo>
                  <a:cubicBezTo>
                    <a:pt x="14746" y="2603"/>
                    <a:pt x="14498" y="1892"/>
                    <a:pt x="13877" y="1324"/>
                  </a:cubicBezTo>
                  <a:cubicBezTo>
                    <a:pt x="13256" y="756"/>
                    <a:pt x="12263" y="329"/>
                    <a:pt x="11146" y="116"/>
                  </a:cubicBezTo>
                  <a:cubicBezTo>
                    <a:pt x="10029" y="-97"/>
                    <a:pt x="8787" y="-97"/>
                    <a:pt x="7050" y="827"/>
                  </a:cubicBezTo>
                  <a:cubicBezTo>
                    <a:pt x="5312" y="1750"/>
                    <a:pt x="3077" y="3598"/>
                    <a:pt x="1587" y="6085"/>
                  </a:cubicBezTo>
                  <a:cubicBezTo>
                    <a:pt x="98" y="8571"/>
                    <a:pt x="-647" y="11698"/>
                    <a:pt x="719" y="14398"/>
                  </a:cubicBezTo>
                  <a:cubicBezTo>
                    <a:pt x="2084" y="17098"/>
                    <a:pt x="5560" y="19371"/>
                    <a:pt x="9284" y="20437"/>
                  </a:cubicBezTo>
                  <a:cubicBezTo>
                    <a:pt x="13008" y="21503"/>
                    <a:pt x="16981" y="21361"/>
                    <a:pt x="20953" y="21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2" name="Line"/>
            <p:cNvSpPr/>
            <p:nvPr/>
          </p:nvSpPr>
          <p:spPr>
            <a:xfrm>
              <a:off x="7143750" y="4302477"/>
              <a:ext cx="1968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4500"/>
                    <a:pt x="6503" y="9000"/>
                    <a:pt x="10103" y="12600"/>
                  </a:cubicBezTo>
                  <a:cubicBezTo>
                    <a:pt x="13703" y="16200"/>
                    <a:pt x="17652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3" name="Line"/>
            <p:cNvSpPr/>
            <p:nvPr/>
          </p:nvSpPr>
          <p:spPr>
            <a:xfrm>
              <a:off x="7154911" y="4251677"/>
              <a:ext cx="192040" cy="25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51" fill="norm" stroke="1" extrusionOk="0">
                  <a:moveTo>
                    <a:pt x="21301" y="0"/>
                  </a:moveTo>
                  <a:cubicBezTo>
                    <a:pt x="17544" y="2321"/>
                    <a:pt x="13788" y="4641"/>
                    <a:pt x="10266" y="7676"/>
                  </a:cubicBezTo>
                  <a:cubicBezTo>
                    <a:pt x="6744" y="10711"/>
                    <a:pt x="3458" y="14460"/>
                    <a:pt x="1697" y="16959"/>
                  </a:cubicBezTo>
                  <a:cubicBezTo>
                    <a:pt x="-64" y="19458"/>
                    <a:pt x="-299" y="20707"/>
                    <a:pt x="288" y="21154"/>
                  </a:cubicBezTo>
                  <a:cubicBezTo>
                    <a:pt x="875" y="21600"/>
                    <a:pt x="2284" y="21243"/>
                    <a:pt x="3692" y="20529"/>
                  </a:cubicBezTo>
                  <a:cubicBezTo>
                    <a:pt x="5101" y="19815"/>
                    <a:pt x="6510" y="18744"/>
                    <a:pt x="7918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4" name="Line"/>
            <p:cNvSpPr/>
            <p:nvPr/>
          </p:nvSpPr>
          <p:spPr>
            <a:xfrm>
              <a:off x="7448550" y="4175477"/>
              <a:ext cx="254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5" name="Line"/>
            <p:cNvSpPr/>
            <p:nvPr/>
          </p:nvSpPr>
          <p:spPr>
            <a:xfrm>
              <a:off x="7346950" y="4167904"/>
              <a:ext cx="2349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97" y="11040"/>
                    <a:pt x="7395" y="1783"/>
                    <a:pt x="10995" y="240"/>
                  </a:cubicBezTo>
                  <a:cubicBezTo>
                    <a:pt x="14595" y="-1303"/>
                    <a:pt x="18097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6" name="Line"/>
            <p:cNvSpPr/>
            <p:nvPr/>
          </p:nvSpPr>
          <p:spPr>
            <a:xfrm>
              <a:off x="7645400" y="4327877"/>
              <a:ext cx="1714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032"/>
                    <a:pt x="9600" y="8064"/>
                    <a:pt x="13200" y="11664"/>
                  </a:cubicBezTo>
                  <a:cubicBezTo>
                    <a:pt x="16800" y="15264"/>
                    <a:pt x="19200" y="184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7" name="Line"/>
            <p:cNvSpPr/>
            <p:nvPr/>
          </p:nvSpPr>
          <p:spPr>
            <a:xfrm>
              <a:off x="7697272" y="4321527"/>
              <a:ext cx="138629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19" fill="norm" stroke="1" extrusionOk="0">
                  <a:moveTo>
                    <a:pt x="21114" y="0"/>
                  </a:moveTo>
                  <a:cubicBezTo>
                    <a:pt x="19502" y="0"/>
                    <a:pt x="17890" y="0"/>
                    <a:pt x="14505" y="2665"/>
                  </a:cubicBezTo>
                  <a:cubicBezTo>
                    <a:pt x="11120" y="5330"/>
                    <a:pt x="5962" y="10660"/>
                    <a:pt x="3060" y="14306"/>
                  </a:cubicBezTo>
                  <a:cubicBezTo>
                    <a:pt x="159" y="17953"/>
                    <a:pt x="-486" y="19917"/>
                    <a:pt x="320" y="20758"/>
                  </a:cubicBezTo>
                  <a:cubicBezTo>
                    <a:pt x="1126" y="21600"/>
                    <a:pt x="3383" y="21319"/>
                    <a:pt x="5639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8" name="Line"/>
            <p:cNvSpPr/>
            <p:nvPr/>
          </p:nvSpPr>
          <p:spPr>
            <a:xfrm>
              <a:off x="7886700" y="4207227"/>
              <a:ext cx="101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9" name="Line"/>
            <p:cNvSpPr/>
            <p:nvPr/>
          </p:nvSpPr>
          <p:spPr>
            <a:xfrm>
              <a:off x="8077200" y="4118327"/>
              <a:ext cx="1" cy="127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0" name="Line"/>
            <p:cNvSpPr/>
            <p:nvPr/>
          </p:nvSpPr>
          <p:spPr>
            <a:xfrm>
              <a:off x="7740650" y="4150077"/>
              <a:ext cx="12902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600" fill="norm" stroke="1" extrusionOk="0">
                  <a:moveTo>
                    <a:pt x="0" y="0"/>
                  </a:moveTo>
                  <a:cubicBezTo>
                    <a:pt x="1714" y="101"/>
                    <a:pt x="3429" y="203"/>
                    <a:pt x="4629" y="507"/>
                  </a:cubicBezTo>
                  <a:cubicBezTo>
                    <a:pt x="5829" y="811"/>
                    <a:pt x="6514" y="1318"/>
                    <a:pt x="8914" y="3194"/>
                  </a:cubicBezTo>
                  <a:cubicBezTo>
                    <a:pt x="11314" y="5070"/>
                    <a:pt x="15429" y="8315"/>
                    <a:pt x="18000" y="10901"/>
                  </a:cubicBezTo>
                  <a:cubicBezTo>
                    <a:pt x="20571" y="13487"/>
                    <a:pt x="21600" y="15414"/>
                    <a:pt x="20400" y="17037"/>
                  </a:cubicBezTo>
                  <a:cubicBezTo>
                    <a:pt x="19200" y="18659"/>
                    <a:pt x="15771" y="19977"/>
                    <a:pt x="12343" y="20687"/>
                  </a:cubicBezTo>
                  <a:cubicBezTo>
                    <a:pt x="8914" y="21397"/>
                    <a:pt x="5486" y="21499"/>
                    <a:pt x="20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1" name="Line"/>
            <p:cNvSpPr/>
            <p:nvPr/>
          </p:nvSpPr>
          <p:spPr>
            <a:xfrm>
              <a:off x="8388350" y="4264377"/>
              <a:ext cx="2349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3287"/>
                    <a:pt x="6616" y="6574"/>
                    <a:pt x="9730" y="9939"/>
                  </a:cubicBezTo>
                  <a:cubicBezTo>
                    <a:pt x="12843" y="13304"/>
                    <a:pt x="15762" y="16748"/>
                    <a:pt x="17708" y="18704"/>
                  </a:cubicBezTo>
                  <a:cubicBezTo>
                    <a:pt x="19654" y="20661"/>
                    <a:pt x="20627" y="211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2" name="Line"/>
            <p:cNvSpPr/>
            <p:nvPr/>
          </p:nvSpPr>
          <p:spPr>
            <a:xfrm>
              <a:off x="8447315" y="4256996"/>
              <a:ext cx="201385" cy="30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12" fill="norm" stroke="1" extrusionOk="0">
                  <a:moveTo>
                    <a:pt x="21407" y="2698"/>
                  </a:moveTo>
                  <a:cubicBezTo>
                    <a:pt x="21182" y="1530"/>
                    <a:pt x="20957" y="363"/>
                    <a:pt x="20170" y="71"/>
                  </a:cubicBezTo>
                  <a:cubicBezTo>
                    <a:pt x="19382" y="-221"/>
                    <a:pt x="18032" y="363"/>
                    <a:pt x="15669" y="2260"/>
                  </a:cubicBezTo>
                  <a:cubicBezTo>
                    <a:pt x="13307" y="4157"/>
                    <a:pt x="9932" y="7368"/>
                    <a:pt x="7120" y="10506"/>
                  </a:cubicBezTo>
                  <a:cubicBezTo>
                    <a:pt x="4307" y="13644"/>
                    <a:pt x="2057" y="16709"/>
                    <a:pt x="932" y="18606"/>
                  </a:cubicBezTo>
                  <a:cubicBezTo>
                    <a:pt x="-193" y="20503"/>
                    <a:pt x="-193" y="21233"/>
                    <a:pt x="370" y="21306"/>
                  </a:cubicBezTo>
                  <a:cubicBezTo>
                    <a:pt x="932" y="21379"/>
                    <a:pt x="2057" y="20795"/>
                    <a:pt x="3182" y="20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3" name="Line"/>
            <p:cNvSpPr/>
            <p:nvPr/>
          </p:nvSpPr>
          <p:spPr>
            <a:xfrm>
              <a:off x="8756650" y="4092927"/>
              <a:ext cx="635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84"/>
                    <a:pt x="7200" y="11368"/>
                    <a:pt x="3600" y="14968"/>
                  </a:cubicBezTo>
                  <a:cubicBezTo>
                    <a:pt x="0" y="18568"/>
                    <a:pt x="0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4" name="Line"/>
            <p:cNvSpPr/>
            <p:nvPr/>
          </p:nvSpPr>
          <p:spPr>
            <a:xfrm>
              <a:off x="8636000" y="4085358"/>
              <a:ext cx="292100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313" y="15434"/>
                    <a:pt x="626" y="9750"/>
                    <a:pt x="2426" y="5771"/>
                  </a:cubicBezTo>
                  <a:cubicBezTo>
                    <a:pt x="4226" y="1792"/>
                    <a:pt x="7513" y="-482"/>
                    <a:pt x="10957" y="86"/>
                  </a:cubicBezTo>
                  <a:cubicBezTo>
                    <a:pt x="14400" y="655"/>
                    <a:pt x="18000" y="4065"/>
                    <a:pt x="21600" y="7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5" name="Line"/>
            <p:cNvSpPr/>
            <p:nvPr/>
          </p:nvSpPr>
          <p:spPr>
            <a:xfrm>
              <a:off x="9036050" y="4289777"/>
              <a:ext cx="1968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2571"/>
                    <a:pt x="6503" y="5143"/>
                    <a:pt x="10103" y="8743"/>
                  </a:cubicBezTo>
                  <a:cubicBezTo>
                    <a:pt x="13703" y="12343"/>
                    <a:pt x="17652" y="169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6" name="Line"/>
            <p:cNvSpPr/>
            <p:nvPr/>
          </p:nvSpPr>
          <p:spPr>
            <a:xfrm>
              <a:off x="9161389" y="4283427"/>
              <a:ext cx="17946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21295" y="0"/>
                  </a:moveTo>
                  <a:cubicBezTo>
                    <a:pt x="17025" y="2240"/>
                    <a:pt x="12755" y="4480"/>
                    <a:pt x="9114" y="7040"/>
                  </a:cubicBezTo>
                  <a:cubicBezTo>
                    <a:pt x="5472" y="9600"/>
                    <a:pt x="2458" y="12480"/>
                    <a:pt x="1076" y="14960"/>
                  </a:cubicBezTo>
                  <a:cubicBezTo>
                    <a:pt x="-305" y="17440"/>
                    <a:pt x="-54" y="19520"/>
                    <a:pt x="1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7" name="Line"/>
            <p:cNvSpPr/>
            <p:nvPr/>
          </p:nvSpPr>
          <p:spPr>
            <a:xfrm>
              <a:off x="4845050" y="4492977"/>
              <a:ext cx="164374" cy="24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69" fill="norm" stroke="1" extrusionOk="0">
                  <a:moveTo>
                    <a:pt x="0" y="0"/>
                  </a:moveTo>
                  <a:cubicBezTo>
                    <a:pt x="3323" y="1503"/>
                    <a:pt x="6646" y="3005"/>
                    <a:pt x="9969" y="5447"/>
                  </a:cubicBezTo>
                  <a:cubicBezTo>
                    <a:pt x="13292" y="7889"/>
                    <a:pt x="16615" y="11270"/>
                    <a:pt x="18554" y="13523"/>
                  </a:cubicBezTo>
                  <a:cubicBezTo>
                    <a:pt x="20492" y="15777"/>
                    <a:pt x="21046" y="16904"/>
                    <a:pt x="21323" y="18219"/>
                  </a:cubicBezTo>
                  <a:cubicBezTo>
                    <a:pt x="21600" y="19534"/>
                    <a:pt x="21600" y="21037"/>
                    <a:pt x="21046" y="21318"/>
                  </a:cubicBezTo>
                  <a:cubicBezTo>
                    <a:pt x="20492" y="21600"/>
                    <a:pt x="19385" y="20661"/>
                    <a:pt x="18277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8" name="Line"/>
            <p:cNvSpPr/>
            <p:nvPr/>
          </p:nvSpPr>
          <p:spPr>
            <a:xfrm>
              <a:off x="4908550" y="4435827"/>
              <a:ext cx="1460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850"/>
                    <a:pt x="14087" y="5700"/>
                    <a:pt x="10487" y="9300"/>
                  </a:cubicBezTo>
                  <a:cubicBezTo>
                    <a:pt x="6887" y="12900"/>
                    <a:pt x="3443" y="172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9" name="Line"/>
            <p:cNvSpPr/>
            <p:nvPr/>
          </p:nvSpPr>
          <p:spPr>
            <a:xfrm>
              <a:off x="5121456" y="4397727"/>
              <a:ext cx="1569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067"/>
                    <a:pt x="3818" y="10133"/>
                    <a:pt x="1118" y="13733"/>
                  </a:cubicBezTo>
                  <a:cubicBezTo>
                    <a:pt x="-1582" y="17333"/>
                    <a:pt x="1118" y="19467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0" name="Line"/>
            <p:cNvSpPr/>
            <p:nvPr/>
          </p:nvSpPr>
          <p:spPr>
            <a:xfrm>
              <a:off x="5016500" y="4365977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75" y="14400"/>
                    <a:pt x="1350" y="7200"/>
                    <a:pt x="4950" y="3600"/>
                  </a:cubicBezTo>
                  <a:cubicBezTo>
                    <a:pt x="8550" y="0"/>
                    <a:pt x="1507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1" name="Line"/>
            <p:cNvSpPr/>
            <p:nvPr/>
          </p:nvSpPr>
          <p:spPr>
            <a:xfrm>
              <a:off x="5226050" y="4543777"/>
              <a:ext cx="152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684"/>
                    <a:pt x="12000" y="11368"/>
                    <a:pt x="15600" y="14968"/>
                  </a:cubicBezTo>
                  <a:cubicBezTo>
                    <a:pt x="19200" y="18568"/>
                    <a:pt x="20400" y="200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2" name="Line"/>
            <p:cNvSpPr/>
            <p:nvPr/>
          </p:nvSpPr>
          <p:spPr>
            <a:xfrm>
              <a:off x="5308600" y="4518377"/>
              <a:ext cx="825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3337"/>
                    <a:pt x="11631" y="6673"/>
                    <a:pt x="8031" y="10273"/>
                  </a:cubicBezTo>
                  <a:cubicBezTo>
                    <a:pt x="4431" y="13873"/>
                    <a:pt x="2215" y="177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3" name="Line"/>
            <p:cNvSpPr/>
            <p:nvPr/>
          </p:nvSpPr>
          <p:spPr>
            <a:xfrm>
              <a:off x="5651499" y="4419723"/>
              <a:ext cx="169335" cy="53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1482"/>
                  </a:moveTo>
                  <a:cubicBezTo>
                    <a:pt x="0" y="19618"/>
                    <a:pt x="0" y="17755"/>
                    <a:pt x="135" y="15214"/>
                  </a:cubicBezTo>
                  <a:cubicBezTo>
                    <a:pt x="270" y="12673"/>
                    <a:pt x="540" y="9454"/>
                    <a:pt x="1080" y="7040"/>
                  </a:cubicBezTo>
                  <a:cubicBezTo>
                    <a:pt x="1620" y="4626"/>
                    <a:pt x="2430" y="3016"/>
                    <a:pt x="3240" y="1915"/>
                  </a:cubicBezTo>
                  <a:cubicBezTo>
                    <a:pt x="4050" y="814"/>
                    <a:pt x="4860" y="221"/>
                    <a:pt x="5805" y="51"/>
                  </a:cubicBezTo>
                  <a:cubicBezTo>
                    <a:pt x="6750" y="-118"/>
                    <a:pt x="7830" y="136"/>
                    <a:pt x="8640" y="729"/>
                  </a:cubicBezTo>
                  <a:cubicBezTo>
                    <a:pt x="9450" y="1322"/>
                    <a:pt x="9990" y="2254"/>
                    <a:pt x="10260" y="2931"/>
                  </a:cubicBezTo>
                  <a:cubicBezTo>
                    <a:pt x="10530" y="3609"/>
                    <a:pt x="10530" y="4033"/>
                    <a:pt x="10935" y="4414"/>
                  </a:cubicBezTo>
                  <a:cubicBezTo>
                    <a:pt x="11340" y="4795"/>
                    <a:pt x="12150" y="5134"/>
                    <a:pt x="13365" y="5303"/>
                  </a:cubicBezTo>
                  <a:cubicBezTo>
                    <a:pt x="14580" y="5473"/>
                    <a:pt x="16200" y="5473"/>
                    <a:pt x="17550" y="5600"/>
                  </a:cubicBezTo>
                  <a:cubicBezTo>
                    <a:pt x="18900" y="5727"/>
                    <a:pt x="19980" y="5981"/>
                    <a:pt x="20655" y="6362"/>
                  </a:cubicBezTo>
                  <a:cubicBezTo>
                    <a:pt x="21330" y="6743"/>
                    <a:pt x="21600" y="7251"/>
                    <a:pt x="21600" y="7717"/>
                  </a:cubicBezTo>
                  <a:cubicBezTo>
                    <a:pt x="21600" y="8183"/>
                    <a:pt x="21330" y="8607"/>
                    <a:pt x="20250" y="9073"/>
                  </a:cubicBezTo>
                  <a:cubicBezTo>
                    <a:pt x="19170" y="9538"/>
                    <a:pt x="17280" y="10047"/>
                    <a:pt x="15120" y="9962"/>
                  </a:cubicBezTo>
                  <a:cubicBezTo>
                    <a:pt x="12960" y="9877"/>
                    <a:pt x="10530" y="9200"/>
                    <a:pt x="8100" y="8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4" name="Line"/>
            <p:cNvSpPr/>
            <p:nvPr/>
          </p:nvSpPr>
          <p:spPr>
            <a:xfrm>
              <a:off x="5705385" y="4233122"/>
              <a:ext cx="98515" cy="10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056" fill="norm" stroke="1" extrusionOk="0">
                  <a:moveTo>
                    <a:pt x="3467" y="9154"/>
                  </a:moveTo>
                  <a:cubicBezTo>
                    <a:pt x="1628" y="10917"/>
                    <a:pt x="-210" y="12680"/>
                    <a:pt x="20" y="13121"/>
                  </a:cubicBezTo>
                  <a:cubicBezTo>
                    <a:pt x="250" y="13562"/>
                    <a:pt x="2547" y="12680"/>
                    <a:pt x="4845" y="10476"/>
                  </a:cubicBezTo>
                  <a:cubicBezTo>
                    <a:pt x="7143" y="8272"/>
                    <a:pt x="9441" y="4746"/>
                    <a:pt x="11739" y="2542"/>
                  </a:cubicBezTo>
                  <a:cubicBezTo>
                    <a:pt x="14037" y="338"/>
                    <a:pt x="16335" y="-544"/>
                    <a:pt x="17713" y="338"/>
                  </a:cubicBezTo>
                  <a:cubicBezTo>
                    <a:pt x="19092" y="1219"/>
                    <a:pt x="19552" y="3864"/>
                    <a:pt x="20011" y="7611"/>
                  </a:cubicBezTo>
                  <a:cubicBezTo>
                    <a:pt x="20471" y="11358"/>
                    <a:pt x="20930" y="16207"/>
                    <a:pt x="21390" y="21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24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33750" y="4804552"/>
              <a:ext cx="977900" cy="199866"/>
            </a:xfrm>
            <a:prstGeom prst="rect">
              <a:avLst/>
            </a:prstGeom>
            <a:effectLst/>
          </p:spPr>
        </p:pic>
        <p:pic>
          <p:nvPicPr>
            <p:cNvPr id="524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97400" y="4899377"/>
              <a:ext cx="781051" cy="116418"/>
            </a:xfrm>
            <a:prstGeom prst="rect">
              <a:avLst/>
            </a:prstGeom>
            <a:effectLst/>
          </p:spPr>
        </p:pic>
        <p:sp>
          <p:nvSpPr>
            <p:cNvPr id="5249" name="Line"/>
            <p:cNvSpPr/>
            <p:nvPr/>
          </p:nvSpPr>
          <p:spPr>
            <a:xfrm>
              <a:off x="3067050" y="5843040"/>
              <a:ext cx="520700" cy="4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9" fill="norm" stroke="1" extrusionOk="0">
                  <a:moveTo>
                    <a:pt x="0" y="20709"/>
                  </a:moveTo>
                  <a:cubicBezTo>
                    <a:pt x="3249" y="14229"/>
                    <a:pt x="6498" y="7749"/>
                    <a:pt x="9571" y="3969"/>
                  </a:cubicBezTo>
                  <a:cubicBezTo>
                    <a:pt x="12644" y="189"/>
                    <a:pt x="15541" y="-891"/>
                    <a:pt x="17517" y="729"/>
                  </a:cubicBezTo>
                  <a:cubicBezTo>
                    <a:pt x="19493" y="2349"/>
                    <a:pt x="20546" y="6669"/>
                    <a:pt x="21600" y="10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0" name="Line"/>
            <p:cNvSpPr/>
            <p:nvPr/>
          </p:nvSpPr>
          <p:spPr>
            <a:xfrm>
              <a:off x="3228171" y="5953477"/>
              <a:ext cx="43578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500" y="21600"/>
                  </a:moveTo>
                  <a:cubicBezTo>
                    <a:pt x="-12" y="21600"/>
                    <a:pt x="-524" y="21600"/>
                    <a:pt x="1114" y="19906"/>
                  </a:cubicBezTo>
                  <a:cubicBezTo>
                    <a:pt x="2752" y="18212"/>
                    <a:pt x="6540" y="14824"/>
                    <a:pt x="10225" y="11224"/>
                  </a:cubicBezTo>
                  <a:cubicBezTo>
                    <a:pt x="13910" y="7624"/>
                    <a:pt x="17493" y="3812"/>
                    <a:pt x="210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1" name="Line"/>
            <p:cNvSpPr/>
            <p:nvPr/>
          </p:nvSpPr>
          <p:spPr>
            <a:xfrm>
              <a:off x="3588265" y="5742307"/>
              <a:ext cx="178883" cy="28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405" fill="norm" stroke="1" extrusionOk="0">
                  <a:moveTo>
                    <a:pt x="4359" y="2012"/>
                  </a:moveTo>
                  <a:cubicBezTo>
                    <a:pt x="2395" y="1382"/>
                    <a:pt x="431" y="751"/>
                    <a:pt x="63" y="357"/>
                  </a:cubicBezTo>
                  <a:cubicBezTo>
                    <a:pt x="-305" y="-37"/>
                    <a:pt x="922" y="-195"/>
                    <a:pt x="4236" y="357"/>
                  </a:cubicBezTo>
                  <a:cubicBezTo>
                    <a:pt x="7550" y="909"/>
                    <a:pt x="12950" y="2170"/>
                    <a:pt x="16386" y="4220"/>
                  </a:cubicBezTo>
                  <a:cubicBezTo>
                    <a:pt x="19822" y="6269"/>
                    <a:pt x="21295" y="9107"/>
                    <a:pt x="20559" y="11630"/>
                  </a:cubicBezTo>
                  <a:cubicBezTo>
                    <a:pt x="19822" y="14152"/>
                    <a:pt x="16877" y="16360"/>
                    <a:pt x="14790" y="17936"/>
                  </a:cubicBezTo>
                  <a:cubicBezTo>
                    <a:pt x="12704" y="19513"/>
                    <a:pt x="11477" y="20459"/>
                    <a:pt x="10250" y="21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2" name="Line"/>
            <p:cNvSpPr/>
            <p:nvPr/>
          </p:nvSpPr>
          <p:spPr>
            <a:xfrm>
              <a:off x="4493947" y="5799505"/>
              <a:ext cx="273959" cy="62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16" fill="norm" stroke="1" extrusionOk="0">
                  <a:moveTo>
                    <a:pt x="3113" y="10456"/>
                  </a:moveTo>
                  <a:cubicBezTo>
                    <a:pt x="2783" y="12840"/>
                    <a:pt x="2453" y="15224"/>
                    <a:pt x="2206" y="16813"/>
                  </a:cubicBezTo>
                  <a:cubicBezTo>
                    <a:pt x="1959" y="18403"/>
                    <a:pt x="1794" y="19197"/>
                    <a:pt x="1629" y="19920"/>
                  </a:cubicBezTo>
                  <a:cubicBezTo>
                    <a:pt x="1464" y="20642"/>
                    <a:pt x="1299" y="21292"/>
                    <a:pt x="1217" y="21401"/>
                  </a:cubicBezTo>
                  <a:cubicBezTo>
                    <a:pt x="1134" y="21509"/>
                    <a:pt x="1134" y="21076"/>
                    <a:pt x="969" y="19450"/>
                  </a:cubicBezTo>
                  <a:cubicBezTo>
                    <a:pt x="804" y="17825"/>
                    <a:pt x="475" y="15007"/>
                    <a:pt x="227" y="12443"/>
                  </a:cubicBezTo>
                  <a:cubicBezTo>
                    <a:pt x="-20" y="9878"/>
                    <a:pt x="-185" y="7567"/>
                    <a:pt x="392" y="5724"/>
                  </a:cubicBezTo>
                  <a:cubicBezTo>
                    <a:pt x="969" y="3882"/>
                    <a:pt x="2288" y="2510"/>
                    <a:pt x="3937" y="1607"/>
                  </a:cubicBezTo>
                  <a:cubicBezTo>
                    <a:pt x="5586" y="704"/>
                    <a:pt x="7565" y="270"/>
                    <a:pt x="9049" y="90"/>
                  </a:cubicBezTo>
                  <a:cubicBezTo>
                    <a:pt x="10533" y="-91"/>
                    <a:pt x="11522" y="-19"/>
                    <a:pt x="12346" y="487"/>
                  </a:cubicBezTo>
                  <a:cubicBezTo>
                    <a:pt x="13171" y="993"/>
                    <a:pt x="13830" y="1932"/>
                    <a:pt x="13913" y="2763"/>
                  </a:cubicBezTo>
                  <a:cubicBezTo>
                    <a:pt x="13995" y="3593"/>
                    <a:pt x="13500" y="4316"/>
                    <a:pt x="13006" y="4821"/>
                  </a:cubicBezTo>
                  <a:cubicBezTo>
                    <a:pt x="12511" y="5327"/>
                    <a:pt x="12017" y="5616"/>
                    <a:pt x="12099" y="5869"/>
                  </a:cubicBezTo>
                  <a:cubicBezTo>
                    <a:pt x="12181" y="6122"/>
                    <a:pt x="12841" y="6338"/>
                    <a:pt x="14242" y="6483"/>
                  </a:cubicBezTo>
                  <a:cubicBezTo>
                    <a:pt x="15644" y="6627"/>
                    <a:pt x="17788" y="6700"/>
                    <a:pt x="19189" y="6880"/>
                  </a:cubicBezTo>
                  <a:cubicBezTo>
                    <a:pt x="20591" y="7061"/>
                    <a:pt x="21250" y="7350"/>
                    <a:pt x="21333" y="7928"/>
                  </a:cubicBezTo>
                  <a:cubicBezTo>
                    <a:pt x="21415" y="8506"/>
                    <a:pt x="20920" y="9373"/>
                    <a:pt x="19849" y="10059"/>
                  </a:cubicBezTo>
                  <a:cubicBezTo>
                    <a:pt x="18777" y="10745"/>
                    <a:pt x="17128" y="11251"/>
                    <a:pt x="15562" y="11431"/>
                  </a:cubicBezTo>
                  <a:cubicBezTo>
                    <a:pt x="13995" y="11612"/>
                    <a:pt x="12511" y="11468"/>
                    <a:pt x="11027" y="11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3" name="Line"/>
            <p:cNvSpPr/>
            <p:nvPr/>
          </p:nvSpPr>
          <p:spPr>
            <a:xfrm>
              <a:off x="4593943" y="5481460"/>
              <a:ext cx="143157" cy="17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73" fill="norm" stroke="1" extrusionOk="0">
                  <a:moveTo>
                    <a:pt x="1471" y="9867"/>
                  </a:moveTo>
                  <a:cubicBezTo>
                    <a:pt x="1154" y="12533"/>
                    <a:pt x="836" y="15200"/>
                    <a:pt x="518" y="17467"/>
                  </a:cubicBezTo>
                  <a:cubicBezTo>
                    <a:pt x="201" y="19733"/>
                    <a:pt x="-117" y="21600"/>
                    <a:pt x="42" y="21467"/>
                  </a:cubicBezTo>
                  <a:cubicBezTo>
                    <a:pt x="201" y="21333"/>
                    <a:pt x="836" y="19200"/>
                    <a:pt x="2583" y="15733"/>
                  </a:cubicBezTo>
                  <a:cubicBezTo>
                    <a:pt x="4330" y="12267"/>
                    <a:pt x="7189" y="7467"/>
                    <a:pt x="9889" y="4400"/>
                  </a:cubicBezTo>
                  <a:cubicBezTo>
                    <a:pt x="12589" y="1333"/>
                    <a:pt x="15130" y="0"/>
                    <a:pt x="16718" y="0"/>
                  </a:cubicBezTo>
                  <a:cubicBezTo>
                    <a:pt x="18307" y="0"/>
                    <a:pt x="18942" y="1333"/>
                    <a:pt x="19577" y="5067"/>
                  </a:cubicBezTo>
                  <a:cubicBezTo>
                    <a:pt x="20212" y="8800"/>
                    <a:pt x="20848" y="14933"/>
                    <a:pt x="21483" y="21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4" name="Line"/>
            <p:cNvSpPr/>
            <p:nvPr/>
          </p:nvSpPr>
          <p:spPr>
            <a:xfrm>
              <a:off x="5295900" y="5896327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5" name="Line"/>
            <p:cNvSpPr/>
            <p:nvPr/>
          </p:nvSpPr>
          <p:spPr>
            <a:xfrm>
              <a:off x="5302250" y="6042377"/>
              <a:ext cx="279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8720"/>
                    <a:pt x="9818" y="15840"/>
                    <a:pt x="13418" y="12240"/>
                  </a:cubicBezTo>
                  <a:cubicBezTo>
                    <a:pt x="17018" y="8640"/>
                    <a:pt x="19309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6" name="Line"/>
            <p:cNvSpPr/>
            <p:nvPr/>
          </p:nvSpPr>
          <p:spPr>
            <a:xfrm>
              <a:off x="5959739" y="5686777"/>
              <a:ext cx="187062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16890" y="0"/>
                  </a:moveTo>
                  <a:cubicBezTo>
                    <a:pt x="14250" y="209"/>
                    <a:pt x="11610" y="417"/>
                    <a:pt x="8730" y="1617"/>
                  </a:cubicBezTo>
                  <a:cubicBezTo>
                    <a:pt x="5850" y="2817"/>
                    <a:pt x="2730" y="5009"/>
                    <a:pt x="1170" y="7774"/>
                  </a:cubicBezTo>
                  <a:cubicBezTo>
                    <a:pt x="-390" y="10539"/>
                    <a:pt x="-390" y="13878"/>
                    <a:pt x="1170" y="16278"/>
                  </a:cubicBezTo>
                  <a:cubicBezTo>
                    <a:pt x="2730" y="18678"/>
                    <a:pt x="5850" y="20139"/>
                    <a:pt x="9450" y="20870"/>
                  </a:cubicBezTo>
                  <a:cubicBezTo>
                    <a:pt x="13050" y="21600"/>
                    <a:pt x="17130" y="21600"/>
                    <a:pt x="212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7" name="Line"/>
            <p:cNvSpPr/>
            <p:nvPr/>
          </p:nvSpPr>
          <p:spPr>
            <a:xfrm>
              <a:off x="6318250" y="5769327"/>
              <a:ext cx="2413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3967"/>
                    <a:pt x="6063" y="7935"/>
                    <a:pt x="9663" y="11535"/>
                  </a:cubicBezTo>
                  <a:cubicBezTo>
                    <a:pt x="13263" y="15135"/>
                    <a:pt x="17432" y="183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8" name="Line"/>
            <p:cNvSpPr/>
            <p:nvPr/>
          </p:nvSpPr>
          <p:spPr>
            <a:xfrm>
              <a:off x="6375400" y="5750277"/>
              <a:ext cx="1524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241"/>
                    <a:pt x="14400" y="2483"/>
                    <a:pt x="10800" y="4966"/>
                  </a:cubicBezTo>
                  <a:cubicBezTo>
                    <a:pt x="7200" y="7448"/>
                    <a:pt x="3600" y="11172"/>
                    <a:pt x="1800" y="14152"/>
                  </a:cubicBezTo>
                  <a:cubicBezTo>
                    <a:pt x="0" y="17131"/>
                    <a:pt x="0" y="193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9" name="Line"/>
            <p:cNvSpPr/>
            <p:nvPr/>
          </p:nvSpPr>
          <p:spPr>
            <a:xfrm>
              <a:off x="6667500" y="5693127"/>
              <a:ext cx="508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82"/>
                    <a:pt x="7200" y="10165"/>
                    <a:pt x="3600" y="13765"/>
                  </a:cubicBezTo>
                  <a:cubicBezTo>
                    <a:pt x="0" y="17365"/>
                    <a:pt x="0" y="194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0" name="Line"/>
            <p:cNvSpPr/>
            <p:nvPr/>
          </p:nvSpPr>
          <p:spPr>
            <a:xfrm>
              <a:off x="6489700" y="5635977"/>
              <a:ext cx="355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4" y="17600"/>
                    <a:pt x="2829" y="13600"/>
                    <a:pt x="5657" y="10000"/>
                  </a:cubicBezTo>
                  <a:cubicBezTo>
                    <a:pt x="8486" y="6400"/>
                    <a:pt x="12729" y="3200"/>
                    <a:pt x="15621" y="1600"/>
                  </a:cubicBezTo>
                  <a:cubicBezTo>
                    <a:pt x="18514" y="0"/>
                    <a:pt x="200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1" name="Line"/>
            <p:cNvSpPr/>
            <p:nvPr/>
          </p:nvSpPr>
          <p:spPr>
            <a:xfrm>
              <a:off x="6978650" y="5782027"/>
              <a:ext cx="2540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0" y="2400"/>
                    <a:pt x="6480" y="4800"/>
                    <a:pt x="10080" y="8400"/>
                  </a:cubicBezTo>
                  <a:cubicBezTo>
                    <a:pt x="13680" y="12000"/>
                    <a:pt x="17640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2" name="Line"/>
            <p:cNvSpPr/>
            <p:nvPr/>
          </p:nvSpPr>
          <p:spPr>
            <a:xfrm>
              <a:off x="7033683" y="5788377"/>
              <a:ext cx="23706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1409" y="0"/>
                  </a:moveTo>
                  <a:cubicBezTo>
                    <a:pt x="19497" y="939"/>
                    <a:pt x="17586" y="1878"/>
                    <a:pt x="14719" y="4226"/>
                  </a:cubicBezTo>
                  <a:cubicBezTo>
                    <a:pt x="11851" y="6574"/>
                    <a:pt x="8028" y="10330"/>
                    <a:pt x="5448" y="12991"/>
                  </a:cubicBezTo>
                  <a:cubicBezTo>
                    <a:pt x="2867" y="15652"/>
                    <a:pt x="1529" y="17217"/>
                    <a:pt x="765" y="18391"/>
                  </a:cubicBezTo>
                  <a:cubicBezTo>
                    <a:pt x="0" y="19565"/>
                    <a:pt x="-191" y="20348"/>
                    <a:pt x="191" y="20817"/>
                  </a:cubicBezTo>
                  <a:cubicBezTo>
                    <a:pt x="574" y="21287"/>
                    <a:pt x="1529" y="21443"/>
                    <a:pt x="24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3" name="Line"/>
            <p:cNvSpPr/>
            <p:nvPr/>
          </p:nvSpPr>
          <p:spPr>
            <a:xfrm>
              <a:off x="7461249" y="5693127"/>
              <a:ext cx="106718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223" y="0"/>
                  </a:moveTo>
                  <a:cubicBezTo>
                    <a:pt x="3260" y="96"/>
                    <a:pt x="5298" y="192"/>
                    <a:pt x="8151" y="1344"/>
                  </a:cubicBezTo>
                  <a:cubicBezTo>
                    <a:pt x="11004" y="2496"/>
                    <a:pt x="14672" y="4704"/>
                    <a:pt x="17321" y="7392"/>
                  </a:cubicBezTo>
                  <a:cubicBezTo>
                    <a:pt x="19970" y="10080"/>
                    <a:pt x="21600" y="13248"/>
                    <a:pt x="19766" y="15696"/>
                  </a:cubicBezTo>
                  <a:cubicBezTo>
                    <a:pt x="17932" y="18144"/>
                    <a:pt x="12634" y="19872"/>
                    <a:pt x="8762" y="20736"/>
                  </a:cubicBezTo>
                  <a:cubicBezTo>
                    <a:pt x="4891" y="21600"/>
                    <a:pt x="2445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4" name="Line"/>
            <p:cNvSpPr/>
            <p:nvPr/>
          </p:nvSpPr>
          <p:spPr>
            <a:xfrm>
              <a:off x="7569200" y="5497219"/>
              <a:ext cx="2032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3600" y="6132"/>
                    <a:pt x="7200" y="-1068"/>
                    <a:pt x="10800" y="132"/>
                  </a:cubicBezTo>
                  <a:cubicBezTo>
                    <a:pt x="14400" y="1332"/>
                    <a:pt x="18000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5" name="Line"/>
            <p:cNvSpPr/>
            <p:nvPr/>
          </p:nvSpPr>
          <p:spPr>
            <a:xfrm>
              <a:off x="7829550" y="5407377"/>
              <a:ext cx="254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684"/>
                    <a:pt x="14400" y="11368"/>
                    <a:pt x="10800" y="14968"/>
                  </a:cubicBezTo>
                  <a:cubicBezTo>
                    <a:pt x="7200" y="18568"/>
                    <a:pt x="3600" y="200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6" name="Line"/>
            <p:cNvSpPr/>
            <p:nvPr/>
          </p:nvSpPr>
          <p:spPr>
            <a:xfrm>
              <a:off x="8051800" y="6004277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7" name="Line"/>
            <p:cNvSpPr/>
            <p:nvPr/>
          </p:nvSpPr>
          <p:spPr>
            <a:xfrm>
              <a:off x="8420100" y="5723277"/>
              <a:ext cx="215900" cy="3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101"/>
                  </a:moveTo>
                  <a:cubicBezTo>
                    <a:pt x="1059" y="-33"/>
                    <a:pt x="2118" y="-167"/>
                    <a:pt x="3388" y="638"/>
                  </a:cubicBezTo>
                  <a:cubicBezTo>
                    <a:pt x="4659" y="1443"/>
                    <a:pt x="6141" y="3187"/>
                    <a:pt x="8365" y="6273"/>
                  </a:cubicBezTo>
                  <a:cubicBezTo>
                    <a:pt x="10588" y="9358"/>
                    <a:pt x="13553" y="13786"/>
                    <a:pt x="15882" y="16536"/>
                  </a:cubicBezTo>
                  <a:cubicBezTo>
                    <a:pt x="18212" y="19286"/>
                    <a:pt x="19906" y="20360"/>
                    <a:pt x="21600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8" name="Line"/>
            <p:cNvSpPr/>
            <p:nvPr/>
          </p:nvSpPr>
          <p:spPr>
            <a:xfrm>
              <a:off x="8451850" y="5743927"/>
              <a:ext cx="2413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37" y="667"/>
                    <a:pt x="16674" y="1333"/>
                    <a:pt x="13547" y="3733"/>
                  </a:cubicBezTo>
                  <a:cubicBezTo>
                    <a:pt x="10421" y="6133"/>
                    <a:pt x="6632" y="10267"/>
                    <a:pt x="4263" y="13533"/>
                  </a:cubicBezTo>
                  <a:cubicBezTo>
                    <a:pt x="1895" y="16800"/>
                    <a:pt x="947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9" name="Line"/>
            <p:cNvSpPr/>
            <p:nvPr/>
          </p:nvSpPr>
          <p:spPr>
            <a:xfrm>
              <a:off x="8851900" y="5547077"/>
              <a:ext cx="571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0" name="Line"/>
            <p:cNvSpPr/>
            <p:nvPr/>
          </p:nvSpPr>
          <p:spPr>
            <a:xfrm>
              <a:off x="8725263" y="5496277"/>
              <a:ext cx="31713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404" y="21600"/>
                  </a:moveTo>
                  <a:cubicBezTo>
                    <a:pt x="118" y="18000"/>
                    <a:pt x="-168" y="14400"/>
                    <a:pt x="118" y="11829"/>
                  </a:cubicBezTo>
                  <a:cubicBezTo>
                    <a:pt x="404" y="9257"/>
                    <a:pt x="1262" y="7714"/>
                    <a:pt x="3837" y="5914"/>
                  </a:cubicBezTo>
                  <a:cubicBezTo>
                    <a:pt x="6412" y="4114"/>
                    <a:pt x="10704" y="2057"/>
                    <a:pt x="13922" y="1029"/>
                  </a:cubicBezTo>
                  <a:cubicBezTo>
                    <a:pt x="17141" y="0"/>
                    <a:pt x="19286" y="0"/>
                    <a:pt x="214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1" name="Line"/>
            <p:cNvSpPr/>
            <p:nvPr/>
          </p:nvSpPr>
          <p:spPr>
            <a:xfrm>
              <a:off x="9220199" y="5693127"/>
              <a:ext cx="1968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8" y="1662"/>
                    <a:pt x="3716" y="3323"/>
                    <a:pt x="5923" y="6508"/>
                  </a:cubicBezTo>
                  <a:cubicBezTo>
                    <a:pt x="8129" y="9692"/>
                    <a:pt x="10684" y="14400"/>
                    <a:pt x="13355" y="17169"/>
                  </a:cubicBezTo>
                  <a:cubicBezTo>
                    <a:pt x="16026" y="19938"/>
                    <a:pt x="18813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2" name="Line"/>
            <p:cNvSpPr/>
            <p:nvPr/>
          </p:nvSpPr>
          <p:spPr>
            <a:xfrm>
              <a:off x="9326154" y="5712177"/>
              <a:ext cx="16074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9059" y="1342"/>
                    <a:pt x="16815" y="2685"/>
                    <a:pt x="14290" y="4759"/>
                  </a:cubicBezTo>
                  <a:cubicBezTo>
                    <a:pt x="11765" y="6834"/>
                    <a:pt x="8960" y="9641"/>
                    <a:pt x="6435" y="12264"/>
                  </a:cubicBezTo>
                  <a:cubicBezTo>
                    <a:pt x="3911" y="14888"/>
                    <a:pt x="1667" y="17329"/>
                    <a:pt x="685" y="18854"/>
                  </a:cubicBezTo>
                  <a:cubicBezTo>
                    <a:pt x="-297" y="20380"/>
                    <a:pt x="-16" y="20990"/>
                    <a:pt x="2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3" name="Line"/>
            <p:cNvSpPr/>
            <p:nvPr/>
          </p:nvSpPr>
          <p:spPr>
            <a:xfrm>
              <a:off x="0" y="6745395"/>
              <a:ext cx="241300" cy="26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2206"/>
                  </a:moveTo>
                  <a:cubicBezTo>
                    <a:pt x="189" y="1349"/>
                    <a:pt x="379" y="492"/>
                    <a:pt x="1042" y="149"/>
                  </a:cubicBezTo>
                  <a:cubicBezTo>
                    <a:pt x="1705" y="-194"/>
                    <a:pt x="2842" y="-23"/>
                    <a:pt x="4358" y="1520"/>
                  </a:cubicBezTo>
                  <a:cubicBezTo>
                    <a:pt x="5874" y="3063"/>
                    <a:pt x="7768" y="5977"/>
                    <a:pt x="9568" y="9149"/>
                  </a:cubicBezTo>
                  <a:cubicBezTo>
                    <a:pt x="11368" y="12320"/>
                    <a:pt x="13074" y="15749"/>
                    <a:pt x="14305" y="17720"/>
                  </a:cubicBezTo>
                  <a:cubicBezTo>
                    <a:pt x="15537" y="19692"/>
                    <a:pt x="16295" y="20206"/>
                    <a:pt x="17147" y="20635"/>
                  </a:cubicBezTo>
                  <a:cubicBezTo>
                    <a:pt x="18000" y="21063"/>
                    <a:pt x="18947" y="21406"/>
                    <a:pt x="19705" y="21235"/>
                  </a:cubicBezTo>
                  <a:cubicBezTo>
                    <a:pt x="20463" y="21063"/>
                    <a:pt x="21032" y="20377"/>
                    <a:pt x="21600" y="19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4" name="Line"/>
            <p:cNvSpPr/>
            <p:nvPr/>
          </p:nvSpPr>
          <p:spPr>
            <a:xfrm>
              <a:off x="131368" y="6773113"/>
              <a:ext cx="141682" cy="48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50" fill="norm" stroke="1" extrusionOk="0">
                  <a:moveTo>
                    <a:pt x="21262" y="813"/>
                  </a:moveTo>
                  <a:cubicBezTo>
                    <a:pt x="20944" y="350"/>
                    <a:pt x="20627" y="-114"/>
                    <a:pt x="19991" y="25"/>
                  </a:cubicBezTo>
                  <a:cubicBezTo>
                    <a:pt x="19356" y="164"/>
                    <a:pt x="18403" y="906"/>
                    <a:pt x="16815" y="2713"/>
                  </a:cubicBezTo>
                  <a:cubicBezTo>
                    <a:pt x="15227" y="4521"/>
                    <a:pt x="13003" y="7395"/>
                    <a:pt x="10144" y="10362"/>
                  </a:cubicBezTo>
                  <a:cubicBezTo>
                    <a:pt x="7286" y="13328"/>
                    <a:pt x="3791" y="16387"/>
                    <a:pt x="1886" y="18288"/>
                  </a:cubicBezTo>
                  <a:cubicBezTo>
                    <a:pt x="-20" y="20188"/>
                    <a:pt x="-338" y="20930"/>
                    <a:pt x="297" y="21208"/>
                  </a:cubicBezTo>
                  <a:cubicBezTo>
                    <a:pt x="933" y="21486"/>
                    <a:pt x="2521" y="21301"/>
                    <a:pt x="4109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5" name="Line"/>
            <p:cNvSpPr/>
            <p:nvPr/>
          </p:nvSpPr>
          <p:spPr>
            <a:xfrm>
              <a:off x="320393" y="7172677"/>
              <a:ext cx="980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60"/>
                    <a:pt x="-1585" y="11520"/>
                    <a:pt x="575" y="15120"/>
                  </a:cubicBezTo>
                  <a:cubicBezTo>
                    <a:pt x="2735" y="18720"/>
                    <a:pt x="11375" y="2016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6" name="Line"/>
            <p:cNvSpPr/>
            <p:nvPr/>
          </p:nvSpPr>
          <p:spPr>
            <a:xfrm>
              <a:off x="336550" y="7026627"/>
              <a:ext cx="63501" cy="7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6480" y="13341"/>
                  </a:moveTo>
                  <a:cubicBezTo>
                    <a:pt x="3600" y="15247"/>
                    <a:pt x="720" y="17153"/>
                    <a:pt x="1080" y="18741"/>
                  </a:cubicBezTo>
                  <a:cubicBezTo>
                    <a:pt x="1440" y="20329"/>
                    <a:pt x="5040" y="21600"/>
                    <a:pt x="8280" y="20965"/>
                  </a:cubicBezTo>
                  <a:cubicBezTo>
                    <a:pt x="11520" y="20329"/>
                    <a:pt x="14400" y="17788"/>
                    <a:pt x="16920" y="15247"/>
                  </a:cubicBezTo>
                  <a:cubicBezTo>
                    <a:pt x="19440" y="12706"/>
                    <a:pt x="21600" y="10165"/>
                    <a:pt x="21600" y="7624"/>
                  </a:cubicBezTo>
                  <a:cubicBezTo>
                    <a:pt x="21600" y="5082"/>
                    <a:pt x="19440" y="2541"/>
                    <a:pt x="15480" y="1271"/>
                  </a:cubicBezTo>
                  <a:cubicBezTo>
                    <a:pt x="11520" y="0"/>
                    <a:pt x="576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7" name="Line"/>
            <p:cNvSpPr/>
            <p:nvPr/>
          </p:nvSpPr>
          <p:spPr>
            <a:xfrm>
              <a:off x="83020" y="6429858"/>
              <a:ext cx="145581" cy="15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290" fill="norm" stroke="1" extrusionOk="0">
                  <a:moveTo>
                    <a:pt x="3687" y="4360"/>
                  </a:moveTo>
                  <a:cubicBezTo>
                    <a:pt x="2434" y="6987"/>
                    <a:pt x="1182" y="9614"/>
                    <a:pt x="556" y="11949"/>
                  </a:cubicBezTo>
                  <a:cubicBezTo>
                    <a:pt x="-70" y="14285"/>
                    <a:pt x="-70" y="16328"/>
                    <a:pt x="87" y="18079"/>
                  </a:cubicBezTo>
                  <a:cubicBezTo>
                    <a:pt x="243" y="19831"/>
                    <a:pt x="556" y="21290"/>
                    <a:pt x="1182" y="21290"/>
                  </a:cubicBezTo>
                  <a:cubicBezTo>
                    <a:pt x="1808" y="21290"/>
                    <a:pt x="2747" y="19831"/>
                    <a:pt x="4313" y="16182"/>
                  </a:cubicBezTo>
                  <a:cubicBezTo>
                    <a:pt x="5878" y="12533"/>
                    <a:pt x="8069" y="6695"/>
                    <a:pt x="9947" y="3485"/>
                  </a:cubicBezTo>
                  <a:cubicBezTo>
                    <a:pt x="11826" y="274"/>
                    <a:pt x="13391" y="-310"/>
                    <a:pt x="14487" y="128"/>
                  </a:cubicBezTo>
                  <a:cubicBezTo>
                    <a:pt x="15582" y="566"/>
                    <a:pt x="16208" y="2025"/>
                    <a:pt x="17304" y="5236"/>
                  </a:cubicBezTo>
                  <a:cubicBezTo>
                    <a:pt x="18400" y="8447"/>
                    <a:pt x="19965" y="13409"/>
                    <a:pt x="21530" y="18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8" name="Line"/>
            <p:cNvSpPr/>
            <p:nvPr/>
          </p:nvSpPr>
          <p:spPr>
            <a:xfrm>
              <a:off x="787400" y="6949204"/>
              <a:ext cx="1651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708" y="4868"/>
                    <a:pt x="9415" y="-1303"/>
                    <a:pt x="13015" y="240"/>
                  </a:cubicBezTo>
                  <a:cubicBezTo>
                    <a:pt x="16615" y="1783"/>
                    <a:pt x="19108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9" name="Line"/>
            <p:cNvSpPr/>
            <p:nvPr/>
          </p:nvSpPr>
          <p:spPr>
            <a:xfrm>
              <a:off x="819150" y="7083777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0" name="Line"/>
            <p:cNvSpPr/>
            <p:nvPr/>
          </p:nvSpPr>
          <p:spPr>
            <a:xfrm>
              <a:off x="1308100" y="6791677"/>
              <a:ext cx="2349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97" y="3456"/>
                    <a:pt x="7395" y="6912"/>
                    <a:pt x="10605" y="10224"/>
                  </a:cubicBezTo>
                  <a:cubicBezTo>
                    <a:pt x="13816" y="13536"/>
                    <a:pt x="16541" y="16704"/>
                    <a:pt x="18292" y="18576"/>
                  </a:cubicBezTo>
                  <a:cubicBezTo>
                    <a:pt x="20043" y="20448"/>
                    <a:pt x="20822" y="210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1" name="Line"/>
            <p:cNvSpPr/>
            <p:nvPr/>
          </p:nvSpPr>
          <p:spPr>
            <a:xfrm>
              <a:off x="1377949" y="6740877"/>
              <a:ext cx="2095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55" y="764"/>
                    <a:pt x="18109" y="1527"/>
                    <a:pt x="15818" y="3109"/>
                  </a:cubicBezTo>
                  <a:cubicBezTo>
                    <a:pt x="13527" y="4691"/>
                    <a:pt x="10691" y="7091"/>
                    <a:pt x="7964" y="10309"/>
                  </a:cubicBezTo>
                  <a:cubicBezTo>
                    <a:pt x="5236" y="13527"/>
                    <a:pt x="2618" y="175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2" name="Line"/>
            <p:cNvSpPr/>
            <p:nvPr/>
          </p:nvSpPr>
          <p:spPr>
            <a:xfrm>
              <a:off x="1912291" y="6669195"/>
              <a:ext cx="218372" cy="56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77" fill="norm" stroke="1" extrusionOk="0">
                  <a:moveTo>
                    <a:pt x="4270" y="5128"/>
                  </a:moveTo>
                  <a:cubicBezTo>
                    <a:pt x="4270" y="8340"/>
                    <a:pt x="4270" y="11552"/>
                    <a:pt x="4166" y="13961"/>
                  </a:cubicBezTo>
                  <a:cubicBezTo>
                    <a:pt x="4062" y="16370"/>
                    <a:pt x="3854" y="17976"/>
                    <a:pt x="3543" y="19180"/>
                  </a:cubicBezTo>
                  <a:cubicBezTo>
                    <a:pt x="3231" y="20385"/>
                    <a:pt x="2816" y="21188"/>
                    <a:pt x="2400" y="21348"/>
                  </a:cubicBezTo>
                  <a:cubicBezTo>
                    <a:pt x="1985" y="21509"/>
                    <a:pt x="1570" y="21027"/>
                    <a:pt x="1050" y="19301"/>
                  </a:cubicBezTo>
                  <a:cubicBezTo>
                    <a:pt x="531" y="17574"/>
                    <a:pt x="-92" y="14603"/>
                    <a:pt x="12" y="11873"/>
                  </a:cubicBezTo>
                  <a:cubicBezTo>
                    <a:pt x="116" y="9143"/>
                    <a:pt x="946" y="6654"/>
                    <a:pt x="2504" y="4727"/>
                  </a:cubicBezTo>
                  <a:cubicBezTo>
                    <a:pt x="4062" y="2800"/>
                    <a:pt x="6346" y="1435"/>
                    <a:pt x="8112" y="712"/>
                  </a:cubicBezTo>
                  <a:cubicBezTo>
                    <a:pt x="9877" y="-11"/>
                    <a:pt x="11123" y="-91"/>
                    <a:pt x="12058" y="70"/>
                  </a:cubicBezTo>
                  <a:cubicBezTo>
                    <a:pt x="12993" y="230"/>
                    <a:pt x="13616" y="632"/>
                    <a:pt x="14031" y="1555"/>
                  </a:cubicBezTo>
                  <a:cubicBezTo>
                    <a:pt x="14446" y="2479"/>
                    <a:pt x="14654" y="3924"/>
                    <a:pt x="14446" y="4847"/>
                  </a:cubicBezTo>
                  <a:cubicBezTo>
                    <a:pt x="14239" y="5771"/>
                    <a:pt x="13616" y="6172"/>
                    <a:pt x="12993" y="6614"/>
                  </a:cubicBezTo>
                  <a:cubicBezTo>
                    <a:pt x="12370" y="7055"/>
                    <a:pt x="11746" y="7537"/>
                    <a:pt x="11954" y="7778"/>
                  </a:cubicBezTo>
                  <a:cubicBezTo>
                    <a:pt x="12162" y="8019"/>
                    <a:pt x="13200" y="8019"/>
                    <a:pt x="14862" y="8300"/>
                  </a:cubicBezTo>
                  <a:cubicBezTo>
                    <a:pt x="16523" y="8581"/>
                    <a:pt x="18808" y="9143"/>
                    <a:pt x="20054" y="9665"/>
                  </a:cubicBezTo>
                  <a:cubicBezTo>
                    <a:pt x="21300" y="10187"/>
                    <a:pt x="21508" y="10669"/>
                    <a:pt x="21404" y="11110"/>
                  </a:cubicBezTo>
                  <a:cubicBezTo>
                    <a:pt x="21300" y="11552"/>
                    <a:pt x="20885" y="11954"/>
                    <a:pt x="19120" y="12235"/>
                  </a:cubicBezTo>
                  <a:cubicBezTo>
                    <a:pt x="17354" y="12516"/>
                    <a:pt x="14239" y="12676"/>
                    <a:pt x="12370" y="12596"/>
                  </a:cubicBezTo>
                  <a:cubicBezTo>
                    <a:pt x="10500" y="12516"/>
                    <a:pt x="9877" y="12195"/>
                    <a:pt x="9254" y="11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3" name="Line"/>
            <p:cNvSpPr/>
            <p:nvPr/>
          </p:nvSpPr>
          <p:spPr>
            <a:xfrm>
              <a:off x="2010083" y="6357005"/>
              <a:ext cx="136218" cy="16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684" fill="norm" stroke="1" extrusionOk="0">
                  <a:moveTo>
                    <a:pt x="6431" y="8160"/>
                  </a:moveTo>
                  <a:cubicBezTo>
                    <a:pt x="5102" y="11023"/>
                    <a:pt x="3773" y="13885"/>
                    <a:pt x="2610" y="16228"/>
                  </a:cubicBezTo>
                  <a:cubicBezTo>
                    <a:pt x="1447" y="18570"/>
                    <a:pt x="450" y="20392"/>
                    <a:pt x="117" y="20652"/>
                  </a:cubicBezTo>
                  <a:cubicBezTo>
                    <a:pt x="-215" y="20912"/>
                    <a:pt x="117" y="19611"/>
                    <a:pt x="1613" y="16618"/>
                  </a:cubicBezTo>
                  <a:cubicBezTo>
                    <a:pt x="3108" y="13625"/>
                    <a:pt x="5767" y="8941"/>
                    <a:pt x="7760" y="5948"/>
                  </a:cubicBezTo>
                  <a:cubicBezTo>
                    <a:pt x="9754" y="2955"/>
                    <a:pt x="11083" y="1654"/>
                    <a:pt x="12745" y="743"/>
                  </a:cubicBezTo>
                  <a:cubicBezTo>
                    <a:pt x="14407" y="-168"/>
                    <a:pt x="16400" y="-688"/>
                    <a:pt x="17896" y="1914"/>
                  </a:cubicBezTo>
                  <a:cubicBezTo>
                    <a:pt x="19391" y="4517"/>
                    <a:pt x="20388" y="10242"/>
                    <a:pt x="21385" y="159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4" name="Line"/>
            <p:cNvSpPr/>
            <p:nvPr/>
          </p:nvSpPr>
          <p:spPr>
            <a:xfrm>
              <a:off x="2178049" y="7159977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0" y="15600"/>
                  </a:cubicBezTo>
                  <a:cubicBezTo>
                    <a:pt x="0" y="19200"/>
                    <a:pt x="0" y="20400"/>
                    <a:pt x="3600" y="21000"/>
                  </a:cubicBezTo>
                  <a:cubicBezTo>
                    <a:pt x="7200" y="21600"/>
                    <a:pt x="144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5" name="Line"/>
            <p:cNvSpPr/>
            <p:nvPr/>
          </p:nvSpPr>
          <p:spPr>
            <a:xfrm>
              <a:off x="2279650" y="7166327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6" name="Line"/>
            <p:cNvSpPr/>
            <p:nvPr/>
          </p:nvSpPr>
          <p:spPr>
            <a:xfrm>
              <a:off x="2177784" y="7159977"/>
              <a:ext cx="12091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274" y="0"/>
                  </a:moveTo>
                  <a:cubicBezTo>
                    <a:pt x="15315" y="4000"/>
                    <a:pt x="9357" y="8000"/>
                    <a:pt x="5446" y="10267"/>
                  </a:cubicBezTo>
                  <a:cubicBezTo>
                    <a:pt x="1536" y="12533"/>
                    <a:pt x="-326" y="13067"/>
                    <a:pt x="46" y="13600"/>
                  </a:cubicBezTo>
                  <a:cubicBezTo>
                    <a:pt x="419" y="14133"/>
                    <a:pt x="3026" y="14667"/>
                    <a:pt x="6191" y="15333"/>
                  </a:cubicBezTo>
                  <a:cubicBezTo>
                    <a:pt x="9357" y="16000"/>
                    <a:pt x="13081" y="16800"/>
                    <a:pt x="15315" y="17867"/>
                  </a:cubicBezTo>
                  <a:cubicBezTo>
                    <a:pt x="17550" y="18933"/>
                    <a:pt x="18295" y="20267"/>
                    <a:pt x="19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7" name="Line"/>
            <p:cNvSpPr/>
            <p:nvPr/>
          </p:nvSpPr>
          <p:spPr>
            <a:xfrm>
              <a:off x="2317750" y="7267927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8" name="Line"/>
            <p:cNvSpPr/>
            <p:nvPr/>
          </p:nvSpPr>
          <p:spPr>
            <a:xfrm>
              <a:off x="2387599" y="7217127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06"/>
                    <a:pt x="0" y="11012"/>
                    <a:pt x="3600" y="14612"/>
                  </a:cubicBezTo>
                  <a:cubicBezTo>
                    <a:pt x="7200" y="18212"/>
                    <a:pt x="144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9" name="Line"/>
            <p:cNvSpPr/>
            <p:nvPr/>
          </p:nvSpPr>
          <p:spPr>
            <a:xfrm>
              <a:off x="2463799" y="7204427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0" name="Line"/>
            <p:cNvSpPr/>
            <p:nvPr/>
          </p:nvSpPr>
          <p:spPr>
            <a:xfrm>
              <a:off x="2508250" y="7134577"/>
              <a:ext cx="4739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0" y="0"/>
                  </a:moveTo>
                  <a:cubicBezTo>
                    <a:pt x="9000" y="3273"/>
                    <a:pt x="18000" y="6545"/>
                    <a:pt x="19800" y="10145"/>
                  </a:cubicBezTo>
                  <a:cubicBezTo>
                    <a:pt x="21600" y="13745"/>
                    <a:pt x="16200" y="17673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1" name="Line"/>
            <p:cNvSpPr/>
            <p:nvPr/>
          </p:nvSpPr>
          <p:spPr>
            <a:xfrm>
              <a:off x="2051050" y="7178762"/>
              <a:ext cx="120651" cy="20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3267"/>
                  </a:moveTo>
                  <a:cubicBezTo>
                    <a:pt x="1516" y="1755"/>
                    <a:pt x="3032" y="243"/>
                    <a:pt x="3411" y="27"/>
                  </a:cubicBezTo>
                  <a:cubicBezTo>
                    <a:pt x="3789" y="-189"/>
                    <a:pt x="3032" y="891"/>
                    <a:pt x="2463" y="3267"/>
                  </a:cubicBezTo>
                  <a:cubicBezTo>
                    <a:pt x="1895" y="5643"/>
                    <a:pt x="1516" y="9315"/>
                    <a:pt x="4737" y="12555"/>
                  </a:cubicBezTo>
                  <a:cubicBezTo>
                    <a:pt x="7958" y="15795"/>
                    <a:pt x="14779" y="18603"/>
                    <a:pt x="21600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2" name="Line"/>
            <p:cNvSpPr/>
            <p:nvPr/>
          </p:nvSpPr>
          <p:spPr>
            <a:xfrm>
              <a:off x="2654300" y="7185377"/>
              <a:ext cx="139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3771"/>
                    <a:pt x="9818" y="7543"/>
                    <a:pt x="13418" y="11143"/>
                  </a:cubicBezTo>
                  <a:cubicBezTo>
                    <a:pt x="17018" y="14743"/>
                    <a:pt x="19309" y="181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3" name="Line"/>
            <p:cNvSpPr/>
            <p:nvPr/>
          </p:nvSpPr>
          <p:spPr>
            <a:xfrm>
              <a:off x="2692400" y="7153627"/>
              <a:ext cx="698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3273"/>
                    <a:pt x="13745" y="6545"/>
                    <a:pt x="10145" y="10145"/>
                  </a:cubicBezTo>
                  <a:cubicBezTo>
                    <a:pt x="6545" y="13745"/>
                    <a:pt x="3273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4" name="Line"/>
            <p:cNvSpPr/>
            <p:nvPr/>
          </p:nvSpPr>
          <p:spPr>
            <a:xfrm>
              <a:off x="2920999" y="7179027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5" name="Line"/>
            <p:cNvSpPr/>
            <p:nvPr/>
          </p:nvSpPr>
          <p:spPr>
            <a:xfrm>
              <a:off x="1320799" y="7344127"/>
              <a:ext cx="101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59"/>
                    <a:pt x="0" y="9318"/>
                    <a:pt x="0" y="12706"/>
                  </a:cubicBezTo>
                  <a:cubicBezTo>
                    <a:pt x="0" y="16094"/>
                    <a:pt x="0" y="18212"/>
                    <a:pt x="0" y="18212"/>
                  </a:cubicBezTo>
                  <a:cubicBezTo>
                    <a:pt x="0" y="18212"/>
                    <a:pt x="0" y="16094"/>
                    <a:pt x="450" y="13765"/>
                  </a:cubicBezTo>
                  <a:cubicBezTo>
                    <a:pt x="900" y="11435"/>
                    <a:pt x="1800" y="8894"/>
                    <a:pt x="4725" y="6776"/>
                  </a:cubicBezTo>
                  <a:cubicBezTo>
                    <a:pt x="7650" y="4659"/>
                    <a:pt x="12600" y="2965"/>
                    <a:pt x="15750" y="4447"/>
                  </a:cubicBezTo>
                  <a:cubicBezTo>
                    <a:pt x="18900" y="5929"/>
                    <a:pt x="20250" y="10588"/>
                    <a:pt x="20925" y="13976"/>
                  </a:cubicBezTo>
                  <a:cubicBezTo>
                    <a:pt x="21600" y="17365"/>
                    <a:pt x="21600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6" name="Line"/>
            <p:cNvSpPr/>
            <p:nvPr/>
          </p:nvSpPr>
          <p:spPr>
            <a:xfrm>
              <a:off x="1473200" y="7356827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5305"/>
                    <a:pt x="12600" y="10611"/>
                    <a:pt x="16200" y="14211"/>
                  </a:cubicBezTo>
                  <a:cubicBezTo>
                    <a:pt x="19800" y="17811"/>
                    <a:pt x="20700" y="1970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7" name="Line"/>
            <p:cNvSpPr/>
            <p:nvPr/>
          </p:nvSpPr>
          <p:spPr>
            <a:xfrm>
              <a:off x="1524000" y="7363177"/>
              <a:ext cx="698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720"/>
                    <a:pt x="15055" y="1440"/>
                    <a:pt x="11455" y="5040"/>
                  </a:cubicBezTo>
                  <a:cubicBezTo>
                    <a:pt x="7855" y="8640"/>
                    <a:pt x="3927" y="151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8" name="Line"/>
            <p:cNvSpPr/>
            <p:nvPr/>
          </p:nvSpPr>
          <p:spPr>
            <a:xfrm>
              <a:off x="1620148" y="7342467"/>
              <a:ext cx="75302" cy="17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84" fill="norm" stroke="1" extrusionOk="0">
                  <a:moveTo>
                    <a:pt x="21345" y="204"/>
                  </a:moveTo>
                  <a:cubicBezTo>
                    <a:pt x="18345" y="-56"/>
                    <a:pt x="15345" y="-316"/>
                    <a:pt x="12345" y="1115"/>
                  </a:cubicBezTo>
                  <a:cubicBezTo>
                    <a:pt x="9345" y="2547"/>
                    <a:pt x="6345" y="5670"/>
                    <a:pt x="4245" y="8532"/>
                  </a:cubicBezTo>
                  <a:cubicBezTo>
                    <a:pt x="2145" y="11395"/>
                    <a:pt x="945" y="13997"/>
                    <a:pt x="345" y="15949"/>
                  </a:cubicBezTo>
                  <a:cubicBezTo>
                    <a:pt x="-255" y="17901"/>
                    <a:pt x="-255" y="19202"/>
                    <a:pt x="1845" y="19983"/>
                  </a:cubicBezTo>
                  <a:cubicBezTo>
                    <a:pt x="3945" y="20764"/>
                    <a:pt x="8145" y="21024"/>
                    <a:pt x="12345" y="21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9" name="Line"/>
            <p:cNvSpPr/>
            <p:nvPr/>
          </p:nvSpPr>
          <p:spPr>
            <a:xfrm>
              <a:off x="1720849" y="7375877"/>
              <a:ext cx="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0" name="Line"/>
            <p:cNvSpPr/>
            <p:nvPr/>
          </p:nvSpPr>
          <p:spPr>
            <a:xfrm>
              <a:off x="1731016" y="7413977"/>
              <a:ext cx="53334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8" h="21600" fill="norm" stroke="1" extrusionOk="0">
                  <a:moveTo>
                    <a:pt x="20158" y="0"/>
                  </a:moveTo>
                  <a:cubicBezTo>
                    <a:pt x="14558" y="2965"/>
                    <a:pt x="8958" y="5929"/>
                    <a:pt x="4958" y="9106"/>
                  </a:cubicBezTo>
                  <a:cubicBezTo>
                    <a:pt x="958" y="12282"/>
                    <a:pt x="-1442" y="15671"/>
                    <a:pt x="958" y="17788"/>
                  </a:cubicBezTo>
                  <a:cubicBezTo>
                    <a:pt x="3358" y="19906"/>
                    <a:pt x="10558" y="20753"/>
                    <a:pt x="177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1" name="Line"/>
            <p:cNvSpPr/>
            <p:nvPr/>
          </p:nvSpPr>
          <p:spPr>
            <a:xfrm>
              <a:off x="1816100" y="7496527"/>
              <a:ext cx="50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2" name="Line"/>
            <p:cNvSpPr/>
            <p:nvPr/>
          </p:nvSpPr>
          <p:spPr>
            <a:xfrm>
              <a:off x="1847850" y="7452077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3" name="Line"/>
            <p:cNvSpPr/>
            <p:nvPr/>
          </p:nvSpPr>
          <p:spPr>
            <a:xfrm>
              <a:off x="1930399" y="7464777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4" name="Line"/>
            <p:cNvSpPr/>
            <p:nvPr/>
          </p:nvSpPr>
          <p:spPr>
            <a:xfrm>
              <a:off x="1962150" y="7420327"/>
              <a:ext cx="4739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0" y="0"/>
                  </a:moveTo>
                  <a:cubicBezTo>
                    <a:pt x="9000" y="3308"/>
                    <a:pt x="18000" y="6616"/>
                    <a:pt x="19800" y="10216"/>
                  </a:cubicBezTo>
                  <a:cubicBezTo>
                    <a:pt x="21600" y="13816"/>
                    <a:pt x="16200" y="17708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5" name="Line"/>
            <p:cNvSpPr/>
            <p:nvPr/>
          </p:nvSpPr>
          <p:spPr>
            <a:xfrm>
              <a:off x="3879850" y="6988527"/>
              <a:ext cx="2159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6" name="Line"/>
            <p:cNvSpPr/>
            <p:nvPr/>
          </p:nvSpPr>
          <p:spPr>
            <a:xfrm>
              <a:off x="3925297" y="7109177"/>
              <a:ext cx="18315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3607" y="0"/>
                  </a:moveTo>
                  <a:cubicBezTo>
                    <a:pt x="1869" y="2400"/>
                    <a:pt x="131" y="4800"/>
                    <a:pt x="7" y="8400"/>
                  </a:cubicBezTo>
                  <a:cubicBezTo>
                    <a:pt x="-117" y="12000"/>
                    <a:pt x="1373" y="16800"/>
                    <a:pt x="5221" y="19200"/>
                  </a:cubicBezTo>
                  <a:cubicBezTo>
                    <a:pt x="9069" y="21600"/>
                    <a:pt x="15276" y="21600"/>
                    <a:pt x="214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7" name="Line"/>
            <p:cNvSpPr/>
            <p:nvPr/>
          </p:nvSpPr>
          <p:spPr>
            <a:xfrm>
              <a:off x="6015179" y="6328127"/>
              <a:ext cx="331932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fill="norm" stroke="1" extrusionOk="0">
                  <a:moveTo>
                    <a:pt x="732" y="0"/>
                  </a:moveTo>
                  <a:cubicBezTo>
                    <a:pt x="512" y="0"/>
                    <a:pt x="292" y="0"/>
                    <a:pt x="161" y="576"/>
                  </a:cubicBezTo>
                  <a:cubicBezTo>
                    <a:pt x="30" y="1152"/>
                    <a:pt x="-11" y="2304"/>
                    <a:pt x="3" y="3024"/>
                  </a:cubicBezTo>
                  <a:cubicBezTo>
                    <a:pt x="17" y="3744"/>
                    <a:pt x="85" y="4032"/>
                    <a:pt x="354" y="3888"/>
                  </a:cubicBezTo>
                  <a:cubicBezTo>
                    <a:pt x="622" y="3744"/>
                    <a:pt x="1090" y="3168"/>
                    <a:pt x="1545" y="2448"/>
                  </a:cubicBezTo>
                  <a:cubicBezTo>
                    <a:pt x="1999" y="1728"/>
                    <a:pt x="2439" y="864"/>
                    <a:pt x="2949" y="432"/>
                  </a:cubicBezTo>
                  <a:cubicBezTo>
                    <a:pt x="3458" y="0"/>
                    <a:pt x="4036" y="0"/>
                    <a:pt x="4580" y="0"/>
                  </a:cubicBezTo>
                  <a:cubicBezTo>
                    <a:pt x="5124" y="0"/>
                    <a:pt x="5633" y="0"/>
                    <a:pt x="6163" y="144"/>
                  </a:cubicBezTo>
                  <a:cubicBezTo>
                    <a:pt x="6693" y="288"/>
                    <a:pt x="7244" y="576"/>
                    <a:pt x="7726" y="720"/>
                  </a:cubicBezTo>
                  <a:cubicBezTo>
                    <a:pt x="8208" y="864"/>
                    <a:pt x="8621" y="864"/>
                    <a:pt x="9034" y="1008"/>
                  </a:cubicBezTo>
                  <a:cubicBezTo>
                    <a:pt x="9447" y="1152"/>
                    <a:pt x="9860" y="1440"/>
                    <a:pt x="10287" y="1584"/>
                  </a:cubicBezTo>
                  <a:cubicBezTo>
                    <a:pt x="10713" y="1728"/>
                    <a:pt x="11154" y="1728"/>
                    <a:pt x="11594" y="1872"/>
                  </a:cubicBezTo>
                  <a:cubicBezTo>
                    <a:pt x="12035" y="2016"/>
                    <a:pt x="12475" y="2304"/>
                    <a:pt x="12923" y="2448"/>
                  </a:cubicBezTo>
                  <a:cubicBezTo>
                    <a:pt x="13370" y="2592"/>
                    <a:pt x="13825" y="2592"/>
                    <a:pt x="14272" y="2736"/>
                  </a:cubicBezTo>
                  <a:cubicBezTo>
                    <a:pt x="14719" y="2880"/>
                    <a:pt x="15160" y="3168"/>
                    <a:pt x="15669" y="3600"/>
                  </a:cubicBezTo>
                  <a:cubicBezTo>
                    <a:pt x="16179" y="4032"/>
                    <a:pt x="16757" y="4608"/>
                    <a:pt x="17349" y="5472"/>
                  </a:cubicBezTo>
                  <a:cubicBezTo>
                    <a:pt x="17941" y="6336"/>
                    <a:pt x="18547" y="7488"/>
                    <a:pt x="19104" y="8784"/>
                  </a:cubicBezTo>
                  <a:cubicBezTo>
                    <a:pt x="19662" y="10080"/>
                    <a:pt x="20171" y="11520"/>
                    <a:pt x="20563" y="12960"/>
                  </a:cubicBezTo>
                  <a:cubicBezTo>
                    <a:pt x="20956" y="14400"/>
                    <a:pt x="21231" y="15840"/>
                    <a:pt x="21382" y="17280"/>
                  </a:cubicBezTo>
                  <a:cubicBezTo>
                    <a:pt x="21534" y="18720"/>
                    <a:pt x="21561" y="20160"/>
                    <a:pt x="215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8" name="Line"/>
            <p:cNvSpPr/>
            <p:nvPr/>
          </p:nvSpPr>
          <p:spPr>
            <a:xfrm>
              <a:off x="4819650" y="6860154"/>
              <a:ext cx="317500" cy="40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73"/>
                  </a:moveTo>
                  <a:cubicBezTo>
                    <a:pt x="720" y="-39"/>
                    <a:pt x="1440" y="-151"/>
                    <a:pt x="2952" y="800"/>
                  </a:cubicBezTo>
                  <a:cubicBezTo>
                    <a:pt x="4464" y="1752"/>
                    <a:pt x="6768" y="3766"/>
                    <a:pt x="9216" y="6564"/>
                  </a:cubicBezTo>
                  <a:cubicBezTo>
                    <a:pt x="11664" y="9362"/>
                    <a:pt x="14256" y="12943"/>
                    <a:pt x="15840" y="15405"/>
                  </a:cubicBezTo>
                  <a:cubicBezTo>
                    <a:pt x="17424" y="17868"/>
                    <a:pt x="18000" y="19211"/>
                    <a:pt x="18504" y="20106"/>
                  </a:cubicBezTo>
                  <a:cubicBezTo>
                    <a:pt x="19008" y="21001"/>
                    <a:pt x="19440" y="21449"/>
                    <a:pt x="19800" y="21337"/>
                  </a:cubicBezTo>
                  <a:cubicBezTo>
                    <a:pt x="20160" y="21225"/>
                    <a:pt x="20448" y="20554"/>
                    <a:pt x="20736" y="19938"/>
                  </a:cubicBezTo>
                  <a:cubicBezTo>
                    <a:pt x="21024" y="19323"/>
                    <a:pt x="21312" y="18763"/>
                    <a:pt x="21600" y="18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9" name="Line"/>
            <p:cNvSpPr/>
            <p:nvPr/>
          </p:nvSpPr>
          <p:spPr>
            <a:xfrm>
              <a:off x="4837568" y="6836127"/>
              <a:ext cx="318632" cy="4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83" fill="norm" stroke="1" extrusionOk="0">
                  <a:moveTo>
                    <a:pt x="21533" y="0"/>
                  </a:moveTo>
                  <a:cubicBezTo>
                    <a:pt x="20389" y="741"/>
                    <a:pt x="19244" y="1482"/>
                    <a:pt x="17599" y="3124"/>
                  </a:cubicBezTo>
                  <a:cubicBezTo>
                    <a:pt x="15954" y="4765"/>
                    <a:pt x="13808" y="7306"/>
                    <a:pt x="11377" y="9953"/>
                  </a:cubicBezTo>
                  <a:cubicBezTo>
                    <a:pt x="8945" y="12600"/>
                    <a:pt x="6227" y="15353"/>
                    <a:pt x="4582" y="17047"/>
                  </a:cubicBezTo>
                  <a:cubicBezTo>
                    <a:pt x="2937" y="18741"/>
                    <a:pt x="2365" y="19376"/>
                    <a:pt x="1650" y="20012"/>
                  </a:cubicBezTo>
                  <a:cubicBezTo>
                    <a:pt x="934" y="20647"/>
                    <a:pt x="76" y="21282"/>
                    <a:pt x="5" y="21441"/>
                  </a:cubicBezTo>
                  <a:cubicBezTo>
                    <a:pt x="-67" y="21600"/>
                    <a:pt x="648" y="21282"/>
                    <a:pt x="1363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0" name="Line"/>
            <p:cNvSpPr/>
            <p:nvPr/>
          </p:nvSpPr>
          <p:spPr>
            <a:xfrm>
              <a:off x="5276850" y="7210777"/>
              <a:ext cx="190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1" name="Line"/>
            <p:cNvSpPr/>
            <p:nvPr/>
          </p:nvSpPr>
          <p:spPr>
            <a:xfrm>
              <a:off x="5646072" y="6850752"/>
              <a:ext cx="151478" cy="46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510" fill="norm" stroke="1" extrusionOk="0">
                  <a:moveTo>
                    <a:pt x="21175" y="1685"/>
                  </a:moveTo>
                  <a:cubicBezTo>
                    <a:pt x="20583" y="1094"/>
                    <a:pt x="19991" y="502"/>
                    <a:pt x="18956" y="206"/>
                  </a:cubicBezTo>
                  <a:cubicBezTo>
                    <a:pt x="17920" y="-90"/>
                    <a:pt x="16441" y="-90"/>
                    <a:pt x="14665" y="354"/>
                  </a:cubicBezTo>
                  <a:cubicBezTo>
                    <a:pt x="12890" y="798"/>
                    <a:pt x="10819" y="1685"/>
                    <a:pt x="8452" y="3214"/>
                  </a:cubicBezTo>
                  <a:cubicBezTo>
                    <a:pt x="6085" y="4743"/>
                    <a:pt x="3422" y="6913"/>
                    <a:pt x="1794" y="9329"/>
                  </a:cubicBezTo>
                  <a:cubicBezTo>
                    <a:pt x="167" y="11746"/>
                    <a:pt x="-425" y="14409"/>
                    <a:pt x="315" y="16431"/>
                  </a:cubicBezTo>
                  <a:cubicBezTo>
                    <a:pt x="1054" y="18452"/>
                    <a:pt x="3126" y="19833"/>
                    <a:pt x="6085" y="20573"/>
                  </a:cubicBezTo>
                  <a:cubicBezTo>
                    <a:pt x="9043" y="21313"/>
                    <a:pt x="12890" y="21411"/>
                    <a:pt x="16737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2" name="Line"/>
            <p:cNvSpPr/>
            <p:nvPr/>
          </p:nvSpPr>
          <p:spPr>
            <a:xfrm>
              <a:off x="5880100" y="6963127"/>
              <a:ext cx="1968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4539"/>
                    <a:pt x="6503" y="9078"/>
                    <a:pt x="9174" y="12365"/>
                  </a:cubicBezTo>
                  <a:cubicBezTo>
                    <a:pt x="11845" y="15652"/>
                    <a:pt x="13935" y="17687"/>
                    <a:pt x="15910" y="19017"/>
                  </a:cubicBezTo>
                  <a:cubicBezTo>
                    <a:pt x="17884" y="20348"/>
                    <a:pt x="19742" y="209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3" name="Line"/>
            <p:cNvSpPr/>
            <p:nvPr/>
          </p:nvSpPr>
          <p:spPr>
            <a:xfrm>
              <a:off x="5938100" y="6967817"/>
              <a:ext cx="164251" cy="30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05" fill="norm" stroke="1" extrusionOk="0">
                  <a:moveTo>
                    <a:pt x="21489" y="115"/>
                  </a:moveTo>
                  <a:cubicBezTo>
                    <a:pt x="19827" y="-32"/>
                    <a:pt x="18166" y="-179"/>
                    <a:pt x="15951" y="629"/>
                  </a:cubicBezTo>
                  <a:cubicBezTo>
                    <a:pt x="13735" y="1437"/>
                    <a:pt x="10966" y="3201"/>
                    <a:pt x="8474" y="5699"/>
                  </a:cubicBezTo>
                  <a:cubicBezTo>
                    <a:pt x="5981" y="8197"/>
                    <a:pt x="3766" y="11429"/>
                    <a:pt x="2381" y="13633"/>
                  </a:cubicBezTo>
                  <a:cubicBezTo>
                    <a:pt x="997" y="15837"/>
                    <a:pt x="443" y="17013"/>
                    <a:pt x="166" y="18188"/>
                  </a:cubicBezTo>
                  <a:cubicBezTo>
                    <a:pt x="-111" y="19364"/>
                    <a:pt x="-111" y="20539"/>
                    <a:pt x="720" y="20980"/>
                  </a:cubicBezTo>
                  <a:cubicBezTo>
                    <a:pt x="1551" y="21421"/>
                    <a:pt x="3212" y="21127"/>
                    <a:pt x="4874" y="20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4" name="Line"/>
            <p:cNvSpPr/>
            <p:nvPr/>
          </p:nvSpPr>
          <p:spPr>
            <a:xfrm>
              <a:off x="6232277" y="6867877"/>
              <a:ext cx="54223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0"/>
                  </a:moveTo>
                  <a:cubicBezTo>
                    <a:pt x="14636" y="4235"/>
                    <a:pt x="7990" y="8471"/>
                    <a:pt x="4251" y="11859"/>
                  </a:cubicBezTo>
                  <a:cubicBezTo>
                    <a:pt x="513" y="15247"/>
                    <a:pt x="-318" y="17788"/>
                    <a:pt x="97" y="19271"/>
                  </a:cubicBezTo>
                  <a:cubicBezTo>
                    <a:pt x="513" y="20753"/>
                    <a:pt x="2174" y="21176"/>
                    <a:pt x="38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5" name="Line"/>
            <p:cNvSpPr/>
            <p:nvPr/>
          </p:nvSpPr>
          <p:spPr>
            <a:xfrm>
              <a:off x="6115050" y="6842477"/>
              <a:ext cx="330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5" y="16800"/>
                    <a:pt x="2769" y="12000"/>
                    <a:pt x="6369" y="8400"/>
                  </a:cubicBezTo>
                  <a:cubicBezTo>
                    <a:pt x="9969" y="4800"/>
                    <a:pt x="1578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6" name="Line"/>
            <p:cNvSpPr/>
            <p:nvPr/>
          </p:nvSpPr>
          <p:spPr>
            <a:xfrm>
              <a:off x="6438900" y="7020277"/>
              <a:ext cx="1714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7" name="Line"/>
            <p:cNvSpPr/>
            <p:nvPr/>
          </p:nvSpPr>
          <p:spPr>
            <a:xfrm>
              <a:off x="6459411" y="6982177"/>
              <a:ext cx="16363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21138" y="0"/>
                  </a:moveTo>
                  <a:cubicBezTo>
                    <a:pt x="16490" y="2700"/>
                    <a:pt x="11842" y="5400"/>
                    <a:pt x="8151" y="8400"/>
                  </a:cubicBezTo>
                  <a:cubicBezTo>
                    <a:pt x="4460" y="11400"/>
                    <a:pt x="1725" y="14700"/>
                    <a:pt x="632" y="16950"/>
                  </a:cubicBezTo>
                  <a:cubicBezTo>
                    <a:pt x="-462" y="19200"/>
                    <a:pt x="85" y="20400"/>
                    <a:pt x="6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8" name="Line"/>
            <p:cNvSpPr/>
            <p:nvPr/>
          </p:nvSpPr>
          <p:spPr>
            <a:xfrm>
              <a:off x="6775449" y="6893277"/>
              <a:ext cx="7902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8526" y="0"/>
                  </a:moveTo>
                  <a:cubicBezTo>
                    <a:pt x="11368" y="122"/>
                    <a:pt x="14211" y="244"/>
                    <a:pt x="16484" y="1098"/>
                  </a:cubicBezTo>
                  <a:cubicBezTo>
                    <a:pt x="18758" y="1953"/>
                    <a:pt x="20463" y="3539"/>
                    <a:pt x="21032" y="5980"/>
                  </a:cubicBezTo>
                  <a:cubicBezTo>
                    <a:pt x="21600" y="8420"/>
                    <a:pt x="21032" y="11715"/>
                    <a:pt x="17337" y="14461"/>
                  </a:cubicBezTo>
                  <a:cubicBezTo>
                    <a:pt x="13642" y="17207"/>
                    <a:pt x="6821" y="194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9" name="Line"/>
            <p:cNvSpPr/>
            <p:nvPr/>
          </p:nvSpPr>
          <p:spPr>
            <a:xfrm>
              <a:off x="6864350" y="6766277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0" name="Line"/>
            <p:cNvSpPr/>
            <p:nvPr/>
          </p:nvSpPr>
          <p:spPr>
            <a:xfrm>
              <a:off x="7092950" y="6671027"/>
              <a:ext cx="63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1" name="Line"/>
            <p:cNvSpPr/>
            <p:nvPr/>
          </p:nvSpPr>
          <p:spPr>
            <a:xfrm>
              <a:off x="7207250" y="6937727"/>
              <a:ext cx="2159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9" y="1309"/>
                    <a:pt x="4659" y="2618"/>
                    <a:pt x="7624" y="5564"/>
                  </a:cubicBezTo>
                  <a:cubicBezTo>
                    <a:pt x="10588" y="8509"/>
                    <a:pt x="14188" y="13091"/>
                    <a:pt x="16624" y="16036"/>
                  </a:cubicBezTo>
                  <a:cubicBezTo>
                    <a:pt x="19059" y="18982"/>
                    <a:pt x="20329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2" name="Line"/>
            <p:cNvSpPr/>
            <p:nvPr/>
          </p:nvSpPr>
          <p:spPr>
            <a:xfrm>
              <a:off x="7251700" y="6937727"/>
              <a:ext cx="2095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616"/>
                    <a:pt x="16364" y="3233"/>
                    <a:pt x="12982" y="5731"/>
                  </a:cubicBezTo>
                  <a:cubicBezTo>
                    <a:pt x="9600" y="8229"/>
                    <a:pt x="5455" y="11608"/>
                    <a:pt x="3164" y="14400"/>
                  </a:cubicBezTo>
                  <a:cubicBezTo>
                    <a:pt x="873" y="17192"/>
                    <a:pt x="436" y="193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3" name="Line"/>
            <p:cNvSpPr/>
            <p:nvPr/>
          </p:nvSpPr>
          <p:spPr>
            <a:xfrm>
              <a:off x="7607300" y="6817077"/>
              <a:ext cx="698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4" name="Line"/>
            <p:cNvSpPr/>
            <p:nvPr/>
          </p:nvSpPr>
          <p:spPr>
            <a:xfrm>
              <a:off x="7473950" y="6769950"/>
              <a:ext cx="3492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440" y="12302"/>
                    <a:pt x="2880" y="4448"/>
                    <a:pt x="6480" y="1502"/>
                  </a:cubicBezTo>
                  <a:cubicBezTo>
                    <a:pt x="10080" y="-1443"/>
                    <a:pt x="1584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5" name="Line"/>
            <p:cNvSpPr/>
            <p:nvPr/>
          </p:nvSpPr>
          <p:spPr>
            <a:xfrm>
              <a:off x="7988300" y="6931377"/>
              <a:ext cx="1270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769"/>
                    <a:pt x="7200" y="5538"/>
                    <a:pt x="10800" y="9138"/>
                  </a:cubicBezTo>
                  <a:cubicBezTo>
                    <a:pt x="14400" y="12738"/>
                    <a:pt x="18000" y="171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6" name="Line"/>
            <p:cNvSpPr/>
            <p:nvPr/>
          </p:nvSpPr>
          <p:spPr>
            <a:xfrm>
              <a:off x="8058150" y="6950427"/>
              <a:ext cx="1651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3750"/>
                    <a:pt x="11631" y="7500"/>
                    <a:pt x="8031" y="11100"/>
                  </a:cubicBezTo>
                  <a:cubicBezTo>
                    <a:pt x="4431" y="14700"/>
                    <a:pt x="2215" y="18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7" name="Line"/>
            <p:cNvSpPr/>
            <p:nvPr/>
          </p:nvSpPr>
          <p:spPr>
            <a:xfrm>
              <a:off x="4124271" y="7493558"/>
              <a:ext cx="4125720" cy="10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288" fill="norm" stroke="1" extrusionOk="0">
                  <a:moveTo>
                    <a:pt x="382" y="9678"/>
                  </a:moveTo>
                  <a:cubicBezTo>
                    <a:pt x="803" y="10110"/>
                    <a:pt x="1223" y="10542"/>
                    <a:pt x="1616" y="11190"/>
                  </a:cubicBezTo>
                  <a:cubicBezTo>
                    <a:pt x="2009" y="11838"/>
                    <a:pt x="2374" y="12702"/>
                    <a:pt x="2767" y="13134"/>
                  </a:cubicBezTo>
                  <a:cubicBezTo>
                    <a:pt x="3160" y="13566"/>
                    <a:pt x="3580" y="13566"/>
                    <a:pt x="3984" y="13566"/>
                  </a:cubicBezTo>
                  <a:cubicBezTo>
                    <a:pt x="4388" y="13566"/>
                    <a:pt x="4775" y="13566"/>
                    <a:pt x="5207" y="13134"/>
                  </a:cubicBezTo>
                  <a:cubicBezTo>
                    <a:pt x="5638" y="12702"/>
                    <a:pt x="6114" y="11838"/>
                    <a:pt x="6596" y="11190"/>
                  </a:cubicBezTo>
                  <a:cubicBezTo>
                    <a:pt x="7077" y="10542"/>
                    <a:pt x="7564" y="10110"/>
                    <a:pt x="7979" y="9678"/>
                  </a:cubicBezTo>
                  <a:cubicBezTo>
                    <a:pt x="8394" y="9246"/>
                    <a:pt x="8737" y="8814"/>
                    <a:pt x="9091" y="8598"/>
                  </a:cubicBezTo>
                  <a:cubicBezTo>
                    <a:pt x="9445" y="8382"/>
                    <a:pt x="9810" y="8382"/>
                    <a:pt x="10175" y="8166"/>
                  </a:cubicBezTo>
                  <a:cubicBezTo>
                    <a:pt x="10540" y="7950"/>
                    <a:pt x="10906" y="7518"/>
                    <a:pt x="11276" y="7302"/>
                  </a:cubicBezTo>
                  <a:cubicBezTo>
                    <a:pt x="11647" y="7086"/>
                    <a:pt x="12023" y="7086"/>
                    <a:pt x="12405" y="7086"/>
                  </a:cubicBezTo>
                  <a:cubicBezTo>
                    <a:pt x="12787" y="7086"/>
                    <a:pt x="13174" y="7086"/>
                    <a:pt x="13550" y="7086"/>
                  </a:cubicBezTo>
                  <a:cubicBezTo>
                    <a:pt x="13927" y="7086"/>
                    <a:pt x="14292" y="7086"/>
                    <a:pt x="14657" y="7086"/>
                  </a:cubicBezTo>
                  <a:cubicBezTo>
                    <a:pt x="15022" y="7086"/>
                    <a:pt x="15387" y="7086"/>
                    <a:pt x="15747" y="7302"/>
                  </a:cubicBezTo>
                  <a:cubicBezTo>
                    <a:pt x="16106" y="7518"/>
                    <a:pt x="16461" y="7950"/>
                    <a:pt x="16887" y="8166"/>
                  </a:cubicBezTo>
                  <a:cubicBezTo>
                    <a:pt x="17313" y="8382"/>
                    <a:pt x="17811" y="8382"/>
                    <a:pt x="18275" y="8598"/>
                  </a:cubicBezTo>
                  <a:cubicBezTo>
                    <a:pt x="18740" y="8814"/>
                    <a:pt x="19172" y="9246"/>
                    <a:pt x="19598" y="9678"/>
                  </a:cubicBezTo>
                  <a:cubicBezTo>
                    <a:pt x="20024" y="10110"/>
                    <a:pt x="20444" y="10542"/>
                    <a:pt x="20837" y="11190"/>
                  </a:cubicBezTo>
                  <a:cubicBezTo>
                    <a:pt x="21230" y="11838"/>
                    <a:pt x="21595" y="12702"/>
                    <a:pt x="21567" y="12702"/>
                  </a:cubicBezTo>
                  <a:cubicBezTo>
                    <a:pt x="21540" y="12702"/>
                    <a:pt x="21119" y="11838"/>
                    <a:pt x="20732" y="11190"/>
                  </a:cubicBezTo>
                  <a:cubicBezTo>
                    <a:pt x="20345" y="10542"/>
                    <a:pt x="19990" y="10110"/>
                    <a:pt x="19592" y="9678"/>
                  </a:cubicBezTo>
                  <a:cubicBezTo>
                    <a:pt x="19194" y="9246"/>
                    <a:pt x="18751" y="8814"/>
                    <a:pt x="18358" y="8382"/>
                  </a:cubicBezTo>
                  <a:cubicBezTo>
                    <a:pt x="17965" y="7950"/>
                    <a:pt x="17622" y="7518"/>
                    <a:pt x="17274" y="7302"/>
                  </a:cubicBezTo>
                  <a:cubicBezTo>
                    <a:pt x="16925" y="7086"/>
                    <a:pt x="16571" y="7086"/>
                    <a:pt x="16206" y="7086"/>
                  </a:cubicBezTo>
                  <a:cubicBezTo>
                    <a:pt x="15841" y="7086"/>
                    <a:pt x="15465" y="7086"/>
                    <a:pt x="15077" y="7086"/>
                  </a:cubicBezTo>
                  <a:cubicBezTo>
                    <a:pt x="14690" y="7086"/>
                    <a:pt x="14292" y="7086"/>
                    <a:pt x="13888" y="7086"/>
                  </a:cubicBezTo>
                  <a:cubicBezTo>
                    <a:pt x="13484" y="7086"/>
                    <a:pt x="13075" y="7086"/>
                    <a:pt x="12682" y="7086"/>
                  </a:cubicBezTo>
                  <a:cubicBezTo>
                    <a:pt x="12289" y="7086"/>
                    <a:pt x="11913" y="7086"/>
                    <a:pt x="11514" y="7302"/>
                  </a:cubicBezTo>
                  <a:cubicBezTo>
                    <a:pt x="11116" y="7518"/>
                    <a:pt x="10695" y="7950"/>
                    <a:pt x="10297" y="8166"/>
                  </a:cubicBezTo>
                  <a:cubicBezTo>
                    <a:pt x="9899" y="8382"/>
                    <a:pt x="9522" y="8382"/>
                    <a:pt x="9124" y="8382"/>
                  </a:cubicBezTo>
                  <a:cubicBezTo>
                    <a:pt x="8726" y="8382"/>
                    <a:pt x="8305" y="8382"/>
                    <a:pt x="7907" y="8598"/>
                  </a:cubicBezTo>
                  <a:cubicBezTo>
                    <a:pt x="7509" y="8814"/>
                    <a:pt x="7132" y="9246"/>
                    <a:pt x="6762" y="9462"/>
                  </a:cubicBezTo>
                  <a:cubicBezTo>
                    <a:pt x="6391" y="9678"/>
                    <a:pt x="6026" y="9678"/>
                    <a:pt x="5672" y="9894"/>
                  </a:cubicBezTo>
                  <a:cubicBezTo>
                    <a:pt x="5318" y="10110"/>
                    <a:pt x="4975" y="10542"/>
                    <a:pt x="4571" y="11190"/>
                  </a:cubicBezTo>
                  <a:cubicBezTo>
                    <a:pt x="4167" y="11838"/>
                    <a:pt x="3702" y="12702"/>
                    <a:pt x="3237" y="13566"/>
                  </a:cubicBezTo>
                  <a:cubicBezTo>
                    <a:pt x="2772" y="14430"/>
                    <a:pt x="2308" y="15294"/>
                    <a:pt x="1871" y="16158"/>
                  </a:cubicBezTo>
                  <a:cubicBezTo>
                    <a:pt x="1434" y="17022"/>
                    <a:pt x="1024" y="17886"/>
                    <a:pt x="742" y="18534"/>
                  </a:cubicBezTo>
                  <a:cubicBezTo>
                    <a:pt x="460" y="19182"/>
                    <a:pt x="305" y="19614"/>
                    <a:pt x="189" y="19830"/>
                  </a:cubicBezTo>
                  <a:cubicBezTo>
                    <a:pt x="72" y="20046"/>
                    <a:pt x="-5" y="20046"/>
                    <a:pt x="1" y="20262"/>
                  </a:cubicBezTo>
                  <a:cubicBezTo>
                    <a:pt x="6" y="20478"/>
                    <a:pt x="95" y="20910"/>
                    <a:pt x="344" y="21126"/>
                  </a:cubicBezTo>
                  <a:cubicBezTo>
                    <a:pt x="593" y="21342"/>
                    <a:pt x="1002" y="21342"/>
                    <a:pt x="1417" y="21126"/>
                  </a:cubicBezTo>
                  <a:cubicBezTo>
                    <a:pt x="1832" y="20910"/>
                    <a:pt x="2252" y="20478"/>
                    <a:pt x="2651" y="20046"/>
                  </a:cubicBezTo>
                  <a:cubicBezTo>
                    <a:pt x="3049" y="19614"/>
                    <a:pt x="3425" y="19182"/>
                    <a:pt x="3796" y="18750"/>
                  </a:cubicBezTo>
                  <a:cubicBezTo>
                    <a:pt x="4167" y="18318"/>
                    <a:pt x="4532" y="17886"/>
                    <a:pt x="4952" y="17238"/>
                  </a:cubicBezTo>
                  <a:cubicBezTo>
                    <a:pt x="5373" y="16590"/>
                    <a:pt x="5849" y="15726"/>
                    <a:pt x="6325" y="14862"/>
                  </a:cubicBezTo>
                  <a:cubicBezTo>
                    <a:pt x="6800" y="13998"/>
                    <a:pt x="7276" y="13134"/>
                    <a:pt x="7641" y="12702"/>
                  </a:cubicBezTo>
                  <a:cubicBezTo>
                    <a:pt x="8006" y="12270"/>
                    <a:pt x="8261" y="12270"/>
                    <a:pt x="8521" y="12054"/>
                  </a:cubicBezTo>
                  <a:cubicBezTo>
                    <a:pt x="8781" y="11838"/>
                    <a:pt x="9047" y="11406"/>
                    <a:pt x="9307" y="10974"/>
                  </a:cubicBezTo>
                  <a:cubicBezTo>
                    <a:pt x="9567" y="10542"/>
                    <a:pt x="9821" y="10110"/>
                    <a:pt x="10076" y="9678"/>
                  </a:cubicBezTo>
                  <a:cubicBezTo>
                    <a:pt x="10330" y="9246"/>
                    <a:pt x="10585" y="8814"/>
                    <a:pt x="10961" y="8166"/>
                  </a:cubicBezTo>
                  <a:cubicBezTo>
                    <a:pt x="11337" y="7518"/>
                    <a:pt x="11835" y="6654"/>
                    <a:pt x="12311" y="5790"/>
                  </a:cubicBezTo>
                  <a:cubicBezTo>
                    <a:pt x="12787" y="4926"/>
                    <a:pt x="13240" y="4062"/>
                    <a:pt x="13683" y="3198"/>
                  </a:cubicBezTo>
                  <a:cubicBezTo>
                    <a:pt x="14126" y="2334"/>
                    <a:pt x="14557" y="1470"/>
                    <a:pt x="15022" y="822"/>
                  </a:cubicBezTo>
                  <a:cubicBezTo>
                    <a:pt x="15487" y="174"/>
                    <a:pt x="15985" y="-258"/>
                    <a:pt x="16510" y="174"/>
                  </a:cubicBezTo>
                  <a:cubicBezTo>
                    <a:pt x="17036" y="606"/>
                    <a:pt x="17589" y="1902"/>
                    <a:pt x="17932" y="3630"/>
                  </a:cubicBezTo>
                  <a:cubicBezTo>
                    <a:pt x="18275" y="5358"/>
                    <a:pt x="18408" y="7518"/>
                    <a:pt x="18541" y="96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8" name="Line"/>
            <p:cNvSpPr/>
            <p:nvPr/>
          </p:nvSpPr>
          <p:spPr>
            <a:xfrm>
              <a:off x="9410678" y="6768394"/>
              <a:ext cx="129284" cy="89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516" fill="norm" stroke="1" extrusionOk="0">
                  <a:moveTo>
                    <a:pt x="4054" y="1318"/>
                  </a:moveTo>
                  <a:cubicBezTo>
                    <a:pt x="4729" y="913"/>
                    <a:pt x="5404" y="507"/>
                    <a:pt x="6585" y="279"/>
                  </a:cubicBezTo>
                  <a:cubicBezTo>
                    <a:pt x="7766" y="51"/>
                    <a:pt x="9454" y="0"/>
                    <a:pt x="11141" y="0"/>
                  </a:cubicBezTo>
                  <a:cubicBezTo>
                    <a:pt x="12829" y="0"/>
                    <a:pt x="14516" y="51"/>
                    <a:pt x="16372" y="532"/>
                  </a:cubicBezTo>
                  <a:cubicBezTo>
                    <a:pt x="18228" y="1014"/>
                    <a:pt x="20253" y="1927"/>
                    <a:pt x="19579" y="3220"/>
                  </a:cubicBezTo>
                  <a:cubicBezTo>
                    <a:pt x="18903" y="4513"/>
                    <a:pt x="15529" y="6186"/>
                    <a:pt x="12491" y="7479"/>
                  </a:cubicBezTo>
                  <a:cubicBezTo>
                    <a:pt x="9454" y="8772"/>
                    <a:pt x="6754" y="9685"/>
                    <a:pt x="6754" y="10546"/>
                  </a:cubicBezTo>
                  <a:cubicBezTo>
                    <a:pt x="6754" y="11408"/>
                    <a:pt x="9454" y="12220"/>
                    <a:pt x="12660" y="13183"/>
                  </a:cubicBezTo>
                  <a:cubicBezTo>
                    <a:pt x="15866" y="14146"/>
                    <a:pt x="19579" y="15262"/>
                    <a:pt x="20422" y="16352"/>
                  </a:cubicBezTo>
                  <a:cubicBezTo>
                    <a:pt x="21266" y="17442"/>
                    <a:pt x="19241" y="18507"/>
                    <a:pt x="16035" y="19344"/>
                  </a:cubicBezTo>
                  <a:cubicBezTo>
                    <a:pt x="12829" y="20180"/>
                    <a:pt x="8441" y="20789"/>
                    <a:pt x="5404" y="21144"/>
                  </a:cubicBezTo>
                  <a:cubicBezTo>
                    <a:pt x="2366" y="21499"/>
                    <a:pt x="679" y="21600"/>
                    <a:pt x="172" y="21448"/>
                  </a:cubicBezTo>
                  <a:cubicBezTo>
                    <a:pt x="-334" y="21296"/>
                    <a:pt x="341" y="20890"/>
                    <a:pt x="1354" y="20611"/>
                  </a:cubicBezTo>
                  <a:cubicBezTo>
                    <a:pt x="2366" y="20332"/>
                    <a:pt x="3716" y="20180"/>
                    <a:pt x="5066" y="20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9" name="Line"/>
            <p:cNvSpPr/>
            <p:nvPr/>
          </p:nvSpPr>
          <p:spPr>
            <a:xfrm>
              <a:off x="9989961" y="6726605"/>
              <a:ext cx="257760" cy="2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2" fill="norm" stroke="1" extrusionOk="0">
                  <a:moveTo>
                    <a:pt x="5678" y="12372"/>
                  </a:moveTo>
                  <a:cubicBezTo>
                    <a:pt x="4273" y="14923"/>
                    <a:pt x="2868" y="17474"/>
                    <a:pt x="1903" y="19090"/>
                  </a:cubicBezTo>
                  <a:cubicBezTo>
                    <a:pt x="937" y="20706"/>
                    <a:pt x="410" y="21386"/>
                    <a:pt x="146" y="21216"/>
                  </a:cubicBezTo>
                  <a:cubicBezTo>
                    <a:pt x="-117" y="21046"/>
                    <a:pt x="-117" y="20025"/>
                    <a:pt x="937" y="17134"/>
                  </a:cubicBezTo>
                  <a:cubicBezTo>
                    <a:pt x="1990" y="14243"/>
                    <a:pt x="4098" y="9480"/>
                    <a:pt x="5590" y="6589"/>
                  </a:cubicBezTo>
                  <a:cubicBezTo>
                    <a:pt x="7083" y="3698"/>
                    <a:pt x="7961" y="2677"/>
                    <a:pt x="8751" y="1912"/>
                  </a:cubicBezTo>
                  <a:cubicBezTo>
                    <a:pt x="9542" y="1147"/>
                    <a:pt x="10244" y="636"/>
                    <a:pt x="10771" y="892"/>
                  </a:cubicBezTo>
                  <a:cubicBezTo>
                    <a:pt x="11298" y="1147"/>
                    <a:pt x="11649" y="2167"/>
                    <a:pt x="11824" y="3103"/>
                  </a:cubicBezTo>
                  <a:cubicBezTo>
                    <a:pt x="12000" y="4038"/>
                    <a:pt x="12000" y="4888"/>
                    <a:pt x="12000" y="5739"/>
                  </a:cubicBezTo>
                  <a:cubicBezTo>
                    <a:pt x="12000" y="6589"/>
                    <a:pt x="12000" y="7440"/>
                    <a:pt x="12351" y="7610"/>
                  </a:cubicBezTo>
                  <a:cubicBezTo>
                    <a:pt x="12703" y="7780"/>
                    <a:pt x="13405" y="7269"/>
                    <a:pt x="14546" y="5909"/>
                  </a:cubicBezTo>
                  <a:cubicBezTo>
                    <a:pt x="15688" y="4548"/>
                    <a:pt x="17268" y="2337"/>
                    <a:pt x="18498" y="1147"/>
                  </a:cubicBezTo>
                  <a:cubicBezTo>
                    <a:pt x="19727" y="-44"/>
                    <a:pt x="20605" y="-214"/>
                    <a:pt x="21044" y="211"/>
                  </a:cubicBezTo>
                  <a:cubicBezTo>
                    <a:pt x="21483" y="636"/>
                    <a:pt x="21483" y="1657"/>
                    <a:pt x="21132" y="4293"/>
                  </a:cubicBezTo>
                  <a:cubicBezTo>
                    <a:pt x="20781" y="6929"/>
                    <a:pt x="20078" y="11181"/>
                    <a:pt x="19727" y="13817"/>
                  </a:cubicBezTo>
                  <a:cubicBezTo>
                    <a:pt x="19376" y="16454"/>
                    <a:pt x="19376" y="17474"/>
                    <a:pt x="19376" y="18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0" name="Line"/>
            <p:cNvSpPr/>
            <p:nvPr/>
          </p:nvSpPr>
          <p:spPr>
            <a:xfrm>
              <a:off x="10332460" y="6702519"/>
              <a:ext cx="111174" cy="26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51" fill="norm" stroke="1" extrusionOk="0">
                  <a:moveTo>
                    <a:pt x="12031" y="5634"/>
                  </a:moveTo>
                  <a:cubicBezTo>
                    <a:pt x="7956" y="9375"/>
                    <a:pt x="3880" y="13117"/>
                    <a:pt x="1843" y="15413"/>
                  </a:cubicBezTo>
                  <a:cubicBezTo>
                    <a:pt x="-195" y="17709"/>
                    <a:pt x="-195" y="18560"/>
                    <a:pt x="213" y="18475"/>
                  </a:cubicBezTo>
                  <a:cubicBezTo>
                    <a:pt x="620" y="18390"/>
                    <a:pt x="1435" y="17369"/>
                    <a:pt x="3880" y="14393"/>
                  </a:cubicBezTo>
                  <a:cubicBezTo>
                    <a:pt x="6326" y="11416"/>
                    <a:pt x="10401" y="6484"/>
                    <a:pt x="13458" y="3593"/>
                  </a:cubicBezTo>
                  <a:cubicBezTo>
                    <a:pt x="16514" y="701"/>
                    <a:pt x="18552" y="-149"/>
                    <a:pt x="19775" y="21"/>
                  </a:cubicBezTo>
                  <a:cubicBezTo>
                    <a:pt x="20997" y="191"/>
                    <a:pt x="21405" y="1382"/>
                    <a:pt x="21405" y="5123"/>
                  </a:cubicBezTo>
                  <a:cubicBezTo>
                    <a:pt x="21405" y="8865"/>
                    <a:pt x="20997" y="15158"/>
                    <a:pt x="20590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1" name="Line"/>
            <p:cNvSpPr/>
            <p:nvPr/>
          </p:nvSpPr>
          <p:spPr>
            <a:xfrm>
              <a:off x="10356850" y="6804377"/>
              <a:ext cx="107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4400"/>
                    <a:pt x="7624" y="7200"/>
                    <a:pt x="11224" y="3600"/>
                  </a:cubicBezTo>
                  <a:cubicBezTo>
                    <a:pt x="14824" y="0"/>
                    <a:pt x="1821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2" name="Line"/>
            <p:cNvSpPr/>
            <p:nvPr/>
          </p:nvSpPr>
          <p:spPr>
            <a:xfrm>
              <a:off x="10528300" y="6675647"/>
              <a:ext cx="104864" cy="26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17" fill="norm" stroke="1" extrusionOk="0">
                  <a:moveTo>
                    <a:pt x="9072" y="10426"/>
                  </a:moveTo>
                  <a:cubicBezTo>
                    <a:pt x="7344" y="13511"/>
                    <a:pt x="5616" y="16597"/>
                    <a:pt x="4536" y="18568"/>
                  </a:cubicBezTo>
                  <a:cubicBezTo>
                    <a:pt x="3456" y="20540"/>
                    <a:pt x="3024" y="21397"/>
                    <a:pt x="2592" y="21311"/>
                  </a:cubicBezTo>
                  <a:cubicBezTo>
                    <a:pt x="2160" y="21226"/>
                    <a:pt x="1728" y="20197"/>
                    <a:pt x="2160" y="16940"/>
                  </a:cubicBezTo>
                  <a:cubicBezTo>
                    <a:pt x="2592" y="13683"/>
                    <a:pt x="3888" y="8197"/>
                    <a:pt x="5400" y="4940"/>
                  </a:cubicBezTo>
                  <a:cubicBezTo>
                    <a:pt x="6912" y="1683"/>
                    <a:pt x="8640" y="654"/>
                    <a:pt x="10584" y="226"/>
                  </a:cubicBezTo>
                  <a:cubicBezTo>
                    <a:pt x="12528" y="-203"/>
                    <a:pt x="14688" y="-32"/>
                    <a:pt x="16848" y="826"/>
                  </a:cubicBezTo>
                  <a:cubicBezTo>
                    <a:pt x="19008" y="1683"/>
                    <a:pt x="21168" y="3226"/>
                    <a:pt x="21384" y="5111"/>
                  </a:cubicBezTo>
                  <a:cubicBezTo>
                    <a:pt x="21600" y="6997"/>
                    <a:pt x="19872" y="9226"/>
                    <a:pt x="15984" y="10511"/>
                  </a:cubicBezTo>
                  <a:cubicBezTo>
                    <a:pt x="12096" y="11797"/>
                    <a:pt x="6048" y="12140"/>
                    <a:pt x="0" y="12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3" name="Line"/>
            <p:cNvSpPr/>
            <p:nvPr/>
          </p:nvSpPr>
          <p:spPr>
            <a:xfrm>
              <a:off x="10663070" y="6684868"/>
              <a:ext cx="150981" cy="24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143" fill="norm" stroke="1" extrusionOk="0">
                  <a:moveTo>
                    <a:pt x="20543" y="3170"/>
                  </a:moveTo>
                  <a:cubicBezTo>
                    <a:pt x="20543" y="1899"/>
                    <a:pt x="20543" y="629"/>
                    <a:pt x="19823" y="175"/>
                  </a:cubicBezTo>
                  <a:cubicBezTo>
                    <a:pt x="19103" y="-279"/>
                    <a:pt x="17663" y="84"/>
                    <a:pt x="14351" y="2081"/>
                  </a:cubicBezTo>
                  <a:cubicBezTo>
                    <a:pt x="11039" y="4077"/>
                    <a:pt x="5855" y="7708"/>
                    <a:pt x="2831" y="10793"/>
                  </a:cubicBezTo>
                  <a:cubicBezTo>
                    <a:pt x="-193" y="13879"/>
                    <a:pt x="-1057" y="16420"/>
                    <a:pt x="1535" y="18145"/>
                  </a:cubicBezTo>
                  <a:cubicBezTo>
                    <a:pt x="4127" y="19869"/>
                    <a:pt x="10175" y="20776"/>
                    <a:pt x="13919" y="21049"/>
                  </a:cubicBezTo>
                  <a:cubicBezTo>
                    <a:pt x="17663" y="21321"/>
                    <a:pt x="19103" y="20958"/>
                    <a:pt x="20543" y="20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4" name="Line"/>
            <p:cNvSpPr/>
            <p:nvPr/>
          </p:nvSpPr>
          <p:spPr>
            <a:xfrm>
              <a:off x="10674350" y="6867877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5" name="Line"/>
            <p:cNvSpPr/>
            <p:nvPr/>
          </p:nvSpPr>
          <p:spPr>
            <a:xfrm>
              <a:off x="9975850" y="7225808"/>
              <a:ext cx="165100" cy="2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912"/>
                  </a:moveTo>
                  <a:cubicBezTo>
                    <a:pt x="18277" y="354"/>
                    <a:pt x="14954" y="-205"/>
                    <a:pt x="11908" y="74"/>
                  </a:cubicBezTo>
                  <a:cubicBezTo>
                    <a:pt x="8862" y="354"/>
                    <a:pt x="6092" y="1471"/>
                    <a:pt x="4292" y="2495"/>
                  </a:cubicBezTo>
                  <a:cubicBezTo>
                    <a:pt x="2492" y="3519"/>
                    <a:pt x="1662" y="4450"/>
                    <a:pt x="1523" y="5381"/>
                  </a:cubicBezTo>
                  <a:cubicBezTo>
                    <a:pt x="1385" y="6312"/>
                    <a:pt x="1938" y="7243"/>
                    <a:pt x="3877" y="8547"/>
                  </a:cubicBezTo>
                  <a:cubicBezTo>
                    <a:pt x="5815" y="9850"/>
                    <a:pt x="9138" y="11526"/>
                    <a:pt x="11354" y="12736"/>
                  </a:cubicBezTo>
                  <a:cubicBezTo>
                    <a:pt x="13569" y="13947"/>
                    <a:pt x="14677" y="14692"/>
                    <a:pt x="15231" y="15529"/>
                  </a:cubicBezTo>
                  <a:cubicBezTo>
                    <a:pt x="15785" y="16367"/>
                    <a:pt x="15785" y="17298"/>
                    <a:pt x="15231" y="18043"/>
                  </a:cubicBezTo>
                  <a:cubicBezTo>
                    <a:pt x="14677" y="18788"/>
                    <a:pt x="13569" y="19347"/>
                    <a:pt x="11631" y="19998"/>
                  </a:cubicBezTo>
                  <a:cubicBezTo>
                    <a:pt x="9692" y="20650"/>
                    <a:pt x="6923" y="21395"/>
                    <a:pt x="4846" y="21395"/>
                  </a:cubicBezTo>
                  <a:cubicBezTo>
                    <a:pt x="2769" y="21395"/>
                    <a:pt x="1385" y="20650"/>
                    <a:pt x="0" y="19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6" name="Line"/>
            <p:cNvSpPr/>
            <p:nvPr/>
          </p:nvSpPr>
          <p:spPr>
            <a:xfrm>
              <a:off x="10153670" y="7275220"/>
              <a:ext cx="107931" cy="1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100" fill="norm" stroke="1" extrusionOk="0">
                  <a:moveTo>
                    <a:pt x="20781" y="2226"/>
                  </a:moveTo>
                  <a:cubicBezTo>
                    <a:pt x="19558" y="1185"/>
                    <a:pt x="18336" y="144"/>
                    <a:pt x="14872" y="14"/>
                  </a:cubicBezTo>
                  <a:cubicBezTo>
                    <a:pt x="11407" y="-116"/>
                    <a:pt x="5702" y="665"/>
                    <a:pt x="2645" y="1836"/>
                  </a:cubicBezTo>
                  <a:cubicBezTo>
                    <a:pt x="-411" y="3007"/>
                    <a:pt x="-819" y="4568"/>
                    <a:pt x="1423" y="6260"/>
                  </a:cubicBezTo>
                  <a:cubicBezTo>
                    <a:pt x="3664" y="7951"/>
                    <a:pt x="8555" y="9773"/>
                    <a:pt x="11815" y="11204"/>
                  </a:cubicBezTo>
                  <a:cubicBezTo>
                    <a:pt x="15075" y="12636"/>
                    <a:pt x="16706" y="13677"/>
                    <a:pt x="18132" y="14978"/>
                  </a:cubicBezTo>
                  <a:cubicBezTo>
                    <a:pt x="19558" y="16279"/>
                    <a:pt x="20781" y="17841"/>
                    <a:pt x="20577" y="19142"/>
                  </a:cubicBezTo>
                  <a:cubicBezTo>
                    <a:pt x="20373" y="20443"/>
                    <a:pt x="18743" y="21484"/>
                    <a:pt x="15890" y="20964"/>
                  </a:cubicBezTo>
                  <a:cubicBezTo>
                    <a:pt x="13038" y="20443"/>
                    <a:pt x="8962" y="18361"/>
                    <a:pt x="4887" y="16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7" name="Line"/>
            <p:cNvSpPr/>
            <p:nvPr/>
          </p:nvSpPr>
          <p:spPr>
            <a:xfrm>
              <a:off x="10388100" y="7244351"/>
              <a:ext cx="184650" cy="19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177" fill="norm" stroke="1" extrusionOk="0">
                  <a:moveTo>
                    <a:pt x="21172" y="486"/>
                  </a:moveTo>
                  <a:cubicBezTo>
                    <a:pt x="19959" y="32"/>
                    <a:pt x="18745" y="-423"/>
                    <a:pt x="16197" y="714"/>
                  </a:cubicBezTo>
                  <a:cubicBezTo>
                    <a:pt x="13648" y="1851"/>
                    <a:pt x="9765" y="4579"/>
                    <a:pt x="6732" y="7535"/>
                  </a:cubicBezTo>
                  <a:cubicBezTo>
                    <a:pt x="3698" y="10491"/>
                    <a:pt x="1514" y="13674"/>
                    <a:pt x="543" y="15834"/>
                  </a:cubicBezTo>
                  <a:cubicBezTo>
                    <a:pt x="-428" y="17994"/>
                    <a:pt x="-185" y="19131"/>
                    <a:pt x="1999" y="19926"/>
                  </a:cubicBezTo>
                  <a:cubicBezTo>
                    <a:pt x="4183" y="20722"/>
                    <a:pt x="8309" y="21177"/>
                    <a:pt x="10979" y="21177"/>
                  </a:cubicBezTo>
                  <a:cubicBezTo>
                    <a:pt x="13648" y="21177"/>
                    <a:pt x="14862" y="20722"/>
                    <a:pt x="16075" y="20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8" name="Line"/>
            <p:cNvSpPr/>
            <p:nvPr/>
          </p:nvSpPr>
          <p:spPr>
            <a:xfrm>
              <a:off x="10420350" y="7331427"/>
              <a:ext cx="133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9" name="Line"/>
            <p:cNvSpPr/>
            <p:nvPr/>
          </p:nvSpPr>
          <p:spPr>
            <a:xfrm>
              <a:off x="6338242" y="7701844"/>
              <a:ext cx="189559" cy="20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09" fill="norm" stroke="1" extrusionOk="0">
                  <a:moveTo>
                    <a:pt x="18613" y="5121"/>
                  </a:moveTo>
                  <a:cubicBezTo>
                    <a:pt x="19093" y="3340"/>
                    <a:pt x="19573" y="1558"/>
                    <a:pt x="19213" y="668"/>
                  </a:cubicBezTo>
                  <a:cubicBezTo>
                    <a:pt x="18853" y="-223"/>
                    <a:pt x="17653" y="-223"/>
                    <a:pt x="15133" y="668"/>
                  </a:cubicBezTo>
                  <a:cubicBezTo>
                    <a:pt x="12613" y="1558"/>
                    <a:pt x="8773" y="3340"/>
                    <a:pt x="6253" y="4676"/>
                  </a:cubicBezTo>
                  <a:cubicBezTo>
                    <a:pt x="3733" y="6012"/>
                    <a:pt x="2533" y="6903"/>
                    <a:pt x="1573" y="7905"/>
                  </a:cubicBezTo>
                  <a:cubicBezTo>
                    <a:pt x="613" y="8907"/>
                    <a:pt x="-107" y="10020"/>
                    <a:pt x="13" y="10911"/>
                  </a:cubicBezTo>
                  <a:cubicBezTo>
                    <a:pt x="133" y="11802"/>
                    <a:pt x="1093" y="12470"/>
                    <a:pt x="2173" y="12915"/>
                  </a:cubicBezTo>
                  <a:cubicBezTo>
                    <a:pt x="3253" y="13361"/>
                    <a:pt x="4453" y="13583"/>
                    <a:pt x="4693" y="14251"/>
                  </a:cubicBezTo>
                  <a:cubicBezTo>
                    <a:pt x="4933" y="14919"/>
                    <a:pt x="4213" y="16033"/>
                    <a:pt x="3253" y="17146"/>
                  </a:cubicBezTo>
                  <a:cubicBezTo>
                    <a:pt x="2293" y="18259"/>
                    <a:pt x="1093" y="19373"/>
                    <a:pt x="1093" y="20152"/>
                  </a:cubicBezTo>
                  <a:cubicBezTo>
                    <a:pt x="1093" y="20932"/>
                    <a:pt x="2293" y="21377"/>
                    <a:pt x="5893" y="20932"/>
                  </a:cubicBezTo>
                  <a:cubicBezTo>
                    <a:pt x="9493" y="20486"/>
                    <a:pt x="15493" y="19150"/>
                    <a:pt x="21493" y="17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0" name="Line"/>
            <p:cNvSpPr/>
            <p:nvPr/>
          </p:nvSpPr>
          <p:spPr>
            <a:xfrm>
              <a:off x="6393230" y="7588847"/>
              <a:ext cx="102821" cy="8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19606" fill="norm" stroke="1" extrusionOk="0">
                  <a:moveTo>
                    <a:pt x="2899" y="12751"/>
                  </a:moveTo>
                  <a:cubicBezTo>
                    <a:pt x="2899" y="10239"/>
                    <a:pt x="2899" y="7728"/>
                    <a:pt x="2237" y="9486"/>
                  </a:cubicBezTo>
                  <a:cubicBezTo>
                    <a:pt x="1576" y="11244"/>
                    <a:pt x="254" y="17272"/>
                    <a:pt x="33" y="19030"/>
                  </a:cubicBezTo>
                  <a:cubicBezTo>
                    <a:pt x="-187" y="20788"/>
                    <a:pt x="695" y="18276"/>
                    <a:pt x="2237" y="14760"/>
                  </a:cubicBezTo>
                  <a:cubicBezTo>
                    <a:pt x="3780" y="11244"/>
                    <a:pt x="5984" y="6723"/>
                    <a:pt x="8189" y="3709"/>
                  </a:cubicBezTo>
                  <a:cubicBezTo>
                    <a:pt x="10393" y="695"/>
                    <a:pt x="12597" y="-812"/>
                    <a:pt x="14140" y="444"/>
                  </a:cubicBezTo>
                  <a:cubicBezTo>
                    <a:pt x="15682" y="1700"/>
                    <a:pt x="16564" y="5718"/>
                    <a:pt x="17666" y="9235"/>
                  </a:cubicBezTo>
                  <a:cubicBezTo>
                    <a:pt x="18768" y="12751"/>
                    <a:pt x="20091" y="15765"/>
                    <a:pt x="21413" y="187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1" name="Line"/>
            <p:cNvSpPr/>
            <p:nvPr/>
          </p:nvSpPr>
          <p:spPr>
            <a:xfrm>
              <a:off x="6616700" y="7749304"/>
              <a:ext cx="1397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564" y="11040"/>
                    <a:pt x="11127" y="1783"/>
                    <a:pt x="14727" y="240"/>
                  </a:cubicBezTo>
                  <a:cubicBezTo>
                    <a:pt x="18327" y="-1303"/>
                    <a:pt x="19964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2" name="Line"/>
            <p:cNvSpPr/>
            <p:nvPr/>
          </p:nvSpPr>
          <p:spPr>
            <a:xfrm>
              <a:off x="6654800" y="7839427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3" name="Line"/>
            <p:cNvSpPr/>
            <p:nvPr/>
          </p:nvSpPr>
          <p:spPr>
            <a:xfrm>
              <a:off x="6927850" y="7674327"/>
              <a:ext cx="1079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5760"/>
                    <a:pt x="10165" y="11520"/>
                    <a:pt x="13765" y="15120"/>
                  </a:cubicBezTo>
                  <a:cubicBezTo>
                    <a:pt x="17365" y="18720"/>
                    <a:pt x="19482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4" name="Line"/>
            <p:cNvSpPr/>
            <p:nvPr/>
          </p:nvSpPr>
          <p:spPr>
            <a:xfrm>
              <a:off x="6997649" y="7661627"/>
              <a:ext cx="953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15977" y="3200"/>
                    <a:pt x="10812" y="6400"/>
                    <a:pt x="7055" y="9500"/>
                  </a:cubicBezTo>
                  <a:cubicBezTo>
                    <a:pt x="3299" y="12600"/>
                    <a:pt x="951" y="15600"/>
                    <a:pt x="246" y="17600"/>
                  </a:cubicBezTo>
                  <a:cubicBezTo>
                    <a:pt x="-458" y="19600"/>
                    <a:pt x="481" y="20600"/>
                    <a:pt x="14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5" name="Line"/>
            <p:cNvSpPr/>
            <p:nvPr/>
          </p:nvSpPr>
          <p:spPr>
            <a:xfrm>
              <a:off x="7118350" y="7801327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4400"/>
                    <a:pt x="10643" y="7200"/>
                    <a:pt x="14243" y="3600"/>
                  </a:cubicBezTo>
                  <a:cubicBezTo>
                    <a:pt x="17843" y="0"/>
                    <a:pt x="1972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6" name="Line"/>
            <p:cNvSpPr/>
            <p:nvPr/>
          </p:nvSpPr>
          <p:spPr>
            <a:xfrm>
              <a:off x="7372350" y="7712427"/>
              <a:ext cx="146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5506"/>
                    <a:pt x="10017" y="11012"/>
                    <a:pt x="13617" y="14612"/>
                  </a:cubicBezTo>
                  <a:cubicBezTo>
                    <a:pt x="17217" y="18212"/>
                    <a:pt x="19409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7" name="Line"/>
            <p:cNvSpPr/>
            <p:nvPr/>
          </p:nvSpPr>
          <p:spPr>
            <a:xfrm>
              <a:off x="7444316" y="7725127"/>
              <a:ext cx="10583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52" y="4500"/>
                    <a:pt x="9504" y="9000"/>
                    <a:pt x="6048" y="12038"/>
                  </a:cubicBezTo>
                  <a:cubicBezTo>
                    <a:pt x="2592" y="15075"/>
                    <a:pt x="1728" y="16650"/>
                    <a:pt x="1080" y="18000"/>
                  </a:cubicBezTo>
                  <a:cubicBezTo>
                    <a:pt x="432" y="19350"/>
                    <a:pt x="0" y="20475"/>
                    <a:pt x="0" y="21037"/>
                  </a:cubicBezTo>
                  <a:cubicBezTo>
                    <a:pt x="0" y="21600"/>
                    <a:pt x="432" y="21600"/>
                    <a:pt x="8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8" name="Line"/>
            <p:cNvSpPr/>
            <p:nvPr/>
          </p:nvSpPr>
          <p:spPr>
            <a:xfrm>
              <a:off x="7410450" y="7601042"/>
              <a:ext cx="139700" cy="8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4" fill="norm" stroke="1" extrusionOk="0">
                  <a:moveTo>
                    <a:pt x="4909" y="8160"/>
                  </a:moveTo>
                  <a:cubicBezTo>
                    <a:pt x="3927" y="10124"/>
                    <a:pt x="2945" y="12088"/>
                    <a:pt x="1964" y="14542"/>
                  </a:cubicBezTo>
                  <a:cubicBezTo>
                    <a:pt x="982" y="16997"/>
                    <a:pt x="0" y="19942"/>
                    <a:pt x="0" y="20188"/>
                  </a:cubicBezTo>
                  <a:cubicBezTo>
                    <a:pt x="0" y="20433"/>
                    <a:pt x="982" y="17978"/>
                    <a:pt x="2618" y="14297"/>
                  </a:cubicBezTo>
                  <a:cubicBezTo>
                    <a:pt x="4255" y="10615"/>
                    <a:pt x="6545" y="5706"/>
                    <a:pt x="8509" y="2760"/>
                  </a:cubicBezTo>
                  <a:cubicBezTo>
                    <a:pt x="10473" y="-185"/>
                    <a:pt x="12109" y="-1167"/>
                    <a:pt x="14236" y="1778"/>
                  </a:cubicBezTo>
                  <a:cubicBezTo>
                    <a:pt x="16364" y="4724"/>
                    <a:pt x="18982" y="11597"/>
                    <a:pt x="21600" y="18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34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74351" y="6519699"/>
              <a:ext cx="883674" cy="938153"/>
            </a:xfrm>
            <a:prstGeom prst="rect">
              <a:avLst/>
            </a:prstGeom>
            <a:effectLst/>
          </p:spPr>
        </p:pic>
        <p:pic>
          <p:nvPicPr>
            <p:cNvPr id="535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702928" y="6626577"/>
              <a:ext cx="749627" cy="729381"/>
            </a:xfrm>
            <a:prstGeom prst="rect">
              <a:avLst/>
            </a:prstGeom>
            <a:effectLst/>
          </p:spPr>
        </p:pic>
        <p:pic>
          <p:nvPicPr>
            <p:cNvPr id="535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924367" y="5096227"/>
              <a:ext cx="6144657" cy="13821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Drawing"/>
          <p:cNvGrpSpPr/>
          <p:nvPr/>
        </p:nvGrpSpPr>
        <p:grpSpPr>
          <a:xfrm>
            <a:off x="622300" y="2071096"/>
            <a:ext cx="12033251" cy="7415805"/>
            <a:chOff x="0" y="0"/>
            <a:chExt cx="12033250" cy="7415803"/>
          </a:xfrm>
        </p:grpSpPr>
        <p:sp>
          <p:nvSpPr>
            <p:cNvPr id="823" name="Line"/>
            <p:cNvSpPr/>
            <p:nvPr/>
          </p:nvSpPr>
          <p:spPr>
            <a:xfrm>
              <a:off x="1320172" y="33143"/>
              <a:ext cx="159378" cy="47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355" fill="norm" stroke="1" extrusionOk="0">
                  <a:moveTo>
                    <a:pt x="21122" y="2772"/>
                  </a:moveTo>
                  <a:cubicBezTo>
                    <a:pt x="21122" y="2292"/>
                    <a:pt x="21122" y="1812"/>
                    <a:pt x="21122" y="1332"/>
                  </a:cubicBezTo>
                  <a:cubicBezTo>
                    <a:pt x="21122" y="852"/>
                    <a:pt x="21122" y="372"/>
                    <a:pt x="20421" y="132"/>
                  </a:cubicBezTo>
                  <a:cubicBezTo>
                    <a:pt x="19719" y="-108"/>
                    <a:pt x="18317" y="-108"/>
                    <a:pt x="16073" y="900"/>
                  </a:cubicBezTo>
                  <a:cubicBezTo>
                    <a:pt x="13828" y="1908"/>
                    <a:pt x="10743" y="3924"/>
                    <a:pt x="7797" y="6468"/>
                  </a:cubicBezTo>
                  <a:cubicBezTo>
                    <a:pt x="4852" y="9012"/>
                    <a:pt x="2047" y="12084"/>
                    <a:pt x="784" y="14580"/>
                  </a:cubicBezTo>
                  <a:cubicBezTo>
                    <a:pt x="-478" y="17076"/>
                    <a:pt x="-197" y="18996"/>
                    <a:pt x="1486" y="20100"/>
                  </a:cubicBezTo>
                  <a:cubicBezTo>
                    <a:pt x="3169" y="21204"/>
                    <a:pt x="6254" y="21492"/>
                    <a:pt x="9060" y="21300"/>
                  </a:cubicBezTo>
                  <a:cubicBezTo>
                    <a:pt x="11865" y="21108"/>
                    <a:pt x="14390" y="20436"/>
                    <a:pt x="15932" y="19572"/>
                  </a:cubicBezTo>
                  <a:cubicBezTo>
                    <a:pt x="17475" y="18708"/>
                    <a:pt x="18036" y="17652"/>
                    <a:pt x="18177" y="16884"/>
                  </a:cubicBezTo>
                  <a:cubicBezTo>
                    <a:pt x="18317" y="16116"/>
                    <a:pt x="18036" y="15636"/>
                    <a:pt x="17195" y="15348"/>
                  </a:cubicBezTo>
                  <a:cubicBezTo>
                    <a:pt x="16353" y="15060"/>
                    <a:pt x="14951" y="14964"/>
                    <a:pt x="13688" y="15060"/>
                  </a:cubicBezTo>
                  <a:cubicBezTo>
                    <a:pt x="12426" y="15156"/>
                    <a:pt x="11304" y="15444"/>
                    <a:pt x="10883" y="15828"/>
                  </a:cubicBezTo>
                  <a:cubicBezTo>
                    <a:pt x="10462" y="16212"/>
                    <a:pt x="10743" y="16692"/>
                    <a:pt x="11023" y="17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536699" y="348253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536699" y="259353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1606549" y="284753"/>
              <a:ext cx="107951" cy="15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853"/>
                  </a:moveTo>
                  <a:cubicBezTo>
                    <a:pt x="2965" y="6821"/>
                    <a:pt x="5929" y="12789"/>
                    <a:pt x="8047" y="16484"/>
                  </a:cubicBezTo>
                  <a:cubicBezTo>
                    <a:pt x="10165" y="20179"/>
                    <a:pt x="11435" y="21600"/>
                    <a:pt x="12282" y="21458"/>
                  </a:cubicBezTo>
                  <a:cubicBezTo>
                    <a:pt x="13129" y="21316"/>
                    <a:pt x="13553" y="19611"/>
                    <a:pt x="13976" y="17053"/>
                  </a:cubicBezTo>
                  <a:cubicBezTo>
                    <a:pt x="14400" y="14495"/>
                    <a:pt x="14824" y="11084"/>
                    <a:pt x="16094" y="8100"/>
                  </a:cubicBezTo>
                  <a:cubicBezTo>
                    <a:pt x="17365" y="5116"/>
                    <a:pt x="19482" y="255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783810" y="247602"/>
              <a:ext cx="178340" cy="16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50" fill="norm" stroke="1" extrusionOk="0">
                  <a:moveTo>
                    <a:pt x="827" y="13821"/>
                  </a:moveTo>
                  <a:cubicBezTo>
                    <a:pt x="2098" y="10814"/>
                    <a:pt x="3369" y="7806"/>
                    <a:pt x="4131" y="5345"/>
                  </a:cubicBezTo>
                  <a:cubicBezTo>
                    <a:pt x="4893" y="2885"/>
                    <a:pt x="5147" y="971"/>
                    <a:pt x="4766" y="424"/>
                  </a:cubicBezTo>
                  <a:cubicBezTo>
                    <a:pt x="4385" y="-123"/>
                    <a:pt x="3369" y="697"/>
                    <a:pt x="2352" y="3295"/>
                  </a:cubicBezTo>
                  <a:cubicBezTo>
                    <a:pt x="1336" y="5892"/>
                    <a:pt x="319" y="10267"/>
                    <a:pt x="65" y="13138"/>
                  </a:cubicBezTo>
                  <a:cubicBezTo>
                    <a:pt x="-189" y="16009"/>
                    <a:pt x="319" y="17376"/>
                    <a:pt x="1336" y="18059"/>
                  </a:cubicBezTo>
                  <a:cubicBezTo>
                    <a:pt x="2352" y="18743"/>
                    <a:pt x="3877" y="18743"/>
                    <a:pt x="5529" y="17786"/>
                  </a:cubicBezTo>
                  <a:cubicBezTo>
                    <a:pt x="7180" y="16829"/>
                    <a:pt x="8959" y="14915"/>
                    <a:pt x="10230" y="12864"/>
                  </a:cubicBezTo>
                  <a:cubicBezTo>
                    <a:pt x="11500" y="10814"/>
                    <a:pt x="12263" y="8626"/>
                    <a:pt x="12390" y="8763"/>
                  </a:cubicBezTo>
                  <a:cubicBezTo>
                    <a:pt x="12517" y="8900"/>
                    <a:pt x="12009" y="11361"/>
                    <a:pt x="11627" y="13274"/>
                  </a:cubicBezTo>
                  <a:cubicBezTo>
                    <a:pt x="11246" y="15188"/>
                    <a:pt x="10992" y="16555"/>
                    <a:pt x="10865" y="18059"/>
                  </a:cubicBezTo>
                  <a:cubicBezTo>
                    <a:pt x="10738" y="19563"/>
                    <a:pt x="10738" y="21204"/>
                    <a:pt x="10992" y="21340"/>
                  </a:cubicBezTo>
                  <a:cubicBezTo>
                    <a:pt x="11246" y="21477"/>
                    <a:pt x="11755" y="20110"/>
                    <a:pt x="12517" y="16555"/>
                  </a:cubicBezTo>
                  <a:cubicBezTo>
                    <a:pt x="13279" y="13001"/>
                    <a:pt x="14296" y="7259"/>
                    <a:pt x="15312" y="3978"/>
                  </a:cubicBezTo>
                  <a:cubicBezTo>
                    <a:pt x="16329" y="697"/>
                    <a:pt x="17345" y="-123"/>
                    <a:pt x="18235" y="14"/>
                  </a:cubicBezTo>
                  <a:cubicBezTo>
                    <a:pt x="19124" y="150"/>
                    <a:pt x="19886" y="1244"/>
                    <a:pt x="20395" y="4935"/>
                  </a:cubicBezTo>
                  <a:cubicBezTo>
                    <a:pt x="20903" y="8626"/>
                    <a:pt x="21157" y="14915"/>
                    <a:pt x="21411" y="21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2070099" y="240303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2070099" y="38000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2422183" y="0"/>
              <a:ext cx="136867" cy="56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514" fill="norm" stroke="1" extrusionOk="0">
                  <a:moveTo>
                    <a:pt x="20846" y="2122"/>
                  </a:moveTo>
                  <a:cubicBezTo>
                    <a:pt x="20846" y="1722"/>
                    <a:pt x="20846" y="1322"/>
                    <a:pt x="19395" y="882"/>
                  </a:cubicBezTo>
                  <a:cubicBezTo>
                    <a:pt x="17945" y="442"/>
                    <a:pt x="15043" y="-38"/>
                    <a:pt x="11658" y="2"/>
                  </a:cubicBezTo>
                  <a:cubicBezTo>
                    <a:pt x="8273" y="42"/>
                    <a:pt x="4404" y="602"/>
                    <a:pt x="2147" y="1282"/>
                  </a:cubicBezTo>
                  <a:cubicBezTo>
                    <a:pt x="-109" y="1962"/>
                    <a:pt x="-754" y="2762"/>
                    <a:pt x="1019" y="3802"/>
                  </a:cubicBezTo>
                  <a:cubicBezTo>
                    <a:pt x="2792" y="4842"/>
                    <a:pt x="6983" y="6122"/>
                    <a:pt x="9724" y="7162"/>
                  </a:cubicBezTo>
                  <a:cubicBezTo>
                    <a:pt x="12464" y="8202"/>
                    <a:pt x="13753" y="9002"/>
                    <a:pt x="14237" y="9602"/>
                  </a:cubicBezTo>
                  <a:cubicBezTo>
                    <a:pt x="14721" y="10202"/>
                    <a:pt x="14398" y="10602"/>
                    <a:pt x="12786" y="11042"/>
                  </a:cubicBezTo>
                  <a:cubicBezTo>
                    <a:pt x="11174" y="11482"/>
                    <a:pt x="8273" y="11962"/>
                    <a:pt x="5694" y="12122"/>
                  </a:cubicBezTo>
                  <a:cubicBezTo>
                    <a:pt x="3115" y="12282"/>
                    <a:pt x="858" y="12122"/>
                    <a:pt x="858" y="12002"/>
                  </a:cubicBezTo>
                  <a:cubicBezTo>
                    <a:pt x="858" y="11882"/>
                    <a:pt x="3115" y="11802"/>
                    <a:pt x="4888" y="11882"/>
                  </a:cubicBezTo>
                  <a:cubicBezTo>
                    <a:pt x="6661" y="11962"/>
                    <a:pt x="7950" y="12202"/>
                    <a:pt x="8918" y="12762"/>
                  </a:cubicBezTo>
                  <a:cubicBezTo>
                    <a:pt x="9885" y="13322"/>
                    <a:pt x="10530" y="14202"/>
                    <a:pt x="9885" y="15482"/>
                  </a:cubicBezTo>
                  <a:cubicBezTo>
                    <a:pt x="9240" y="16762"/>
                    <a:pt x="7306" y="18442"/>
                    <a:pt x="6339" y="19522"/>
                  </a:cubicBezTo>
                  <a:cubicBezTo>
                    <a:pt x="5371" y="20602"/>
                    <a:pt x="5371" y="21082"/>
                    <a:pt x="6661" y="21322"/>
                  </a:cubicBezTo>
                  <a:cubicBezTo>
                    <a:pt x="7950" y="21562"/>
                    <a:pt x="10530" y="21562"/>
                    <a:pt x="13109" y="21402"/>
                  </a:cubicBezTo>
                  <a:cubicBezTo>
                    <a:pt x="15688" y="21242"/>
                    <a:pt x="18267" y="20922"/>
                    <a:pt x="20846" y="206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2716075" y="98486"/>
              <a:ext cx="135075" cy="34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13" fill="norm" stroke="1" extrusionOk="0">
                  <a:moveTo>
                    <a:pt x="21206" y="520"/>
                  </a:moveTo>
                  <a:cubicBezTo>
                    <a:pt x="19544" y="260"/>
                    <a:pt x="17883" y="0"/>
                    <a:pt x="16221" y="0"/>
                  </a:cubicBezTo>
                  <a:cubicBezTo>
                    <a:pt x="14560" y="0"/>
                    <a:pt x="12898" y="260"/>
                    <a:pt x="10572" y="1431"/>
                  </a:cubicBezTo>
                  <a:cubicBezTo>
                    <a:pt x="8246" y="2602"/>
                    <a:pt x="5255" y="4684"/>
                    <a:pt x="3095" y="7482"/>
                  </a:cubicBezTo>
                  <a:cubicBezTo>
                    <a:pt x="935" y="10280"/>
                    <a:pt x="-394" y="13793"/>
                    <a:pt x="104" y="16330"/>
                  </a:cubicBezTo>
                  <a:cubicBezTo>
                    <a:pt x="603" y="18867"/>
                    <a:pt x="2929" y="20429"/>
                    <a:pt x="6086" y="21014"/>
                  </a:cubicBezTo>
                  <a:cubicBezTo>
                    <a:pt x="9243" y="21600"/>
                    <a:pt x="13231" y="21210"/>
                    <a:pt x="17218" y="20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2933699" y="119653"/>
              <a:ext cx="139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4371"/>
                    <a:pt x="5236" y="8743"/>
                    <a:pt x="8836" y="12343"/>
                  </a:cubicBezTo>
                  <a:cubicBezTo>
                    <a:pt x="12436" y="15943"/>
                    <a:pt x="17018" y="187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3063785" y="137043"/>
              <a:ext cx="79466" cy="30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20" fill="norm" stroke="1" extrusionOk="0">
                  <a:moveTo>
                    <a:pt x="21340" y="116"/>
                  </a:moveTo>
                  <a:cubicBezTo>
                    <a:pt x="18498" y="-32"/>
                    <a:pt x="15656" y="-180"/>
                    <a:pt x="12814" y="634"/>
                  </a:cubicBezTo>
                  <a:cubicBezTo>
                    <a:pt x="9972" y="1447"/>
                    <a:pt x="7129" y="3223"/>
                    <a:pt x="4572" y="6182"/>
                  </a:cubicBezTo>
                  <a:cubicBezTo>
                    <a:pt x="2014" y="9141"/>
                    <a:pt x="-260" y="13283"/>
                    <a:pt x="24" y="16020"/>
                  </a:cubicBezTo>
                  <a:cubicBezTo>
                    <a:pt x="308" y="18757"/>
                    <a:pt x="3151" y="20088"/>
                    <a:pt x="5993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3219449" y="373653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3308349" y="456203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3606799" y="87903"/>
              <a:ext cx="1905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3200"/>
                    <a:pt x="4320" y="6400"/>
                    <a:pt x="7920" y="10000"/>
                  </a:cubicBezTo>
                  <a:cubicBezTo>
                    <a:pt x="11520" y="13600"/>
                    <a:pt x="16560" y="17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3682999" y="100603"/>
              <a:ext cx="1333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1833"/>
                    <a:pt x="14057" y="3665"/>
                    <a:pt x="10629" y="6349"/>
                  </a:cubicBezTo>
                  <a:cubicBezTo>
                    <a:pt x="7200" y="9033"/>
                    <a:pt x="4114" y="12567"/>
                    <a:pt x="2400" y="15251"/>
                  </a:cubicBezTo>
                  <a:cubicBezTo>
                    <a:pt x="686" y="17935"/>
                    <a:pt x="343" y="197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3905249" y="341903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3981449" y="100603"/>
              <a:ext cx="103718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49" y="400"/>
                    <a:pt x="9698" y="800"/>
                    <a:pt x="13886" y="2533"/>
                  </a:cubicBezTo>
                  <a:cubicBezTo>
                    <a:pt x="18073" y="4267"/>
                    <a:pt x="21600" y="7333"/>
                    <a:pt x="21600" y="10467"/>
                  </a:cubicBezTo>
                  <a:cubicBezTo>
                    <a:pt x="21600" y="13600"/>
                    <a:pt x="18073" y="16800"/>
                    <a:pt x="15208" y="18667"/>
                  </a:cubicBezTo>
                  <a:cubicBezTo>
                    <a:pt x="12343" y="20533"/>
                    <a:pt x="10139" y="21067"/>
                    <a:pt x="79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133849" y="462553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4343399" y="481603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4686299" y="45620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5003799" y="475253"/>
              <a:ext cx="5911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17280" y="0"/>
                  </a:moveTo>
                  <a:cubicBezTo>
                    <a:pt x="19440" y="1440"/>
                    <a:pt x="21600" y="2880"/>
                    <a:pt x="18720" y="6480"/>
                  </a:cubicBezTo>
                  <a:cubicBezTo>
                    <a:pt x="15840" y="10080"/>
                    <a:pt x="7920" y="15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5519630" y="115430"/>
              <a:ext cx="169971" cy="39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85" fill="norm" stroke="1" extrusionOk="0">
                  <a:moveTo>
                    <a:pt x="21152" y="1599"/>
                  </a:moveTo>
                  <a:cubicBezTo>
                    <a:pt x="20362" y="1028"/>
                    <a:pt x="19572" y="456"/>
                    <a:pt x="18386" y="171"/>
                  </a:cubicBezTo>
                  <a:cubicBezTo>
                    <a:pt x="17201" y="-115"/>
                    <a:pt x="15620" y="-115"/>
                    <a:pt x="13381" y="742"/>
                  </a:cubicBezTo>
                  <a:cubicBezTo>
                    <a:pt x="11142" y="1599"/>
                    <a:pt x="8245" y="3314"/>
                    <a:pt x="5742" y="6114"/>
                  </a:cubicBezTo>
                  <a:cubicBezTo>
                    <a:pt x="3240" y="8914"/>
                    <a:pt x="1132" y="12799"/>
                    <a:pt x="342" y="15314"/>
                  </a:cubicBezTo>
                  <a:cubicBezTo>
                    <a:pt x="-448" y="17828"/>
                    <a:pt x="79" y="18971"/>
                    <a:pt x="2450" y="19771"/>
                  </a:cubicBezTo>
                  <a:cubicBezTo>
                    <a:pt x="4820" y="20571"/>
                    <a:pt x="9035" y="21028"/>
                    <a:pt x="13250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5734049" y="157753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4560"/>
                    <a:pt x="4431" y="9120"/>
                    <a:pt x="8031" y="12720"/>
                  </a:cubicBezTo>
                  <a:cubicBezTo>
                    <a:pt x="11631" y="16320"/>
                    <a:pt x="16615" y="189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5880099" y="157753"/>
              <a:ext cx="1333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680"/>
                    <a:pt x="15429" y="3360"/>
                    <a:pt x="12000" y="6000"/>
                  </a:cubicBezTo>
                  <a:cubicBezTo>
                    <a:pt x="8571" y="8640"/>
                    <a:pt x="4800" y="12240"/>
                    <a:pt x="2743" y="15000"/>
                  </a:cubicBezTo>
                  <a:cubicBezTo>
                    <a:pt x="686" y="17760"/>
                    <a:pt x="343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5988607" y="418103"/>
              <a:ext cx="126443" cy="10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23" fill="norm" stroke="1" extrusionOk="0">
                  <a:moveTo>
                    <a:pt x="4225" y="0"/>
                  </a:moveTo>
                  <a:cubicBezTo>
                    <a:pt x="3145" y="4659"/>
                    <a:pt x="2065" y="9318"/>
                    <a:pt x="1345" y="13341"/>
                  </a:cubicBezTo>
                  <a:cubicBezTo>
                    <a:pt x="625" y="17365"/>
                    <a:pt x="265" y="20753"/>
                    <a:pt x="85" y="21176"/>
                  </a:cubicBezTo>
                  <a:cubicBezTo>
                    <a:pt x="-95" y="21600"/>
                    <a:pt x="-95" y="19059"/>
                    <a:pt x="1165" y="15459"/>
                  </a:cubicBezTo>
                  <a:cubicBezTo>
                    <a:pt x="2425" y="11859"/>
                    <a:pt x="4945" y="7200"/>
                    <a:pt x="7285" y="4235"/>
                  </a:cubicBezTo>
                  <a:cubicBezTo>
                    <a:pt x="9625" y="1271"/>
                    <a:pt x="11785" y="0"/>
                    <a:pt x="13405" y="847"/>
                  </a:cubicBezTo>
                  <a:cubicBezTo>
                    <a:pt x="15025" y="1694"/>
                    <a:pt x="16105" y="4659"/>
                    <a:pt x="17365" y="6988"/>
                  </a:cubicBezTo>
                  <a:cubicBezTo>
                    <a:pt x="18625" y="9318"/>
                    <a:pt x="20065" y="11012"/>
                    <a:pt x="21505" y="12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6165849" y="487953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6356349" y="202203"/>
              <a:ext cx="1206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5305"/>
                    <a:pt x="10611" y="10611"/>
                    <a:pt x="14211" y="14211"/>
                  </a:cubicBezTo>
                  <a:cubicBezTo>
                    <a:pt x="17811" y="17811"/>
                    <a:pt x="19705" y="1970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6388099" y="151403"/>
              <a:ext cx="1841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66" y="1029"/>
                    <a:pt x="17131" y="2057"/>
                    <a:pt x="13779" y="4757"/>
                  </a:cubicBezTo>
                  <a:cubicBezTo>
                    <a:pt x="10428" y="7457"/>
                    <a:pt x="5959" y="11829"/>
                    <a:pt x="3476" y="14914"/>
                  </a:cubicBezTo>
                  <a:cubicBezTo>
                    <a:pt x="993" y="18000"/>
                    <a:pt x="497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6517216" y="399053"/>
              <a:ext cx="124884" cy="13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5125" y="0"/>
                  </a:moveTo>
                  <a:cubicBezTo>
                    <a:pt x="3661" y="5062"/>
                    <a:pt x="2197" y="10125"/>
                    <a:pt x="1281" y="14006"/>
                  </a:cubicBezTo>
                  <a:cubicBezTo>
                    <a:pt x="366" y="17887"/>
                    <a:pt x="0" y="20588"/>
                    <a:pt x="0" y="21094"/>
                  </a:cubicBezTo>
                  <a:cubicBezTo>
                    <a:pt x="0" y="21600"/>
                    <a:pt x="366" y="19912"/>
                    <a:pt x="2014" y="16538"/>
                  </a:cubicBezTo>
                  <a:cubicBezTo>
                    <a:pt x="3661" y="13162"/>
                    <a:pt x="6590" y="8100"/>
                    <a:pt x="8969" y="5400"/>
                  </a:cubicBezTo>
                  <a:cubicBezTo>
                    <a:pt x="11349" y="2700"/>
                    <a:pt x="13180" y="2362"/>
                    <a:pt x="14461" y="3037"/>
                  </a:cubicBezTo>
                  <a:cubicBezTo>
                    <a:pt x="15742" y="3712"/>
                    <a:pt x="16475" y="5400"/>
                    <a:pt x="17573" y="8437"/>
                  </a:cubicBezTo>
                  <a:cubicBezTo>
                    <a:pt x="18671" y="11475"/>
                    <a:pt x="20136" y="15862"/>
                    <a:pt x="21600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6718299" y="170453"/>
              <a:ext cx="9660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0" y="758"/>
                  </a:moveTo>
                  <a:cubicBezTo>
                    <a:pt x="1838" y="379"/>
                    <a:pt x="3677" y="0"/>
                    <a:pt x="5515" y="0"/>
                  </a:cubicBezTo>
                  <a:cubicBezTo>
                    <a:pt x="7353" y="0"/>
                    <a:pt x="9191" y="379"/>
                    <a:pt x="11719" y="2084"/>
                  </a:cubicBezTo>
                  <a:cubicBezTo>
                    <a:pt x="14247" y="3789"/>
                    <a:pt x="17464" y="6821"/>
                    <a:pt x="19302" y="9726"/>
                  </a:cubicBezTo>
                  <a:cubicBezTo>
                    <a:pt x="21140" y="12632"/>
                    <a:pt x="21600" y="15411"/>
                    <a:pt x="19991" y="17368"/>
                  </a:cubicBezTo>
                  <a:cubicBezTo>
                    <a:pt x="18383" y="19326"/>
                    <a:pt x="14706" y="20463"/>
                    <a:pt x="110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6870699" y="31700"/>
              <a:ext cx="121872" cy="58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03" fill="norm" stroke="1" extrusionOk="0">
                  <a:moveTo>
                    <a:pt x="12290" y="664"/>
                  </a:moveTo>
                  <a:cubicBezTo>
                    <a:pt x="13407" y="353"/>
                    <a:pt x="14524" y="43"/>
                    <a:pt x="15828" y="4"/>
                  </a:cubicBezTo>
                  <a:cubicBezTo>
                    <a:pt x="17131" y="-35"/>
                    <a:pt x="18621" y="198"/>
                    <a:pt x="19738" y="936"/>
                  </a:cubicBezTo>
                  <a:cubicBezTo>
                    <a:pt x="20855" y="1674"/>
                    <a:pt x="21600" y="2918"/>
                    <a:pt x="21414" y="3928"/>
                  </a:cubicBezTo>
                  <a:cubicBezTo>
                    <a:pt x="21228" y="4938"/>
                    <a:pt x="20110" y="5715"/>
                    <a:pt x="18248" y="6647"/>
                  </a:cubicBezTo>
                  <a:cubicBezTo>
                    <a:pt x="16386" y="7579"/>
                    <a:pt x="13779" y="8667"/>
                    <a:pt x="13034" y="9833"/>
                  </a:cubicBezTo>
                  <a:cubicBezTo>
                    <a:pt x="12290" y="10998"/>
                    <a:pt x="13407" y="12241"/>
                    <a:pt x="14710" y="13562"/>
                  </a:cubicBezTo>
                  <a:cubicBezTo>
                    <a:pt x="16014" y="14883"/>
                    <a:pt x="17503" y="16282"/>
                    <a:pt x="17503" y="17447"/>
                  </a:cubicBezTo>
                  <a:cubicBezTo>
                    <a:pt x="17503" y="18612"/>
                    <a:pt x="16014" y="19545"/>
                    <a:pt x="14710" y="20166"/>
                  </a:cubicBezTo>
                  <a:cubicBezTo>
                    <a:pt x="13407" y="20788"/>
                    <a:pt x="12290" y="21099"/>
                    <a:pt x="10800" y="21293"/>
                  </a:cubicBezTo>
                  <a:cubicBezTo>
                    <a:pt x="9310" y="21487"/>
                    <a:pt x="7448" y="21565"/>
                    <a:pt x="5586" y="21448"/>
                  </a:cubicBezTo>
                  <a:cubicBezTo>
                    <a:pt x="3724" y="21332"/>
                    <a:pt x="1862" y="21021"/>
                    <a:pt x="0" y="20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838199" y="1313453"/>
              <a:ext cx="1810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3600"/>
                    <a:pt x="21600" y="7200"/>
                    <a:pt x="20400" y="10800"/>
                  </a:cubicBezTo>
                  <a:cubicBezTo>
                    <a:pt x="19200" y="14400"/>
                    <a:pt x="96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812799" y="1205503"/>
              <a:ext cx="2349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265" y="13154"/>
                  </a:cubicBezTo>
                  <a:cubicBezTo>
                    <a:pt x="2530" y="10246"/>
                    <a:pt x="5059" y="7200"/>
                    <a:pt x="8659" y="4985"/>
                  </a:cubicBezTo>
                  <a:cubicBezTo>
                    <a:pt x="12259" y="2769"/>
                    <a:pt x="16930" y="138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95349" y="1415053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5600"/>
                    <a:pt x="6857" y="9600"/>
                    <a:pt x="10457" y="6000"/>
                  </a:cubicBezTo>
                  <a:cubicBezTo>
                    <a:pt x="14057" y="2400"/>
                    <a:pt x="1782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1028699" y="1535703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1054099" y="1389653"/>
              <a:ext cx="2" cy="254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096750" y="1408703"/>
              <a:ext cx="154201" cy="14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329" fill="norm" stroke="1" extrusionOk="0">
                  <a:moveTo>
                    <a:pt x="4626" y="1906"/>
                  </a:moveTo>
                  <a:cubicBezTo>
                    <a:pt x="4334" y="7624"/>
                    <a:pt x="4042" y="13341"/>
                    <a:pt x="3313" y="16835"/>
                  </a:cubicBezTo>
                  <a:cubicBezTo>
                    <a:pt x="2583" y="20329"/>
                    <a:pt x="1415" y="21600"/>
                    <a:pt x="686" y="21282"/>
                  </a:cubicBezTo>
                  <a:cubicBezTo>
                    <a:pt x="-44" y="20965"/>
                    <a:pt x="-336" y="19059"/>
                    <a:pt x="540" y="15565"/>
                  </a:cubicBezTo>
                  <a:cubicBezTo>
                    <a:pt x="1415" y="12071"/>
                    <a:pt x="3459" y="6988"/>
                    <a:pt x="5210" y="3971"/>
                  </a:cubicBezTo>
                  <a:cubicBezTo>
                    <a:pt x="6961" y="953"/>
                    <a:pt x="8421" y="0"/>
                    <a:pt x="9734" y="0"/>
                  </a:cubicBezTo>
                  <a:cubicBezTo>
                    <a:pt x="11048" y="0"/>
                    <a:pt x="12215" y="953"/>
                    <a:pt x="14113" y="3971"/>
                  </a:cubicBezTo>
                  <a:cubicBezTo>
                    <a:pt x="16010" y="6988"/>
                    <a:pt x="18637" y="12071"/>
                    <a:pt x="21264" y="17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296722" y="1213598"/>
              <a:ext cx="132028" cy="35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1" fill="norm" stroke="1" extrusionOk="0">
                  <a:moveTo>
                    <a:pt x="9043" y="13459"/>
                  </a:moveTo>
                  <a:cubicBezTo>
                    <a:pt x="9043" y="12580"/>
                    <a:pt x="9043" y="11701"/>
                    <a:pt x="8357" y="11575"/>
                  </a:cubicBezTo>
                  <a:cubicBezTo>
                    <a:pt x="7672" y="11449"/>
                    <a:pt x="6300" y="12077"/>
                    <a:pt x="4757" y="13396"/>
                  </a:cubicBezTo>
                  <a:cubicBezTo>
                    <a:pt x="3215" y="14715"/>
                    <a:pt x="1500" y="16724"/>
                    <a:pt x="643" y="18105"/>
                  </a:cubicBezTo>
                  <a:cubicBezTo>
                    <a:pt x="-214" y="19487"/>
                    <a:pt x="-214" y="20240"/>
                    <a:pt x="643" y="20743"/>
                  </a:cubicBezTo>
                  <a:cubicBezTo>
                    <a:pt x="1500" y="21245"/>
                    <a:pt x="3215" y="21496"/>
                    <a:pt x="5615" y="20868"/>
                  </a:cubicBezTo>
                  <a:cubicBezTo>
                    <a:pt x="8015" y="20240"/>
                    <a:pt x="11100" y="18733"/>
                    <a:pt x="13672" y="15656"/>
                  </a:cubicBezTo>
                  <a:cubicBezTo>
                    <a:pt x="16243" y="12580"/>
                    <a:pt x="18300" y="7933"/>
                    <a:pt x="19329" y="5296"/>
                  </a:cubicBezTo>
                  <a:cubicBezTo>
                    <a:pt x="20357" y="2659"/>
                    <a:pt x="20357" y="2031"/>
                    <a:pt x="20186" y="1403"/>
                  </a:cubicBezTo>
                  <a:cubicBezTo>
                    <a:pt x="20015" y="775"/>
                    <a:pt x="19672" y="147"/>
                    <a:pt x="18815" y="22"/>
                  </a:cubicBezTo>
                  <a:cubicBezTo>
                    <a:pt x="17957" y="-104"/>
                    <a:pt x="16586" y="273"/>
                    <a:pt x="15215" y="2031"/>
                  </a:cubicBezTo>
                  <a:cubicBezTo>
                    <a:pt x="13843" y="3789"/>
                    <a:pt x="12472" y="6929"/>
                    <a:pt x="13500" y="9880"/>
                  </a:cubicBezTo>
                  <a:cubicBezTo>
                    <a:pt x="14529" y="12831"/>
                    <a:pt x="17957" y="15594"/>
                    <a:pt x="21386" y="18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2000613" y="1214939"/>
              <a:ext cx="157476" cy="55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63" fill="norm" stroke="1" extrusionOk="0">
                  <a:moveTo>
                    <a:pt x="1679" y="5527"/>
                  </a:moveTo>
                  <a:cubicBezTo>
                    <a:pt x="1679" y="7818"/>
                    <a:pt x="1679" y="10108"/>
                    <a:pt x="1967" y="12645"/>
                  </a:cubicBezTo>
                  <a:cubicBezTo>
                    <a:pt x="2255" y="15181"/>
                    <a:pt x="2831" y="17963"/>
                    <a:pt x="2975" y="19558"/>
                  </a:cubicBezTo>
                  <a:cubicBezTo>
                    <a:pt x="3119" y="21154"/>
                    <a:pt x="2831" y="21563"/>
                    <a:pt x="2399" y="21563"/>
                  </a:cubicBezTo>
                  <a:cubicBezTo>
                    <a:pt x="1967" y="21563"/>
                    <a:pt x="1391" y="21154"/>
                    <a:pt x="959" y="19518"/>
                  </a:cubicBezTo>
                  <a:cubicBezTo>
                    <a:pt x="527" y="17881"/>
                    <a:pt x="239" y="15018"/>
                    <a:pt x="95" y="12072"/>
                  </a:cubicBezTo>
                  <a:cubicBezTo>
                    <a:pt x="-49" y="9127"/>
                    <a:pt x="-49" y="6099"/>
                    <a:pt x="239" y="4177"/>
                  </a:cubicBezTo>
                  <a:cubicBezTo>
                    <a:pt x="527" y="2254"/>
                    <a:pt x="1103" y="1436"/>
                    <a:pt x="1823" y="863"/>
                  </a:cubicBezTo>
                  <a:cubicBezTo>
                    <a:pt x="2543" y="290"/>
                    <a:pt x="3407" y="-37"/>
                    <a:pt x="4415" y="4"/>
                  </a:cubicBezTo>
                  <a:cubicBezTo>
                    <a:pt x="5423" y="45"/>
                    <a:pt x="6575" y="454"/>
                    <a:pt x="7727" y="1599"/>
                  </a:cubicBezTo>
                  <a:cubicBezTo>
                    <a:pt x="8879" y="2745"/>
                    <a:pt x="10031" y="4627"/>
                    <a:pt x="10607" y="5772"/>
                  </a:cubicBezTo>
                  <a:cubicBezTo>
                    <a:pt x="11183" y="6918"/>
                    <a:pt x="11183" y="7327"/>
                    <a:pt x="11903" y="7531"/>
                  </a:cubicBezTo>
                  <a:cubicBezTo>
                    <a:pt x="12623" y="7736"/>
                    <a:pt x="14063" y="7736"/>
                    <a:pt x="15359" y="7899"/>
                  </a:cubicBezTo>
                  <a:cubicBezTo>
                    <a:pt x="16655" y="8063"/>
                    <a:pt x="17807" y="8390"/>
                    <a:pt x="18815" y="8718"/>
                  </a:cubicBezTo>
                  <a:cubicBezTo>
                    <a:pt x="19823" y="9045"/>
                    <a:pt x="20687" y="9372"/>
                    <a:pt x="21119" y="9822"/>
                  </a:cubicBezTo>
                  <a:cubicBezTo>
                    <a:pt x="21551" y="10272"/>
                    <a:pt x="21551" y="10845"/>
                    <a:pt x="20975" y="11336"/>
                  </a:cubicBezTo>
                  <a:cubicBezTo>
                    <a:pt x="20399" y="11827"/>
                    <a:pt x="19247" y="12236"/>
                    <a:pt x="17807" y="12318"/>
                  </a:cubicBezTo>
                  <a:cubicBezTo>
                    <a:pt x="16367" y="12399"/>
                    <a:pt x="14639" y="12154"/>
                    <a:pt x="12911" y="11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2171699" y="1415053"/>
              <a:ext cx="85462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98" fill="norm" stroke="1" extrusionOk="0">
                  <a:moveTo>
                    <a:pt x="15805" y="11435"/>
                  </a:moveTo>
                  <a:cubicBezTo>
                    <a:pt x="13171" y="11435"/>
                    <a:pt x="10537" y="11435"/>
                    <a:pt x="8956" y="12494"/>
                  </a:cubicBezTo>
                  <a:cubicBezTo>
                    <a:pt x="7376" y="13553"/>
                    <a:pt x="6849" y="15671"/>
                    <a:pt x="7639" y="17365"/>
                  </a:cubicBezTo>
                  <a:cubicBezTo>
                    <a:pt x="8429" y="19059"/>
                    <a:pt x="10537" y="20329"/>
                    <a:pt x="12907" y="20965"/>
                  </a:cubicBezTo>
                  <a:cubicBezTo>
                    <a:pt x="15278" y="21600"/>
                    <a:pt x="17912" y="21600"/>
                    <a:pt x="19493" y="20541"/>
                  </a:cubicBezTo>
                  <a:cubicBezTo>
                    <a:pt x="21073" y="19482"/>
                    <a:pt x="21600" y="17365"/>
                    <a:pt x="21073" y="15459"/>
                  </a:cubicBezTo>
                  <a:cubicBezTo>
                    <a:pt x="20546" y="13553"/>
                    <a:pt x="18966" y="11859"/>
                    <a:pt x="15278" y="9318"/>
                  </a:cubicBezTo>
                  <a:cubicBezTo>
                    <a:pt x="11590" y="6776"/>
                    <a:pt x="5795" y="3388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2013214" y="1081589"/>
              <a:ext cx="120387" cy="13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165" fill="norm" stroke="1" extrusionOk="0">
                  <a:moveTo>
                    <a:pt x="5637" y="5414"/>
                  </a:moveTo>
                  <a:cubicBezTo>
                    <a:pt x="4500" y="4105"/>
                    <a:pt x="3364" y="2795"/>
                    <a:pt x="2606" y="3777"/>
                  </a:cubicBezTo>
                  <a:cubicBezTo>
                    <a:pt x="1848" y="4759"/>
                    <a:pt x="1469" y="8032"/>
                    <a:pt x="1090" y="10814"/>
                  </a:cubicBezTo>
                  <a:cubicBezTo>
                    <a:pt x="711" y="13595"/>
                    <a:pt x="332" y="15886"/>
                    <a:pt x="142" y="17850"/>
                  </a:cubicBezTo>
                  <a:cubicBezTo>
                    <a:pt x="-47" y="19814"/>
                    <a:pt x="-47" y="21450"/>
                    <a:pt x="142" y="21123"/>
                  </a:cubicBezTo>
                  <a:cubicBezTo>
                    <a:pt x="332" y="20795"/>
                    <a:pt x="711" y="18505"/>
                    <a:pt x="1848" y="15232"/>
                  </a:cubicBezTo>
                  <a:cubicBezTo>
                    <a:pt x="2985" y="11959"/>
                    <a:pt x="4879" y="7705"/>
                    <a:pt x="6774" y="4759"/>
                  </a:cubicBezTo>
                  <a:cubicBezTo>
                    <a:pt x="8669" y="1814"/>
                    <a:pt x="10564" y="177"/>
                    <a:pt x="12269" y="14"/>
                  </a:cubicBezTo>
                  <a:cubicBezTo>
                    <a:pt x="13974" y="-150"/>
                    <a:pt x="15490" y="1159"/>
                    <a:pt x="17006" y="2795"/>
                  </a:cubicBezTo>
                  <a:cubicBezTo>
                    <a:pt x="18521" y="4432"/>
                    <a:pt x="20037" y="6395"/>
                    <a:pt x="21553" y="8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2575268" y="1365458"/>
              <a:ext cx="256833" cy="15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720" fill="norm" stroke="1" extrusionOk="0">
                  <a:moveTo>
                    <a:pt x="8735" y="8591"/>
                  </a:moveTo>
                  <a:cubicBezTo>
                    <a:pt x="8558" y="6255"/>
                    <a:pt x="8381" y="3920"/>
                    <a:pt x="7939" y="2169"/>
                  </a:cubicBezTo>
                  <a:cubicBezTo>
                    <a:pt x="7496" y="418"/>
                    <a:pt x="6788" y="-750"/>
                    <a:pt x="5460" y="564"/>
                  </a:cubicBezTo>
                  <a:cubicBezTo>
                    <a:pt x="4132" y="1877"/>
                    <a:pt x="2185" y="5672"/>
                    <a:pt x="1122" y="9028"/>
                  </a:cubicBezTo>
                  <a:cubicBezTo>
                    <a:pt x="60" y="12385"/>
                    <a:pt x="-117" y="15304"/>
                    <a:pt x="60" y="17347"/>
                  </a:cubicBezTo>
                  <a:cubicBezTo>
                    <a:pt x="237" y="19391"/>
                    <a:pt x="768" y="20558"/>
                    <a:pt x="1388" y="20704"/>
                  </a:cubicBezTo>
                  <a:cubicBezTo>
                    <a:pt x="2008" y="20850"/>
                    <a:pt x="2716" y="19974"/>
                    <a:pt x="3513" y="18515"/>
                  </a:cubicBezTo>
                  <a:cubicBezTo>
                    <a:pt x="4309" y="17055"/>
                    <a:pt x="5194" y="15012"/>
                    <a:pt x="5726" y="12969"/>
                  </a:cubicBezTo>
                  <a:cubicBezTo>
                    <a:pt x="6257" y="10926"/>
                    <a:pt x="6434" y="8882"/>
                    <a:pt x="6522" y="8591"/>
                  </a:cubicBezTo>
                  <a:cubicBezTo>
                    <a:pt x="6611" y="8299"/>
                    <a:pt x="6611" y="9758"/>
                    <a:pt x="6611" y="11218"/>
                  </a:cubicBezTo>
                  <a:cubicBezTo>
                    <a:pt x="6611" y="12677"/>
                    <a:pt x="6611" y="14136"/>
                    <a:pt x="6876" y="15450"/>
                  </a:cubicBezTo>
                  <a:cubicBezTo>
                    <a:pt x="7142" y="16764"/>
                    <a:pt x="7673" y="17931"/>
                    <a:pt x="8381" y="18661"/>
                  </a:cubicBezTo>
                  <a:cubicBezTo>
                    <a:pt x="9090" y="19391"/>
                    <a:pt x="9975" y="19682"/>
                    <a:pt x="10860" y="18515"/>
                  </a:cubicBezTo>
                  <a:cubicBezTo>
                    <a:pt x="11745" y="17347"/>
                    <a:pt x="12631" y="14720"/>
                    <a:pt x="13250" y="12677"/>
                  </a:cubicBezTo>
                  <a:cubicBezTo>
                    <a:pt x="13870" y="10634"/>
                    <a:pt x="14224" y="9174"/>
                    <a:pt x="14313" y="9320"/>
                  </a:cubicBezTo>
                  <a:cubicBezTo>
                    <a:pt x="14401" y="9466"/>
                    <a:pt x="14224" y="11218"/>
                    <a:pt x="14047" y="13407"/>
                  </a:cubicBezTo>
                  <a:cubicBezTo>
                    <a:pt x="13870" y="15596"/>
                    <a:pt x="13693" y="18223"/>
                    <a:pt x="13781" y="18807"/>
                  </a:cubicBezTo>
                  <a:cubicBezTo>
                    <a:pt x="13870" y="19391"/>
                    <a:pt x="14224" y="17931"/>
                    <a:pt x="14578" y="15304"/>
                  </a:cubicBezTo>
                  <a:cubicBezTo>
                    <a:pt x="14932" y="12677"/>
                    <a:pt x="15286" y="8882"/>
                    <a:pt x="15729" y="6401"/>
                  </a:cubicBezTo>
                  <a:cubicBezTo>
                    <a:pt x="16172" y="3920"/>
                    <a:pt x="16703" y="2753"/>
                    <a:pt x="17234" y="3045"/>
                  </a:cubicBezTo>
                  <a:cubicBezTo>
                    <a:pt x="17765" y="3336"/>
                    <a:pt x="18296" y="5088"/>
                    <a:pt x="19004" y="8153"/>
                  </a:cubicBezTo>
                  <a:cubicBezTo>
                    <a:pt x="19713" y="11218"/>
                    <a:pt x="20598" y="15596"/>
                    <a:pt x="21483" y="19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2879465" y="1220552"/>
              <a:ext cx="117736" cy="28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80" fill="norm" stroke="1" extrusionOk="0">
                  <a:moveTo>
                    <a:pt x="11040" y="14222"/>
                  </a:moveTo>
                  <a:cubicBezTo>
                    <a:pt x="9497" y="13582"/>
                    <a:pt x="7954" y="12942"/>
                    <a:pt x="6411" y="12942"/>
                  </a:cubicBezTo>
                  <a:cubicBezTo>
                    <a:pt x="4868" y="12942"/>
                    <a:pt x="3325" y="13582"/>
                    <a:pt x="2168" y="14702"/>
                  </a:cubicBezTo>
                  <a:cubicBezTo>
                    <a:pt x="1011" y="15822"/>
                    <a:pt x="240" y="17422"/>
                    <a:pt x="47" y="18622"/>
                  </a:cubicBezTo>
                  <a:cubicBezTo>
                    <a:pt x="-146" y="19822"/>
                    <a:pt x="240" y="20622"/>
                    <a:pt x="1397" y="21022"/>
                  </a:cubicBezTo>
                  <a:cubicBezTo>
                    <a:pt x="2554" y="21422"/>
                    <a:pt x="4483" y="21422"/>
                    <a:pt x="7375" y="20542"/>
                  </a:cubicBezTo>
                  <a:cubicBezTo>
                    <a:pt x="10268" y="19662"/>
                    <a:pt x="14125" y="17902"/>
                    <a:pt x="16633" y="14942"/>
                  </a:cubicBezTo>
                  <a:cubicBezTo>
                    <a:pt x="19140" y="11982"/>
                    <a:pt x="20297" y="7822"/>
                    <a:pt x="20490" y="5262"/>
                  </a:cubicBezTo>
                  <a:cubicBezTo>
                    <a:pt x="20683" y="2702"/>
                    <a:pt x="19911" y="1742"/>
                    <a:pt x="18754" y="1022"/>
                  </a:cubicBezTo>
                  <a:cubicBezTo>
                    <a:pt x="17597" y="302"/>
                    <a:pt x="16054" y="-178"/>
                    <a:pt x="14704" y="62"/>
                  </a:cubicBezTo>
                  <a:cubicBezTo>
                    <a:pt x="13354" y="302"/>
                    <a:pt x="12197" y="1262"/>
                    <a:pt x="12004" y="3982"/>
                  </a:cubicBezTo>
                  <a:cubicBezTo>
                    <a:pt x="11811" y="6702"/>
                    <a:pt x="12583" y="11182"/>
                    <a:pt x="14318" y="14142"/>
                  </a:cubicBezTo>
                  <a:cubicBezTo>
                    <a:pt x="16054" y="17102"/>
                    <a:pt x="18754" y="18542"/>
                    <a:pt x="21454" y="19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3397675" y="1209049"/>
              <a:ext cx="103893" cy="54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387" fill="norm" stroke="1" extrusionOk="0">
                  <a:moveTo>
                    <a:pt x="4997" y="9868"/>
                  </a:moveTo>
                  <a:cubicBezTo>
                    <a:pt x="4150" y="12286"/>
                    <a:pt x="3303" y="14705"/>
                    <a:pt x="2880" y="16498"/>
                  </a:cubicBezTo>
                  <a:cubicBezTo>
                    <a:pt x="2456" y="18291"/>
                    <a:pt x="2456" y="19458"/>
                    <a:pt x="2244" y="20251"/>
                  </a:cubicBezTo>
                  <a:cubicBezTo>
                    <a:pt x="2033" y="21043"/>
                    <a:pt x="1609" y="21460"/>
                    <a:pt x="1186" y="21377"/>
                  </a:cubicBezTo>
                  <a:cubicBezTo>
                    <a:pt x="762" y="21293"/>
                    <a:pt x="339" y="20709"/>
                    <a:pt x="127" y="18875"/>
                  </a:cubicBezTo>
                  <a:cubicBezTo>
                    <a:pt x="-85" y="17040"/>
                    <a:pt x="-85" y="13954"/>
                    <a:pt x="550" y="11202"/>
                  </a:cubicBezTo>
                  <a:cubicBezTo>
                    <a:pt x="1186" y="8450"/>
                    <a:pt x="2456" y="6031"/>
                    <a:pt x="3303" y="4489"/>
                  </a:cubicBezTo>
                  <a:cubicBezTo>
                    <a:pt x="4150" y="2946"/>
                    <a:pt x="4574" y="2279"/>
                    <a:pt x="5633" y="1611"/>
                  </a:cubicBezTo>
                  <a:cubicBezTo>
                    <a:pt x="6691" y="944"/>
                    <a:pt x="8386" y="277"/>
                    <a:pt x="10080" y="68"/>
                  </a:cubicBezTo>
                  <a:cubicBezTo>
                    <a:pt x="11774" y="-140"/>
                    <a:pt x="13468" y="110"/>
                    <a:pt x="14950" y="1028"/>
                  </a:cubicBezTo>
                  <a:cubicBezTo>
                    <a:pt x="16433" y="1945"/>
                    <a:pt x="17703" y="3529"/>
                    <a:pt x="18339" y="4614"/>
                  </a:cubicBezTo>
                  <a:cubicBezTo>
                    <a:pt x="18974" y="5698"/>
                    <a:pt x="18974" y="6282"/>
                    <a:pt x="19609" y="7157"/>
                  </a:cubicBezTo>
                  <a:cubicBezTo>
                    <a:pt x="20244" y="8033"/>
                    <a:pt x="21515" y="9201"/>
                    <a:pt x="20244" y="9993"/>
                  </a:cubicBezTo>
                  <a:cubicBezTo>
                    <a:pt x="18974" y="10785"/>
                    <a:pt x="15162" y="11202"/>
                    <a:pt x="11350" y="11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3568699" y="1427753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3376083" y="1049840"/>
              <a:ext cx="116418" cy="10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5105" y="4465"/>
                  </a:moveTo>
                  <a:cubicBezTo>
                    <a:pt x="3927" y="8700"/>
                    <a:pt x="2749" y="12935"/>
                    <a:pt x="1767" y="16112"/>
                  </a:cubicBezTo>
                  <a:cubicBezTo>
                    <a:pt x="785" y="19288"/>
                    <a:pt x="0" y="21406"/>
                    <a:pt x="0" y="21406"/>
                  </a:cubicBezTo>
                  <a:cubicBezTo>
                    <a:pt x="0" y="21406"/>
                    <a:pt x="785" y="19288"/>
                    <a:pt x="2160" y="15900"/>
                  </a:cubicBezTo>
                  <a:cubicBezTo>
                    <a:pt x="3535" y="12512"/>
                    <a:pt x="5498" y="7853"/>
                    <a:pt x="7265" y="4677"/>
                  </a:cubicBezTo>
                  <a:cubicBezTo>
                    <a:pt x="9033" y="1500"/>
                    <a:pt x="10604" y="-194"/>
                    <a:pt x="11782" y="18"/>
                  </a:cubicBezTo>
                  <a:cubicBezTo>
                    <a:pt x="12960" y="230"/>
                    <a:pt x="13745" y="2347"/>
                    <a:pt x="15316" y="6159"/>
                  </a:cubicBezTo>
                  <a:cubicBezTo>
                    <a:pt x="16887" y="9971"/>
                    <a:pt x="19244" y="15477"/>
                    <a:pt x="21600" y="20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4282007" y="1255788"/>
              <a:ext cx="105844" cy="231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242" fill="norm" stroke="1" extrusionOk="0">
                  <a:moveTo>
                    <a:pt x="20771" y="1799"/>
                  </a:moveTo>
                  <a:cubicBezTo>
                    <a:pt x="16202" y="1021"/>
                    <a:pt x="11633" y="242"/>
                    <a:pt x="8309" y="48"/>
                  </a:cubicBezTo>
                  <a:cubicBezTo>
                    <a:pt x="4986" y="-147"/>
                    <a:pt x="2909" y="242"/>
                    <a:pt x="1456" y="1507"/>
                  </a:cubicBezTo>
                  <a:cubicBezTo>
                    <a:pt x="2" y="2772"/>
                    <a:pt x="-829" y="4912"/>
                    <a:pt x="1248" y="7345"/>
                  </a:cubicBezTo>
                  <a:cubicBezTo>
                    <a:pt x="3325" y="9777"/>
                    <a:pt x="8309" y="12502"/>
                    <a:pt x="11633" y="14350"/>
                  </a:cubicBezTo>
                  <a:cubicBezTo>
                    <a:pt x="14956" y="16199"/>
                    <a:pt x="16617" y="17172"/>
                    <a:pt x="17448" y="18145"/>
                  </a:cubicBezTo>
                  <a:cubicBezTo>
                    <a:pt x="18279" y="19118"/>
                    <a:pt x="18279" y="20091"/>
                    <a:pt x="17033" y="20675"/>
                  </a:cubicBezTo>
                  <a:cubicBezTo>
                    <a:pt x="15786" y="21258"/>
                    <a:pt x="13294" y="21453"/>
                    <a:pt x="11840" y="20967"/>
                  </a:cubicBezTo>
                  <a:cubicBezTo>
                    <a:pt x="10386" y="20480"/>
                    <a:pt x="9971" y="19312"/>
                    <a:pt x="10802" y="17367"/>
                  </a:cubicBezTo>
                  <a:cubicBezTo>
                    <a:pt x="11633" y="15421"/>
                    <a:pt x="13709" y="12696"/>
                    <a:pt x="15786" y="9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4428865" y="1281703"/>
              <a:ext cx="187586" cy="1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91" fill="norm" stroke="1" extrusionOk="0">
                  <a:moveTo>
                    <a:pt x="1121" y="0"/>
                  </a:moveTo>
                  <a:cubicBezTo>
                    <a:pt x="636" y="5326"/>
                    <a:pt x="151" y="10652"/>
                    <a:pt x="29" y="14055"/>
                  </a:cubicBezTo>
                  <a:cubicBezTo>
                    <a:pt x="-92" y="17458"/>
                    <a:pt x="151" y="18937"/>
                    <a:pt x="879" y="19973"/>
                  </a:cubicBezTo>
                  <a:cubicBezTo>
                    <a:pt x="1607" y="21008"/>
                    <a:pt x="2820" y="21600"/>
                    <a:pt x="4277" y="20860"/>
                  </a:cubicBezTo>
                  <a:cubicBezTo>
                    <a:pt x="5733" y="20121"/>
                    <a:pt x="7432" y="18049"/>
                    <a:pt x="8766" y="16126"/>
                  </a:cubicBezTo>
                  <a:cubicBezTo>
                    <a:pt x="10101" y="14203"/>
                    <a:pt x="11072" y="12427"/>
                    <a:pt x="11921" y="12723"/>
                  </a:cubicBezTo>
                  <a:cubicBezTo>
                    <a:pt x="12771" y="13019"/>
                    <a:pt x="13499" y="15386"/>
                    <a:pt x="15077" y="16718"/>
                  </a:cubicBezTo>
                  <a:cubicBezTo>
                    <a:pt x="16654" y="18049"/>
                    <a:pt x="19081" y="18345"/>
                    <a:pt x="21508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4655160" y="1295348"/>
              <a:ext cx="107340" cy="11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821" fill="norm" stroke="1" extrusionOk="0">
                  <a:moveTo>
                    <a:pt x="12584" y="3360"/>
                  </a:moveTo>
                  <a:cubicBezTo>
                    <a:pt x="10466" y="1789"/>
                    <a:pt x="8349" y="218"/>
                    <a:pt x="6443" y="21"/>
                  </a:cubicBezTo>
                  <a:cubicBezTo>
                    <a:pt x="4537" y="-175"/>
                    <a:pt x="2843" y="1003"/>
                    <a:pt x="1784" y="3556"/>
                  </a:cubicBezTo>
                  <a:cubicBezTo>
                    <a:pt x="725" y="6109"/>
                    <a:pt x="302" y="10036"/>
                    <a:pt x="90" y="12981"/>
                  </a:cubicBezTo>
                  <a:cubicBezTo>
                    <a:pt x="-122" y="15927"/>
                    <a:pt x="-122" y="17890"/>
                    <a:pt x="1996" y="19265"/>
                  </a:cubicBezTo>
                  <a:cubicBezTo>
                    <a:pt x="4113" y="20640"/>
                    <a:pt x="8349" y="21425"/>
                    <a:pt x="11949" y="20247"/>
                  </a:cubicBezTo>
                  <a:cubicBezTo>
                    <a:pt x="15549" y="19069"/>
                    <a:pt x="18513" y="15927"/>
                    <a:pt x="21478" y="12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4784443" y="1106992"/>
              <a:ext cx="92357" cy="30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2" fill="norm" stroke="1" extrusionOk="0">
                  <a:moveTo>
                    <a:pt x="9638" y="10436"/>
                  </a:moveTo>
                  <a:cubicBezTo>
                    <a:pt x="11111" y="7477"/>
                    <a:pt x="12584" y="4518"/>
                    <a:pt x="13320" y="2669"/>
                  </a:cubicBezTo>
                  <a:cubicBezTo>
                    <a:pt x="14056" y="820"/>
                    <a:pt x="14056" y="80"/>
                    <a:pt x="13320" y="6"/>
                  </a:cubicBezTo>
                  <a:cubicBezTo>
                    <a:pt x="12584" y="-68"/>
                    <a:pt x="11111" y="524"/>
                    <a:pt x="9147" y="2891"/>
                  </a:cubicBezTo>
                  <a:cubicBezTo>
                    <a:pt x="7184" y="5258"/>
                    <a:pt x="4729" y="9400"/>
                    <a:pt x="3256" y="11916"/>
                  </a:cubicBezTo>
                  <a:cubicBezTo>
                    <a:pt x="1784" y="14431"/>
                    <a:pt x="1293" y="15318"/>
                    <a:pt x="802" y="16724"/>
                  </a:cubicBezTo>
                  <a:cubicBezTo>
                    <a:pt x="311" y="18129"/>
                    <a:pt x="-180" y="20053"/>
                    <a:pt x="65" y="20644"/>
                  </a:cubicBezTo>
                  <a:cubicBezTo>
                    <a:pt x="311" y="21236"/>
                    <a:pt x="1293" y="20496"/>
                    <a:pt x="3502" y="19461"/>
                  </a:cubicBezTo>
                  <a:cubicBezTo>
                    <a:pt x="5711" y="18425"/>
                    <a:pt x="9147" y="17094"/>
                    <a:pt x="12338" y="16280"/>
                  </a:cubicBezTo>
                  <a:cubicBezTo>
                    <a:pt x="15529" y="15466"/>
                    <a:pt x="18475" y="15170"/>
                    <a:pt x="19947" y="15392"/>
                  </a:cubicBezTo>
                  <a:cubicBezTo>
                    <a:pt x="21420" y="15614"/>
                    <a:pt x="21420" y="16354"/>
                    <a:pt x="21420" y="17464"/>
                  </a:cubicBezTo>
                  <a:cubicBezTo>
                    <a:pt x="21420" y="18573"/>
                    <a:pt x="21420" y="20053"/>
                    <a:pt x="21420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5747544" y="1072153"/>
              <a:ext cx="62707" cy="35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57" fill="norm" stroke="1" extrusionOk="0">
                  <a:moveTo>
                    <a:pt x="10530" y="0"/>
                  </a:moveTo>
                  <a:cubicBezTo>
                    <a:pt x="6930" y="3471"/>
                    <a:pt x="3330" y="6943"/>
                    <a:pt x="1530" y="10029"/>
                  </a:cubicBezTo>
                  <a:cubicBezTo>
                    <a:pt x="-270" y="13114"/>
                    <a:pt x="-270" y="15814"/>
                    <a:pt x="450" y="17550"/>
                  </a:cubicBezTo>
                  <a:cubicBezTo>
                    <a:pt x="1170" y="19286"/>
                    <a:pt x="2610" y="20057"/>
                    <a:pt x="5130" y="20636"/>
                  </a:cubicBezTo>
                  <a:cubicBezTo>
                    <a:pt x="7650" y="21214"/>
                    <a:pt x="11250" y="21600"/>
                    <a:pt x="14130" y="21407"/>
                  </a:cubicBezTo>
                  <a:cubicBezTo>
                    <a:pt x="17010" y="21214"/>
                    <a:pt x="19170" y="20443"/>
                    <a:pt x="21330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5630333" y="1014890"/>
              <a:ext cx="667259" cy="36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790" fill="norm" stroke="1" extrusionOk="0">
                  <a:moveTo>
                    <a:pt x="1703" y="15126"/>
                  </a:moveTo>
                  <a:cubicBezTo>
                    <a:pt x="1363" y="15126"/>
                    <a:pt x="1022" y="15126"/>
                    <a:pt x="681" y="15126"/>
                  </a:cubicBezTo>
                  <a:cubicBezTo>
                    <a:pt x="341" y="15126"/>
                    <a:pt x="0" y="15126"/>
                    <a:pt x="0" y="15006"/>
                  </a:cubicBezTo>
                  <a:cubicBezTo>
                    <a:pt x="0" y="14886"/>
                    <a:pt x="341" y="14646"/>
                    <a:pt x="1397" y="13506"/>
                  </a:cubicBezTo>
                  <a:cubicBezTo>
                    <a:pt x="2453" y="12366"/>
                    <a:pt x="4225" y="10326"/>
                    <a:pt x="5451" y="8766"/>
                  </a:cubicBezTo>
                  <a:cubicBezTo>
                    <a:pt x="6678" y="7206"/>
                    <a:pt x="7359" y="6126"/>
                    <a:pt x="7904" y="5526"/>
                  </a:cubicBezTo>
                  <a:cubicBezTo>
                    <a:pt x="8449" y="4926"/>
                    <a:pt x="8858" y="4806"/>
                    <a:pt x="8994" y="5106"/>
                  </a:cubicBezTo>
                  <a:cubicBezTo>
                    <a:pt x="9131" y="5406"/>
                    <a:pt x="8994" y="6126"/>
                    <a:pt x="8585" y="8166"/>
                  </a:cubicBezTo>
                  <a:cubicBezTo>
                    <a:pt x="8177" y="10206"/>
                    <a:pt x="7495" y="13566"/>
                    <a:pt x="7086" y="15546"/>
                  </a:cubicBezTo>
                  <a:cubicBezTo>
                    <a:pt x="6678" y="17526"/>
                    <a:pt x="6541" y="18126"/>
                    <a:pt x="6439" y="18846"/>
                  </a:cubicBezTo>
                  <a:cubicBezTo>
                    <a:pt x="6337" y="19566"/>
                    <a:pt x="6269" y="20406"/>
                    <a:pt x="6337" y="20526"/>
                  </a:cubicBezTo>
                  <a:cubicBezTo>
                    <a:pt x="6405" y="20646"/>
                    <a:pt x="6609" y="20046"/>
                    <a:pt x="7121" y="19086"/>
                  </a:cubicBezTo>
                  <a:cubicBezTo>
                    <a:pt x="7632" y="18126"/>
                    <a:pt x="8449" y="16806"/>
                    <a:pt x="9062" y="16146"/>
                  </a:cubicBezTo>
                  <a:cubicBezTo>
                    <a:pt x="9676" y="15486"/>
                    <a:pt x="10085" y="15486"/>
                    <a:pt x="10562" y="15966"/>
                  </a:cubicBezTo>
                  <a:cubicBezTo>
                    <a:pt x="11038" y="16446"/>
                    <a:pt x="11584" y="17406"/>
                    <a:pt x="11958" y="18126"/>
                  </a:cubicBezTo>
                  <a:cubicBezTo>
                    <a:pt x="12333" y="18846"/>
                    <a:pt x="12538" y="19326"/>
                    <a:pt x="12776" y="19746"/>
                  </a:cubicBezTo>
                  <a:cubicBezTo>
                    <a:pt x="13015" y="20166"/>
                    <a:pt x="13287" y="20526"/>
                    <a:pt x="13594" y="20586"/>
                  </a:cubicBezTo>
                  <a:cubicBezTo>
                    <a:pt x="13900" y="20646"/>
                    <a:pt x="14241" y="20406"/>
                    <a:pt x="14582" y="19746"/>
                  </a:cubicBezTo>
                  <a:cubicBezTo>
                    <a:pt x="14922" y="19086"/>
                    <a:pt x="15263" y="18006"/>
                    <a:pt x="15433" y="17106"/>
                  </a:cubicBezTo>
                  <a:cubicBezTo>
                    <a:pt x="15604" y="16206"/>
                    <a:pt x="15604" y="15486"/>
                    <a:pt x="15433" y="15066"/>
                  </a:cubicBezTo>
                  <a:cubicBezTo>
                    <a:pt x="15263" y="14646"/>
                    <a:pt x="14922" y="14526"/>
                    <a:pt x="14616" y="14706"/>
                  </a:cubicBezTo>
                  <a:cubicBezTo>
                    <a:pt x="14309" y="14886"/>
                    <a:pt x="14037" y="15366"/>
                    <a:pt x="13866" y="15906"/>
                  </a:cubicBezTo>
                  <a:cubicBezTo>
                    <a:pt x="13696" y="16446"/>
                    <a:pt x="13628" y="17046"/>
                    <a:pt x="13696" y="17586"/>
                  </a:cubicBezTo>
                  <a:cubicBezTo>
                    <a:pt x="13764" y="18126"/>
                    <a:pt x="13968" y="18606"/>
                    <a:pt x="14514" y="18966"/>
                  </a:cubicBezTo>
                  <a:cubicBezTo>
                    <a:pt x="15059" y="19326"/>
                    <a:pt x="15944" y="19566"/>
                    <a:pt x="16626" y="19266"/>
                  </a:cubicBezTo>
                  <a:cubicBezTo>
                    <a:pt x="17307" y="18966"/>
                    <a:pt x="17784" y="18126"/>
                    <a:pt x="18397" y="15786"/>
                  </a:cubicBezTo>
                  <a:cubicBezTo>
                    <a:pt x="19011" y="13446"/>
                    <a:pt x="19760" y="9606"/>
                    <a:pt x="20271" y="6846"/>
                  </a:cubicBezTo>
                  <a:cubicBezTo>
                    <a:pt x="20782" y="4086"/>
                    <a:pt x="21055" y="2406"/>
                    <a:pt x="21259" y="1206"/>
                  </a:cubicBezTo>
                  <a:cubicBezTo>
                    <a:pt x="21464" y="6"/>
                    <a:pt x="21600" y="-714"/>
                    <a:pt x="21327" y="1086"/>
                  </a:cubicBezTo>
                  <a:cubicBezTo>
                    <a:pt x="21055" y="2886"/>
                    <a:pt x="20374" y="7206"/>
                    <a:pt x="19965" y="10686"/>
                  </a:cubicBezTo>
                  <a:cubicBezTo>
                    <a:pt x="19556" y="14166"/>
                    <a:pt x="19420" y="16806"/>
                    <a:pt x="19420" y="18426"/>
                  </a:cubicBezTo>
                  <a:cubicBezTo>
                    <a:pt x="19420" y="20046"/>
                    <a:pt x="19556" y="20646"/>
                    <a:pt x="19897" y="20766"/>
                  </a:cubicBezTo>
                  <a:cubicBezTo>
                    <a:pt x="20237" y="20886"/>
                    <a:pt x="20782" y="20526"/>
                    <a:pt x="21327" y="20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6188021" y="1230903"/>
              <a:ext cx="225479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118" fill="norm" stroke="1" extrusionOk="0">
                  <a:moveTo>
                    <a:pt x="2730" y="14400"/>
                  </a:moveTo>
                  <a:cubicBezTo>
                    <a:pt x="1317" y="16800"/>
                    <a:pt x="-96" y="19200"/>
                    <a:pt x="5" y="20400"/>
                  </a:cubicBezTo>
                  <a:cubicBezTo>
                    <a:pt x="106" y="21600"/>
                    <a:pt x="1721" y="21600"/>
                    <a:pt x="5556" y="18000"/>
                  </a:cubicBezTo>
                  <a:cubicBezTo>
                    <a:pt x="9392" y="14400"/>
                    <a:pt x="15448" y="7200"/>
                    <a:pt x="215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7051434" y="1205503"/>
              <a:ext cx="206616" cy="18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73" fill="norm" stroke="1" extrusionOk="0">
                  <a:moveTo>
                    <a:pt x="6968" y="0"/>
                  </a:moveTo>
                  <a:cubicBezTo>
                    <a:pt x="4764" y="4369"/>
                    <a:pt x="2560" y="8737"/>
                    <a:pt x="1348" y="11771"/>
                  </a:cubicBezTo>
                  <a:cubicBezTo>
                    <a:pt x="135" y="14804"/>
                    <a:pt x="-85" y="16503"/>
                    <a:pt x="25" y="17960"/>
                  </a:cubicBezTo>
                  <a:cubicBezTo>
                    <a:pt x="135" y="19416"/>
                    <a:pt x="576" y="20629"/>
                    <a:pt x="1458" y="21115"/>
                  </a:cubicBezTo>
                  <a:cubicBezTo>
                    <a:pt x="2339" y="21600"/>
                    <a:pt x="3662" y="21357"/>
                    <a:pt x="4764" y="20751"/>
                  </a:cubicBezTo>
                  <a:cubicBezTo>
                    <a:pt x="5866" y="20144"/>
                    <a:pt x="6748" y="19173"/>
                    <a:pt x="7409" y="18081"/>
                  </a:cubicBezTo>
                  <a:cubicBezTo>
                    <a:pt x="8070" y="16989"/>
                    <a:pt x="8511" y="15775"/>
                    <a:pt x="9062" y="15654"/>
                  </a:cubicBezTo>
                  <a:cubicBezTo>
                    <a:pt x="9613" y="15533"/>
                    <a:pt x="10274" y="16503"/>
                    <a:pt x="11156" y="17110"/>
                  </a:cubicBezTo>
                  <a:cubicBezTo>
                    <a:pt x="12037" y="17717"/>
                    <a:pt x="13139" y="17960"/>
                    <a:pt x="13911" y="17474"/>
                  </a:cubicBezTo>
                  <a:cubicBezTo>
                    <a:pt x="14682" y="16989"/>
                    <a:pt x="15123" y="15775"/>
                    <a:pt x="15454" y="14440"/>
                  </a:cubicBezTo>
                  <a:cubicBezTo>
                    <a:pt x="15784" y="13106"/>
                    <a:pt x="16005" y="11649"/>
                    <a:pt x="16666" y="10921"/>
                  </a:cubicBezTo>
                  <a:cubicBezTo>
                    <a:pt x="17327" y="10193"/>
                    <a:pt x="18429" y="10193"/>
                    <a:pt x="19311" y="10072"/>
                  </a:cubicBezTo>
                  <a:cubicBezTo>
                    <a:pt x="20193" y="9951"/>
                    <a:pt x="20854" y="9708"/>
                    <a:pt x="21515" y="9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7301177" y="1207680"/>
              <a:ext cx="147374" cy="21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382" fill="norm" stroke="1" extrusionOk="0">
                  <a:moveTo>
                    <a:pt x="4623" y="5500"/>
                  </a:moveTo>
                  <a:cubicBezTo>
                    <a:pt x="6990" y="5500"/>
                    <a:pt x="9357" y="5500"/>
                    <a:pt x="11133" y="5076"/>
                  </a:cubicBezTo>
                  <a:cubicBezTo>
                    <a:pt x="12908" y="4653"/>
                    <a:pt x="14091" y="3806"/>
                    <a:pt x="14831" y="2853"/>
                  </a:cubicBezTo>
                  <a:cubicBezTo>
                    <a:pt x="15571" y="1900"/>
                    <a:pt x="15867" y="841"/>
                    <a:pt x="15275" y="311"/>
                  </a:cubicBezTo>
                  <a:cubicBezTo>
                    <a:pt x="14683" y="-218"/>
                    <a:pt x="13204" y="-218"/>
                    <a:pt x="10541" y="1476"/>
                  </a:cubicBezTo>
                  <a:cubicBezTo>
                    <a:pt x="7878" y="3170"/>
                    <a:pt x="4031" y="6558"/>
                    <a:pt x="1812" y="9523"/>
                  </a:cubicBezTo>
                  <a:cubicBezTo>
                    <a:pt x="-407" y="12488"/>
                    <a:pt x="-999" y="15029"/>
                    <a:pt x="2404" y="16935"/>
                  </a:cubicBezTo>
                  <a:cubicBezTo>
                    <a:pt x="5806" y="18841"/>
                    <a:pt x="13204" y="20111"/>
                    <a:pt x="20601" y="21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8121649" y="1269003"/>
              <a:ext cx="168536" cy="20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30" fill="norm" stroke="1" extrusionOk="0">
                  <a:moveTo>
                    <a:pt x="0" y="0"/>
                  </a:moveTo>
                  <a:cubicBezTo>
                    <a:pt x="0" y="6480"/>
                    <a:pt x="0" y="12960"/>
                    <a:pt x="0" y="16740"/>
                  </a:cubicBezTo>
                  <a:cubicBezTo>
                    <a:pt x="0" y="20520"/>
                    <a:pt x="0" y="21600"/>
                    <a:pt x="135" y="21276"/>
                  </a:cubicBezTo>
                  <a:cubicBezTo>
                    <a:pt x="270" y="20952"/>
                    <a:pt x="540" y="19224"/>
                    <a:pt x="1350" y="16848"/>
                  </a:cubicBezTo>
                  <a:cubicBezTo>
                    <a:pt x="2160" y="14472"/>
                    <a:pt x="3510" y="11448"/>
                    <a:pt x="4860" y="8964"/>
                  </a:cubicBezTo>
                  <a:cubicBezTo>
                    <a:pt x="6210" y="6480"/>
                    <a:pt x="7560" y="4536"/>
                    <a:pt x="8370" y="4104"/>
                  </a:cubicBezTo>
                  <a:cubicBezTo>
                    <a:pt x="9180" y="3672"/>
                    <a:pt x="9450" y="4752"/>
                    <a:pt x="9585" y="6372"/>
                  </a:cubicBezTo>
                  <a:cubicBezTo>
                    <a:pt x="9720" y="7992"/>
                    <a:pt x="9720" y="10152"/>
                    <a:pt x="9720" y="11772"/>
                  </a:cubicBezTo>
                  <a:cubicBezTo>
                    <a:pt x="9720" y="13392"/>
                    <a:pt x="9720" y="14472"/>
                    <a:pt x="9855" y="14472"/>
                  </a:cubicBezTo>
                  <a:cubicBezTo>
                    <a:pt x="9990" y="14472"/>
                    <a:pt x="10260" y="13392"/>
                    <a:pt x="11475" y="11340"/>
                  </a:cubicBezTo>
                  <a:cubicBezTo>
                    <a:pt x="12690" y="9288"/>
                    <a:pt x="14850" y="6264"/>
                    <a:pt x="16605" y="4536"/>
                  </a:cubicBezTo>
                  <a:cubicBezTo>
                    <a:pt x="18360" y="2808"/>
                    <a:pt x="19710" y="2376"/>
                    <a:pt x="20520" y="2700"/>
                  </a:cubicBezTo>
                  <a:cubicBezTo>
                    <a:pt x="21330" y="3024"/>
                    <a:pt x="21600" y="4104"/>
                    <a:pt x="21465" y="6588"/>
                  </a:cubicBezTo>
                  <a:cubicBezTo>
                    <a:pt x="21330" y="9072"/>
                    <a:pt x="20790" y="12960"/>
                    <a:pt x="20250" y="16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8356599" y="1332503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8369299" y="1230903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3600" y="8400"/>
                  </a:cubicBezTo>
                  <a:cubicBezTo>
                    <a:pt x="7200" y="4800"/>
                    <a:pt x="144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8422216" y="1321412"/>
              <a:ext cx="85776" cy="16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119" fill="norm" stroke="1" extrusionOk="0">
                  <a:moveTo>
                    <a:pt x="8956" y="1433"/>
                  </a:moveTo>
                  <a:cubicBezTo>
                    <a:pt x="6322" y="3894"/>
                    <a:pt x="3688" y="6354"/>
                    <a:pt x="2107" y="9089"/>
                  </a:cubicBezTo>
                  <a:cubicBezTo>
                    <a:pt x="527" y="11823"/>
                    <a:pt x="0" y="14830"/>
                    <a:pt x="0" y="15514"/>
                  </a:cubicBezTo>
                  <a:cubicBezTo>
                    <a:pt x="0" y="16197"/>
                    <a:pt x="527" y="14557"/>
                    <a:pt x="2107" y="12233"/>
                  </a:cubicBezTo>
                  <a:cubicBezTo>
                    <a:pt x="3688" y="9909"/>
                    <a:pt x="6322" y="6901"/>
                    <a:pt x="8429" y="4851"/>
                  </a:cubicBezTo>
                  <a:cubicBezTo>
                    <a:pt x="10537" y="2800"/>
                    <a:pt x="12117" y="1706"/>
                    <a:pt x="14224" y="886"/>
                  </a:cubicBezTo>
                  <a:cubicBezTo>
                    <a:pt x="16332" y="66"/>
                    <a:pt x="18966" y="-481"/>
                    <a:pt x="20283" y="613"/>
                  </a:cubicBezTo>
                  <a:cubicBezTo>
                    <a:pt x="21600" y="1706"/>
                    <a:pt x="21600" y="4441"/>
                    <a:pt x="20810" y="8132"/>
                  </a:cubicBezTo>
                  <a:cubicBezTo>
                    <a:pt x="20020" y="11823"/>
                    <a:pt x="18439" y="16471"/>
                    <a:pt x="16859" y="21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8597899" y="1351553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8610599" y="1267877"/>
              <a:ext cx="19051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8686799" y="1290453"/>
              <a:ext cx="157811" cy="14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45" fill="norm" stroke="1" extrusionOk="0">
                  <a:moveTo>
                    <a:pt x="0" y="5280"/>
                  </a:moveTo>
                  <a:cubicBezTo>
                    <a:pt x="0" y="8410"/>
                    <a:pt x="0" y="11541"/>
                    <a:pt x="0" y="14358"/>
                  </a:cubicBezTo>
                  <a:cubicBezTo>
                    <a:pt x="0" y="17175"/>
                    <a:pt x="0" y="19680"/>
                    <a:pt x="144" y="19993"/>
                  </a:cubicBezTo>
                  <a:cubicBezTo>
                    <a:pt x="288" y="20306"/>
                    <a:pt x="576" y="18428"/>
                    <a:pt x="1584" y="14984"/>
                  </a:cubicBezTo>
                  <a:cubicBezTo>
                    <a:pt x="2592" y="11541"/>
                    <a:pt x="4320" y="6532"/>
                    <a:pt x="5760" y="3558"/>
                  </a:cubicBezTo>
                  <a:cubicBezTo>
                    <a:pt x="7200" y="584"/>
                    <a:pt x="8352" y="-355"/>
                    <a:pt x="9072" y="115"/>
                  </a:cubicBezTo>
                  <a:cubicBezTo>
                    <a:pt x="9792" y="584"/>
                    <a:pt x="10080" y="2462"/>
                    <a:pt x="10224" y="4184"/>
                  </a:cubicBezTo>
                  <a:cubicBezTo>
                    <a:pt x="10368" y="5906"/>
                    <a:pt x="10368" y="7471"/>
                    <a:pt x="10080" y="9819"/>
                  </a:cubicBezTo>
                  <a:cubicBezTo>
                    <a:pt x="9792" y="12167"/>
                    <a:pt x="9216" y="15297"/>
                    <a:pt x="8928" y="16080"/>
                  </a:cubicBezTo>
                  <a:cubicBezTo>
                    <a:pt x="8640" y="16862"/>
                    <a:pt x="8640" y="15297"/>
                    <a:pt x="9648" y="13106"/>
                  </a:cubicBezTo>
                  <a:cubicBezTo>
                    <a:pt x="10656" y="10915"/>
                    <a:pt x="12672" y="8097"/>
                    <a:pt x="14832" y="6375"/>
                  </a:cubicBezTo>
                  <a:cubicBezTo>
                    <a:pt x="16992" y="4654"/>
                    <a:pt x="19296" y="4028"/>
                    <a:pt x="20448" y="5123"/>
                  </a:cubicBezTo>
                  <a:cubicBezTo>
                    <a:pt x="21600" y="6219"/>
                    <a:pt x="21600" y="9036"/>
                    <a:pt x="21312" y="12010"/>
                  </a:cubicBezTo>
                  <a:cubicBezTo>
                    <a:pt x="21024" y="14984"/>
                    <a:pt x="20448" y="18115"/>
                    <a:pt x="19872" y="21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8921749" y="1332503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8925655" y="1224553"/>
              <a:ext cx="2784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4400"/>
                    <a:pt x="-1304" y="7200"/>
                    <a:pt x="1782" y="3600"/>
                  </a:cubicBezTo>
                  <a:cubicBezTo>
                    <a:pt x="4867" y="0"/>
                    <a:pt x="12582" y="0"/>
                    <a:pt x="202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8978899" y="1282066"/>
              <a:ext cx="111382" cy="44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12" fill="norm" stroke="1" extrusionOk="0">
                  <a:moveTo>
                    <a:pt x="0" y="286"/>
                  </a:moveTo>
                  <a:cubicBezTo>
                    <a:pt x="2445" y="84"/>
                    <a:pt x="4891" y="-118"/>
                    <a:pt x="7743" y="84"/>
                  </a:cubicBezTo>
                  <a:cubicBezTo>
                    <a:pt x="10596" y="286"/>
                    <a:pt x="13857" y="891"/>
                    <a:pt x="14875" y="1749"/>
                  </a:cubicBezTo>
                  <a:cubicBezTo>
                    <a:pt x="15894" y="2607"/>
                    <a:pt x="14672" y="3718"/>
                    <a:pt x="13245" y="4727"/>
                  </a:cubicBezTo>
                  <a:cubicBezTo>
                    <a:pt x="11819" y="5736"/>
                    <a:pt x="10189" y="6645"/>
                    <a:pt x="10189" y="7654"/>
                  </a:cubicBezTo>
                  <a:cubicBezTo>
                    <a:pt x="10189" y="8663"/>
                    <a:pt x="11819" y="9774"/>
                    <a:pt x="13857" y="11288"/>
                  </a:cubicBezTo>
                  <a:cubicBezTo>
                    <a:pt x="15894" y="12802"/>
                    <a:pt x="18340" y="14719"/>
                    <a:pt x="19766" y="16082"/>
                  </a:cubicBezTo>
                  <a:cubicBezTo>
                    <a:pt x="21192" y="17445"/>
                    <a:pt x="21600" y="18252"/>
                    <a:pt x="21396" y="19060"/>
                  </a:cubicBezTo>
                  <a:cubicBezTo>
                    <a:pt x="21192" y="19867"/>
                    <a:pt x="20377" y="20675"/>
                    <a:pt x="18951" y="21078"/>
                  </a:cubicBezTo>
                  <a:cubicBezTo>
                    <a:pt x="17525" y="21482"/>
                    <a:pt x="15487" y="21482"/>
                    <a:pt x="13857" y="21280"/>
                  </a:cubicBezTo>
                  <a:cubicBezTo>
                    <a:pt x="12226" y="21078"/>
                    <a:pt x="11004" y="20675"/>
                    <a:pt x="10800" y="18959"/>
                  </a:cubicBezTo>
                  <a:cubicBezTo>
                    <a:pt x="10596" y="17243"/>
                    <a:pt x="11411" y="14215"/>
                    <a:pt x="12226" y="11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9115326" y="1279186"/>
              <a:ext cx="174724" cy="13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26" fill="norm" stroke="1" extrusionOk="0">
                  <a:moveTo>
                    <a:pt x="9655" y="6476"/>
                  </a:moveTo>
                  <a:cubicBezTo>
                    <a:pt x="10940" y="7151"/>
                    <a:pt x="12226" y="7826"/>
                    <a:pt x="13383" y="7657"/>
                  </a:cubicBezTo>
                  <a:cubicBezTo>
                    <a:pt x="14540" y="7488"/>
                    <a:pt x="15569" y="6476"/>
                    <a:pt x="16083" y="5126"/>
                  </a:cubicBezTo>
                  <a:cubicBezTo>
                    <a:pt x="16597" y="3776"/>
                    <a:pt x="16597" y="2088"/>
                    <a:pt x="15955" y="1076"/>
                  </a:cubicBezTo>
                  <a:cubicBezTo>
                    <a:pt x="15312" y="63"/>
                    <a:pt x="14026" y="-274"/>
                    <a:pt x="12097" y="232"/>
                  </a:cubicBezTo>
                  <a:cubicBezTo>
                    <a:pt x="10169" y="738"/>
                    <a:pt x="7597" y="2088"/>
                    <a:pt x="5412" y="4788"/>
                  </a:cubicBezTo>
                  <a:cubicBezTo>
                    <a:pt x="3226" y="7488"/>
                    <a:pt x="1426" y="11538"/>
                    <a:pt x="526" y="14407"/>
                  </a:cubicBezTo>
                  <a:cubicBezTo>
                    <a:pt x="-374" y="17276"/>
                    <a:pt x="-374" y="18963"/>
                    <a:pt x="2583" y="19976"/>
                  </a:cubicBezTo>
                  <a:cubicBezTo>
                    <a:pt x="5540" y="20988"/>
                    <a:pt x="11455" y="21326"/>
                    <a:pt x="15055" y="21326"/>
                  </a:cubicBezTo>
                  <a:cubicBezTo>
                    <a:pt x="18655" y="21326"/>
                    <a:pt x="19940" y="20988"/>
                    <a:pt x="21226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9907225" y="1107025"/>
              <a:ext cx="193999" cy="34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37" fill="norm" stroke="1" extrusionOk="0">
                  <a:moveTo>
                    <a:pt x="19650" y="2190"/>
                  </a:moveTo>
                  <a:cubicBezTo>
                    <a:pt x="17376" y="1130"/>
                    <a:pt x="15102" y="70"/>
                    <a:pt x="11806" y="3"/>
                  </a:cubicBezTo>
                  <a:cubicBezTo>
                    <a:pt x="8509" y="-63"/>
                    <a:pt x="4189" y="865"/>
                    <a:pt x="1915" y="2190"/>
                  </a:cubicBezTo>
                  <a:cubicBezTo>
                    <a:pt x="-359" y="3515"/>
                    <a:pt x="-586" y="5238"/>
                    <a:pt x="1119" y="6960"/>
                  </a:cubicBezTo>
                  <a:cubicBezTo>
                    <a:pt x="2825" y="8683"/>
                    <a:pt x="6462" y="10406"/>
                    <a:pt x="9759" y="12062"/>
                  </a:cubicBezTo>
                  <a:cubicBezTo>
                    <a:pt x="13056" y="13719"/>
                    <a:pt x="16012" y="15309"/>
                    <a:pt x="17831" y="16369"/>
                  </a:cubicBezTo>
                  <a:cubicBezTo>
                    <a:pt x="19650" y="17429"/>
                    <a:pt x="20332" y="17959"/>
                    <a:pt x="20673" y="18555"/>
                  </a:cubicBezTo>
                  <a:cubicBezTo>
                    <a:pt x="21014" y="19152"/>
                    <a:pt x="21014" y="19814"/>
                    <a:pt x="18854" y="20411"/>
                  </a:cubicBezTo>
                  <a:cubicBezTo>
                    <a:pt x="16694" y="21007"/>
                    <a:pt x="12374" y="21537"/>
                    <a:pt x="9759" y="21537"/>
                  </a:cubicBezTo>
                  <a:cubicBezTo>
                    <a:pt x="7145" y="21537"/>
                    <a:pt x="6235" y="21007"/>
                    <a:pt x="6462" y="20543"/>
                  </a:cubicBezTo>
                  <a:cubicBezTo>
                    <a:pt x="6690" y="20079"/>
                    <a:pt x="8054" y="19682"/>
                    <a:pt x="9418" y="19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0223499" y="1258420"/>
              <a:ext cx="11430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247"/>
                    <a:pt x="0" y="8894"/>
                    <a:pt x="1200" y="5082"/>
                  </a:cubicBezTo>
                  <a:cubicBezTo>
                    <a:pt x="2400" y="1271"/>
                    <a:pt x="4800" y="0"/>
                    <a:pt x="8400" y="0"/>
                  </a:cubicBezTo>
                  <a:cubicBezTo>
                    <a:pt x="12000" y="0"/>
                    <a:pt x="16800" y="1271"/>
                    <a:pt x="21600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0267949" y="1351553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10637971" y="1078503"/>
              <a:ext cx="315779" cy="37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23" fill="norm" stroke="1" extrusionOk="0">
                  <a:moveTo>
                    <a:pt x="21483" y="0"/>
                  </a:moveTo>
                  <a:cubicBezTo>
                    <a:pt x="19611" y="123"/>
                    <a:pt x="17739" y="245"/>
                    <a:pt x="15579" y="798"/>
                  </a:cubicBezTo>
                  <a:cubicBezTo>
                    <a:pt x="13419" y="1350"/>
                    <a:pt x="10971" y="2332"/>
                    <a:pt x="9387" y="3007"/>
                  </a:cubicBezTo>
                  <a:cubicBezTo>
                    <a:pt x="7803" y="3682"/>
                    <a:pt x="7083" y="4050"/>
                    <a:pt x="6507" y="4664"/>
                  </a:cubicBezTo>
                  <a:cubicBezTo>
                    <a:pt x="5931" y="5277"/>
                    <a:pt x="5499" y="6136"/>
                    <a:pt x="5787" y="6689"/>
                  </a:cubicBezTo>
                  <a:cubicBezTo>
                    <a:pt x="6075" y="7241"/>
                    <a:pt x="7083" y="7486"/>
                    <a:pt x="8595" y="7793"/>
                  </a:cubicBezTo>
                  <a:cubicBezTo>
                    <a:pt x="10107" y="8100"/>
                    <a:pt x="12123" y="8468"/>
                    <a:pt x="13419" y="8898"/>
                  </a:cubicBezTo>
                  <a:cubicBezTo>
                    <a:pt x="14715" y="9327"/>
                    <a:pt x="15291" y="9818"/>
                    <a:pt x="15435" y="10370"/>
                  </a:cubicBezTo>
                  <a:cubicBezTo>
                    <a:pt x="15579" y="10923"/>
                    <a:pt x="15291" y="11536"/>
                    <a:pt x="13635" y="12580"/>
                  </a:cubicBezTo>
                  <a:cubicBezTo>
                    <a:pt x="11979" y="13623"/>
                    <a:pt x="8955" y="15095"/>
                    <a:pt x="6579" y="16323"/>
                  </a:cubicBezTo>
                  <a:cubicBezTo>
                    <a:pt x="4203" y="17550"/>
                    <a:pt x="2475" y="18532"/>
                    <a:pt x="1395" y="19330"/>
                  </a:cubicBezTo>
                  <a:cubicBezTo>
                    <a:pt x="315" y="20127"/>
                    <a:pt x="-117" y="20741"/>
                    <a:pt x="27" y="21109"/>
                  </a:cubicBezTo>
                  <a:cubicBezTo>
                    <a:pt x="171" y="21477"/>
                    <a:pt x="891" y="21600"/>
                    <a:pt x="3339" y="21477"/>
                  </a:cubicBezTo>
                  <a:cubicBezTo>
                    <a:pt x="5787" y="21355"/>
                    <a:pt x="9963" y="20986"/>
                    <a:pt x="12771" y="20680"/>
                  </a:cubicBezTo>
                  <a:cubicBezTo>
                    <a:pt x="15579" y="20373"/>
                    <a:pt x="17019" y="20127"/>
                    <a:pt x="18459" y="19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1152046" y="1124690"/>
              <a:ext cx="290654" cy="29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16" fill="norm" stroke="1" extrusionOk="0">
                  <a:moveTo>
                    <a:pt x="18206" y="4502"/>
                  </a:moveTo>
                  <a:cubicBezTo>
                    <a:pt x="18519" y="3730"/>
                    <a:pt x="18832" y="2959"/>
                    <a:pt x="19067" y="2187"/>
                  </a:cubicBezTo>
                  <a:cubicBezTo>
                    <a:pt x="19302" y="1416"/>
                    <a:pt x="19458" y="644"/>
                    <a:pt x="18832" y="259"/>
                  </a:cubicBezTo>
                  <a:cubicBezTo>
                    <a:pt x="18206" y="-127"/>
                    <a:pt x="16797" y="-127"/>
                    <a:pt x="14684" y="567"/>
                  </a:cubicBezTo>
                  <a:cubicBezTo>
                    <a:pt x="12571" y="1262"/>
                    <a:pt x="9754" y="2650"/>
                    <a:pt x="8110" y="3730"/>
                  </a:cubicBezTo>
                  <a:cubicBezTo>
                    <a:pt x="6467" y="4810"/>
                    <a:pt x="5997" y="5582"/>
                    <a:pt x="5997" y="6276"/>
                  </a:cubicBezTo>
                  <a:cubicBezTo>
                    <a:pt x="5997" y="6970"/>
                    <a:pt x="6467" y="7587"/>
                    <a:pt x="7171" y="7973"/>
                  </a:cubicBezTo>
                  <a:cubicBezTo>
                    <a:pt x="7876" y="8359"/>
                    <a:pt x="8815" y="8513"/>
                    <a:pt x="9754" y="8590"/>
                  </a:cubicBezTo>
                  <a:cubicBezTo>
                    <a:pt x="10693" y="8667"/>
                    <a:pt x="11632" y="8667"/>
                    <a:pt x="11632" y="8899"/>
                  </a:cubicBezTo>
                  <a:cubicBezTo>
                    <a:pt x="11632" y="9130"/>
                    <a:pt x="10693" y="9593"/>
                    <a:pt x="9050" y="10519"/>
                  </a:cubicBezTo>
                  <a:cubicBezTo>
                    <a:pt x="7406" y="11444"/>
                    <a:pt x="5058" y="12833"/>
                    <a:pt x="3415" y="13990"/>
                  </a:cubicBezTo>
                  <a:cubicBezTo>
                    <a:pt x="1771" y="15147"/>
                    <a:pt x="832" y="16073"/>
                    <a:pt x="363" y="17153"/>
                  </a:cubicBezTo>
                  <a:cubicBezTo>
                    <a:pt x="-107" y="18233"/>
                    <a:pt x="-107" y="19467"/>
                    <a:pt x="284" y="20239"/>
                  </a:cubicBezTo>
                  <a:cubicBezTo>
                    <a:pt x="676" y="21010"/>
                    <a:pt x="1458" y="21319"/>
                    <a:pt x="3884" y="21396"/>
                  </a:cubicBezTo>
                  <a:cubicBezTo>
                    <a:pt x="6310" y="21473"/>
                    <a:pt x="10380" y="21319"/>
                    <a:pt x="13589" y="21010"/>
                  </a:cubicBezTo>
                  <a:cubicBezTo>
                    <a:pt x="16797" y="20702"/>
                    <a:pt x="19145" y="20239"/>
                    <a:pt x="21493" y="19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11455399" y="1389653"/>
              <a:ext cx="50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1200"/>
                    <a:pt x="12600" y="2400"/>
                    <a:pt x="9000" y="6000"/>
                  </a:cubicBezTo>
                  <a:cubicBezTo>
                    <a:pt x="5400" y="9600"/>
                    <a:pt x="2700" y="15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1525250" y="1262653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1297443" y="944802"/>
              <a:ext cx="145257" cy="12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961" fill="norm" stroke="1" extrusionOk="0">
                  <a:moveTo>
                    <a:pt x="1761" y="6329"/>
                  </a:moveTo>
                  <a:cubicBezTo>
                    <a:pt x="2074" y="8071"/>
                    <a:pt x="2387" y="9813"/>
                    <a:pt x="2074" y="11903"/>
                  </a:cubicBezTo>
                  <a:cubicBezTo>
                    <a:pt x="1761" y="13993"/>
                    <a:pt x="822" y="16432"/>
                    <a:pt x="353" y="16780"/>
                  </a:cubicBezTo>
                  <a:cubicBezTo>
                    <a:pt x="-117" y="17129"/>
                    <a:pt x="-117" y="15387"/>
                    <a:pt x="353" y="13122"/>
                  </a:cubicBezTo>
                  <a:cubicBezTo>
                    <a:pt x="822" y="10858"/>
                    <a:pt x="1761" y="8071"/>
                    <a:pt x="2544" y="5806"/>
                  </a:cubicBezTo>
                  <a:cubicBezTo>
                    <a:pt x="3326" y="3542"/>
                    <a:pt x="3953" y="1800"/>
                    <a:pt x="5048" y="755"/>
                  </a:cubicBezTo>
                  <a:cubicBezTo>
                    <a:pt x="6144" y="-291"/>
                    <a:pt x="7709" y="-639"/>
                    <a:pt x="9900" y="2322"/>
                  </a:cubicBezTo>
                  <a:cubicBezTo>
                    <a:pt x="12092" y="5284"/>
                    <a:pt x="14909" y="11555"/>
                    <a:pt x="16944" y="15213"/>
                  </a:cubicBezTo>
                  <a:cubicBezTo>
                    <a:pt x="18979" y="18871"/>
                    <a:pt x="20231" y="19916"/>
                    <a:pt x="21483" y="20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1537949" y="1046753"/>
              <a:ext cx="121056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2081" y="0"/>
                  </a:moveTo>
                  <a:cubicBezTo>
                    <a:pt x="15376" y="1994"/>
                    <a:pt x="18671" y="3988"/>
                    <a:pt x="20136" y="6480"/>
                  </a:cubicBezTo>
                  <a:cubicBezTo>
                    <a:pt x="21600" y="8972"/>
                    <a:pt x="21234" y="11963"/>
                    <a:pt x="17573" y="14566"/>
                  </a:cubicBezTo>
                  <a:cubicBezTo>
                    <a:pt x="13912" y="17169"/>
                    <a:pt x="6956" y="19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1037424" y="1109643"/>
              <a:ext cx="125876" cy="26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11" fill="norm" stroke="1" extrusionOk="0">
                  <a:moveTo>
                    <a:pt x="15747" y="2580"/>
                  </a:moveTo>
                  <a:cubicBezTo>
                    <a:pt x="15038" y="1736"/>
                    <a:pt x="14330" y="892"/>
                    <a:pt x="12737" y="386"/>
                  </a:cubicBezTo>
                  <a:cubicBezTo>
                    <a:pt x="11143" y="-120"/>
                    <a:pt x="8665" y="-289"/>
                    <a:pt x="6186" y="892"/>
                  </a:cubicBezTo>
                  <a:cubicBezTo>
                    <a:pt x="3707" y="2073"/>
                    <a:pt x="1228" y="4605"/>
                    <a:pt x="343" y="7389"/>
                  </a:cubicBezTo>
                  <a:cubicBezTo>
                    <a:pt x="-542" y="10174"/>
                    <a:pt x="166" y="13211"/>
                    <a:pt x="3884" y="15573"/>
                  </a:cubicBezTo>
                  <a:cubicBezTo>
                    <a:pt x="7602" y="17936"/>
                    <a:pt x="14330" y="19623"/>
                    <a:pt x="21058" y="21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1715749" y="922668"/>
              <a:ext cx="184151" cy="13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1585"/>
                  </a:moveTo>
                  <a:cubicBezTo>
                    <a:pt x="2234" y="900"/>
                    <a:pt x="4469" y="214"/>
                    <a:pt x="6207" y="42"/>
                  </a:cubicBezTo>
                  <a:cubicBezTo>
                    <a:pt x="7945" y="-129"/>
                    <a:pt x="9186" y="214"/>
                    <a:pt x="9683" y="1242"/>
                  </a:cubicBezTo>
                  <a:cubicBezTo>
                    <a:pt x="10179" y="2271"/>
                    <a:pt x="9931" y="3985"/>
                    <a:pt x="8938" y="6214"/>
                  </a:cubicBezTo>
                  <a:cubicBezTo>
                    <a:pt x="7945" y="8442"/>
                    <a:pt x="6207" y="11185"/>
                    <a:pt x="4966" y="13242"/>
                  </a:cubicBezTo>
                  <a:cubicBezTo>
                    <a:pt x="3724" y="15300"/>
                    <a:pt x="2979" y="16671"/>
                    <a:pt x="2979" y="18042"/>
                  </a:cubicBezTo>
                  <a:cubicBezTo>
                    <a:pt x="2979" y="19414"/>
                    <a:pt x="3724" y="20785"/>
                    <a:pt x="6952" y="21128"/>
                  </a:cubicBezTo>
                  <a:cubicBezTo>
                    <a:pt x="10179" y="21471"/>
                    <a:pt x="15890" y="20785"/>
                    <a:pt x="21600" y="20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0674349" y="1592853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0655299" y="1475066"/>
              <a:ext cx="381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1200" y="11577"/>
                    <a:pt x="2400" y="3177"/>
                    <a:pt x="6000" y="777"/>
                  </a:cubicBezTo>
                  <a:cubicBezTo>
                    <a:pt x="9600" y="-1623"/>
                    <a:pt x="15600" y="1977"/>
                    <a:pt x="21600" y="5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0750549" y="1578930"/>
              <a:ext cx="635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600" y="4868"/>
                    <a:pt x="7200" y="-1303"/>
                    <a:pt x="10800" y="240"/>
                  </a:cubicBezTo>
                  <a:cubicBezTo>
                    <a:pt x="14400" y="1783"/>
                    <a:pt x="1800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0756899" y="1656353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10933477" y="1630953"/>
              <a:ext cx="13923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215"/>
                    <a:pt x="1783" y="4431"/>
                    <a:pt x="240" y="8031"/>
                  </a:cubicBezTo>
                  <a:cubicBezTo>
                    <a:pt x="-1303" y="11631"/>
                    <a:pt x="4868" y="16615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10797899" y="945153"/>
              <a:ext cx="130451" cy="9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66" fill="norm" stroke="1" extrusionOk="0">
                  <a:moveTo>
                    <a:pt x="2658" y="0"/>
                  </a:moveTo>
                  <a:cubicBezTo>
                    <a:pt x="1961" y="5526"/>
                    <a:pt x="1265" y="11051"/>
                    <a:pt x="742" y="15070"/>
                  </a:cubicBezTo>
                  <a:cubicBezTo>
                    <a:pt x="219" y="19088"/>
                    <a:pt x="-129" y="21600"/>
                    <a:pt x="45" y="21349"/>
                  </a:cubicBezTo>
                  <a:cubicBezTo>
                    <a:pt x="219" y="21098"/>
                    <a:pt x="916" y="18084"/>
                    <a:pt x="2310" y="14065"/>
                  </a:cubicBezTo>
                  <a:cubicBezTo>
                    <a:pt x="3703" y="10047"/>
                    <a:pt x="5794" y="5023"/>
                    <a:pt x="8406" y="2512"/>
                  </a:cubicBezTo>
                  <a:cubicBezTo>
                    <a:pt x="11019" y="0"/>
                    <a:pt x="14155" y="0"/>
                    <a:pt x="16419" y="2512"/>
                  </a:cubicBezTo>
                  <a:cubicBezTo>
                    <a:pt x="18684" y="5023"/>
                    <a:pt x="20077" y="10047"/>
                    <a:pt x="21471" y="15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10401028" y="1945008"/>
              <a:ext cx="851172" cy="7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88" fill="norm" stroke="1" extrusionOk="0">
                  <a:moveTo>
                    <a:pt x="1615" y="21388"/>
                  </a:moveTo>
                  <a:cubicBezTo>
                    <a:pt x="1239" y="20251"/>
                    <a:pt x="864" y="19114"/>
                    <a:pt x="543" y="17693"/>
                  </a:cubicBezTo>
                  <a:cubicBezTo>
                    <a:pt x="221" y="16272"/>
                    <a:pt x="-47" y="14567"/>
                    <a:pt x="7" y="13714"/>
                  </a:cubicBezTo>
                  <a:cubicBezTo>
                    <a:pt x="60" y="12862"/>
                    <a:pt x="435" y="12862"/>
                    <a:pt x="1615" y="11725"/>
                  </a:cubicBezTo>
                  <a:cubicBezTo>
                    <a:pt x="2794" y="10588"/>
                    <a:pt x="4777" y="8314"/>
                    <a:pt x="6867" y="6325"/>
                  </a:cubicBezTo>
                  <a:cubicBezTo>
                    <a:pt x="8957" y="4335"/>
                    <a:pt x="11155" y="2630"/>
                    <a:pt x="13219" y="1493"/>
                  </a:cubicBezTo>
                  <a:cubicBezTo>
                    <a:pt x="15282" y="356"/>
                    <a:pt x="17212" y="-212"/>
                    <a:pt x="18578" y="72"/>
                  </a:cubicBezTo>
                  <a:cubicBezTo>
                    <a:pt x="19945" y="356"/>
                    <a:pt x="20749" y="1493"/>
                    <a:pt x="21553" y="2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10528299" y="2037995"/>
              <a:ext cx="590551" cy="1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13673"/>
                  </a:moveTo>
                  <a:cubicBezTo>
                    <a:pt x="2090" y="8873"/>
                    <a:pt x="4181" y="4073"/>
                    <a:pt x="6813" y="1673"/>
                  </a:cubicBezTo>
                  <a:cubicBezTo>
                    <a:pt x="9445" y="-727"/>
                    <a:pt x="12619" y="-727"/>
                    <a:pt x="15174" y="2873"/>
                  </a:cubicBezTo>
                  <a:cubicBezTo>
                    <a:pt x="17729" y="6473"/>
                    <a:pt x="19665" y="13673"/>
                    <a:pt x="21600" y="20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940261" y="2505289"/>
              <a:ext cx="150567" cy="36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301" fill="norm" stroke="1" extrusionOk="0">
                  <a:moveTo>
                    <a:pt x="20077" y="479"/>
                  </a:moveTo>
                  <a:cubicBezTo>
                    <a:pt x="16867" y="113"/>
                    <a:pt x="13656" y="-253"/>
                    <a:pt x="10153" y="235"/>
                  </a:cubicBezTo>
                  <a:cubicBezTo>
                    <a:pt x="6650" y="723"/>
                    <a:pt x="2856" y="2066"/>
                    <a:pt x="1104" y="3408"/>
                  </a:cubicBezTo>
                  <a:cubicBezTo>
                    <a:pt x="-647" y="4750"/>
                    <a:pt x="-355" y="6093"/>
                    <a:pt x="2272" y="7801"/>
                  </a:cubicBezTo>
                  <a:cubicBezTo>
                    <a:pt x="4899" y="9510"/>
                    <a:pt x="9861" y="11584"/>
                    <a:pt x="13364" y="13232"/>
                  </a:cubicBezTo>
                  <a:cubicBezTo>
                    <a:pt x="16867" y="14879"/>
                    <a:pt x="18910" y="16100"/>
                    <a:pt x="19931" y="17015"/>
                  </a:cubicBezTo>
                  <a:cubicBezTo>
                    <a:pt x="20953" y="17930"/>
                    <a:pt x="20953" y="18540"/>
                    <a:pt x="20369" y="19089"/>
                  </a:cubicBezTo>
                  <a:cubicBezTo>
                    <a:pt x="19785" y="19639"/>
                    <a:pt x="18618" y="20127"/>
                    <a:pt x="15991" y="20493"/>
                  </a:cubicBezTo>
                  <a:cubicBezTo>
                    <a:pt x="13364" y="20859"/>
                    <a:pt x="9277" y="21103"/>
                    <a:pt x="6504" y="21225"/>
                  </a:cubicBezTo>
                  <a:cubicBezTo>
                    <a:pt x="3731" y="21347"/>
                    <a:pt x="2272" y="21347"/>
                    <a:pt x="2856" y="21042"/>
                  </a:cubicBezTo>
                  <a:cubicBezTo>
                    <a:pt x="3439" y="20737"/>
                    <a:pt x="6067" y="20127"/>
                    <a:pt x="8694" y="19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295399" y="2646953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1320799" y="2729503"/>
              <a:ext cx="139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1790715" y="2500903"/>
              <a:ext cx="450836" cy="45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82" fill="norm" stroke="1" extrusionOk="0">
                  <a:moveTo>
                    <a:pt x="19984" y="0"/>
                  </a:moveTo>
                  <a:cubicBezTo>
                    <a:pt x="17158" y="1486"/>
                    <a:pt x="14332" y="2972"/>
                    <a:pt x="11405" y="4607"/>
                  </a:cubicBezTo>
                  <a:cubicBezTo>
                    <a:pt x="8477" y="6242"/>
                    <a:pt x="5449" y="8026"/>
                    <a:pt x="3582" y="9215"/>
                  </a:cubicBezTo>
                  <a:cubicBezTo>
                    <a:pt x="1715" y="10404"/>
                    <a:pt x="1008" y="10998"/>
                    <a:pt x="554" y="11543"/>
                  </a:cubicBezTo>
                  <a:cubicBezTo>
                    <a:pt x="100" y="12088"/>
                    <a:pt x="-102" y="12583"/>
                    <a:pt x="49" y="12930"/>
                  </a:cubicBezTo>
                  <a:cubicBezTo>
                    <a:pt x="201" y="13277"/>
                    <a:pt x="705" y="13475"/>
                    <a:pt x="2270" y="13624"/>
                  </a:cubicBezTo>
                  <a:cubicBezTo>
                    <a:pt x="3834" y="13772"/>
                    <a:pt x="6459" y="13872"/>
                    <a:pt x="8276" y="13872"/>
                  </a:cubicBezTo>
                  <a:cubicBezTo>
                    <a:pt x="10092" y="13872"/>
                    <a:pt x="11102" y="13772"/>
                    <a:pt x="11859" y="13723"/>
                  </a:cubicBezTo>
                  <a:cubicBezTo>
                    <a:pt x="12616" y="13673"/>
                    <a:pt x="13120" y="13673"/>
                    <a:pt x="13221" y="13872"/>
                  </a:cubicBezTo>
                  <a:cubicBezTo>
                    <a:pt x="13322" y="14070"/>
                    <a:pt x="13019" y="14466"/>
                    <a:pt x="12061" y="15308"/>
                  </a:cubicBezTo>
                  <a:cubicBezTo>
                    <a:pt x="11102" y="16150"/>
                    <a:pt x="9487" y="17439"/>
                    <a:pt x="8528" y="18281"/>
                  </a:cubicBezTo>
                  <a:cubicBezTo>
                    <a:pt x="7569" y="19123"/>
                    <a:pt x="7266" y="19519"/>
                    <a:pt x="7064" y="19965"/>
                  </a:cubicBezTo>
                  <a:cubicBezTo>
                    <a:pt x="6862" y="20411"/>
                    <a:pt x="6762" y="20906"/>
                    <a:pt x="7014" y="21204"/>
                  </a:cubicBezTo>
                  <a:cubicBezTo>
                    <a:pt x="7266" y="21501"/>
                    <a:pt x="7872" y="21600"/>
                    <a:pt x="9335" y="21303"/>
                  </a:cubicBezTo>
                  <a:cubicBezTo>
                    <a:pt x="10799" y="21006"/>
                    <a:pt x="13120" y="20312"/>
                    <a:pt x="15291" y="19717"/>
                  </a:cubicBezTo>
                  <a:cubicBezTo>
                    <a:pt x="17461" y="19123"/>
                    <a:pt x="19479" y="18628"/>
                    <a:pt x="21498" y="18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1860549" y="3142253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1898649" y="3053353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1974849" y="3091453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2000249" y="3148603"/>
              <a:ext cx="107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2229792" y="3097803"/>
              <a:ext cx="1810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1800"/>
                    <a:pt x="-1068" y="3600"/>
                    <a:pt x="132" y="7200"/>
                  </a:cubicBezTo>
                  <a:cubicBezTo>
                    <a:pt x="1332" y="10800"/>
                    <a:pt x="10932" y="16200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1917699" y="2302281"/>
              <a:ext cx="146051" cy="16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0" y="3555"/>
                  </a:moveTo>
                  <a:cubicBezTo>
                    <a:pt x="0" y="8263"/>
                    <a:pt x="0" y="12970"/>
                    <a:pt x="0" y="16155"/>
                  </a:cubicBezTo>
                  <a:cubicBezTo>
                    <a:pt x="0" y="19340"/>
                    <a:pt x="0" y="21001"/>
                    <a:pt x="157" y="21140"/>
                  </a:cubicBezTo>
                  <a:cubicBezTo>
                    <a:pt x="313" y="21278"/>
                    <a:pt x="626" y="19893"/>
                    <a:pt x="1722" y="16709"/>
                  </a:cubicBezTo>
                  <a:cubicBezTo>
                    <a:pt x="2817" y="13524"/>
                    <a:pt x="4696" y="8540"/>
                    <a:pt x="6574" y="5355"/>
                  </a:cubicBezTo>
                  <a:cubicBezTo>
                    <a:pt x="8452" y="2170"/>
                    <a:pt x="10330" y="786"/>
                    <a:pt x="12052" y="232"/>
                  </a:cubicBezTo>
                  <a:cubicBezTo>
                    <a:pt x="13774" y="-322"/>
                    <a:pt x="15339" y="-45"/>
                    <a:pt x="16904" y="2863"/>
                  </a:cubicBezTo>
                  <a:cubicBezTo>
                    <a:pt x="18470" y="5770"/>
                    <a:pt x="20035" y="11309"/>
                    <a:pt x="21600" y="16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2600086" y="2392076"/>
              <a:ext cx="136765" cy="55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89" fill="norm" stroke="1" extrusionOk="0">
                  <a:moveTo>
                    <a:pt x="21146" y="1746"/>
                  </a:moveTo>
                  <a:cubicBezTo>
                    <a:pt x="20491" y="1094"/>
                    <a:pt x="19837" y="442"/>
                    <a:pt x="18691" y="156"/>
                  </a:cubicBezTo>
                  <a:cubicBezTo>
                    <a:pt x="17546" y="-129"/>
                    <a:pt x="15910" y="-47"/>
                    <a:pt x="13619" y="605"/>
                  </a:cubicBezTo>
                  <a:cubicBezTo>
                    <a:pt x="11328" y="1257"/>
                    <a:pt x="8382" y="2479"/>
                    <a:pt x="5764" y="4599"/>
                  </a:cubicBezTo>
                  <a:cubicBezTo>
                    <a:pt x="3146" y="6718"/>
                    <a:pt x="855" y="9734"/>
                    <a:pt x="201" y="12423"/>
                  </a:cubicBezTo>
                  <a:cubicBezTo>
                    <a:pt x="-454" y="15113"/>
                    <a:pt x="528" y="17477"/>
                    <a:pt x="2655" y="18944"/>
                  </a:cubicBezTo>
                  <a:cubicBezTo>
                    <a:pt x="4782" y="20411"/>
                    <a:pt x="8055" y="20982"/>
                    <a:pt x="10673" y="21226"/>
                  </a:cubicBezTo>
                  <a:cubicBezTo>
                    <a:pt x="13291" y="21471"/>
                    <a:pt x="15255" y="21389"/>
                    <a:pt x="17219" y="21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2927349" y="2475503"/>
              <a:ext cx="1778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4950"/>
                    <a:pt x="6686" y="9900"/>
                    <a:pt x="9257" y="13275"/>
                  </a:cubicBezTo>
                  <a:cubicBezTo>
                    <a:pt x="11829" y="16650"/>
                    <a:pt x="13629" y="18450"/>
                    <a:pt x="15557" y="19575"/>
                  </a:cubicBezTo>
                  <a:cubicBezTo>
                    <a:pt x="17486" y="20700"/>
                    <a:pt x="19543" y="211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3098799" y="2484938"/>
              <a:ext cx="107951" cy="327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1051"/>
                  </a:moveTo>
                  <a:cubicBezTo>
                    <a:pt x="20329" y="493"/>
                    <a:pt x="19059" y="-64"/>
                    <a:pt x="17788" y="6"/>
                  </a:cubicBezTo>
                  <a:cubicBezTo>
                    <a:pt x="16518" y="75"/>
                    <a:pt x="15247" y="772"/>
                    <a:pt x="13341" y="3141"/>
                  </a:cubicBezTo>
                  <a:cubicBezTo>
                    <a:pt x="11435" y="5510"/>
                    <a:pt x="8894" y="9551"/>
                    <a:pt x="6565" y="12896"/>
                  </a:cubicBezTo>
                  <a:cubicBezTo>
                    <a:pt x="4235" y="16241"/>
                    <a:pt x="2118" y="18888"/>
                    <a:pt x="0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3276599" y="2786653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3263899" y="2659653"/>
              <a:ext cx="34269" cy="4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0873" fill="norm" stroke="1" extrusionOk="0">
                  <a:moveTo>
                    <a:pt x="15247" y="0"/>
                  </a:moveTo>
                  <a:cubicBezTo>
                    <a:pt x="11435" y="3600"/>
                    <a:pt x="7624" y="7200"/>
                    <a:pt x="6353" y="11250"/>
                  </a:cubicBezTo>
                  <a:cubicBezTo>
                    <a:pt x="5082" y="15300"/>
                    <a:pt x="6353" y="19800"/>
                    <a:pt x="9529" y="20700"/>
                  </a:cubicBezTo>
                  <a:cubicBezTo>
                    <a:pt x="12706" y="21600"/>
                    <a:pt x="17788" y="18900"/>
                    <a:pt x="19694" y="14850"/>
                  </a:cubicBezTo>
                  <a:cubicBezTo>
                    <a:pt x="21600" y="10800"/>
                    <a:pt x="20329" y="5400"/>
                    <a:pt x="16518" y="2700"/>
                  </a:cubicBezTo>
                  <a:cubicBezTo>
                    <a:pt x="12706" y="0"/>
                    <a:pt x="6353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3619499" y="2704103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3994149" y="2469153"/>
              <a:ext cx="1778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080"/>
                    <a:pt x="10286" y="8160"/>
                    <a:pt x="13886" y="11760"/>
                  </a:cubicBezTo>
                  <a:cubicBezTo>
                    <a:pt x="17486" y="15360"/>
                    <a:pt x="19543" y="18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4152849" y="2461671"/>
              <a:ext cx="117345" cy="33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537" fill="norm" stroke="1" extrusionOk="0">
                  <a:moveTo>
                    <a:pt x="20472" y="1287"/>
                  </a:moveTo>
                  <a:cubicBezTo>
                    <a:pt x="20851" y="612"/>
                    <a:pt x="21230" y="-63"/>
                    <a:pt x="20851" y="5"/>
                  </a:cubicBezTo>
                  <a:cubicBezTo>
                    <a:pt x="20472" y="72"/>
                    <a:pt x="19335" y="882"/>
                    <a:pt x="16493" y="3042"/>
                  </a:cubicBezTo>
                  <a:cubicBezTo>
                    <a:pt x="13651" y="5202"/>
                    <a:pt x="9104" y="8712"/>
                    <a:pt x="5883" y="11277"/>
                  </a:cubicBezTo>
                  <a:cubicBezTo>
                    <a:pt x="2662" y="13842"/>
                    <a:pt x="767" y="15462"/>
                    <a:pt x="198" y="17015"/>
                  </a:cubicBezTo>
                  <a:cubicBezTo>
                    <a:pt x="-370" y="18567"/>
                    <a:pt x="388" y="20052"/>
                    <a:pt x="1146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4292599" y="2748553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4305299" y="2640603"/>
              <a:ext cx="46568" cy="3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0526" fill="norm" stroke="1" extrusionOk="0">
                  <a:moveTo>
                    <a:pt x="8452" y="19059"/>
                  </a:moveTo>
                  <a:cubicBezTo>
                    <a:pt x="13148" y="20329"/>
                    <a:pt x="17843" y="21600"/>
                    <a:pt x="19722" y="19059"/>
                  </a:cubicBezTo>
                  <a:cubicBezTo>
                    <a:pt x="21600" y="16518"/>
                    <a:pt x="20661" y="10165"/>
                    <a:pt x="16904" y="6353"/>
                  </a:cubicBezTo>
                  <a:cubicBezTo>
                    <a:pt x="13148" y="2541"/>
                    <a:pt x="6574" y="127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4142316" y="2254975"/>
              <a:ext cx="150284" cy="11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5172" y="10475"/>
                  </a:moveTo>
                  <a:cubicBezTo>
                    <a:pt x="4259" y="12075"/>
                    <a:pt x="3346" y="13675"/>
                    <a:pt x="2282" y="15875"/>
                  </a:cubicBezTo>
                  <a:cubicBezTo>
                    <a:pt x="1217" y="18075"/>
                    <a:pt x="0" y="20875"/>
                    <a:pt x="0" y="21075"/>
                  </a:cubicBezTo>
                  <a:cubicBezTo>
                    <a:pt x="0" y="21275"/>
                    <a:pt x="1217" y="18875"/>
                    <a:pt x="3042" y="15275"/>
                  </a:cubicBezTo>
                  <a:cubicBezTo>
                    <a:pt x="4868" y="11675"/>
                    <a:pt x="7301" y="6875"/>
                    <a:pt x="9127" y="3875"/>
                  </a:cubicBezTo>
                  <a:cubicBezTo>
                    <a:pt x="10952" y="875"/>
                    <a:pt x="12169" y="-325"/>
                    <a:pt x="13082" y="75"/>
                  </a:cubicBezTo>
                  <a:cubicBezTo>
                    <a:pt x="13994" y="475"/>
                    <a:pt x="14603" y="2475"/>
                    <a:pt x="15972" y="6075"/>
                  </a:cubicBezTo>
                  <a:cubicBezTo>
                    <a:pt x="17341" y="9675"/>
                    <a:pt x="19470" y="14875"/>
                    <a:pt x="21600" y="20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4495799" y="2424703"/>
              <a:ext cx="9655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4136" y="0"/>
                  </a:moveTo>
                  <a:cubicBezTo>
                    <a:pt x="9651" y="2579"/>
                    <a:pt x="15166" y="5158"/>
                    <a:pt x="18153" y="7899"/>
                  </a:cubicBezTo>
                  <a:cubicBezTo>
                    <a:pt x="21140" y="10639"/>
                    <a:pt x="21600" y="13540"/>
                    <a:pt x="20221" y="15743"/>
                  </a:cubicBezTo>
                  <a:cubicBezTo>
                    <a:pt x="18843" y="17946"/>
                    <a:pt x="15626" y="19451"/>
                    <a:pt x="12868" y="20364"/>
                  </a:cubicBezTo>
                  <a:cubicBezTo>
                    <a:pt x="10111" y="21278"/>
                    <a:pt x="7813" y="21600"/>
                    <a:pt x="5745" y="21600"/>
                  </a:cubicBezTo>
                  <a:cubicBezTo>
                    <a:pt x="3677" y="21600"/>
                    <a:pt x="1838" y="21278"/>
                    <a:pt x="0" y="20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4584699" y="2210249"/>
              <a:ext cx="146051" cy="15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4123"/>
                  </a:moveTo>
                  <a:cubicBezTo>
                    <a:pt x="313" y="2683"/>
                    <a:pt x="626" y="1243"/>
                    <a:pt x="1565" y="523"/>
                  </a:cubicBezTo>
                  <a:cubicBezTo>
                    <a:pt x="2504" y="-197"/>
                    <a:pt x="4070" y="-197"/>
                    <a:pt x="5322" y="667"/>
                  </a:cubicBezTo>
                  <a:cubicBezTo>
                    <a:pt x="6574" y="1531"/>
                    <a:pt x="7513" y="3259"/>
                    <a:pt x="7513" y="5851"/>
                  </a:cubicBezTo>
                  <a:cubicBezTo>
                    <a:pt x="7513" y="8443"/>
                    <a:pt x="6574" y="11899"/>
                    <a:pt x="5635" y="14203"/>
                  </a:cubicBezTo>
                  <a:cubicBezTo>
                    <a:pt x="4696" y="16507"/>
                    <a:pt x="3757" y="17659"/>
                    <a:pt x="3913" y="18811"/>
                  </a:cubicBezTo>
                  <a:cubicBezTo>
                    <a:pt x="4070" y="19963"/>
                    <a:pt x="5322" y="21115"/>
                    <a:pt x="8452" y="21259"/>
                  </a:cubicBezTo>
                  <a:cubicBezTo>
                    <a:pt x="11583" y="21403"/>
                    <a:pt x="16591" y="20539"/>
                    <a:pt x="21600" y="19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5321299" y="2704103"/>
              <a:ext cx="1079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5321199" y="2805703"/>
              <a:ext cx="133451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19987" fill="norm" stroke="1" extrusionOk="0">
                  <a:moveTo>
                    <a:pt x="2009" y="0"/>
                  </a:moveTo>
                  <a:cubicBezTo>
                    <a:pt x="680" y="8100"/>
                    <a:pt x="-649" y="16200"/>
                    <a:pt x="348" y="18900"/>
                  </a:cubicBezTo>
                  <a:cubicBezTo>
                    <a:pt x="1345" y="21600"/>
                    <a:pt x="4668" y="18900"/>
                    <a:pt x="8489" y="14850"/>
                  </a:cubicBezTo>
                  <a:cubicBezTo>
                    <a:pt x="12311" y="10800"/>
                    <a:pt x="16631" y="5400"/>
                    <a:pt x="209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5992393" y="2487704"/>
              <a:ext cx="284672" cy="42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18" fill="norm" stroke="1" extrusionOk="0">
                  <a:moveTo>
                    <a:pt x="18257" y="2270"/>
                  </a:moveTo>
                  <a:cubicBezTo>
                    <a:pt x="18892" y="1843"/>
                    <a:pt x="19527" y="1415"/>
                    <a:pt x="20162" y="987"/>
                  </a:cubicBezTo>
                  <a:cubicBezTo>
                    <a:pt x="20798" y="560"/>
                    <a:pt x="21433" y="132"/>
                    <a:pt x="21354" y="25"/>
                  </a:cubicBezTo>
                  <a:cubicBezTo>
                    <a:pt x="21274" y="-82"/>
                    <a:pt x="20480" y="132"/>
                    <a:pt x="17939" y="1041"/>
                  </a:cubicBezTo>
                  <a:cubicBezTo>
                    <a:pt x="15398" y="1950"/>
                    <a:pt x="11109" y="3554"/>
                    <a:pt x="8648" y="4516"/>
                  </a:cubicBezTo>
                  <a:cubicBezTo>
                    <a:pt x="6186" y="5478"/>
                    <a:pt x="5551" y="5799"/>
                    <a:pt x="4836" y="6280"/>
                  </a:cubicBezTo>
                  <a:cubicBezTo>
                    <a:pt x="4121" y="6762"/>
                    <a:pt x="3327" y="7403"/>
                    <a:pt x="3407" y="7831"/>
                  </a:cubicBezTo>
                  <a:cubicBezTo>
                    <a:pt x="3486" y="8259"/>
                    <a:pt x="4439" y="8472"/>
                    <a:pt x="5868" y="8633"/>
                  </a:cubicBezTo>
                  <a:cubicBezTo>
                    <a:pt x="7298" y="8793"/>
                    <a:pt x="9204" y="8900"/>
                    <a:pt x="10395" y="9168"/>
                  </a:cubicBezTo>
                  <a:cubicBezTo>
                    <a:pt x="11586" y="9435"/>
                    <a:pt x="12062" y="9863"/>
                    <a:pt x="12062" y="10344"/>
                  </a:cubicBezTo>
                  <a:cubicBezTo>
                    <a:pt x="12062" y="10825"/>
                    <a:pt x="11586" y="11360"/>
                    <a:pt x="9839" y="12429"/>
                  </a:cubicBezTo>
                  <a:cubicBezTo>
                    <a:pt x="8092" y="13498"/>
                    <a:pt x="5074" y="15102"/>
                    <a:pt x="3248" y="16118"/>
                  </a:cubicBezTo>
                  <a:cubicBezTo>
                    <a:pt x="1421" y="17134"/>
                    <a:pt x="786" y="17562"/>
                    <a:pt x="389" y="18043"/>
                  </a:cubicBezTo>
                  <a:cubicBezTo>
                    <a:pt x="-8" y="18524"/>
                    <a:pt x="-167" y="19059"/>
                    <a:pt x="230" y="19379"/>
                  </a:cubicBezTo>
                  <a:cubicBezTo>
                    <a:pt x="627" y="19700"/>
                    <a:pt x="1580" y="19807"/>
                    <a:pt x="4121" y="19700"/>
                  </a:cubicBezTo>
                  <a:cubicBezTo>
                    <a:pt x="6662" y="19593"/>
                    <a:pt x="10792" y="19272"/>
                    <a:pt x="13333" y="19112"/>
                  </a:cubicBezTo>
                  <a:cubicBezTo>
                    <a:pt x="15874" y="18952"/>
                    <a:pt x="16827" y="18952"/>
                    <a:pt x="17542" y="19166"/>
                  </a:cubicBezTo>
                  <a:cubicBezTo>
                    <a:pt x="18257" y="19379"/>
                    <a:pt x="18733" y="19807"/>
                    <a:pt x="18733" y="20235"/>
                  </a:cubicBezTo>
                  <a:cubicBezTo>
                    <a:pt x="18733" y="20663"/>
                    <a:pt x="18257" y="21090"/>
                    <a:pt x="17780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5956299" y="3091453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5962649" y="2983503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6026149" y="3071180"/>
              <a:ext cx="69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273" y="11040"/>
                    <a:pt x="6545" y="1783"/>
                    <a:pt x="10145" y="240"/>
                  </a:cubicBezTo>
                  <a:cubicBezTo>
                    <a:pt x="13745" y="-1303"/>
                    <a:pt x="17673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6045199" y="3123203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6235699" y="3072403"/>
              <a:ext cx="2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6083299" y="2302378"/>
              <a:ext cx="127001" cy="9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9" fill="norm" stroke="1" extrusionOk="0">
                  <a:moveTo>
                    <a:pt x="0" y="4317"/>
                  </a:moveTo>
                  <a:cubicBezTo>
                    <a:pt x="720" y="6521"/>
                    <a:pt x="1440" y="8725"/>
                    <a:pt x="1620" y="11811"/>
                  </a:cubicBezTo>
                  <a:cubicBezTo>
                    <a:pt x="1800" y="14896"/>
                    <a:pt x="1440" y="18864"/>
                    <a:pt x="1080" y="19745"/>
                  </a:cubicBezTo>
                  <a:cubicBezTo>
                    <a:pt x="720" y="20627"/>
                    <a:pt x="360" y="18423"/>
                    <a:pt x="540" y="14896"/>
                  </a:cubicBezTo>
                  <a:cubicBezTo>
                    <a:pt x="720" y="11370"/>
                    <a:pt x="1440" y="6521"/>
                    <a:pt x="3600" y="3435"/>
                  </a:cubicBezTo>
                  <a:cubicBezTo>
                    <a:pt x="5760" y="349"/>
                    <a:pt x="9360" y="-973"/>
                    <a:pt x="12600" y="790"/>
                  </a:cubicBezTo>
                  <a:cubicBezTo>
                    <a:pt x="15840" y="2554"/>
                    <a:pt x="18720" y="7403"/>
                    <a:pt x="20160" y="10929"/>
                  </a:cubicBezTo>
                  <a:cubicBezTo>
                    <a:pt x="21600" y="14456"/>
                    <a:pt x="21600" y="16660"/>
                    <a:pt x="21600" y="188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6560702" y="2435324"/>
              <a:ext cx="113148" cy="38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81" fill="norm" stroke="1" extrusionOk="0">
                  <a:moveTo>
                    <a:pt x="19815" y="2933"/>
                  </a:moveTo>
                  <a:cubicBezTo>
                    <a:pt x="19422" y="1994"/>
                    <a:pt x="19029" y="1055"/>
                    <a:pt x="17851" y="527"/>
                  </a:cubicBezTo>
                  <a:cubicBezTo>
                    <a:pt x="16673" y="-2"/>
                    <a:pt x="14709" y="-119"/>
                    <a:pt x="12942" y="116"/>
                  </a:cubicBezTo>
                  <a:cubicBezTo>
                    <a:pt x="11175" y="351"/>
                    <a:pt x="9604" y="938"/>
                    <a:pt x="7051" y="2874"/>
                  </a:cubicBezTo>
                  <a:cubicBezTo>
                    <a:pt x="4498" y="4811"/>
                    <a:pt x="964" y="8098"/>
                    <a:pt x="178" y="11268"/>
                  </a:cubicBezTo>
                  <a:cubicBezTo>
                    <a:pt x="-607" y="14438"/>
                    <a:pt x="1357" y="17490"/>
                    <a:pt x="2928" y="19251"/>
                  </a:cubicBezTo>
                  <a:cubicBezTo>
                    <a:pt x="4498" y="21011"/>
                    <a:pt x="5677" y="21481"/>
                    <a:pt x="8622" y="21481"/>
                  </a:cubicBezTo>
                  <a:cubicBezTo>
                    <a:pt x="11568" y="21481"/>
                    <a:pt x="16280" y="21011"/>
                    <a:pt x="20993" y="20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6769099" y="2488203"/>
              <a:ext cx="158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04" y="3960"/>
                    <a:pt x="4608" y="7920"/>
                    <a:pt x="8208" y="11520"/>
                  </a:cubicBezTo>
                  <a:cubicBezTo>
                    <a:pt x="11808" y="15120"/>
                    <a:pt x="16704" y="18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6915149" y="2475503"/>
              <a:ext cx="889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1976"/>
                    <a:pt x="12343" y="3953"/>
                    <a:pt x="8743" y="6776"/>
                  </a:cubicBezTo>
                  <a:cubicBezTo>
                    <a:pt x="5143" y="9600"/>
                    <a:pt x="2571" y="13271"/>
                    <a:pt x="1286" y="15882"/>
                  </a:cubicBezTo>
                  <a:cubicBezTo>
                    <a:pt x="0" y="18494"/>
                    <a:pt x="0" y="200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7042149" y="2735853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7054849" y="2602503"/>
              <a:ext cx="399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19977" fill="norm" stroke="1" extrusionOk="0">
                  <a:moveTo>
                    <a:pt x="6480" y="14400"/>
                  </a:moveTo>
                  <a:cubicBezTo>
                    <a:pt x="10800" y="18000"/>
                    <a:pt x="15120" y="21600"/>
                    <a:pt x="17820" y="19200"/>
                  </a:cubicBezTo>
                  <a:cubicBezTo>
                    <a:pt x="20520" y="16800"/>
                    <a:pt x="21600" y="8400"/>
                    <a:pt x="18360" y="4200"/>
                  </a:cubicBezTo>
                  <a:cubicBezTo>
                    <a:pt x="15120" y="0"/>
                    <a:pt x="756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7302499" y="2640603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5840"/>
                    <a:pt x="8862" y="10080"/>
                    <a:pt x="12462" y="6480"/>
                  </a:cubicBezTo>
                  <a:cubicBezTo>
                    <a:pt x="16062" y="2880"/>
                    <a:pt x="1883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7662961" y="2422892"/>
              <a:ext cx="147540" cy="40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71" fill="norm" stroke="1" extrusionOk="0">
                  <a:moveTo>
                    <a:pt x="21205" y="1454"/>
                  </a:moveTo>
                  <a:cubicBezTo>
                    <a:pt x="20292" y="889"/>
                    <a:pt x="19380" y="323"/>
                    <a:pt x="18163" y="97"/>
                  </a:cubicBezTo>
                  <a:cubicBezTo>
                    <a:pt x="16946" y="-129"/>
                    <a:pt x="15425" y="-16"/>
                    <a:pt x="12991" y="1058"/>
                  </a:cubicBezTo>
                  <a:cubicBezTo>
                    <a:pt x="10557" y="2133"/>
                    <a:pt x="7211" y="4168"/>
                    <a:pt x="4473" y="6939"/>
                  </a:cubicBezTo>
                  <a:cubicBezTo>
                    <a:pt x="1735" y="9710"/>
                    <a:pt x="-395" y="13216"/>
                    <a:pt x="61" y="15760"/>
                  </a:cubicBezTo>
                  <a:cubicBezTo>
                    <a:pt x="518" y="18305"/>
                    <a:pt x="3560" y="19888"/>
                    <a:pt x="6298" y="20679"/>
                  </a:cubicBezTo>
                  <a:cubicBezTo>
                    <a:pt x="9036" y="21471"/>
                    <a:pt x="11470" y="21471"/>
                    <a:pt x="13904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7931513" y="2432111"/>
              <a:ext cx="190146" cy="46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64" fill="norm" stroke="1" extrusionOk="0">
                  <a:moveTo>
                    <a:pt x="1383" y="9000"/>
                  </a:moveTo>
                  <a:cubicBezTo>
                    <a:pt x="1383" y="11140"/>
                    <a:pt x="1383" y="13281"/>
                    <a:pt x="1264" y="15081"/>
                  </a:cubicBezTo>
                  <a:cubicBezTo>
                    <a:pt x="1146" y="16881"/>
                    <a:pt x="908" y="18340"/>
                    <a:pt x="671" y="19459"/>
                  </a:cubicBezTo>
                  <a:cubicBezTo>
                    <a:pt x="434" y="20578"/>
                    <a:pt x="196" y="21356"/>
                    <a:pt x="78" y="21454"/>
                  </a:cubicBezTo>
                  <a:cubicBezTo>
                    <a:pt x="-41" y="21551"/>
                    <a:pt x="-41" y="20967"/>
                    <a:pt x="196" y="19119"/>
                  </a:cubicBezTo>
                  <a:cubicBezTo>
                    <a:pt x="434" y="17270"/>
                    <a:pt x="908" y="14156"/>
                    <a:pt x="1739" y="11189"/>
                  </a:cubicBezTo>
                  <a:cubicBezTo>
                    <a:pt x="2570" y="8221"/>
                    <a:pt x="3757" y="5400"/>
                    <a:pt x="4706" y="3746"/>
                  </a:cubicBezTo>
                  <a:cubicBezTo>
                    <a:pt x="5656" y="2092"/>
                    <a:pt x="6368" y="1605"/>
                    <a:pt x="7199" y="1167"/>
                  </a:cubicBezTo>
                  <a:cubicBezTo>
                    <a:pt x="8029" y="729"/>
                    <a:pt x="8979" y="340"/>
                    <a:pt x="10047" y="146"/>
                  </a:cubicBezTo>
                  <a:cubicBezTo>
                    <a:pt x="11115" y="-49"/>
                    <a:pt x="12302" y="-49"/>
                    <a:pt x="13251" y="146"/>
                  </a:cubicBezTo>
                  <a:cubicBezTo>
                    <a:pt x="14201" y="340"/>
                    <a:pt x="14913" y="729"/>
                    <a:pt x="15625" y="1556"/>
                  </a:cubicBezTo>
                  <a:cubicBezTo>
                    <a:pt x="16337" y="2383"/>
                    <a:pt x="17049" y="3648"/>
                    <a:pt x="16930" y="4719"/>
                  </a:cubicBezTo>
                  <a:cubicBezTo>
                    <a:pt x="16812" y="5789"/>
                    <a:pt x="15862" y="6665"/>
                    <a:pt x="14794" y="7200"/>
                  </a:cubicBezTo>
                  <a:cubicBezTo>
                    <a:pt x="13726" y="7735"/>
                    <a:pt x="12539" y="7929"/>
                    <a:pt x="12539" y="7978"/>
                  </a:cubicBezTo>
                  <a:cubicBezTo>
                    <a:pt x="12539" y="8027"/>
                    <a:pt x="13726" y="7929"/>
                    <a:pt x="14913" y="7881"/>
                  </a:cubicBezTo>
                  <a:cubicBezTo>
                    <a:pt x="16100" y="7832"/>
                    <a:pt x="17286" y="7832"/>
                    <a:pt x="18473" y="8270"/>
                  </a:cubicBezTo>
                  <a:cubicBezTo>
                    <a:pt x="19660" y="8708"/>
                    <a:pt x="20847" y="9583"/>
                    <a:pt x="21203" y="10265"/>
                  </a:cubicBezTo>
                  <a:cubicBezTo>
                    <a:pt x="21559" y="10946"/>
                    <a:pt x="21084" y="11432"/>
                    <a:pt x="20254" y="11821"/>
                  </a:cubicBezTo>
                  <a:cubicBezTo>
                    <a:pt x="19423" y="12210"/>
                    <a:pt x="18236" y="12502"/>
                    <a:pt x="16812" y="12697"/>
                  </a:cubicBezTo>
                  <a:cubicBezTo>
                    <a:pt x="15388" y="12892"/>
                    <a:pt x="13726" y="12989"/>
                    <a:pt x="13133" y="12892"/>
                  </a:cubicBezTo>
                  <a:cubicBezTo>
                    <a:pt x="12539" y="12794"/>
                    <a:pt x="13014" y="12502"/>
                    <a:pt x="13489" y="12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7989625" y="2190700"/>
              <a:ext cx="125676" cy="15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40" fill="norm" stroke="1" extrusionOk="0">
                  <a:moveTo>
                    <a:pt x="6255" y="14368"/>
                  </a:moveTo>
                  <a:cubicBezTo>
                    <a:pt x="5175" y="15505"/>
                    <a:pt x="4095" y="16641"/>
                    <a:pt x="3015" y="18062"/>
                  </a:cubicBezTo>
                  <a:cubicBezTo>
                    <a:pt x="1935" y="19484"/>
                    <a:pt x="855" y="21189"/>
                    <a:pt x="315" y="21331"/>
                  </a:cubicBezTo>
                  <a:cubicBezTo>
                    <a:pt x="-225" y="21473"/>
                    <a:pt x="-225" y="20052"/>
                    <a:pt x="1575" y="16641"/>
                  </a:cubicBezTo>
                  <a:cubicBezTo>
                    <a:pt x="3375" y="13231"/>
                    <a:pt x="6975" y="7831"/>
                    <a:pt x="9315" y="4562"/>
                  </a:cubicBezTo>
                  <a:cubicBezTo>
                    <a:pt x="11655" y="1294"/>
                    <a:pt x="12735" y="157"/>
                    <a:pt x="13995" y="15"/>
                  </a:cubicBezTo>
                  <a:cubicBezTo>
                    <a:pt x="15255" y="-127"/>
                    <a:pt x="16695" y="726"/>
                    <a:pt x="17415" y="3284"/>
                  </a:cubicBezTo>
                  <a:cubicBezTo>
                    <a:pt x="18135" y="5841"/>
                    <a:pt x="18135" y="10105"/>
                    <a:pt x="18675" y="12947"/>
                  </a:cubicBezTo>
                  <a:cubicBezTo>
                    <a:pt x="19215" y="15789"/>
                    <a:pt x="20295" y="17210"/>
                    <a:pt x="21375" y="18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8176683" y="2650310"/>
              <a:ext cx="52191" cy="9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655" fill="norm" stroke="1" extrusionOk="0">
                  <a:moveTo>
                    <a:pt x="3456" y="4999"/>
                  </a:moveTo>
                  <a:cubicBezTo>
                    <a:pt x="1728" y="7399"/>
                    <a:pt x="0" y="9799"/>
                    <a:pt x="0" y="12679"/>
                  </a:cubicBezTo>
                  <a:cubicBezTo>
                    <a:pt x="0" y="15559"/>
                    <a:pt x="1728" y="18919"/>
                    <a:pt x="4752" y="20119"/>
                  </a:cubicBezTo>
                  <a:cubicBezTo>
                    <a:pt x="7776" y="21319"/>
                    <a:pt x="12096" y="20359"/>
                    <a:pt x="15120" y="18679"/>
                  </a:cubicBezTo>
                  <a:cubicBezTo>
                    <a:pt x="18144" y="16999"/>
                    <a:pt x="19872" y="14599"/>
                    <a:pt x="20736" y="11959"/>
                  </a:cubicBezTo>
                  <a:cubicBezTo>
                    <a:pt x="21600" y="9319"/>
                    <a:pt x="21600" y="6439"/>
                    <a:pt x="19872" y="4279"/>
                  </a:cubicBezTo>
                  <a:cubicBezTo>
                    <a:pt x="18144" y="2119"/>
                    <a:pt x="14688" y="679"/>
                    <a:pt x="11664" y="199"/>
                  </a:cubicBezTo>
                  <a:cubicBezTo>
                    <a:pt x="8640" y="-281"/>
                    <a:pt x="6048" y="199"/>
                    <a:pt x="3456" y="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8356599" y="2564403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8445499" y="2507253"/>
              <a:ext cx="19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75"/>
                    <a:pt x="9600" y="12150"/>
                    <a:pt x="13200" y="15750"/>
                  </a:cubicBezTo>
                  <a:cubicBezTo>
                    <a:pt x="16800" y="19350"/>
                    <a:pt x="19200" y="20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8604249" y="2413891"/>
              <a:ext cx="129912" cy="42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04" fill="norm" stroke="1" extrusionOk="0">
                  <a:moveTo>
                    <a:pt x="0" y="21504"/>
                  </a:moveTo>
                  <a:cubicBezTo>
                    <a:pt x="1394" y="18710"/>
                    <a:pt x="2787" y="15916"/>
                    <a:pt x="4181" y="12907"/>
                  </a:cubicBezTo>
                  <a:cubicBezTo>
                    <a:pt x="5574" y="9898"/>
                    <a:pt x="6968" y="6674"/>
                    <a:pt x="8884" y="4471"/>
                  </a:cubicBezTo>
                  <a:cubicBezTo>
                    <a:pt x="10800" y="2268"/>
                    <a:pt x="13239" y="1086"/>
                    <a:pt x="15329" y="495"/>
                  </a:cubicBezTo>
                  <a:cubicBezTo>
                    <a:pt x="17419" y="-96"/>
                    <a:pt x="19161" y="-96"/>
                    <a:pt x="20206" y="173"/>
                  </a:cubicBezTo>
                  <a:cubicBezTo>
                    <a:pt x="21252" y="441"/>
                    <a:pt x="21600" y="979"/>
                    <a:pt x="21252" y="1892"/>
                  </a:cubicBezTo>
                  <a:cubicBezTo>
                    <a:pt x="20903" y="2805"/>
                    <a:pt x="19858" y="4095"/>
                    <a:pt x="18813" y="5008"/>
                  </a:cubicBezTo>
                  <a:cubicBezTo>
                    <a:pt x="17768" y="5922"/>
                    <a:pt x="16723" y="6459"/>
                    <a:pt x="16723" y="6997"/>
                  </a:cubicBezTo>
                  <a:cubicBezTo>
                    <a:pt x="16723" y="7534"/>
                    <a:pt x="17768" y="8071"/>
                    <a:pt x="18813" y="8931"/>
                  </a:cubicBezTo>
                  <a:cubicBezTo>
                    <a:pt x="19858" y="9791"/>
                    <a:pt x="20903" y="10973"/>
                    <a:pt x="20903" y="11779"/>
                  </a:cubicBezTo>
                  <a:cubicBezTo>
                    <a:pt x="20903" y="12585"/>
                    <a:pt x="19858" y="13014"/>
                    <a:pt x="18639" y="13391"/>
                  </a:cubicBezTo>
                  <a:cubicBezTo>
                    <a:pt x="17419" y="13767"/>
                    <a:pt x="16026" y="14089"/>
                    <a:pt x="14806" y="14035"/>
                  </a:cubicBezTo>
                  <a:cubicBezTo>
                    <a:pt x="13587" y="13982"/>
                    <a:pt x="12542" y="13552"/>
                    <a:pt x="11497" y="13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8820149" y="2608853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8714316" y="2253245"/>
              <a:ext cx="93135" cy="5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8" fill="norm" stroke="1" extrusionOk="0">
                  <a:moveTo>
                    <a:pt x="5400" y="2237"/>
                  </a:moveTo>
                  <a:cubicBezTo>
                    <a:pt x="3927" y="5961"/>
                    <a:pt x="2455" y="9686"/>
                    <a:pt x="1473" y="13410"/>
                  </a:cubicBezTo>
                  <a:cubicBezTo>
                    <a:pt x="491" y="17134"/>
                    <a:pt x="0" y="20858"/>
                    <a:pt x="0" y="20858"/>
                  </a:cubicBezTo>
                  <a:cubicBezTo>
                    <a:pt x="0" y="20858"/>
                    <a:pt x="491" y="17134"/>
                    <a:pt x="1473" y="13410"/>
                  </a:cubicBezTo>
                  <a:cubicBezTo>
                    <a:pt x="2455" y="9686"/>
                    <a:pt x="3927" y="5961"/>
                    <a:pt x="5891" y="3355"/>
                  </a:cubicBezTo>
                  <a:cubicBezTo>
                    <a:pt x="7855" y="748"/>
                    <a:pt x="10309" y="-742"/>
                    <a:pt x="12027" y="375"/>
                  </a:cubicBezTo>
                  <a:cubicBezTo>
                    <a:pt x="13745" y="1492"/>
                    <a:pt x="14727" y="5217"/>
                    <a:pt x="16200" y="8941"/>
                  </a:cubicBezTo>
                  <a:cubicBezTo>
                    <a:pt x="17673" y="12665"/>
                    <a:pt x="19636" y="16389"/>
                    <a:pt x="21600" y="20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8959849" y="2426820"/>
              <a:ext cx="17780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71"/>
                  </a:moveTo>
                  <a:cubicBezTo>
                    <a:pt x="771" y="785"/>
                    <a:pt x="1543" y="0"/>
                    <a:pt x="2571" y="0"/>
                  </a:cubicBezTo>
                  <a:cubicBezTo>
                    <a:pt x="3600" y="0"/>
                    <a:pt x="4886" y="785"/>
                    <a:pt x="7329" y="3240"/>
                  </a:cubicBezTo>
                  <a:cubicBezTo>
                    <a:pt x="9771" y="5695"/>
                    <a:pt x="13371" y="9818"/>
                    <a:pt x="15943" y="13156"/>
                  </a:cubicBezTo>
                  <a:cubicBezTo>
                    <a:pt x="18514" y="16495"/>
                    <a:pt x="20057" y="190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9036049" y="2399303"/>
              <a:ext cx="1524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950" y="900"/>
                  </a:cubicBezTo>
                  <a:cubicBezTo>
                    <a:pt x="15300" y="1800"/>
                    <a:pt x="13500" y="3600"/>
                    <a:pt x="10650" y="6750"/>
                  </a:cubicBezTo>
                  <a:cubicBezTo>
                    <a:pt x="7800" y="9900"/>
                    <a:pt x="3900" y="14400"/>
                    <a:pt x="1950" y="17100"/>
                  </a:cubicBezTo>
                  <a:cubicBezTo>
                    <a:pt x="0" y="19800"/>
                    <a:pt x="0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9258299" y="2646953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9275147" y="2507253"/>
              <a:ext cx="40303" cy="4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0771" fill="norm" stroke="1" extrusionOk="0">
                  <a:moveTo>
                    <a:pt x="14084" y="12343"/>
                  </a:moveTo>
                  <a:cubicBezTo>
                    <a:pt x="8684" y="11314"/>
                    <a:pt x="3284" y="10286"/>
                    <a:pt x="1124" y="12343"/>
                  </a:cubicBezTo>
                  <a:cubicBezTo>
                    <a:pt x="-1036" y="14400"/>
                    <a:pt x="44" y="19543"/>
                    <a:pt x="3284" y="20571"/>
                  </a:cubicBezTo>
                  <a:cubicBezTo>
                    <a:pt x="6524" y="21600"/>
                    <a:pt x="11924" y="18514"/>
                    <a:pt x="15164" y="14400"/>
                  </a:cubicBezTo>
                  <a:cubicBezTo>
                    <a:pt x="18404" y="10286"/>
                    <a:pt x="19484" y="5143"/>
                    <a:pt x="205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9391649" y="2348503"/>
              <a:ext cx="6820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600" fill="norm" stroke="1" extrusionOk="0">
                  <a:moveTo>
                    <a:pt x="0" y="0"/>
                  </a:moveTo>
                  <a:cubicBezTo>
                    <a:pt x="6353" y="2800"/>
                    <a:pt x="12706" y="5600"/>
                    <a:pt x="16518" y="8600"/>
                  </a:cubicBezTo>
                  <a:cubicBezTo>
                    <a:pt x="20329" y="11600"/>
                    <a:pt x="21600" y="14800"/>
                    <a:pt x="19376" y="17000"/>
                  </a:cubicBezTo>
                  <a:cubicBezTo>
                    <a:pt x="17153" y="19200"/>
                    <a:pt x="11435" y="20400"/>
                    <a:pt x="57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9524999" y="2280902"/>
              <a:ext cx="118535" cy="422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1157" y="523"/>
                  </a:moveTo>
                  <a:cubicBezTo>
                    <a:pt x="2314" y="100"/>
                    <a:pt x="3471" y="-324"/>
                    <a:pt x="5979" y="364"/>
                  </a:cubicBezTo>
                  <a:cubicBezTo>
                    <a:pt x="8486" y="1052"/>
                    <a:pt x="12343" y="2852"/>
                    <a:pt x="15621" y="5394"/>
                  </a:cubicBezTo>
                  <a:cubicBezTo>
                    <a:pt x="18900" y="7935"/>
                    <a:pt x="21600" y="11217"/>
                    <a:pt x="21600" y="13917"/>
                  </a:cubicBezTo>
                  <a:cubicBezTo>
                    <a:pt x="21600" y="16617"/>
                    <a:pt x="18900" y="18735"/>
                    <a:pt x="15621" y="19900"/>
                  </a:cubicBezTo>
                  <a:cubicBezTo>
                    <a:pt x="12343" y="21064"/>
                    <a:pt x="8486" y="21276"/>
                    <a:pt x="5786" y="21064"/>
                  </a:cubicBezTo>
                  <a:cubicBezTo>
                    <a:pt x="3086" y="20852"/>
                    <a:pt x="1543" y="20217"/>
                    <a:pt x="0" y="19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9658349" y="2119903"/>
              <a:ext cx="158751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314"/>
                  </a:moveTo>
                  <a:cubicBezTo>
                    <a:pt x="1152" y="1157"/>
                    <a:pt x="2304" y="0"/>
                    <a:pt x="3456" y="0"/>
                  </a:cubicBezTo>
                  <a:cubicBezTo>
                    <a:pt x="4608" y="0"/>
                    <a:pt x="5760" y="1157"/>
                    <a:pt x="6336" y="3086"/>
                  </a:cubicBezTo>
                  <a:cubicBezTo>
                    <a:pt x="6912" y="5014"/>
                    <a:pt x="6912" y="7714"/>
                    <a:pt x="6480" y="9836"/>
                  </a:cubicBezTo>
                  <a:cubicBezTo>
                    <a:pt x="6048" y="11957"/>
                    <a:pt x="5184" y="13500"/>
                    <a:pt x="4608" y="15236"/>
                  </a:cubicBezTo>
                  <a:cubicBezTo>
                    <a:pt x="4032" y="16971"/>
                    <a:pt x="3744" y="18900"/>
                    <a:pt x="4320" y="20057"/>
                  </a:cubicBezTo>
                  <a:cubicBezTo>
                    <a:pt x="4896" y="21214"/>
                    <a:pt x="6336" y="21600"/>
                    <a:pt x="9360" y="21600"/>
                  </a:cubicBezTo>
                  <a:cubicBezTo>
                    <a:pt x="12384" y="21600"/>
                    <a:pt x="16992" y="21214"/>
                    <a:pt x="2160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753349" y="2977153"/>
              <a:ext cx="450851" cy="95251"/>
            </a:xfrm>
            <a:prstGeom prst="rect">
              <a:avLst/>
            </a:prstGeom>
            <a:effectLst/>
          </p:spPr>
        </p:pic>
        <p:pic>
          <p:nvPicPr>
            <p:cNvPr id="96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16347" y="2901595"/>
              <a:ext cx="321857" cy="106839"/>
            </a:xfrm>
            <a:prstGeom prst="rect">
              <a:avLst/>
            </a:prstGeom>
            <a:effectLst/>
          </p:spPr>
        </p:pic>
        <p:sp>
          <p:nvSpPr>
            <p:cNvPr id="966" name="Line"/>
            <p:cNvSpPr/>
            <p:nvPr/>
          </p:nvSpPr>
          <p:spPr>
            <a:xfrm>
              <a:off x="0" y="3491503"/>
              <a:ext cx="12033250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75"/>
                  </a:moveTo>
                  <a:cubicBezTo>
                    <a:pt x="118" y="1440"/>
                    <a:pt x="236" y="1505"/>
                    <a:pt x="348" y="1505"/>
                  </a:cubicBezTo>
                  <a:cubicBezTo>
                    <a:pt x="460" y="1505"/>
                    <a:pt x="566" y="1440"/>
                    <a:pt x="705" y="1375"/>
                  </a:cubicBezTo>
                  <a:cubicBezTo>
                    <a:pt x="843" y="1309"/>
                    <a:pt x="1014" y="1244"/>
                    <a:pt x="1184" y="1178"/>
                  </a:cubicBezTo>
                  <a:cubicBezTo>
                    <a:pt x="1353" y="1113"/>
                    <a:pt x="1520" y="1047"/>
                    <a:pt x="1679" y="1015"/>
                  </a:cubicBezTo>
                  <a:cubicBezTo>
                    <a:pt x="1839" y="982"/>
                    <a:pt x="1991" y="982"/>
                    <a:pt x="2132" y="982"/>
                  </a:cubicBezTo>
                  <a:cubicBezTo>
                    <a:pt x="2272" y="982"/>
                    <a:pt x="2401" y="982"/>
                    <a:pt x="2534" y="949"/>
                  </a:cubicBezTo>
                  <a:cubicBezTo>
                    <a:pt x="2667" y="916"/>
                    <a:pt x="2804" y="851"/>
                    <a:pt x="2954" y="785"/>
                  </a:cubicBezTo>
                  <a:cubicBezTo>
                    <a:pt x="3104" y="720"/>
                    <a:pt x="3268" y="655"/>
                    <a:pt x="3427" y="589"/>
                  </a:cubicBezTo>
                  <a:cubicBezTo>
                    <a:pt x="3587" y="524"/>
                    <a:pt x="3742" y="458"/>
                    <a:pt x="3904" y="393"/>
                  </a:cubicBezTo>
                  <a:cubicBezTo>
                    <a:pt x="4065" y="327"/>
                    <a:pt x="4233" y="262"/>
                    <a:pt x="4400" y="196"/>
                  </a:cubicBezTo>
                  <a:cubicBezTo>
                    <a:pt x="4567" y="131"/>
                    <a:pt x="4734" y="65"/>
                    <a:pt x="4877" y="33"/>
                  </a:cubicBezTo>
                  <a:cubicBezTo>
                    <a:pt x="5019" y="0"/>
                    <a:pt x="5137" y="0"/>
                    <a:pt x="5257" y="0"/>
                  </a:cubicBezTo>
                  <a:cubicBezTo>
                    <a:pt x="5376" y="0"/>
                    <a:pt x="5498" y="0"/>
                    <a:pt x="5619" y="33"/>
                  </a:cubicBezTo>
                  <a:cubicBezTo>
                    <a:pt x="5741" y="65"/>
                    <a:pt x="5863" y="131"/>
                    <a:pt x="5988" y="196"/>
                  </a:cubicBezTo>
                  <a:cubicBezTo>
                    <a:pt x="6113" y="262"/>
                    <a:pt x="6243" y="327"/>
                    <a:pt x="6370" y="425"/>
                  </a:cubicBezTo>
                  <a:cubicBezTo>
                    <a:pt x="6497" y="524"/>
                    <a:pt x="6622" y="655"/>
                    <a:pt x="6748" y="753"/>
                  </a:cubicBezTo>
                  <a:cubicBezTo>
                    <a:pt x="6873" y="851"/>
                    <a:pt x="6999" y="916"/>
                    <a:pt x="7134" y="982"/>
                  </a:cubicBezTo>
                  <a:cubicBezTo>
                    <a:pt x="7268" y="1047"/>
                    <a:pt x="7413" y="1113"/>
                    <a:pt x="7548" y="1211"/>
                  </a:cubicBezTo>
                  <a:cubicBezTo>
                    <a:pt x="7683" y="1309"/>
                    <a:pt x="7808" y="1440"/>
                    <a:pt x="7945" y="1538"/>
                  </a:cubicBezTo>
                  <a:cubicBezTo>
                    <a:pt x="8081" y="1636"/>
                    <a:pt x="8230" y="1702"/>
                    <a:pt x="8374" y="1767"/>
                  </a:cubicBezTo>
                  <a:cubicBezTo>
                    <a:pt x="8518" y="1833"/>
                    <a:pt x="8659" y="1898"/>
                    <a:pt x="8801" y="1996"/>
                  </a:cubicBezTo>
                  <a:cubicBezTo>
                    <a:pt x="8944" y="2095"/>
                    <a:pt x="9088" y="2225"/>
                    <a:pt x="9235" y="2324"/>
                  </a:cubicBezTo>
                  <a:cubicBezTo>
                    <a:pt x="9381" y="2422"/>
                    <a:pt x="9529" y="2487"/>
                    <a:pt x="9681" y="2585"/>
                  </a:cubicBezTo>
                  <a:cubicBezTo>
                    <a:pt x="9833" y="2684"/>
                    <a:pt x="9989" y="2815"/>
                    <a:pt x="10145" y="2945"/>
                  </a:cubicBezTo>
                  <a:cubicBezTo>
                    <a:pt x="10300" y="3076"/>
                    <a:pt x="10456" y="3207"/>
                    <a:pt x="10618" y="3371"/>
                  </a:cubicBezTo>
                  <a:cubicBezTo>
                    <a:pt x="10779" y="3535"/>
                    <a:pt x="10946" y="3731"/>
                    <a:pt x="11072" y="3895"/>
                  </a:cubicBezTo>
                  <a:cubicBezTo>
                    <a:pt x="11197" y="4058"/>
                    <a:pt x="11281" y="4189"/>
                    <a:pt x="11366" y="4287"/>
                  </a:cubicBezTo>
                  <a:cubicBezTo>
                    <a:pt x="11452" y="4385"/>
                    <a:pt x="11539" y="4451"/>
                    <a:pt x="11666" y="4582"/>
                  </a:cubicBezTo>
                  <a:cubicBezTo>
                    <a:pt x="11794" y="4713"/>
                    <a:pt x="11961" y="4909"/>
                    <a:pt x="12126" y="5138"/>
                  </a:cubicBezTo>
                  <a:cubicBezTo>
                    <a:pt x="12291" y="5367"/>
                    <a:pt x="12455" y="5629"/>
                    <a:pt x="12582" y="5825"/>
                  </a:cubicBezTo>
                  <a:cubicBezTo>
                    <a:pt x="12709" y="6022"/>
                    <a:pt x="12800" y="6153"/>
                    <a:pt x="12930" y="6349"/>
                  </a:cubicBezTo>
                  <a:cubicBezTo>
                    <a:pt x="13059" y="6545"/>
                    <a:pt x="13226" y="6807"/>
                    <a:pt x="13389" y="7036"/>
                  </a:cubicBezTo>
                  <a:cubicBezTo>
                    <a:pt x="13553" y="7265"/>
                    <a:pt x="13712" y="7462"/>
                    <a:pt x="13872" y="7691"/>
                  </a:cubicBezTo>
                  <a:cubicBezTo>
                    <a:pt x="14031" y="7920"/>
                    <a:pt x="14191" y="8182"/>
                    <a:pt x="14353" y="8411"/>
                  </a:cubicBezTo>
                  <a:cubicBezTo>
                    <a:pt x="14514" y="8640"/>
                    <a:pt x="14677" y="8836"/>
                    <a:pt x="14843" y="9033"/>
                  </a:cubicBezTo>
                  <a:cubicBezTo>
                    <a:pt x="15008" y="9229"/>
                    <a:pt x="15175" y="9425"/>
                    <a:pt x="15299" y="9556"/>
                  </a:cubicBezTo>
                  <a:cubicBezTo>
                    <a:pt x="15422" y="9687"/>
                    <a:pt x="15502" y="9753"/>
                    <a:pt x="15587" y="9851"/>
                  </a:cubicBezTo>
                  <a:cubicBezTo>
                    <a:pt x="15673" y="9949"/>
                    <a:pt x="15764" y="10080"/>
                    <a:pt x="15853" y="10178"/>
                  </a:cubicBezTo>
                  <a:cubicBezTo>
                    <a:pt x="15943" y="10276"/>
                    <a:pt x="16030" y="10342"/>
                    <a:pt x="16127" y="10440"/>
                  </a:cubicBezTo>
                  <a:cubicBezTo>
                    <a:pt x="16224" y="10538"/>
                    <a:pt x="16330" y="10669"/>
                    <a:pt x="16421" y="10767"/>
                  </a:cubicBezTo>
                  <a:cubicBezTo>
                    <a:pt x="16513" y="10865"/>
                    <a:pt x="16588" y="10931"/>
                    <a:pt x="16683" y="11029"/>
                  </a:cubicBezTo>
                  <a:cubicBezTo>
                    <a:pt x="16778" y="11127"/>
                    <a:pt x="16892" y="11258"/>
                    <a:pt x="16991" y="11389"/>
                  </a:cubicBezTo>
                  <a:cubicBezTo>
                    <a:pt x="17090" y="11520"/>
                    <a:pt x="17174" y="11651"/>
                    <a:pt x="17267" y="11749"/>
                  </a:cubicBezTo>
                  <a:cubicBezTo>
                    <a:pt x="17360" y="11847"/>
                    <a:pt x="17462" y="11913"/>
                    <a:pt x="17561" y="12011"/>
                  </a:cubicBezTo>
                  <a:cubicBezTo>
                    <a:pt x="17660" y="12109"/>
                    <a:pt x="17755" y="12240"/>
                    <a:pt x="17850" y="12338"/>
                  </a:cubicBezTo>
                  <a:cubicBezTo>
                    <a:pt x="17945" y="12436"/>
                    <a:pt x="18040" y="12502"/>
                    <a:pt x="18135" y="12600"/>
                  </a:cubicBezTo>
                  <a:cubicBezTo>
                    <a:pt x="18230" y="12698"/>
                    <a:pt x="18325" y="12829"/>
                    <a:pt x="18427" y="12960"/>
                  </a:cubicBezTo>
                  <a:cubicBezTo>
                    <a:pt x="18530" y="13091"/>
                    <a:pt x="18640" y="13222"/>
                    <a:pt x="18735" y="13353"/>
                  </a:cubicBezTo>
                  <a:cubicBezTo>
                    <a:pt x="18830" y="13484"/>
                    <a:pt x="18910" y="13615"/>
                    <a:pt x="19045" y="13844"/>
                  </a:cubicBezTo>
                  <a:cubicBezTo>
                    <a:pt x="19180" y="14073"/>
                    <a:pt x="19370" y="14400"/>
                    <a:pt x="19554" y="14760"/>
                  </a:cubicBezTo>
                  <a:cubicBezTo>
                    <a:pt x="19738" y="15120"/>
                    <a:pt x="19917" y="15513"/>
                    <a:pt x="20094" y="16004"/>
                  </a:cubicBezTo>
                  <a:cubicBezTo>
                    <a:pt x="20270" y="16495"/>
                    <a:pt x="20445" y="17084"/>
                    <a:pt x="20618" y="17738"/>
                  </a:cubicBezTo>
                  <a:cubicBezTo>
                    <a:pt x="20791" y="18393"/>
                    <a:pt x="20962" y="19113"/>
                    <a:pt x="21125" y="19767"/>
                  </a:cubicBezTo>
                  <a:cubicBezTo>
                    <a:pt x="21288" y="20422"/>
                    <a:pt x="21444" y="2101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581666" y="3841811"/>
              <a:ext cx="240002" cy="35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39" fill="norm" stroke="1" extrusionOk="0">
                  <a:moveTo>
                    <a:pt x="18098" y="11616"/>
                  </a:moveTo>
                  <a:cubicBezTo>
                    <a:pt x="19030" y="11742"/>
                    <a:pt x="19961" y="11867"/>
                    <a:pt x="20519" y="11616"/>
                  </a:cubicBezTo>
                  <a:cubicBezTo>
                    <a:pt x="21078" y="11365"/>
                    <a:pt x="21264" y="10737"/>
                    <a:pt x="20985" y="10235"/>
                  </a:cubicBezTo>
                  <a:cubicBezTo>
                    <a:pt x="20705" y="9732"/>
                    <a:pt x="19961" y="9356"/>
                    <a:pt x="18657" y="9104"/>
                  </a:cubicBezTo>
                  <a:cubicBezTo>
                    <a:pt x="17354" y="8853"/>
                    <a:pt x="15492" y="8728"/>
                    <a:pt x="13257" y="9732"/>
                  </a:cubicBezTo>
                  <a:cubicBezTo>
                    <a:pt x="11023" y="10737"/>
                    <a:pt x="8416" y="12872"/>
                    <a:pt x="7019" y="14630"/>
                  </a:cubicBezTo>
                  <a:cubicBezTo>
                    <a:pt x="5623" y="16388"/>
                    <a:pt x="5436" y="17770"/>
                    <a:pt x="6088" y="18900"/>
                  </a:cubicBezTo>
                  <a:cubicBezTo>
                    <a:pt x="6740" y="20030"/>
                    <a:pt x="8230" y="20909"/>
                    <a:pt x="9998" y="21223"/>
                  </a:cubicBezTo>
                  <a:cubicBezTo>
                    <a:pt x="11767" y="21537"/>
                    <a:pt x="13816" y="21286"/>
                    <a:pt x="15492" y="19528"/>
                  </a:cubicBezTo>
                  <a:cubicBezTo>
                    <a:pt x="17167" y="17770"/>
                    <a:pt x="18471" y="14504"/>
                    <a:pt x="18936" y="11930"/>
                  </a:cubicBezTo>
                  <a:cubicBezTo>
                    <a:pt x="19402" y="9356"/>
                    <a:pt x="19030" y="7472"/>
                    <a:pt x="17633" y="5839"/>
                  </a:cubicBezTo>
                  <a:cubicBezTo>
                    <a:pt x="16236" y="4207"/>
                    <a:pt x="13816" y="2825"/>
                    <a:pt x="11488" y="1884"/>
                  </a:cubicBezTo>
                  <a:cubicBezTo>
                    <a:pt x="9161" y="942"/>
                    <a:pt x="6926" y="439"/>
                    <a:pt x="5157" y="188"/>
                  </a:cubicBezTo>
                  <a:cubicBezTo>
                    <a:pt x="3388" y="-63"/>
                    <a:pt x="2085" y="-63"/>
                    <a:pt x="1154" y="188"/>
                  </a:cubicBezTo>
                  <a:cubicBezTo>
                    <a:pt x="223" y="439"/>
                    <a:pt x="-336" y="942"/>
                    <a:pt x="223" y="1381"/>
                  </a:cubicBezTo>
                  <a:cubicBezTo>
                    <a:pt x="781" y="1821"/>
                    <a:pt x="2457" y="2197"/>
                    <a:pt x="4133" y="2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906331" y="3829760"/>
              <a:ext cx="120921" cy="35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496" fill="norm" stroke="1" extrusionOk="0">
                  <a:moveTo>
                    <a:pt x="18968" y="2596"/>
                  </a:moveTo>
                  <a:cubicBezTo>
                    <a:pt x="18968" y="1953"/>
                    <a:pt x="18968" y="1310"/>
                    <a:pt x="18236" y="796"/>
                  </a:cubicBezTo>
                  <a:cubicBezTo>
                    <a:pt x="17504" y="282"/>
                    <a:pt x="16040" y="-104"/>
                    <a:pt x="13294" y="25"/>
                  </a:cubicBezTo>
                  <a:cubicBezTo>
                    <a:pt x="10548" y="153"/>
                    <a:pt x="6521" y="796"/>
                    <a:pt x="3775" y="2146"/>
                  </a:cubicBezTo>
                  <a:cubicBezTo>
                    <a:pt x="1029" y="3496"/>
                    <a:pt x="-435" y="5553"/>
                    <a:pt x="114" y="7289"/>
                  </a:cubicBezTo>
                  <a:cubicBezTo>
                    <a:pt x="663" y="9025"/>
                    <a:pt x="3226" y="10439"/>
                    <a:pt x="6521" y="11660"/>
                  </a:cubicBezTo>
                  <a:cubicBezTo>
                    <a:pt x="9816" y="12882"/>
                    <a:pt x="13843" y="13910"/>
                    <a:pt x="16406" y="14682"/>
                  </a:cubicBezTo>
                  <a:cubicBezTo>
                    <a:pt x="18968" y="15453"/>
                    <a:pt x="20067" y="15967"/>
                    <a:pt x="20616" y="16610"/>
                  </a:cubicBezTo>
                  <a:cubicBezTo>
                    <a:pt x="21165" y="17253"/>
                    <a:pt x="21165" y="18025"/>
                    <a:pt x="18785" y="18860"/>
                  </a:cubicBezTo>
                  <a:cubicBezTo>
                    <a:pt x="16406" y="19696"/>
                    <a:pt x="11646" y="20596"/>
                    <a:pt x="8168" y="21046"/>
                  </a:cubicBezTo>
                  <a:cubicBezTo>
                    <a:pt x="4690" y="21496"/>
                    <a:pt x="2494" y="21496"/>
                    <a:pt x="297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538618" y="4339726"/>
              <a:ext cx="496432" cy="7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182" fill="norm" stroke="1" extrusionOk="0">
                  <a:moveTo>
                    <a:pt x="876" y="21182"/>
                  </a:moveTo>
                  <a:cubicBezTo>
                    <a:pt x="417" y="21182"/>
                    <a:pt x="-43" y="21182"/>
                    <a:pt x="3" y="20898"/>
                  </a:cubicBezTo>
                  <a:cubicBezTo>
                    <a:pt x="49" y="20614"/>
                    <a:pt x="600" y="20045"/>
                    <a:pt x="2439" y="17487"/>
                  </a:cubicBezTo>
                  <a:cubicBezTo>
                    <a:pt x="4277" y="14929"/>
                    <a:pt x="7402" y="10382"/>
                    <a:pt x="10573" y="6971"/>
                  </a:cubicBezTo>
                  <a:cubicBezTo>
                    <a:pt x="13744" y="3561"/>
                    <a:pt x="16961" y="1287"/>
                    <a:pt x="18800" y="435"/>
                  </a:cubicBezTo>
                  <a:cubicBezTo>
                    <a:pt x="20638" y="-418"/>
                    <a:pt x="21097" y="150"/>
                    <a:pt x="21557" y="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584634" y="4489112"/>
              <a:ext cx="158317" cy="35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358" fill="norm" stroke="1" extrusionOk="0">
                  <a:moveTo>
                    <a:pt x="20981" y="13224"/>
                  </a:moveTo>
                  <a:cubicBezTo>
                    <a:pt x="19859" y="12845"/>
                    <a:pt x="18737" y="12466"/>
                    <a:pt x="16774" y="12656"/>
                  </a:cubicBezTo>
                  <a:cubicBezTo>
                    <a:pt x="14810" y="12845"/>
                    <a:pt x="12005" y="13603"/>
                    <a:pt x="9901" y="14550"/>
                  </a:cubicBezTo>
                  <a:cubicBezTo>
                    <a:pt x="7797" y="15498"/>
                    <a:pt x="6394" y="16635"/>
                    <a:pt x="5974" y="17835"/>
                  </a:cubicBezTo>
                  <a:cubicBezTo>
                    <a:pt x="5553" y="19035"/>
                    <a:pt x="6114" y="20298"/>
                    <a:pt x="7096" y="20929"/>
                  </a:cubicBezTo>
                  <a:cubicBezTo>
                    <a:pt x="8078" y="21561"/>
                    <a:pt x="9480" y="21561"/>
                    <a:pt x="12005" y="20487"/>
                  </a:cubicBezTo>
                  <a:cubicBezTo>
                    <a:pt x="14530" y="19414"/>
                    <a:pt x="18176" y="17266"/>
                    <a:pt x="19719" y="14550"/>
                  </a:cubicBezTo>
                  <a:cubicBezTo>
                    <a:pt x="21262" y="11835"/>
                    <a:pt x="20701" y="8550"/>
                    <a:pt x="18597" y="6024"/>
                  </a:cubicBezTo>
                  <a:cubicBezTo>
                    <a:pt x="16493" y="3498"/>
                    <a:pt x="12846" y="1729"/>
                    <a:pt x="10322" y="845"/>
                  </a:cubicBezTo>
                  <a:cubicBezTo>
                    <a:pt x="7797" y="-39"/>
                    <a:pt x="6394" y="-39"/>
                    <a:pt x="4992" y="24"/>
                  </a:cubicBezTo>
                  <a:cubicBezTo>
                    <a:pt x="3589" y="87"/>
                    <a:pt x="2187" y="214"/>
                    <a:pt x="1205" y="593"/>
                  </a:cubicBezTo>
                  <a:cubicBezTo>
                    <a:pt x="223" y="972"/>
                    <a:pt x="-338" y="1603"/>
                    <a:pt x="223" y="3182"/>
                  </a:cubicBezTo>
                  <a:cubicBezTo>
                    <a:pt x="784" y="4761"/>
                    <a:pt x="2467" y="7287"/>
                    <a:pt x="4150" y="9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848820" y="4579369"/>
              <a:ext cx="163318" cy="46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87" fill="norm" stroke="1" extrusionOk="0">
                  <a:moveTo>
                    <a:pt x="6831" y="9497"/>
                  </a:moveTo>
                  <a:cubicBezTo>
                    <a:pt x="6011" y="11144"/>
                    <a:pt x="5190" y="12791"/>
                    <a:pt x="4780" y="14486"/>
                  </a:cubicBezTo>
                  <a:cubicBezTo>
                    <a:pt x="4370" y="16181"/>
                    <a:pt x="4370" y="17924"/>
                    <a:pt x="4233" y="19183"/>
                  </a:cubicBezTo>
                  <a:cubicBezTo>
                    <a:pt x="4097" y="20443"/>
                    <a:pt x="3823" y="21217"/>
                    <a:pt x="3687" y="21363"/>
                  </a:cubicBezTo>
                  <a:cubicBezTo>
                    <a:pt x="3550" y="21508"/>
                    <a:pt x="3550" y="21024"/>
                    <a:pt x="2866" y="19329"/>
                  </a:cubicBezTo>
                  <a:cubicBezTo>
                    <a:pt x="2183" y="17634"/>
                    <a:pt x="816" y="14728"/>
                    <a:pt x="269" y="11919"/>
                  </a:cubicBezTo>
                  <a:cubicBezTo>
                    <a:pt x="-278" y="9110"/>
                    <a:pt x="-5" y="6398"/>
                    <a:pt x="1226" y="4412"/>
                  </a:cubicBezTo>
                  <a:cubicBezTo>
                    <a:pt x="2456" y="2426"/>
                    <a:pt x="4644" y="1167"/>
                    <a:pt x="6694" y="538"/>
                  </a:cubicBezTo>
                  <a:cubicBezTo>
                    <a:pt x="8745" y="-92"/>
                    <a:pt x="10659" y="-92"/>
                    <a:pt x="12163" y="150"/>
                  </a:cubicBezTo>
                  <a:cubicBezTo>
                    <a:pt x="13666" y="392"/>
                    <a:pt x="14760" y="877"/>
                    <a:pt x="15580" y="1603"/>
                  </a:cubicBezTo>
                  <a:cubicBezTo>
                    <a:pt x="16400" y="2330"/>
                    <a:pt x="16947" y="3298"/>
                    <a:pt x="16811" y="3976"/>
                  </a:cubicBezTo>
                  <a:cubicBezTo>
                    <a:pt x="16674" y="4654"/>
                    <a:pt x="15854" y="5042"/>
                    <a:pt x="14897" y="5381"/>
                  </a:cubicBezTo>
                  <a:cubicBezTo>
                    <a:pt x="13940" y="5720"/>
                    <a:pt x="12846" y="6010"/>
                    <a:pt x="12983" y="6204"/>
                  </a:cubicBezTo>
                  <a:cubicBezTo>
                    <a:pt x="13119" y="6398"/>
                    <a:pt x="14487" y="6495"/>
                    <a:pt x="15990" y="6543"/>
                  </a:cubicBezTo>
                  <a:cubicBezTo>
                    <a:pt x="17494" y="6591"/>
                    <a:pt x="19135" y="6591"/>
                    <a:pt x="20092" y="6834"/>
                  </a:cubicBezTo>
                  <a:cubicBezTo>
                    <a:pt x="21049" y="7076"/>
                    <a:pt x="21322" y="7560"/>
                    <a:pt x="20912" y="7947"/>
                  </a:cubicBezTo>
                  <a:cubicBezTo>
                    <a:pt x="20502" y="8335"/>
                    <a:pt x="19408" y="8625"/>
                    <a:pt x="18041" y="9013"/>
                  </a:cubicBezTo>
                  <a:cubicBezTo>
                    <a:pt x="16674" y="9400"/>
                    <a:pt x="15033" y="9885"/>
                    <a:pt x="13393" y="10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041399" y="4678953"/>
              <a:ext cx="55875" cy="11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23" fill="norm" stroke="1" extrusionOk="0">
                  <a:moveTo>
                    <a:pt x="12000" y="12729"/>
                  </a:moveTo>
                  <a:cubicBezTo>
                    <a:pt x="9600" y="14271"/>
                    <a:pt x="7200" y="15814"/>
                    <a:pt x="7600" y="17550"/>
                  </a:cubicBezTo>
                  <a:cubicBezTo>
                    <a:pt x="8000" y="19286"/>
                    <a:pt x="11200" y="21214"/>
                    <a:pt x="14000" y="21407"/>
                  </a:cubicBezTo>
                  <a:cubicBezTo>
                    <a:pt x="16800" y="21600"/>
                    <a:pt x="19200" y="20057"/>
                    <a:pt x="20400" y="18321"/>
                  </a:cubicBezTo>
                  <a:cubicBezTo>
                    <a:pt x="21600" y="16586"/>
                    <a:pt x="21600" y="14657"/>
                    <a:pt x="18000" y="11571"/>
                  </a:cubicBezTo>
                  <a:cubicBezTo>
                    <a:pt x="14400" y="8486"/>
                    <a:pt x="7200" y="4243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892356" y="4436546"/>
              <a:ext cx="123645" cy="6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537" fill="norm" stroke="1" extrusionOk="0">
                  <a:moveTo>
                    <a:pt x="518" y="13337"/>
                  </a:moveTo>
                  <a:cubicBezTo>
                    <a:pt x="152" y="16937"/>
                    <a:pt x="-214" y="20537"/>
                    <a:pt x="152" y="20537"/>
                  </a:cubicBezTo>
                  <a:cubicBezTo>
                    <a:pt x="518" y="20537"/>
                    <a:pt x="1617" y="16937"/>
                    <a:pt x="3264" y="12257"/>
                  </a:cubicBezTo>
                  <a:cubicBezTo>
                    <a:pt x="4911" y="7577"/>
                    <a:pt x="7108" y="1817"/>
                    <a:pt x="8939" y="377"/>
                  </a:cubicBezTo>
                  <a:cubicBezTo>
                    <a:pt x="10769" y="-1063"/>
                    <a:pt x="12233" y="1817"/>
                    <a:pt x="14247" y="5777"/>
                  </a:cubicBezTo>
                  <a:cubicBezTo>
                    <a:pt x="16261" y="9737"/>
                    <a:pt x="18823" y="14777"/>
                    <a:pt x="21386" y="19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441449" y="4266203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1441449" y="4342403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1757646" y="4170953"/>
              <a:ext cx="152022" cy="20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0983" fill="norm" stroke="1" extrusionOk="0">
                  <a:moveTo>
                    <a:pt x="12112" y="3850"/>
                  </a:moveTo>
                  <a:cubicBezTo>
                    <a:pt x="11260" y="2994"/>
                    <a:pt x="10407" y="2139"/>
                    <a:pt x="9270" y="1818"/>
                  </a:cubicBezTo>
                  <a:cubicBezTo>
                    <a:pt x="8133" y="1497"/>
                    <a:pt x="6712" y="1711"/>
                    <a:pt x="5007" y="2780"/>
                  </a:cubicBezTo>
                  <a:cubicBezTo>
                    <a:pt x="3302" y="3850"/>
                    <a:pt x="1312" y="5774"/>
                    <a:pt x="460" y="8768"/>
                  </a:cubicBezTo>
                  <a:cubicBezTo>
                    <a:pt x="-393" y="11762"/>
                    <a:pt x="-109" y="15826"/>
                    <a:pt x="1739" y="18285"/>
                  </a:cubicBezTo>
                  <a:cubicBezTo>
                    <a:pt x="3586" y="20745"/>
                    <a:pt x="6996" y="21600"/>
                    <a:pt x="10691" y="20531"/>
                  </a:cubicBezTo>
                  <a:cubicBezTo>
                    <a:pt x="14386" y="19461"/>
                    <a:pt x="18365" y="16467"/>
                    <a:pt x="19786" y="13152"/>
                  </a:cubicBezTo>
                  <a:cubicBezTo>
                    <a:pt x="21207" y="9838"/>
                    <a:pt x="20070" y="6202"/>
                    <a:pt x="17796" y="3956"/>
                  </a:cubicBezTo>
                  <a:cubicBezTo>
                    <a:pt x="15523" y="1711"/>
                    <a:pt x="12112" y="855"/>
                    <a:pt x="87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2546349" y="4342403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2578099" y="4456703"/>
              <a:ext cx="254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21600"/>
                    <a:pt x="9720" y="21600"/>
                    <a:pt x="13320" y="18000"/>
                  </a:cubicBezTo>
                  <a:cubicBezTo>
                    <a:pt x="16920" y="14400"/>
                    <a:pt x="1926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7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36700" y="1771016"/>
              <a:ext cx="4553451" cy="1707788"/>
            </a:xfrm>
            <a:prstGeom prst="rect">
              <a:avLst/>
            </a:prstGeom>
            <a:effectLst/>
          </p:spPr>
        </p:pic>
        <p:sp>
          <p:nvSpPr>
            <p:cNvPr id="981" name="Line"/>
            <p:cNvSpPr/>
            <p:nvPr/>
          </p:nvSpPr>
          <p:spPr>
            <a:xfrm>
              <a:off x="3386256" y="4192952"/>
              <a:ext cx="368711" cy="42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58" fill="norm" stroke="1" extrusionOk="0">
                  <a:moveTo>
                    <a:pt x="20266" y="498"/>
                  </a:moveTo>
                  <a:cubicBezTo>
                    <a:pt x="20883" y="282"/>
                    <a:pt x="21500" y="66"/>
                    <a:pt x="21500" y="12"/>
                  </a:cubicBezTo>
                  <a:cubicBezTo>
                    <a:pt x="21500" y="-42"/>
                    <a:pt x="20883" y="66"/>
                    <a:pt x="18908" y="930"/>
                  </a:cubicBezTo>
                  <a:cubicBezTo>
                    <a:pt x="16933" y="1794"/>
                    <a:pt x="13601" y="3414"/>
                    <a:pt x="11070" y="4656"/>
                  </a:cubicBezTo>
                  <a:cubicBezTo>
                    <a:pt x="8540" y="5898"/>
                    <a:pt x="6812" y="6762"/>
                    <a:pt x="5578" y="7464"/>
                  </a:cubicBezTo>
                  <a:cubicBezTo>
                    <a:pt x="4343" y="8166"/>
                    <a:pt x="3603" y="8706"/>
                    <a:pt x="3109" y="9246"/>
                  </a:cubicBezTo>
                  <a:cubicBezTo>
                    <a:pt x="2615" y="9786"/>
                    <a:pt x="2369" y="10326"/>
                    <a:pt x="2554" y="10650"/>
                  </a:cubicBezTo>
                  <a:cubicBezTo>
                    <a:pt x="2739" y="10974"/>
                    <a:pt x="3356" y="11082"/>
                    <a:pt x="4590" y="11190"/>
                  </a:cubicBezTo>
                  <a:cubicBezTo>
                    <a:pt x="5825" y="11298"/>
                    <a:pt x="7676" y="11406"/>
                    <a:pt x="8910" y="11514"/>
                  </a:cubicBezTo>
                  <a:cubicBezTo>
                    <a:pt x="10145" y="11622"/>
                    <a:pt x="10762" y="11730"/>
                    <a:pt x="11132" y="12054"/>
                  </a:cubicBezTo>
                  <a:cubicBezTo>
                    <a:pt x="11502" y="12378"/>
                    <a:pt x="11626" y="12918"/>
                    <a:pt x="11441" y="13350"/>
                  </a:cubicBezTo>
                  <a:cubicBezTo>
                    <a:pt x="11255" y="13782"/>
                    <a:pt x="10762" y="14106"/>
                    <a:pt x="9219" y="14916"/>
                  </a:cubicBezTo>
                  <a:cubicBezTo>
                    <a:pt x="7676" y="15726"/>
                    <a:pt x="5084" y="17022"/>
                    <a:pt x="3479" y="17832"/>
                  </a:cubicBezTo>
                  <a:cubicBezTo>
                    <a:pt x="1875" y="18642"/>
                    <a:pt x="1258" y="18966"/>
                    <a:pt x="764" y="19398"/>
                  </a:cubicBezTo>
                  <a:cubicBezTo>
                    <a:pt x="270" y="19830"/>
                    <a:pt x="-100" y="20370"/>
                    <a:pt x="23" y="20694"/>
                  </a:cubicBezTo>
                  <a:cubicBezTo>
                    <a:pt x="147" y="21018"/>
                    <a:pt x="764" y="21126"/>
                    <a:pt x="2862" y="21072"/>
                  </a:cubicBezTo>
                  <a:cubicBezTo>
                    <a:pt x="4961" y="21018"/>
                    <a:pt x="8540" y="20802"/>
                    <a:pt x="11009" y="20640"/>
                  </a:cubicBezTo>
                  <a:cubicBezTo>
                    <a:pt x="13477" y="20478"/>
                    <a:pt x="14835" y="20370"/>
                    <a:pt x="15699" y="20532"/>
                  </a:cubicBezTo>
                  <a:cubicBezTo>
                    <a:pt x="16563" y="20694"/>
                    <a:pt x="16933" y="21126"/>
                    <a:pt x="17303" y="21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3384549" y="4799603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3381062" y="4702710"/>
              <a:ext cx="26026" cy="3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5" h="20278" fill="norm" stroke="1" extrusionOk="0">
                  <a:moveTo>
                    <a:pt x="11013" y="20278"/>
                  </a:moveTo>
                  <a:cubicBezTo>
                    <a:pt x="15333" y="12718"/>
                    <a:pt x="19653" y="5158"/>
                    <a:pt x="16773" y="1918"/>
                  </a:cubicBezTo>
                  <a:cubicBezTo>
                    <a:pt x="13893" y="-1322"/>
                    <a:pt x="3813" y="-242"/>
                    <a:pt x="933" y="3538"/>
                  </a:cubicBezTo>
                  <a:cubicBezTo>
                    <a:pt x="-1947" y="7318"/>
                    <a:pt x="2373" y="13798"/>
                    <a:pt x="6693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3467099" y="4818653"/>
              <a:ext cx="5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3473449" y="4825003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21600"/>
                    <a:pt x="7579" y="21600"/>
                    <a:pt x="11179" y="18000"/>
                  </a:cubicBezTo>
                  <a:cubicBezTo>
                    <a:pt x="14779" y="14400"/>
                    <a:pt x="18189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3651249" y="4793253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3486149" y="3945888"/>
              <a:ext cx="127001" cy="15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9023"/>
                  </a:moveTo>
                  <a:cubicBezTo>
                    <a:pt x="720" y="11903"/>
                    <a:pt x="1440" y="14783"/>
                    <a:pt x="1980" y="17087"/>
                  </a:cubicBezTo>
                  <a:cubicBezTo>
                    <a:pt x="2520" y="19391"/>
                    <a:pt x="2880" y="21119"/>
                    <a:pt x="2880" y="20975"/>
                  </a:cubicBezTo>
                  <a:cubicBezTo>
                    <a:pt x="2880" y="20831"/>
                    <a:pt x="2520" y="18815"/>
                    <a:pt x="2880" y="15215"/>
                  </a:cubicBezTo>
                  <a:cubicBezTo>
                    <a:pt x="3240" y="11615"/>
                    <a:pt x="4320" y="6431"/>
                    <a:pt x="5580" y="3407"/>
                  </a:cubicBezTo>
                  <a:cubicBezTo>
                    <a:pt x="6840" y="383"/>
                    <a:pt x="8280" y="-481"/>
                    <a:pt x="10800" y="239"/>
                  </a:cubicBezTo>
                  <a:cubicBezTo>
                    <a:pt x="13320" y="959"/>
                    <a:pt x="16920" y="3263"/>
                    <a:pt x="18900" y="6287"/>
                  </a:cubicBezTo>
                  <a:cubicBezTo>
                    <a:pt x="20880" y="9311"/>
                    <a:pt x="21240" y="13055"/>
                    <a:pt x="21600" y="167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4175995" y="3995460"/>
              <a:ext cx="232495" cy="34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010" fill="norm" stroke="1" extrusionOk="0">
                  <a:moveTo>
                    <a:pt x="20101" y="13360"/>
                  </a:moveTo>
                  <a:cubicBezTo>
                    <a:pt x="19533" y="12845"/>
                    <a:pt x="18964" y="12331"/>
                    <a:pt x="17733" y="12074"/>
                  </a:cubicBezTo>
                  <a:cubicBezTo>
                    <a:pt x="16501" y="11817"/>
                    <a:pt x="14606" y="11817"/>
                    <a:pt x="12901" y="12524"/>
                  </a:cubicBezTo>
                  <a:cubicBezTo>
                    <a:pt x="11196" y="13231"/>
                    <a:pt x="9680" y="14645"/>
                    <a:pt x="9206" y="16188"/>
                  </a:cubicBezTo>
                  <a:cubicBezTo>
                    <a:pt x="8733" y="17731"/>
                    <a:pt x="9301" y="19402"/>
                    <a:pt x="10533" y="20302"/>
                  </a:cubicBezTo>
                  <a:cubicBezTo>
                    <a:pt x="11764" y="21202"/>
                    <a:pt x="13659" y="21331"/>
                    <a:pt x="15649" y="20174"/>
                  </a:cubicBezTo>
                  <a:cubicBezTo>
                    <a:pt x="17638" y="19017"/>
                    <a:pt x="19722" y="16574"/>
                    <a:pt x="20480" y="13552"/>
                  </a:cubicBezTo>
                  <a:cubicBezTo>
                    <a:pt x="21238" y="10531"/>
                    <a:pt x="20670" y="6931"/>
                    <a:pt x="19059" y="4424"/>
                  </a:cubicBezTo>
                  <a:cubicBezTo>
                    <a:pt x="17449" y="1917"/>
                    <a:pt x="14796" y="502"/>
                    <a:pt x="11575" y="117"/>
                  </a:cubicBezTo>
                  <a:cubicBezTo>
                    <a:pt x="8354" y="-269"/>
                    <a:pt x="4564" y="374"/>
                    <a:pt x="2385" y="952"/>
                  </a:cubicBezTo>
                  <a:cubicBezTo>
                    <a:pt x="206" y="1531"/>
                    <a:pt x="-362" y="2045"/>
                    <a:pt x="206" y="2945"/>
                  </a:cubicBezTo>
                  <a:cubicBezTo>
                    <a:pt x="775" y="3845"/>
                    <a:pt x="2480" y="5131"/>
                    <a:pt x="4185" y="6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4133849" y="4482103"/>
              <a:ext cx="450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9" y="0"/>
                    <a:pt x="8518" y="0"/>
                    <a:pt x="12118" y="3600"/>
                  </a:cubicBezTo>
                  <a:cubicBezTo>
                    <a:pt x="15718" y="7200"/>
                    <a:pt x="18659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4170970" y="4655290"/>
              <a:ext cx="180877" cy="31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317" fill="norm" stroke="1" extrusionOk="0">
                  <a:moveTo>
                    <a:pt x="16858" y="15230"/>
                  </a:moveTo>
                  <a:cubicBezTo>
                    <a:pt x="15888" y="14804"/>
                    <a:pt x="14917" y="14378"/>
                    <a:pt x="13825" y="14307"/>
                  </a:cubicBezTo>
                  <a:cubicBezTo>
                    <a:pt x="12733" y="14236"/>
                    <a:pt x="11519" y="14520"/>
                    <a:pt x="10548" y="15444"/>
                  </a:cubicBezTo>
                  <a:cubicBezTo>
                    <a:pt x="9578" y="16367"/>
                    <a:pt x="8849" y="17930"/>
                    <a:pt x="8728" y="19067"/>
                  </a:cubicBezTo>
                  <a:cubicBezTo>
                    <a:pt x="8607" y="20204"/>
                    <a:pt x="9092" y="20915"/>
                    <a:pt x="10184" y="21199"/>
                  </a:cubicBezTo>
                  <a:cubicBezTo>
                    <a:pt x="11276" y="21483"/>
                    <a:pt x="12975" y="21341"/>
                    <a:pt x="15038" y="19778"/>
                  </a:cubicBezTo>
                  <a:cubicBezTo>
                    <a:pt x="17101" y="18215"/>
                    <a:pt x="19528" y="15230"/>
                    <a:pt x="20378" y="12317"/>
                  </a:cubicBezTo>
                  <a:cubicBezTo>
                    <a:pt x="21227" y="9404"/>
                    <a:pt x="20499" y="6562"/>
                    <a:pt x="19043" y="4501"/>
                  </a:cubicBezTo>
                  <a:cubicBezTo>
                    <a:pt x="17587" y="2441"/>
                    <a:pt x="15402" y="1162"/>
                    <a:pt x="12611" y="522"/>
                  </a:cubicBezTo>
                  <a:cubicBezTo>
                    <a:pt x="9820" y="-117"/>
                    <a:pt x="6423" y="-117"/>
                    <a:pt x="4238" y="238"/>
                  </a:cubicBezTo>
                  <a:cubicBezTo>
                    <a:pt x="2054" y="594"/>
                    <a:pt x="1083" y="1304"/>
                    <a:pt x="476" y="2015"/>
                  </a:cubicBezTo>
                  <a:cubicBezTo>
                    <a:pt x="-130" y="2725"/>
                    <a:pt x="-373" y="3436"/>
                    <a:pt x="1083" y="4715"/>
                  </a:cubicBezTo>
                  <a:cubicBezTo>
                    <a:pt x="2539" y="5994"/>
                    <a:pt x="5694" y="7841"/>
                    <a:pt x="8849" y="9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4483099" y="4656480"/>
              <a:ext cx="166081" cy="4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43" fill="norm" stroke="1" extrusionOk="0">
                  <a:moveTo>
                    <a:pt x="3240" y="9947"/>
                  </a:moveTo>
                  <a:cubicBezTo>
                    <a:pt x="2430" y="12635"/>
                    <a:pt x="1620" y="15323"/>
                    <a:pt x="1080" y="16955"/>
                  </a:cubicBezTo>
                  <a:cubicBezTo>
                    <a:pt x="540" y="18587"/>
                    <a:pt x="270" y="19163"/>
                    <a:pt x="135" y="19835"/>
                  </a:cubicBezTo>
                  <a:cubicBezTo>
                    <a:pt x="0" y="20507"/>
                    <a:pt x="0" y="21275"/>
                    <a:pt x="0" y="21419"/>
                  </a:cubicBezTo>
                  <a:cubicBezTo>
                    <a:pt x="0" y="21563"/>
                    <a:pt x="0" y="21083"/>
                    <a:pt x="0" y="19163"/>
                  </a:cubicBezTo>
                  <a:cubicBezTo>
                    <a:pt x="0" y="17243"/>
                    <a:pt x="0" y="13883"/>
                    <a:pt x="540" y="10859"/>
                  </a:cubicBezTo>
                  <a:cubicBezTo>
                    <a:pt x="1080" y="7835"/>
                    <a:pt x="2160" y="5147"/>
                    <a:pt x="3105" y="3419"/>
                  </a:cubicBezTo>
                  <a:cubicBezTo>
                    <a:pt x="4050" y="1691"/>
                    <a:pt x="4860" y="923"/>
                    <a:pt x="5940" y="491"/>
                  </a:cubicBezTo>
                  <a:cubicBezTo>
                    <a:pt x="7020" y="59"/>
                    <a:pt x="8370" y="-37"/>
                    <a:pt x="9720" y="11"/>
                  </a:cubicBezTo>
                  <a:cubicBezTo>
                    <a:pt x="11070" y="59"/>
                    <a:pt x="12420" y="251"/>
                    <a:pt x="13770" y="779"/>
                  </a:cubicBezTo>
                  <a:cubicBezTo>
                    <a:pt x="15120" y="1307"/>
                    <a:pt x="16470" y="2171"/>
                    <a:pt x="16740" y="3083"/>
                  </a:cubicBezTo>
                  <a:cubicBezTo>
                    <a:pt x="17010" y="3995"/>
                    <a:pt x="16200" y="4955"/>
                    <a:pt x="15255" y="5579"/>
                  </a:cubicBezTo>
                  <a:cubicBezTo>
                    <a:pt x="14310" y="6203"/>
                    <a:pt x="13230" y="6491"/>
                    <a:pt x="13635" y="6779"/>
                  </a:cubicBezTo>
                  <a:cubicBezTo>
                    <a:pt x="14040" y="7067"/>
                    <a:pt x="15930" y="7355"/>
                    <a:pt x="17415" y="7643"/>
                  </a:cubicBezTo>
                  <a:cubicBezTo>
                    <a:pt x="18900" y="7931"/>
                    <a:pt x="19980" y="8219"/>
                    <a:pt x="20655" y="8747"/>
                  </a:cubicBezTo>
                  <a:cubicBezTo>
                    <a:pt x="21330" y="9275"/>
                    <a:pt x="21600" y="10043"/>
                    <a:pt x="19980" y="10667"/>
                  </a:cubicBezTo>
                  <a:cubicBezTo>
                    <a:pt x="18360" y="11291"/>
                    <a:pt x="14850" y="11771"/>
                    <a:pt x="11340" y="12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4677747" y="4837703"/>
              <a:ext cx="51824" cy="11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0" h="21433" fill="norm" stroke="1" extrusionOk="0">
                  <a:moveTo>
                    <a:pt x="13326" y="9425"/>
                  </a:moveTo>
                  <a:cubicBezTo>
                    <a:pt x="9172" y="10996"/>
                    <a:pt x="5018" y="12567"/>
                    <a:pt x="2526" y="14335"/>
                  </a:cubicBezTo>
                  <a:cubicBezTo>
                    <a:pt x="34" y="16102"/>
                    <a:pt x="-797" y="18065"/>
                    <a:pt x="865" y="19440"/>
                  </a:cubicBezTo>
                  <a:cubicBezTo>
                    <a:pt x="2526" y="20815"/>
                    <a:pt x="6680" y="21600"/>
                    <a:pt x="10418" y="21404"/>
                  </a:cubicBezTo>
                  <a:cubicBezTo>
                    <a:pt x="14157" y="21207"/>
                    <a:pt x="17480" y="20029"/>
                    <a:pt x="19141" y="18458"/>
                  </a:cubicBezTo>
                  <a:cubicBezTo>
                    <a:pt x="20803" y="16887"/>
                    <a:pt x="20803" y="14924"/>
                    <a:pt x="18726" y="11782"/>
                  </a:cubicBezTo>
                  <a:cubicBezTo>
                    <a:pt x="16649" y="8640"/>
                    <a:pt x="12495" y="4320"/>
                    <a:pt x="83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4610099" y="4556980"/>
              <a:ext cx="101601" cy="5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6" fill="norm" stroke="1" extrusionOk="0">
                  <a:moveTo>
                    <a:pt x="0" y="9404"/>
                  </a:moveTo>
                  <a:cubicBezTo>
                    <a:pt x="0" y="13128"/>
                    <a:pt x="0" y="16852"/>
                    <a:pt x="450" y="16852"/>
                  </a:cubicBezTo>
                  <a:cubicBezTo>
                    <a:pt x="900" y="16852"/>
                    <a:pt x="1800" y="13128"/>
                    <a:pt x="2925" y="9776"/>
                  </a:cubicBezTo>
                  <a:cubicBezTo>
                    <a:pt x="4050" y="6424"/>
                    <a:pt x="5400" y="3445"/>
                    <a:pt x="7425" y="1583"/>
                  </a:cubicBezTo>
                  <a:cubicBezTo>
                    <a:pt x="9450" y="-279"/>
                    <a:pt x="12150" y="-1024"/>
                    <a:pt x="14625" y="2328"/>
                  </a:cubicBezTo>
                  <a:cubicBezTo>
                    <a:pt x="17100" y="5679"/>
                    <a:pt x="19350" y="13128"/>
                    <a:pt x="21600" y="20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5267095" y="4125280"/>
              <a:ext cx="143105" cy="464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59" fill="norm" stroke="1" extrusionOk="0">
                  <a:moveTo>
                    <a:pt x="21164" y="352"/>
                  </a:moveTo>
                  <a:cubicBezTo>
                    <a:pt x="19599" y="155"/>
                    <a:pt x="18034" y="-41"/>
                    <a:pt x="16468" y="8"/>
                  </a:cubicBezTo>
                  <a:cubicBezTo>
                    <a:pt x="14903" y="57"/>
                    <a:pt x="13338" y="352"/>
                    <a:pt x="10834" y="1677"/>
                  </a:cubicBezTo>
                  <a:cubicBezTo>
                    <a:pt x="8329" y="3003"/>
                    <a:pt x="4886" y="5359"/>
                    <a:pt x="2694" y="7912"/>
                  </a:cubicBezTo>
                  <a:cubicBezTo>
                    <a:pt x="503" y="10464"/>
                    <a:pt x="-436" y="13214"/>
                    <a:pt x="190" y="15374"/>
                  </a:cubicBezTo>
                  <a:cubicBezTo>
                    <a:pt x="816" y="17534"/>
                    <a:pt x="3007" y="19104"/>
                    <a:pt x="5825" y="20037"/>
                  </a:cubicBezTo>
                  <a:cubicBezTo>
                    <a:pt x="8642" y="20970"/>
                    <a:pt x="12086" y="21264"/>
                    <a:pt x="15529" y="21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5505449" y="4190003"/>
              <a:ext cx="177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5673"/>
                    <a:pt x="7714" y="11345"/>
                    <a:pt x="10671" y="14945"/>
                  </a:cubicBezTo>
                  <a:cubicBezTo>
                    <a:pt x="13629" y="18545"/>
                    <a:pt x="15686" y="20073"/>
                    <a:pt x="17357" y="20836"/>
                  </a:cubicBezTo>
                  <a:cubicBezTo>
                    <a:pt x="19029" y="21600"/>
                    <a:pt x="20314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5670913" y="4228103"/>
              <a:ext cx="88538" cy="37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1512" y="0"/>
                  </a:moveTo>
                  <a:cubicBezTo>
                    <a:pt x="18941" y="121"/>
                    <a:pt x="16369" y="243"/>
                    <a:pt x="13541" y="1335"/>
                  </a:cubicBezTo>
                  <a:cubicBezTo>
                    <a:pt x="10712" y="2427"/>
                    <a:pt x="7626" y="4490"/>
                    <a:pt x="5569" y="6917"/>
                  </a:cubicBezTo>
                  <a:cubicBezTo>
                    <a:pt x="3512" y="9344"/>
                    <a:pt x="2483" y="12135"/>
                    <a:pt x="1712" y="14440"/>
                  </a:cubicBezTo>
                  <a:cubicBezTo>
                    <a:pt x="941" y="16746"/>
                    <a:pt x="426" y="18566"/>
                    <a:pt x="169" y="19780"/>
                  </a:cubicBezTo>
                  <a:cubicBezTo>
                    <a:pt x="-88" y="20993"/>
                    <a:pt x="-88" y="21600"/>
                    <a:pt x="426" y="21600"/>
                  </a:cubicBezTo>
                  <a:cubicBezTo>
                    <a:pt x="941" y="21600"/>
                    <a:pt x="1969" y="20993"/>
                    <a:pt x="2998" y="20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5772149" y="4520203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5778499" y="4416862"/>
              <a:ext cx="23700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104" fill="norm" stroke="1" extrusionOk="0">
                  <a:moveTo>
                    <a:pt x="10800" y="20104"/>
                  </a:moveTo>
                  <a:cubicBezTo>
                    <a:pt x="16200" y="11210"/>
                    <a:pt x="21600" y="2316"/>
                    <a:pt x="19800" y="410"/>
                  </a:cubicBezTo>
                  <a:cubicBezTo>
                    <a:pt x="18000" y="-1496"/>
                    <a:pt x="9000" y="3586"/>
                    <a:pt x="0" y="8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5956299" y="4444003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7486"/>
                    <a:pt x="8471" y="13371"/>
                    <a:pt x="11965" y="10286"/>
                  </a:cubicBezTo>
                  <a:cubicBezTo>
                    <a:pt x="15459" y="7200"/>
                    <a:pt x="18212" y="5143"/>
                    <a:pt x="19694" y="3600"/>
                  </a:cubicBezTo>
                  <a:cubicBezTo>
                    <a:pt x="21176" y="2057"/>
                    <a:pt x="21388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6387253" y="4259290"/>
              <a:ext cx="108797" cy="33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40" fill="norm" stroke="1" extrusionOk="0">
                  <a:moveTo>
                    <a:pt x="20948" y="441"/>
                  </a:moveTo>
                  <a:cubicBezTo>
                    <a:pt x="18503" y="171"/>
                    <a:pt x="16057" y="-99"/>
                    <a:pt x="14223" y="36"/>
                  </a:cubicBezTo>
                  <a:cubicBezTo>
                    <a:pt x="12390" y="171"/>
                    <a:pt x="11167" y="711"/>
                    <a:pt x="8722" y="2939"/>
                  </a:cubicBezTo>
                  <a:cubicBezTo>
                    <a:pt x="6276" y="5166"/>
                    <a:pt x="2608" y="9081"/>
                    <a:pt x="978" y="12321"/>
                  </a:cubicBezTo>
                  <a:cubicBezTo>
                    <a:pt x="-652" y="15561"/>
                    <a:pt x="-244" y="18126"/>
                    <a:pt x="2201" y="19611"/>
                  </a:cubicBezTo>
                  <a:cubicBezTo>
                    <a:pt x="4646" y="21096"/>
                    <a:pt x="9129" y="21501"/>
                    <a:pt x="12593" y="21434"/>
                  </a:cubicBezTo>
                  <a:cubicBezTo>
                    <a:pt x="16057" y="21366"/>
                    <a:pt x="18503" y="20826"/>
                    <a:pt x="20948" y="20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6560079" y="4264191"/>
              <a:ext cx="162820" cy="48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16" fill="norm" stroke="1" extrusionOk="0">
                  <a:moveTo>
                    <a:pt x="7408" y="7383"/>
                  </a:moveTo>
                  <a:cubicBezTo>
                    <a:pt x="5746" y="9440"/>
                    <a:pt x="4085" y="11497"/>
                    <a:pt x="3116" y="13507"/>
                  </a:cubicBezTo>
                  <a:cubicBezTo>
                    <a:pt x="2146" y="15518"/>
                    <a:pt x="1869" y="17481"/>
                    <a:pt x="1454" y="18931"/>
                  </a:cubicBezTo>
                  <a:cubicBezTo>
                    <a:pt x="1039" y="20380"/>
                    <a:pt x="485" y="21315"/>
                    <a:pt x="208" y="21408"/>
                  </a:cubicBezTo>
                  <a:cubicBezTo>
                    <a:pt x="-69" y="21502"/>
                    <a:pt x="-69" y="20754"/>
                    <a:pt x="208" y="18790"/>
                  </a:cubicBezTo>
                  <a:cubicBezTo>
                    <a:pt x="485" y="16827"/>
                    <a:pt x="1039" y="13647"/>
                    <a:pt x="2423" y="10515"/>
                  </a:cubicBezTo>
                  <a:cubicBezTo>
                    <a:pt x="3808" y="7383"/>
                    <a:pt x="6023" y="4297"/>
                    <a:pt x="7546" y="2520"/>
                  </a:cubicBezTo>
                  <a:cubicBezTo>
                    <a:pt x="9069" y="744"/>
                    <a:pt x="9900" y="276"/>
                    <a:pt x="11008" y="89"/>
                  </a:cubicBezTo>
                  <a:cubicBezTo>
                    <a:pt x="12116" y="-98"/>
                    <a:pt x="13500" y="-4"/>
                    <a:pt x="15023" y="510"/>
                  </a:cubicBezTo>
                  <a:cubicBezTo>
                    <a:pt x="16546" y="1024"/>
                    <a:pt x="18208" y="1959"/>
                    <a:pt x="18900" y="3128"/>
                  </a:cubicBezTo>
                  <a:cubicBezTo>
                    <a:pt x="19593" y="4297"/>
                    <a:pt x="19316" y="5699"/>
                    <a:pt x="18485" y="6588"/>
                  </a:cubicBezTo>
                  <a:cubicBezTo>
                    <a:pt x="17654" y="7476"/>
                    <a:pt x="16269" y="7850"/>
                    <a:pt x="16131" y="8177"/>
                  </a:cubicBezTo>
                  <a:cubicBezTo>
                    <a:pt x="15993" y="8505"/>
                    <a:pt x="17100" y="8785"/>
                    <a:pt x="18208" y="9112"/>
                  </a:cubicBezTo>
                  <a:cubicBezTo>
                    <a:pt x="19316" y="9440"/>
                    <a:pt x="20423" y="9814"/>
                    <a:pt x="20977" y="10281"/>
                  </a:cubicBezTo>
                  <a:cubicBezTo>
                    <a:pt x="21531" y="10749"/>
                    <a:pt x="21531" y="11310"/>
                    <a:pt x="19731" y="11637"/>
                  </a:cubicBezTo>
                  <a:cubicBezTo>
                    <a:pt x="17931" y="11964"/>
                    <a:pt x="14331" y="12058"/>
                    <a:pt x="10731" y="12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6779212" y="4469403"/>
              <a:ext cx="21639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20073" y="9483"/>
                  </a:moveTo>
                  <a:cubicBezTo>
                    <a:pt x="12218" y="11063"/>
                    <a:pt x="4364" y="12644"/>
                    <a:pt x="1418" y="15278"/>
                  </a:cubicBezTo>
                  <a:cubicBezTo>
                    <a:pt x="-1527" y="17912"/>
                    <a:pt x="437" y="21600"/>
                    <a:pt x="4364" y="21600"/>
                  </a:cubicBezTo>
                  <a:cubicBezTo>
                    <a:pt x="8291" y="21600"/>
                    <a:pt x="14182" y="17912"/>
                    <a:pt x="17128" y="14751"/>
                  </a:cubicBezTo>
                  <a:cubicBezTo>
                    <a:pt x="20073" y="11590"/>
                    <a:pt x="20073" y="8956"/>
                    <a:pt x="17128" y="6585"/>
                  </a:cubicBezTo>
                  <a:cubicBezTo>
                    <a:pt x="14182" y="4215"/>
                    <a:pt x="8291" y="2107"/>
                    <a:pt x="24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663266" y="4084402"/>
              <a:ext cx="86785" cy="7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2634" y="6357"/>
                  </a:moveTo>
                  <a:cubicBezTo>
                    <a:pt x="2107" y="9276"/>
                    <a:pt x="1580" y="12195"/>
                    <a:pt x="1054" y="15114"/>
                  </a:cubicBezTo>
                  <a:cubicBezTo>
                    <a:pt x="527" y="18033"/>
                    <a:pt x="0" y="20952"/>
                    <a:pt x="0" y="20660"/>
                  </a:cubicBezTo>
                  <a:cubicBezTo>
                    <a:pt x="0" y="20368"/>
                    <a:pt x="527" y="16866"/>
                    <a:pt x="1580" y="13363"/>
                  </a:cubicBezTo>
                  <a:cubicBezTo>
                    <a:pt x="2634" y="9860"/>
                    <a:pt x="4215" y="6357"/>
                    <a:pt x="6059" y="3730"/>
                  </a:cubicBezTo>
                  <a:cubicBezTo>
                    <a:pt x="7902" y="1103"/>
                    <a:pt x="10010" y="-648"/>
                    <a:pt x="11590" y="228"/>
                  </a:cubicBezTo>
                  <a:cubicBezTo>
                    <a:pt x="13171" y="1103"/>
                    <a:pt x="14224" y="4606"/>
                    <a:pt x="15805" y="8109"/>
                  </a:cubicBezTo>
                  <a:cubicBezTo>
                    <a:pt x="17385" y="11611"/>
                    <a:pt x="19493" y="15114"/>
                    <a:pt x="21600" y="18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6972299" y="4418603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8" y="21600"/>
                    <a:pt x="11896" y="21600"/>
                    <a:pt x="15496" y="18000"/>
                  </a:cubicBezTo>
                  <a:cubicBezTo>
                    <a:pt x="19096" y="14400"/>
                    <a:pt x="20348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7032806" y="4374153"/>
              <a:ext cx="1569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760"/>
                    <a:pt x="-1582" y="11520"/>
                    <a:pt x="1118" y="15120"/>
                  </a:cubicBezTo>
                  <a:cubicBezTo>
                    <a:pt x="3818" y="18720"/>
                    <a:pt x="11918" y="2016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7124699" y="4203648"/>
              <a:ext cx="196057" cy="54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63" fill="norm" stroke="1" extrusionOk="0">
                  <a:moveTo>
                    <a:pt x="0" y="21563"/>
                  </a:moveTo>
                  <a:cubicBezTo>
                    <a:pt x="697" y="19805"/>
                    <a:pt x="1394" y="18047"/>
                    <a:pt x="2323" y="15786"/>
                  </a:cubicBezTo>
                  <a:cubicBezTo>
                    <a:pt x="3252" y="13526"/>
                    <a:pt x="4413" y="10763"/>
                    <a:pt x="6155" y="8168"/>
                  </a:cubicBezTo>
                  <a:cubicBezTo>
                    <a:pt x="7897" y="5572"/>
                    <a:pt x="10219" y="3144"/>
                    <a:pt x="11845" y="1763"/>
                  </a:cubicBezTo>
                  <a:cubicBezTo>
                    <a:pt x="13471" y="382"/>
                    <a:pt x="14400" y="47"/>
                    <a:pt x="15329" y="5"/>
                  </a:cubicBezTo>
                  <a:cubicBezTo>
                    <a:pt x="16258" y="-37"/>
                    <a:pt x="17187" y="214"/>
                    <a:pt x="17652" y="800"/>
                  </a:cubicBezTo>
                  <a:cubicBezTo>
                    <a:pt x="18116" y="1386"/>
                    <a:pt x="18116" y="2307"/>
                    <a:pt x="17768" y="2977"/>
                  </a:cubicBezTo>
                  <a:cubicBezTo>
                    <a:pt x="17419" y="3647"/>
                    <a:pt x="16723" y="4065"/>
                    <a:pt x="16142" y="4484"/>
                  </a:cubicBezTo>
                  <a:cubicBezTo>
                    <a:pt x="15561" y="4903"/>
                    <a:pt x="15097" y="5321"/>
                    <a:pt x="15445" y="5572"/>
                  </a:cubicBezTo>
                  <a:cubicBezTo>
                    <a:pt x="15794" y="5823"/>
                    <a:pt x="16955" y="5907"/>
                    <a:pt x="17884" y="6116"/>
                  </a:cubicBezTo>
                  <a:cubicBezTo>
                    <a:pt x="18813" y="6326"/>
                    <a:pt x="19510" y="6661"/>
                    <a:pt x="20090" y="7037"/>
                  </a:cubicBezTo>
                  <a:cubicBezTo>
                    <a:pt x="20671" y="7414"/>
                    <a:pt x="21135" y="7833"/>
                    <a:pt x="21368" y="8293"/>
                  </a:cubicBezTo>
                  <a:cubicBezTo>
                    <a:pt x="21600" y="8754"/>
                    <a:pt x="21600" y="9256"/>
                    <a:pt x="21019" y="9591"/>
                  </a:cubicBezTo>
                  <a:cubicBezTo>
                    <a:pt x="20439" y="9926"/>
                    <a:pt x="19277" y="10093"/>
                    <a:pt x="18000" y="10219"/>
                  </a:cubicBezTo>
                  <a:cubicBezTo>
                    <a:pt x="16723" y="10344"/>
                    <a:pt x="15329" y="10428"/>
                    <a:pt x="14748" y="10261"/>
                  </a:cubicBezTo>
                  <a:cubicBezTo>
                    <a:pt x="14168" y="10093"/>
                    <a:pt x="14400" y="9675"/>
                    <a:pt x="14632" y="9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7385049" y="4412253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7277099" y="4067236"/>
              <a:ext cx="101601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00" y="14595"/>
                  </a:moveTo>
                  <a:cubicBezTo>
                    <a:pt x="1350" y="17514"/>
                    <a:pt x="0" y="20432"/>
                    <a:pt x="0" y="20432"/>
                  </a:cubicBezTo>
                  <a:cubicBezTo>
                    <a:pt x="0" y="20432"/>
                    <a:pt x="1350" y="17514"/>
                    <a:pt x="2700" y="14595"/>
                  </a:cubicBezTo>
                  <a:cubicBezTo>
                    <a:pt x="4050" y="11676"/>
                    <a:pt x="5400" y="8757"/>
                    <a:pt x="7425" y="5838"/>
                  </a:cubicBezTo>
                  <a:cubicBezTo>
                    <a:pt x="9450" y="2919"/>
                    <a:pt x="12150" y="0"/>
                    <a:pt x="13725" y="0"/>
                  </a:cubicBezTo>
                  <a:cubicBezTo>
                    <a:pt x="15300" y="0"/>
                    <a:pt x="15750" y="2919"/>
                    <a:pt x="16875" y="7005"/>
                  </a:cubicBezTo>
                  <a:cubicBezTo>
                    <a:pt x="18000" y="11092"/>
                    <a:pt x="19800" y="163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7467599" y="4272553"/>
              <a:ext cx="133351" cy="23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0"/>
                  </a:moveTo>
                  <a:cubicBezTo>
                    <a:pt x="5486" y="5543"/>
                    <a:pt x="10971" y="11087"/>
                    <a:pt x="14057" y="14336"/>
                  </a:cubicBezTo>
                  <a:cubicBezTo>
                    <a:pt x="17143" y="17586"/>
                    <a:pt x="17829" y="18542"/>
                    <a:pt x="18686" y="19402"/>
                  </a:cubicBezTo>
                  <a:cubicBezTo>
                    <a:pt x="19543" y="20262"/>
                    <a:pt x="20571" y="21027"/>
                    <a:pt x="21086" y="21313"/>
                  </a:cubicBezTo>
                  <a:cubicBezTo>
                    <a:pt x="21600" y="21600"/>
                    <a:pt x="21600" y="21409"/>
                    <a:pt x="21600" y="21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7486649" y="4278903"/>
              <a:ext cx="146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6278" y="1005"/>
                  </a:cubicBezTo>
                  <a:cubicBezTo>
                    <a:pt x="14087" y="2009"/>
                    <a:pt x="11270" y="4019"/>
                    <a:pt x="8452" y="6781"/>
                  </a:cubicBezTo>
                  <a:cubicBezTo>
                    <a:pt x="5635" y="9544"/>
                    <a:pt x="2817" y="13060"/>
                    <a:pt x="1409" y="15656"/>
                  </a:cubicBezTo>
                  <a:cubicBezTo>
                    <a:pt x="0" y="18251"/>
                    <a:pt x="0" y="199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7626349" y="4488453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7670799" y="4380503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7766049" y="4253503"/>
              <a:ext cx="6496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4050" y="0"/>
                  </a:moveTo>
                  <a:cubicBezTo>
                    <a:pt x="10125" y="3312"/>
                    <a:pt x="16200" y="6624"/>
                    <a:pt x="18900" y="9864"/>
                  </a:cubicBezTo>
                  <a:cubicBezTo>
                    <a:pt x="21600" y="13104"/>
                    <a:pt x="20925" y="16272"/>
                    <a:pt x="19237" y="18216"/>
                  </a:cubicBezTo>
                  <a:cubicBezTo>
                    <a:pt x="17550" y="20160"/>
                    <a:pt x="14850" y="20880"/>
                    <a:pt x="11475" y="21240"/>
                  </a:cubicBezTo>
                  <a:cubicBezTo>
                    <a:pt x="8100" y="21600"/>
                    <a:pt x="405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7893049" y="4202703"/>
              <a:ext cx="75231" cy="39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428" fill="norm" stroke="1" extrusionOk="0">
                  <a:moveTo>
                    <a:pt x="0" y="0"/>
                  </a:moveTo>
                  <a:cubicBezTo>
                    <a:pt x="6422" y="1609"/>
                    <a:pt x="12843" y="3217"/>
                    <a:pt x="16638" y="5802"/>
                  </a:cubicBezTo>
                  <a:cubicBezTo>
                    <a:pt x="20432" y="8387"/>
                    <a:pt x="21600" y="11949"/>
                    <a:pt x="20141" y="14591"/>
                  </a:cubicBezTo>
                  <a:cubicBezTo>
                    <a:pt x="18681" y="17234"/>
                    <a:pt x="14595" y="18957"/>
                    <a:pt x="11384" y="20049"/>
                  </a:cubicBezTo>
                  <a:cubicBezTo>
                    <a:pt x="8173" y="21140"/>
                    <a:pt x="5838" y="21600"/>
                    <a:pt x="4086" y="21370"/>
                  </a:cubicBezTo>
                  <a:cubicBezTo>
                    <a:pt x="2335" y="21140"/>
                    <a:pt x="1168" y="20221"/>
                    <a:pt x="0" y="19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7981949" y="4062953"/>
              <a:ext cx="234951" cy="1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975"/>
                  </a:moveTo>
                  <a:cubicBezTo>
                    <a:pt x="2335" y="330"/>
                    <a:pt x="4670" y="-315"/>
                    <a:pt x="6519" y="169"/>
                  </a:cubicBezTo>
                  <a:cubicBezTo>
                    <a:pt x="8368" y="652"/>
                    <a:pt x="9730" y="2264"/>
                    <a:pt x="10022" y="4521"/>
                  </a:cubicBezTo>
                  <a:cubicBezTo>
                    <a:pt x="10314" y="6778"/>
                    <a:pt x="9535" y="9679"/>
                    <a:pt x="8757" y="11613"/>
                  </a:cubicBezTo>
                  <a:cubicBezTo>
                    <a:pt x="7978" y="13548"/>
                    <a:pt x="7200" y="14515"/>
                    <a:pt x="7103" y="15804"/>
                  </a:cubicBezTo>
                  <a:cubicBezTo>
                    <a:pt x="7005" y="17094"/>
                    <a:pt x="7589" y="18706"/>
                    <a:pt x="10119" y="19673"/>
                  </a:cubicBezTo>
                  <a:cubicBezTo>
                    <a:pt x="12649" y="20640"/>
                    <a:pt x="17124" y="20963"/>
                    <a:pt x="21600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2527299" y="5802903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2559049" y="5955303"/>
              <a:ext cx="1460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3757" y="8100"/>
                    <a:pt x="7513" y="16200"/>
                    <a:pt x="11113" y="18900"/>
                  </a:cubicBezTo>
                  <a:cubicBezTo>
                    <a:pt x="14713" y="21600"/>
                    <a:pt x="18157" y="189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3344142" y="5769943"/>
              <a:ext cx="322254" cy="40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52" fill="norm" stroke="1" extrusionOk="0">
                  <a:moveTo>
                    <a:pt x="18667" y="1743"/>
                  </a:moveTo>
                  <a:cubicBezTo>
                    <a:pt x="19228" y="1407"/>
                    <a:pt x="19789" y="1071"/>
                    <a:pt x="20350" y="735"/>
                  </a:cubicBezTo>
                  <a:cubicBezTo>
                    <a:pt x="20911" y="400"/>
                    <a:pt x="21472" y="64"/>
                    <a:pt x="21332" y="8"/>
                  </a:cubicBezTo>
                  <a:cubicBezTo>
                    <a:pt x="21191" y="-48"/>
                    <a:pt x="20350" y="176"/>
                    <a:pt x="17895" y="1071"/>
                  </a:cubicBezTo>
                  <a:cubicBezTo>
                    <a:pt x="15441" y="1967"/>
                    <a:pt x="11373" y="3533"/>
                    <a:pt x="8638" y="4708"/>
                  </a:cubicBezTo>
                  <a:cubicBezTo>
                    <a:pt x="5903" y="5884"/>
                    <a:pt x="4501" y="6667"/>
                    <a:pt x="3659" y="7339"/>
                  </a:cubicBezTo>
                  <a:cubicBezTo>
                    <a:pt x="2817" y="8010"/>
                    <a:pt x="2537" y="8570"/>
                    <a:pt x="2958" y="8961"/>
                  </a:cubicBezTo>
                  <a:cubicBezTo>
                    <a:pt x="3378" y="9353"/>
                    <a:pt x="4501" y="9577"/>
                    <a:pt x="5763" y="9801"/>
                  </a:cubicBezTo>
                  <a:cubicBezTo>
                    <a:pt x="7025" y="10025"/>
                    <a:pt x="8428" y="10248"/>
                    <a:pt x="9410" y="10528"/>
                  </a:cubicBezTo>
                  <a:cubicBezTo>
                    <a:pt x="10391" y="10808"/>
                    <a:pt x="10953" y="11144"/>
                    <a:pt x="11023" y="11647"/>
                  </a:cubicBezTo>
                  <a:cubicBezTo>
                    <a:pt x="11093" y="12151"/>
                    <a:pt x="10672" y="12822"/>
                    <a:pt x="8989" y="13942"/>
                  </a:cubicBezTo>
                  <a:cubicBezTo>
                    <a:pt x="7306" y="15061"/>
                    <a:pt x="4360" y="16628"/>
                    <a:pt x="2677" y="17635"/>
                  </a:cubicBezTo>
                  <a:cubicBezTo>
                    <a:pt x="994" y="18642"/>
                    <a:pt x="573" y="19090"/>
                    <a:pt x="293" y="19593"/>
                  </a:cubicBezTo>
                  <a:cubicBezTo>
                    <a:pt x="12" y="20097"/>
                    <a:pt x="-128" y="20657"/>
                    <a:pt x="153" y="20992"/>
                  </a:cubicBezTo>
                  <a:cubicBezTo>
                    <a:pt x="433" y="21328"/>
                    <a:pt x="1134" y="21440"/>
                    <a:pt x="3869" y="21328"/>
                  </a:cubicBezTo>
                  <a:cubicBezTo>
                    <a:pt x="6604" y="21216"/>
                    <a:pt x="11373" y="20880"/>
                    <a:pt x="14459" y="20880"/>
                  </a:cubicBezTo>
                  <a:cubicBezTo>
                    <a:pt x="17545" y="20880"/>
                    <a:pt x="18947" y="21216"/>
                    <a:pt x="20350" y="2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3390899" y="6323603"/>
              <a:ext cx="2" cy="825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3390899" y="6251309"/>
              <a:ext cx="317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0" y="12582"/>
                    <a:pt x="0" y="4867"/>
                    <a:pt x="3600" y="1782"/>
                  </a:cubicBezTo>
                  <a:cubicBezTo>
                    <a:pt x="7200" y="-1304"/>
                    <a:pt x="144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3460749" y="6323603"/>
              <a:ext cx="69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1200"/>
                    <a:pt x="11782" y="2400"/>
                    <a:pt x="15382" y="6000"/>
                  </a:cubicBezTo>
                  <a:cubicBezTo>
                    <a:pt x="18982" y="9600"/>
                    <a:pt x="20291" y="15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3486149" y="6406153"/>
              <a:ext cx="635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3670299" y="6361703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3403599" y="5533277"/>
              <a:ext cx="171451" cy="12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12378"/>
                  </a:moveTo>
                  <a:cubicBezTo>
                    <a:pt x="1333" y="13818"/>
                    <a:pt x="2667" y="15258"/>
                    <a:pt x="3600" y="15258"/>
                  </a:cubicBezTo>
                  <a:cubicBezTo>
                    <a:pt x="4533" y="15258"/>
                    <a:pt x="5067" y="13818"/>
                    <a:pt x="6267" y="10938"/>
                  </a:cubicBezTo>
                  <a:cubicBezTo>
                    <a:pt x="7467" y="8058"/>
                    <a:pt x="9333" y="3738"/>
                    <a:pt x="10933" y="1578"/>
                  </a:cubicBezTo>
                  <a:cubicBezTo>
                    <a:pt x="12533" y="-582"/>
                    <a:pt x="13867" y="-582"/>
                    <a:pt x="15467" y="1938"/>
                  </a:cubicBezTo>
                  <a:cubicBezTo>
                    <a:pt x="17067" y="4458"/>
                    <a:pt x="18933" y="9498"/>
                    <a:pt x="19867" y="12918"/>
                  </a:cubicBezTo>
                  <a:cubicBezTo>
                    <a:pt x="20800" y="16338"/>
                    <a:pt x="20800" y="18138"/>
                    <a:pt x="20933" y="19218"/>
                  </a:cubicBezTo>
                  <a:cubicBezTo>
                    <a:pt x="21067" y="20298"/>
                    <a:pt x="21333" y="20658"/>
                    <a:pt x="21600" y="21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4171899" y="5784945"/>
              <a:ext cx="215951" cy="31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99" fill="norm" stroke="1" extrusionOk="0">
                  <a:moveTo>
                    <a:pt x="634" y="5010"/>
                  </a:moveTo>
                  <a:cubicBezTo>
                    <a:pt x="214" y="4021"/>
                    <a:pt x="-205" y="3033"/>
                    <a:pt x="110" y="2257"/>
                  </a:cubicBezTo>
                  <a:cubicBezTo>
                    <a:pt x="424" y="1480"/>
                    <a:pt x="1473" y="915"/>
                    <a:pt x="3675" y="492"/>
                  </a:cubicBezTo>
                  <a:cubicBezTo>
                    <a:pt x="5877" y="68"/>
                    <a:pt x="9232" y="-214"/>
                    <a:pt x="11434" y="210"/>
                  </a:cubicBezTo>
                  <a:cubicBezTo>
                    <a:pt x="13636" y="633"/>
                    <a:pt x="14684" y="1762"/>
                    <a:pt x="13845" y="3951"/>
                  </a:cubicBezTo>
                  <a:cubicBezTo>
                    <a:pt x="13007" y="6139"/>
                    <a:pt x="10280" y="9386"/>
                    <a:pt x="7974" y="11786"/>
                  </a:cubicBezTo>
                  <a:cubicBezTo>
                    <a:pt x="5667" y="14186"/>
                    <a:pt x="3779" y="15739"/>
                    <a:pt x="2416" y="16868"/>
                  </a:cubicBezTo>
                  <a:cubicBezTo>
                    <a:pt x="1053" y="17998"/>
                    <a:pt x="214" y="18704"/>
                    <a:pt x="110" y="19339"/>
                  </a:cubicBezTo>
                  <a:cubicBezTo>
                    <a:pt x="5" y="19974"/>
                    <a:pt x="634" y="20539"/>
                    <a:pt x="1997" y="20892"/>
                  </a:cubicBezTo>
                  <a:cubicBezTo>
                    <a:pt x="3360" y="21245"/>
                    <a:pt x="5457" y="21386"/>
                    <a:pt x="8812" y="21245"/>
                  </a:cubicBezTo>
                  <a:cubicBezTo>
                    <a:pt x="12168" y="21104"/>
                    <a:pt x="16781" y="20680"/>
                    <a:pt x="21395" y="20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4483099" y="605055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4789723" y="5789057"/>
              <a:ext cx="118827" cy="33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39" fill="norm" stroke="1" extrusionOk="0">
                  <a:moveTo>
                    <a:pt x="21274" y="2927"/>
                  </a:moveTo>
                  <a:cubicBezTo>
                    <a:pt x="20516" y="1840"/>
                    <a:pt x="19758" y="753"/>
                    <a:pt x="18432" y="277"/>
                  </a:cubicBezTo>
                  <a:cubicBezTo>
                    <a:pt x="17106" y="-198"/>
                    <a:pt x="15211" y="-62"/>
                    <a:pt x="13127" y="685"/>
                  </a:cubicBezTo>
                  <a:cubicBezTo>
                    <a:pt x="11042" y="1432"/>
                    <a:pt x="8769" y="2791"/>
                    <a:pt x="6495" y="5032"/>
                  </a:cubicBezTo>
                  <a:cubicBezTo>
                    <a:pt x="4221" y="7274"/>
                    <a:pt x="1948" y="10398"/>
                    <a:pt x="811" y="13047"/>
                  </a:cubicBezTo>
                  <a:cubicBezTo>
                    <a:pt x="-326" y="15696"/>
                    <a:pt x="-326" y="17870"/>
                    <a:pt x="1190" y="19296"/>
                  </a:cubicBezTo>
                  <a:cubicBezTo>
                    <a:pt x="2706" y="20723"/>
                    <a:pt x="5737" y="21402"/>
                    <a:pt x="9148" y="21334"/>
                  </a:cubicBezTo>
                  <a:cubicBezTo>
                    <a:pt x="12558" y="21266"/>
                    <a:pt x="16348" y="20451"/>
                    <a:pt x="20137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5041899" y="5796553"/>
              <a:ext cx="139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4000"/>
                    <a:pt x="6545" y="8000"/>
                    <a:pt x="10145" y="11600"/>
                  </a:cubicBezTo>
                  <a:cubicBezTo>
                    <a:pt x="13745" y="15200"/>
                    <a:pt x="17673" y="18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5156133" y="5796553"/>
              <a:ext cx="9531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21145" y="0"/>
                  </a:moveTo>
                  <a:cubicBezTo>
                    <a:pt x="18797" y="164"/>
                    <a:pt x="16449" y="327"/>
                    <a:pt x="13397" y="2455"/>
                  </a:cubicBezTo>
                  <a:cubicBezTo>
                    <a:pt x="10345" y="4582"/>
                    <a:pt x="6588" y="8673"/>
                    <a:pt x="4475" y="11455"/>
                  </a:cubicBezTo>
                  <a:cubicBezTo>
                    <a:pt x="2362" y="14236"/>
                    <a:pt x="1893" y="15709"/>
                    <a:pt x="1188" y="17100"/>
                  </a:cubicBezTo>
                  <a:cubicBezTo>
                    <a:pt x="484" y="18491"/>
                    <a:pt x="-455" y="19800"/>
                    <a:pt x="249" y="20536"/>
                  </a:cubicBezTo>
                  <a:cubicBezTo>
                    <a:pt x="954" y="21273"/>
                    <a:pt x="3302" y="21436"/>
                    <a:pt x="56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5283199" y="6050553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5283199" y="5898153"/>
              <a:ext cx="39228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700" fill="norm" stroke="1" extrusionOk="0">
                  <a:moveTo>
                    <a:pt x="9720" y="0"/>
                  </a:moveTo>
                  <a:cubicBezTo>
                    <a:pt x="6480" y="7200"/>
                    <a:pt x="3240" y="14400"/>
                    <a:pt x="5940" y="18000"/>
                  </a:cubicBezTo>
                  <a:cubicBezTo>
                    <a:pt x="8640" y="21600"/>
                    <a:pt x="17280" y="21600"/>
                    <a:pt x="19440" y="18000"/>
                  </a:cubicBezTo>
                  <a:cubicBezTo>
                    <a:pt x="21600" y="14400"/>
                    <a:pt x="17280" y="7200"/>
                    <a:pt x="12960" y="6300"/>
                  </a:cubicBezTo>
                  <a:cubicBezTo>
                    <a:pt x="8640" y="5400"/>
                    <a:pt x="4320" y="10800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5480049" y="596800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5857971" y="5781176"/>
              <a:ext cx="123730" cy="35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355" fill="norm" stroke="1" extrusionOk="0">
                  <a:moveTo>
                    <a:pt x="21044" y="162"/>
                  </a:moveTo>
                  <a:cubicBezTo>
                    <a:pt x="18884" y="34"/>
                    <a:pt x="16724" y="-95"/>
                    <a:pt x="15104" y="98"/>
                  </a:cubicBezTo>
                  <a:cubicBezTo>
                    <a:pt x="13484" y="291"/>
                    <a:pt x="12404" y="805"/>
                    <a:pt x="9884" y="2669"/>
                  </a:cubicBezTo>
                  <a:cubicBezTo>
                    <a:pt x="7364" y="4534"/>
                    <a:pt x="3404" y="7748"/>
                    <a:pt x="1424" y="10769"/>
                  </a:cubicBezTo>
                  <a:cubicBezTo>
                    <a:pt x="-556" y="13791"/>
                    <a:pt x="-556" y="16619"/>
                    <a:pt x="1964" y="18419"/>
                  </a:cubicBezTo>
                  <a:cubicBezTo>
                    <a:pt x="4484" y="20219"/>
                    <a:pt x="9524" y="20991"/>
                    <a:pt x="12944" y="21248"/>
                  </a:cubicBezTo>
                  <a:cubicBezTo>
                    <a:pt x="16364" y="21505"/>
                    <a:pt x="18164" y="21248"/>
                    <a:pt x="19964" y="20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6032863" y="5764803"/>
              <a:ext cx="136427" cy="49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57" fill="norm" stroke="1" extrusionOk="0">
                  <a:moveTo>
                    <a:pt x="5925" y="11857"/>
                  </a:moveTo>
                  <a:cubicBezTo>
                    <a:pt x="4263" y="13787"/>
                    <a:pt x="2601" y="15717"/>
                    <a:pt x="1771" y="17188"/>
                  </a:cubicBezTo>
                  <a:cubicBezTo>
                    <a:pt x="940" y="18659"/>
                    <a:pt x="940" y="19670"/>
                    <a:pt x="774" y="20405"/>
                  </a:cubicBezTo>
                  <a:cubicBezTo>
                    <a:pt x="608" y="21140"/>
                    <a:pt x="275" y="21600"/>
                    <a:pt x="109" y="21554"/>
                  </a:cubicBezTo>
                  <a:cubicBezTo>
                    <a:pt x="-57" y="21508"/>
                    <a:pt x="-57" y="20957"/>
                    <a:pt x="275" y="19026"/>
                  </a:cubicBezTo>
                  <a:cubicBezTo>
                    <a:pt x="608" y="17096"/>
                    <a:pt x="1272" y="13787"/>
                    <a:pt x="2601" y="10846"/>
                  </a:cubicBezTo>
                  <a:cubicBezTo>
                    <a:pt x="3931" y="7905"/>
                    <a:pt x="5925" y="5331"/>
                    <a:pt x="7254" y="3677"/>
                  </a:cubicBezTo>
                  <a:cubicBezTo>
                    <a:pt x="8583" y="2022"/>
                    <a:pt x="9248" y="1287"/>
                    <a:pt x="10245" y="781"/>
                  </a:cubicBezTo>
                  <a:cubicBezTo>
                    <a:pt x="11241" y="276"/>
                    <a:pt x="12571" y="0"/>
                    <a:pt x="13900" y="0"/>
                  </a:cubicBezTo>
                  <a:cubicBezTo>
                    <a:pt x="15229" y="0"/>
                    <a:pt x="16558" y="276"/>
                    <a:pt x="17721" y="1057"/>
                  </a:cubicBezTo>
                  <a:cubicBezTo>
                    <a:pt x="18885" y="1838"/>
                    <a:pt x="19881" y="3125"/>
                    <a:pt x="20214" y="4228"/>
                  </a:cubicBezTo>
                  <a:cubicBezTo>
                    <a:pt x="20546" y="5331"/>
                    <a:pt x="20214" y="6250"/>
                    <a:pt x="19217" y="6986"/>
                  </a:cubicBezTo>
                  <a:cubicBezTo>
                    <a:pt x="18220" y="7721"/>
                    <a:pt x="16558" y="8272"/>
                    <a:pt x="16558" y="8548"/>
                  </a:cubicBezTo>
                  <a:cubicBezTo>
                    <a:pt x="16558" y="8824"/>
                    <a:pt x="18220" y="8824"/>
                    <a:pt x="19383" y="9054"/>
                  </a:cubicBezTo>
                  <a:cubicBezTo>
                    <a:pt x="20546" y="9283"/>
                    <a:pt x="21211" y="9743"/>
                    <a:pt x="21377" y="10203"/>
                  </a:cubicBezTo>
                  <a:cubicBezTo>
                    <a:pt x="21543" y="10662"/>
                    <a:pt x="21211" y="11122"/>
                    <a:pt x="20380" y="11489"/>
                  </a:cubicBezTo>
                  <a:cubicBezTo>
                    <a:pt x="19549" y="11857"/>
                    <a:pt x="18220" y="12133"/>
                    <a:pt x="16060" y="12409"/>
                  </a:cubicBezTo>
                  <a:cubicBezTo>
                    <a:pt x="13900" y="12684"/>
                    <a:pt x="10909" y="12960"/>
                    <a:pt x="10245" y="12960"/>
                  </a:cubicBezTo>
                  <a:cubicBezTo>
                    <a:pt x="9580" y="12960"/>
                    <a:pt x="11241" y="12684"/>
                    <a:pt x="12903" y="12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6207782" y="5936253"/>
              <a:ext cx="53319" cy="12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213" fill="norm" stroke="1" extrusionOk="0">
                  <a:moveTo>
                    <a:pt x="20926" y="10452"/>
                  </a:moveTo>
                  <a:cubicBezTo>
                    <a:pt x="16772" y="10800"/>
                    <a:pt x="12618" y="11148"/>
                    <a:pt x="8880" y="12019"/>
                  </a:cubicBezTo>
                  <a:cubicBezTo>
                    <a:pt x="5141" y="12890"/>
                    <a:pt x="1818" y="14284"/>
                    <a:pt x="572" y="16026"/>
                  </a:cubicBezTo>
                  <a:cubicBezTo>
                    <a:pt x="-674" y="17768"/>
                    <a:pt x="157" y="19858"/>
                    <a:pt x="2649" y="20729"/>
                  </a:cubicBezTo>
                  <a:cubicBezTo>
                    <a:pt x="5141" y="21600"/>
                    <a:pt x="9295" y="21252"/>
                    <a:pt x="12203" y="20032"/>
                  </a:cubicBezTo>
                  <a:cubicBezTo>
                    <a:pt x="15111" y="18813"/>
                    <a:pt x="16772" y="16723"/>
                    <a:pt x="15526" y="13239"/>
                  </a:cubicBezTo>
                  <a:cubicBezTo>
                    <a:pt x="14280" y="9755"/>
                    <a:pt x="10126" y="4877"/>
                    <a:pt x="59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6067155" y="5589272"/>
              <a:ext cx="111396" cy="11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71" fill="norm" stroke="1" extrusionOk="0">
                  <a:moveTo>
                    <a:pt x="3108" y="771"/>
                  </a:moveTo>
                  <a:cubicBezTo>
                    <a:pt x="2701" y="5171"/>
                    <a:pt x="2293" y="9571"/>
                    <a:pt x="1682" y="12971"/>
                  </a:cubicBezTo>
                  <a:cubicBezTo>
                    <a:pt x="1071" y="16371"/>
                    <a:pt x="256" y="18771"/>
                    <a:pt x="52" y="18571"/>
                  </a:cubicBezTo>
                  <a:cubicBezTo>
                    <a:pt x="-152" y="18371"/>
                    <a:pt x="256" y="15571"/>
                    <a:pt x="1071" y="12971"/>
                  </a:cubicBezTo>
                  <a:cubicBezTo>
                    <a:pt x="1886" y="10371"/>
                    <a:pt x="3108" y="7971"/>
                    <a:pt x="4331" y="5771"/>
                  </a:cubicBezTo>
                  <a:cubicBezTo>
                    <a:pt x="5554" y="3571"/>
                    <a:pt x="6776" y="1571"/>
                    <a:pt x="8406" y="571"/>
                  </a:cubicBezTo>
                  <a:cubicBezTo>
                    <a:pt x="10037" y="-429"/>
                    <a:pt x="12074" y="-429"/>
                    <a:pt x="14316" y="3171"/>
                  </a:cubicBezTo>
                  <a:cubicBezTo>
                    <a:pt x="16557" y="6771"/>
                    <a:pt x="19003" y="13971"/>
                    <a:pt x="21448" y="21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6386968" y="5969376"/>
              <a:ext cx="172583" cy="4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33" fill="norm" stroke="1" extrusionOk="0">
                  <a:moveTo>
                    <a:pt x="2511" y="11676"/>
                  </a:moveTo>
                  <a:cubicBezTo>
                    <a:pt x="1194" y="7562"/>
                    <a:pt x="-123" y="3447"/>
                    <a:pt x="9" y="1390"/>
                  </a:cubicBezTo>
                  <a:cubicBezTo>
                    <a:pt x="140" y="-667"/>
                    <a:pt x="1721" y="-667"/>
                    <a:pt x="5540" y="2933"/>
                  </a:cubicBezTo>
                  <a:cubicBezTo>
                    <a:pt x="9360" y="6533"/>
                    <a:pt x="15418" y="13733"/>
                    <a:pt x="21477" y="20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6493056" y="5910853"/>
              <a:ext cx="156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476"/>
                    <a:pt x="3818" y="8951"/>
                    <a:pt x="1118" y="12551"/>
                  </a:cubicBezTo>
                  <a:cubicBezTo>
                    <a:pt x="-1582" y="16151"/>
                    <a:pt x="1118" y="18876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6578599" y="5713982"/>
              <a:ext cx="199820" cy="57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22" fill="norm" stroke="1" extrusionOk="0">
                  <a:moveTo>
                    <a:pt x="0" y="21522"/>
                  </a:moveTo>
                  <a:cubicBezTo>
                    <a:pt x="1364" y="19236"/>
                    <a:pt x="2728" y="16950"/>
                    <a:pt x="4206" y="14427"/>
                  </a:cubicBezTo>
                  <a:cubicBezTo>
                    <a:pt x="5684" y="11904"/>
                    <a:pt x="7276" y="9145"/>
                    <a:pt x="8981" y="6899"/>
                  </a:cubicBezTo>
                  <a:cubicBezTo>
                    <a:pt x="10686" y="4652"/>
                    <a:pt x="12505" y="2918"/>
                    <a:pt x="13756" y="1893"/>
                  </a:cubicBezTo>
                  <a:cubicBezTo>
                    <a:pt x="15006" y="868"/>
                    <a:pt x="15688" y="553"/>
                    <a:pt x="16598" y="316"/>
                  </a:cubicBezTo>
                  <a:cubicBezTo>
                    <a:pt x="17507" y="80"/>
                    <a:pt x="18644" y="-78"/>
                    <a:pt x="19554" y="40"/>
                  </a:cubicBezTo>
                  <a:cubicBezTo>
                    <a:pt x="20463" y="158"/>
                    <a:pt x="21145" y="553"/>
                    <a:pt x="21373" y="1459"/>
                  </a:cubicBezTo>
                  <a:cubicBezTo>
                    <a:pt x="21600" y="2366"/>
                    <a:pt x="21373" y="3785"/>
                    <a:pt x="21032" y="4691"/>
                  </a:cubicBezTo>
                  <a:cubicBezTo>
                    <a:pt x="20691" y="5598"/>
                    <a:pt x="20236" y="5992"/>
                    <a:pt x="19440" y="6426"/>
                  </a:cubicBezTo>
                  <a:cubicBezTo>
                    <a:pt x="18644" y="6859"/>
                    <a:pt x="17507" y="7332"/>
                    <a:pt x="17507" y="7687"/>
                  </a:cubicBezTo>
                  <a:cubicBezTo>
                    <a:pt x="17507" y="8042"/>
                    <a:pt x="18644" y="8278"/>
                    <a:pt x="19554" y="8594"/>
                  </a:cubicBezTo>
                  <a:cubicBezTo>
                    <a:pt x="20463" y="8909"/>
                    <a:pt x="21145" y="9303"/>
                    <a:pt x="20918" y="9894"/>
                  </a:cubicBezTo>
                  <a:cubicBezTo>
                    <a:pt x="20691" y="10486"/>
                    <a:pt x="19554" y="11274"/>
                    <a:pt x="17848" y="11629"/>
                  </a:cubicBezTo>
                  <a:cubicBezTo>
                    <a:pt x="16143" y="11983"/>
                    <a:pt x="13869" y="11904"/>
                    <a:pt x="11596" y="118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6838949" y="5974353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6730999" y="5555253"/>
              <a:ext cx="107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3" y="5400"/>
                  </a:moveTo>
                  <a:cubicBezTo>
                    <a:pt x="5082" y="7800"/>
                    <a:pt x="3812" y="10200"/>
                    <a:pt x="2541" y="12900"/>
                  </a:cubicBezTo>
                  <a:cubicBezTo>
                    <a:pt x="1271" y="15600"/>
                    <a:pt x="0" y="18600"/>
                    <a:pt x="0" y="18300"/>
                  </a:cubicBezTo>
                  <a:cubicBezTo>
                    <a:pt x="0" y="18000"/>
                    <a:pt x="1271" y="14400"/>
                    <a:pt x="2753" y="11400"/>
                  </a:cubicBezTo>
                  <a:cubicBezTo>
                    <a:pt x="4235" y="8400"/>
                    <a:pt x="5929" y="6000"/>
                    <a:pt x="7835" y="3900"/>
                  </a:cubicBezTo>
                  <a:cubicBezTo>
                    <a:pt x="9741" y="1800"/>
                    <a:pt x="11859" y="0"/>
                    <a:pt x="13765" y="0"/>
                  </a:cubicBezTo>
                  <a:cubicBezTo>
                    <a:pt x="15671" y="0"/>
                    <a:pt x="17365" y="1800"/>
                    <a:pt x="18635" y="5700"/>
                  </a:cubicBezTo>
                  <a:cubicBezTo>
                    <a:pt x="19906" y="9600"/>
                    <a:pt x="20753" y="15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6978649" y="5764803"/>
              <a:ext cx="1587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1800"/>
                    <a:pt x="6912" y="3600"/>
                    <a:pt x="10512" y="7200"/>
                  </a:cubicBezTo>
                  <a:cubicBezTo>
                    <a:pt x="14112" y="10800"/>
                    <a:pt x="17856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6991349" y="5790203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71" y="2782"/>
                    <a:pt x="15943" y="5564"/>
                    <a:pt x="12343" y="9164"/>
                  </a:cubicBezTo>
                  <a:cubicBezTo>
                    <a:pt x="8743" y="12764"/>
                    <a:pt x="4371" y="171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7150099" y="6050553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7181849" y="5910853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7289799" y="5752103"/>
              <a:ext cx="10750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fill="norm" stroke="1" extrusionOk="0">
                  <a:moveTo>
                    <a:pt x="0" y="0"/>
                  </a:moveTo>
                  <a:cubicBezTo>
                    <a:pt x="2038" y="0"/>
                    <a:pt x="4075" y="0"/>
                    <a:pt x="7132" y="1200"/>
                  </a:cubicBezTo>
                  <a:cubicBezTo>
                    <a:pt x="10189" y="2400"/>
                    <a:pt x="14264" y="4800"/>
                    <a:pt x="17117" y="7553"/>
                  </a:cubicBezTo>
                  <a:cubicBezTo>
                    <a:pt x="19970" y="10306"/>
                    <a:pt x="21600" y="13412"/>
                    <a:pt x="20174" y="15812"/>
                  </a:cubicBezTo>
                  <a:cubicBezTo>
                    <a:pt x="18747" y="18212"/>
                    <a:pt x="14264" y="19906"/>
                    <a:pt x="10800" y="20753"/>
                  </a:cubicBezTo>
                  <a:cubicBezTo>
                    <a:pt x="7336" y="21600"/>
                    <a:pt x="4891" y="21600"/>
                    <a:pt x="24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7404099" y="5762359"/>
              <a:ext cx="108614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491" fill="norm" stroke="1" extrusionOk="0">
                  <a:moveTo>
                    <a:pt x="7200" y="150"/>
                  </a:moveTo>
                  <a:cubicBezTo>
                    <a:pt x="9200" y="20"/>
                    <a:pt x="11200" y="-109"/>
                    <a:pt x="12800" y="150"/>
                  </a:cubicBezTo>
                  <a:cubicBezTo>
                    <a:pt x="14400" y="408"/>
                    <a:pt x="15600" y="1055"/>
                    <a:pt x="17400" y="3254"/>
                  </a:cubicBezTo>
                  <a:cubicBezTo>
                    <a:pt x="19200" y="5453"/>
                    <a:pt x="21600" y="9204"/>
                    <a:pt x="20000" y="12437"/>
                  </a:cubicBezTo>
                  <a:cubicBezTo>
                    <a:pt x="18400" y="15671"/>
                    <a:pt x="12800" y="18387"/>
                    <a:pt x="8800" y="19810"/>
                  </a:cubicBezTo>
                  <a:cubicBezTo>
                    <a:pt x="4800" y="21232"/>
                    <a:pt x="2400" y="21362"/>
                    <a:pt x="0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7651749" y="608230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8020049" y="5626552"/>
              <a:ext cx="143406" cy="32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44" fill="norm" stroke="1" extrusionOk="0">
                  <a:moveTo>
                    <a:pt x="15965" y="17464"/>
                  </a:moveTo>
                  <a:cubicBezTo>
                    <a:pt x="15965" y="16767"/>
                    <a:pt x="15965" y="16070"/>
                    <a:pt x="15183" y="15722"/>
                  </a:cubicBezTo>
                  <a:cubicBezTo>
                    <a:pt x="14400" y="15373"/>
                    <a:pt x="12835" y="15373"/>
                    <a:pt x="10643" y="15791"/>
                  </a:cubicBezTo>
                  <a:cubicBezTo>
                    <a:pt x="8452" y="16210"/>
                    <a:pt x="5635" y="17046"/>
                    <a:pt x="3757" y="17742"/>
                  </a:cubicBezTo>
                  <a:cubicBezTo>
                    <a:pt x="1878" y="18439"/>
                    <a:pt x="939" y="18997"/>
                    <a:pt x="626" y="19624"/>
                  </a:cubicBezTo>
                  <a:cubicBezTo>
                    <a:pt x="313" y="20251"/>
                    <a:pt x="626" y="20948"/>
                    <a:pt x="2661" y="21226"/>
                  </a:cubicBezTo>
                  <a:cubicBezTo>
                    <a:pt x="4696" y="21505"/>
                    <a:pt x="8452" y="21366"/>
                    <a:pt x="11896" y="19972"/>
                  </a:cubicBezTo>
                  <a:cubicBezTo>
                    <a:pt x="15339" y="18579"/>
                    <a:pt x="18470" y="15931"/>
                    <a:pt x="20035" y="13283"/>
                  </a:cubicBezTo>
                  <a:cubicBezTo>
                    <a:pt x="21600" y="10635"/>
                    <a:pt x="21600" y="7988"/>
                    <a:pt x="20035" y="5758"/>
                  </a:cubicBezTo>
                  <a:cubicBezTo>
                    <a:pt x="18470" y="3528"/>
                    <a:pt x="15339" y="1717"/>
                    <a:pt x="12678" y="811"/>
                  </a:cubicBezTo>
                  <a:cubicBezTo>
                    <a:pt x="10017" y="-95"/>
                    <a:pt x="7826" y="-95"/>
                    <a:pt x="6104" y="114"/>
                  </a:cubicBezTo>
                  <a:cubicBezTo>
                    <a:pt x="4383" y="323"/>
                    <a:pt x="3130" y="741"/>
                    <a:pt x="2035" y="2204"/>
                  </a:cubicBezTo>
                  <a:cubicBezTo>
                    <a:pt x="939" y="3668"/>
                    <a:pt x="0" y="6176"/>
                    <a:pt x="0" y="8127"/>
                  </a:cubicBezTo>
                  <a:cubicBezTo>
                    <a:pt x="0" y="10078"/>
                    <a:pt x="939" y="11471"/>
                    <a:pt x="1878" y="12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7905749" y="6072688"/>
              <a:ext cx="3175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4320" y="6957"/>
                    <a:pt x="8640" y="-898"/>
                    <a:pt x="12240" y="84"/>
                  </a:cubicBezTo>
                  <a:cubicBezTo>
                    <a:pt x="15840" y="1066"/>
                    <a:pt x="18720" y="10884"/>
                    <a:pt x="21600" y="20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7898860" y="6143017"/>
              <a:ext cx="99316" cy="27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302" fill="norm" stroke="1" extrusionOk="0">
                  <a:moveTo>
                    <a:pt x="18627" y="14830"/>
                  </a:moveTo>
                  <a:cubicBezTo>
                    <a:pt x="18186" y="14018"/>
                    <a:pt x="17745" y="13206"/>
                    <a:pt x="16423" y="12719"/>
                  </a:cubicBezTo>
                  <a:cubicBezTo>
                    <a:pt x="15101" y="12232"/>
                    <a:pt x="12896" y="12069"/>
                    <a:pt x="10692" y="12394"/>
                  </a:cubicBezTo>
                  <a:cubicBezTo>
                    <a:pt x="8488" y="12719"/>
                    <a:pt x="6284" y="13531"/>
                    <a:pt x="4301" y="14749"/>
                  </a:cubicBezTo>
                  <a:cubicBezTo>
                    <a:pt x="2317" y="15967"/>
                    <a:pt x="554" y="17591"/>
                    <a:pt x="113" y="18809"/>
                  </a:cubicBezTo>
                  <a:cubicBezTo>
                    <a:pt x="-328" y="20027"/>
                    <a:pt x="554" y="20839"/>
                    <a:pt x="2317" y="21164"/>
                  </a:cubicBezTo>
                  <a:cubicBezTo>
                    <a:pt x="4080" y="21489"/>
                    <a:pt x="6725" y="21327"/>
                    <a:pt x="10692" y="19703"/>
                  </a:cubicBezTo>
                  <a:cubicBezTo>
                    <a:pt x="14660" y="18078"/>
                    <a:pt x="19950" y="14993"/>
                    <a:pt x="20611" y="11663"/>
                  </a:cubicBezTo>
                  <a:cubicBezTo>
                    <a:pt x="21272" y="8334"/>
                    <a:pt x="17305" y="4761"/>
                    <a:pt x="14219" y="2731"/>
                  </a:cubicBezTo>
                  <a:cubicBezTo>
                    <a:pt x="11133" y="701"/>
                    <a:pt x="8929" y="214"/>
                    <a:pt x="6725" y="51"/>
                  </a:cubicBezTo>
                  <a:cubicBezTo>
                    <a:pt x="4521" y="-111"/>
                    <a:pt x="2317" y="51"/>
                    <a:pt x="1435" y="1432"/>
                  </a:cubicBezTo>
                  <a:cubicBezTo>
                    <a:pt x="554" y="2812"/>
                    <a:pt x="994" y="5411"/>
                    <a:pt x="1435" y="8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8073777" y="6175436"/>
              <a:ext cx="154412" cy="36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18" fill="norm" stroke="1" extrusionOk="0">
                  <a:moveTo>
                    <a:pt x="5726" y="8317"/>
                  </a:moveTo>
                  <a:cubicBezTo>
                    <a:pt x="4266" y="12166"/>
                    <a:pt x="2807" y="16014"/>
                    <a:pt x="1785" y="18310"/>
                  </a:cubicBezTo>
                  <a:cubicBezTo>
                    <a:pt x="764" y="20607"/>
                    <a:pt x="180" y="21352"/>
                    <a:pt x="34" y="21414"/>
                  </a:cubicBezTo>
                  <a:cubicBezTo>
                    <a:pt x="-112" y="21476"/>
                    <a:pt x="180" y="20855"/>
                    <a:pt x="1493" y="18621"/>
                  </a:cubicBezTo>
                  <a:cubicBezTo>
                    <a:pt x="2807" y="16386"/>
                    <a:pt x="5142" y="12538"/>
                    <a:pt x="6747" y="9807"/>
                  </a:cubicBezTo>
                  <a:cubicBezTo>
                    <a:pt x="8353" y="7076"/>
                    <a:pt x="9229" y="5462"/>
                    <a:pt x="9812" y="4283"/>
                  </a:cubicBezTo>
                  <a:cubicBezTo>
                    <a:pt x="10396" y="3104"/>
                    <a:pt x="10688" y="2359"/>
                    <a:pt x="10980" y="1676"/>
                  </a:cubicBezTo>
                  <a:cubicBezTo>
                    <a:pt x="11272" y="993"/>
                    <a:pt x="11564" y="373"/>
                    <a:pt x="12439" y="124"/>
                  </a:cubicBezTo>
                  <a:cubicBezTo>
                    <a:pt x="13315" y="-124"/>
                    <a:pt x="14774" y="0"/>
                    <a:pt x="16234" y="497"/>
                  </a:cubicBezTo>
                  <a:cubicBezTo>
                    <a:pt x="17693" y="993"/>
                    <a:pt x="19153" y="1862"/>
                    <a:pt x="20029" y="2731"/>
                  </a:cubicBezTo>
                  <a:cubicBezTo>
                    <a:pt x="20904" y="3600"/>
                    <a:pt x="21196" y="4469"/>
                    <a:pt x="20904" y="5152"/>
                  </a:cubicBezTo>
                  <a:cubicBezTo>
                    <a:pt x="20612" y="5835"/>
                    <a:pt x="19737" y="6331"/>
                    <a:pt x="18569" y="6704"/>
                  </a:cubicBezTo>
                  <a:cubicBezTo>
                    <a:pt x="17402" y="7076"/>
                    <a:pt x="15942" y="7324"/>
                    <a:pt x="15942" y="7573"/>
                  </a:cubicBezTo>
                  <a:cubicBezTo>
                    <a:pt x="15942" y="7821"/>
                    <a:pt x="17402" y="8069"/>
                    <a:pt x="18569" y="8442"/>
                  </a:cubicBezTo>
                  <a:cubicBezTo>
                    <a:pt x="19737" y="8814"/>
                    <a:pt x="20612" y="9310"/>
                    <a:pt x="21050" y="9993"/>
                  </a:cubicBezTo>
                  <a:cubicBezTo>
                    <a:pt x="21488" y="10676"/>
                    <a:pt x="21488" y="11545"/>
                    <a:pt x="19737" y="12042"/>
                  </a:cubicBezTo>
                  <a:cubicBezTo>
                    <a:pt x="17985" y="12538"/>
                    <a:pt x="14483" y="12662"/>
                    <a:pt x="10980" y="12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8297509" y="6323603"/>
              <a:ext cx="57567" cy="9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159" fill="norm" stroke="1" extrusionOk="0">
                  <a:moveTo>
                    <a:pt x="11855" y="11030"/>
                  </a:moveTo>
                  <a:cubicBezTo>
                    <a:pt x="8131" y="12409"/>
                    <a:pt x="4407" y="13787"/>
                    <a:pt x="2172" y="15626"/>
                  </a:cubicBezTo>
                  <a:cubicBezTo>
                    <a:pt x="-62" y="17464"/>
                    <a:pt x="-807" y="19762"/>
                    <a:pt x="1055" y="20681"/>
                  </a:cubicBezTo>
                  <a:cubicBezTo>
                    <a:pt x="2917" y="21600"/>
                    <a:pt x="7386" y="21140"/>
                    <a:pt x="11110" y="19762"/>
                  </a:cubicBezTo>
                  <a:cubicBezTo>
                    <a:pt x="14834" y="18383"/>
                    <a:pt x="17814" y="16085"/>
                    <a:pt x="19303" y="13787"/>
                  </a:cubicBezTo>
                  <a:cubicBezTo>
                    <a:pt x="20793" y="11489"/>
                    <a:pt x="20793" y="9191"/>
                    <a:pt x="17441" y="6894"/>
                  </a:cubicBezTo>
                  <a:cubicBezTo>
                    <a:pt x="14090" y="4596"/>
                    <a:pt x="7386" y="2298"/>
                    <a:pt x="6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8263466" y="6095946"/>
              <a:ext cx="93135" cy="7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5400" y="7341"/>
                  </a:moveTo>
                  <a:cubicBezTo>
                    <a:pt x="3927" y="9882"/>
                    <a:pt x="2455" y="12423"/>
                    <a:pt x="1473" y="15282"/>
                  </a:cubicBezTo>
                  <a:cubicBezTo>
                    <a:pt x="491" y="18141"/>
                    <a:pt x="0" y="21317"/>
                    <a:pt x="0" y="21317"/>
                  </a:cubicBezTo>
                  <a:cubicBezTo>
                    <a:pt x="0" y="21317"/>
                    <a:pt x="491" y="18141"/>
                    <a:pt x="1718" y="14646"/>
                  </a:cubicBezTo>
                  <a:cubicBezTo>
                    <a:pt x="2945" y="11152"/>
                    <a:pt x="4909" y="7341"/>
                    <a:pt x="7118" y="4482"/>
                  </a:cubicBezTo>
                  <a:cubicBezTo>
                    <a:pt x="9327" y="1623"/>
                    <a:pt x="11782" y="-283"/>
                    <a:pt x="13745" y="35"/>
                  </a:cubicBezTo>
                  <a:cubicBezTo>
                    <a:pt x="15709" y="352"/>
                    <a:pt x="17182" y="2893"/>
                    <a:pt x="18409" y="6705"/>
                  </a:cubicBezTo>
                  <a:cubicBezTo>
                    <a:pt x="19636" y="10517"/>
                    <a:pt x="20618" y="15599"/>
                    <a:pt x="21600" y="206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8741632" y="5687380"/>
              <a:ext cx="180118" cy="45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58" fill="norm" stroke="1" extrusionOk="0">
                  <a:moveTo>
                    <a:pt x="21373" y="356"/>
                  </a:moveTo>
                  <a:cubicBezTo>
                    <a:pt x="20117" y="157"/>
                    <a:pt x="18861" y="-42"/>
                    <a:pt x="17731" y="8"/>
                  </a:cubicBezTo>
                  <a:cubicBezTo>
                    <a:pt x="16601" y="58"/>
                    <a:pt x="15596" y="356"/>
                    <a:pt x="13210" y="1551"/>
                  </a:cubicBezTo>
                  <a:cubicBezTo>
                    <a:pt x="10824" y="2745"/>
                    <a:pt x="7057" y="4835"/>
                    <a:pt x="4294" y="7473"/>
                  </a:cubicBezTo>
                  <a:cubicBezTo>
                    <a:pt x="1531" y="10111"/>
                    <a:pt x="-227" y="13296"/>
                    <a:pt x="24" y="15635"/>
                  </a:cubicBezTo>
                  <a:cubicBezTo>
                    <a:pt x="275" y="17975"/>
                    <a:pt x="2536" y="19468"/>
                    <a:pt x="6178" y="20314"/>
                  </a:cubicBezTo>
                  <a:cubicBezTo>
                    <a:pt x="9820" y="21160"/>
                    <a:pt x="14843" y="21359"/>
                    <a:pt x="19866" y="21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9074149" y="5752103"/>
              <a:ext cx="165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5760"/>
                    <a:pt x="11631" y="11520"/>
                    <a:pt x="15231" y="15120"/>
                  </a:cubicBezTo>
                  <a:cubicBezTo>
                    <a:pt x="18831" y="18720"/>
                    <a:pt x="20215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9204069" y="5771153"/>
              <a:ext cx="162181" cy="32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70" fill="norm" stroke="1" extrusionOk="0">
                  <a:moveTo>
                    <a:pt x="21494" y="0"/>
                  </a:moveTo>
                  <a:cubicBezTo>
                    <a:pt x="18689" y="1812"/>
                    <a:pt x="15884" y="3623"/>
                    <a:pt x="12517" y="6271"/>
                  </a:cubicBezTo>
                  <a:cubicBezTo>
                    <a:pt x="9151" y="8919"/>
                    <a:pt x="5224" y="12403"/>
                    <a:pt x="2980" y="14702"/>
                  </a:cubicBezTo>
                  <a:cubicBezTo>
                    <a:pt x="736" y="17001"/>
                    <a:pt x="175" y="18116"/>
                    <a:pt x="34" y="19092"/>
                  </a:cubicBezTo>
                  <a:cubicBezTo>
                    <a:pt x="-106" y="20067"/>
                    <a:pt x="175" y="20903"/>
                    <a:pt x="1156" y="21252"/>
                  </a:cubicBezTo>
                  <a:cubicBezTo>
                    <a:pt x="2138" y="21600"/>
                    <a:pt x="3821" y="21461"/>
                    <a:pt x="5504" y="21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9340849" y="6063253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9353499" y="5929903"/>
              <a:ext cx="45046" cy="5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0832" fill="norm" stroke="1" extrusionOk="0">
                  <a:moveTo>
                    <a:pt x="11292" y="0"/>
                  </a:moveTo>
                  <a:cubicBezTo>
                    <a:pt x="7535" y="2314"/>
                    <a:pt x="3779" y="4629"/>
                    <a:pt x="2370" y="7714"/>
                  </a:cubicBezTo>
                  <a:cubicBezTo>
                    <a:pt x="961" y="10800"/>
                    <a:pt x="1900" y="14657"/>
                    <a:pt x="4718" y="17357"/>
                  </a:cubicBezTo>
                  <a:cubicBezTo>
                    <a:pt x="7535" y="20057"/>
                    <a:pt x="12231" y="21600"/>
                    <a:pt x="15518" y="20443"/>
                  </a:cubicBezTo>
                  <a:cubicBezTo>
                    <a:pt x="18805" y="19286"/>
                    <a:pt x="20683" y="15429"/>
                    <a:pt x="19744" y="12343"/>
                  </a:cubicBezTo>
                  <a:cubicBezTo>
                    <a:pt x="18805" y="9257"/>
                    <a:pt x="15048" y="6943"/>
                    <a:pt x="10822" y="6171"/>
                  </a:cubicBezTo>
                  <a:cubicBezTo>
                    <a:pt x="6596" y="5400"/>
                    <a:pt x="1900" y="6171"/>
                    <a:pt x="492" y="7714"/>
                  </a:cubicBezTo>
                  <a:cubicBezTo>
                    <a:pt x="-917" y="9257"/>
                    <a:pt x="961" y="11571"/>
                    <a:pt x="2840" y="13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9582149" y="6012453"/>
              <a:ext cx="2095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9941225" y="5856202"/>
              <a:ext cx="125788" cy="31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30" fill="norm" stroke="1" extrusionOk="0">
                  <a:moveTo>
                    <a:pt x="20331" y="2422"/>
                  </a:moveTo>
                  <a:cubicBezTo>
                    <a:pt x="20680" y="1558"/>
                    <a:pt x="21028" y="694"/>
                    <a:pt x="20157" y="262"/>
                  </a:cubicBezTo>
                  <a:cubicBezTo>
                    <a:pt x="19286" y="-170"/>
                    <a:pt x="17196" y="-170"/>
                    <a:pt x="13886" y="1054"/>
                  </a:cubicBezTo>
                  <a:cubicBezTo>
                    <a:pt x="10576" y="2278"/>
                    <a:pt x="6047" y="4726"/>
                    <a:pt x="3260" y="7606"/>
                  </a:cubicBezTo>
                  <a:cubicBezTo>
                    <a:pt x="473" y="10486"/>
                    <a:pt x="-572" y="13798"/>
                    <a:pt x="299" y="16174"/>
                  </a:cubicBezTo>
                  <a:cubicBezTo>
                    <a:pt x="1170" y="18550"/>
                    <a:pt x="3957" y="19990"/>
                    <a:pt x="6744" y="21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0013949" y="5830572"/>
              <a:ext cx="233772" cy="51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06" fill="norm" stroke="1" extrusionOk="0">
                  <a:moveTo>
                    <a:pt x="0" y="21506"/>
                  </a:moveTo>
                  <a:cubicBezTo>
                    <a:pt x="1362" y="18872"/>
                    <a:pt x="2724" y="16238"/>
                    <a:pt x="4281" y="13428"/>
                  </a:cubicBezTo>
                  <a:cubicBezTo>
                    <a:pt x="5838" y="10618"/>
                    <a:pt x="7589" y="7633"/>
                    <a:pt x="9341" y="5350"/>
                  </a:cubicBezTo>
                  <a:cubicBezTo>
                    <a:pt x="11092" y="3067"/>
                    <a:pt x="12843" y="1486"/>
                    <a:pt x="14205" y="696"/>
                  </a:cubicBezTo>
                  <a:cubicBezTo>
                    <a:pt x="15568" y="-94"/>
                    <a:pt x="16541" y="-94"/>
                    <a:pt x="17416" y="126"/>
                  </a:cubicBezTo>
                  <a:cubicBezTo>
                    <a:pt x="18292" y="345"/>
                    <a:pt x="19070" y="784"/>
                    <a:pt x="19459" y="1574"/>
                  </a:cubicBezTo>
                  <a:cubicBezTo>
                    <a:pt x="19849" y="2365"/>
                    <a:pt x="19849" y="3506"/>
                    <a:pt x="19459" y="4604"/>
                  </a:cubicBezTo>
                  <a:cubicBezTo>
                    <a:pt x="19070" y="5701"/>
                    <a:pt x="18292" y="6755"/>
                    <a:pt x="17514" y="7413"/>
                  </a:cubicBezTo>
                  <a:cubicBezTo>
                    <a:pt x="16735" y="8072"/>
                    <a:pt x="15957" y="8335"/>
                    <a:pt x="16151" y="8423"/>
                  </a:cubicBezTo>
                  <a:cubicBezTo>
                    <a:pt x="16346" y="8511"/>
                    <a:pt x="17514" y="8423"/>
                    <a:pt x="18584" y="8555"/>
                  </a:cubicBezTo>
                  <a:cubicBezTo>
                    <a:pt x="19654" y="8686"/>
                    <a:pt x="20627" y="9038"/>
                    <a:pt x="21114" y="9433"/>
                  </a:cubicBezTo>
                  <a:cubicBezTo>
                    <a:pt x="21600" y="9828"/>
                    <a:pt x="21600" y="10267"/>
                    <a:pt x="21211" y="10662"/>
                  </a:cubicBezTo>
                  <a:cubicBezTo>
                    <a:pt x="20822" y="11057"/>
                    <a:pt x="20043" y="11408"/>
                    <a:pt x="19168" y="11672"/>
                  </a:cubicBezTo>
                  <a:cubicBezTo>
                    <a:pt x="18292" y="11935"/>
                    <a:pt x="17319" y="12111"/>
                    <a:pt x="16249" y="12243"/>
                  </a:cubicBezTo>
                  <a:cubicBezTo>
                    <a:pt x="15178" y="12374"/>
                    <a:pt x="14011" y="12462"/>
                    <a:pt x="13816" y="12374"/>
                  </a:cubicBezTo>
                  <a:cubicBezTo>
                    <a:pt x="13622" y="12286"/>
                    <a:pt x="14400" y="12023"/>
                    <a:pt x="15178" y="11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10315839" y="6037853"/>
              <a:ext cx="55299" cy="10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4" h="21196" fill="norm" stroke="1" extrusionOk="0">
                  <a:moveTo>
                    <a:pt x="5689" y="16848"/>
                  </a:moveTo>
                  <a:cubicBezTo>
                    <a:pt x="5689" y="14688"/>
                    <a:pt x="5689" y="12528"/>
                    <a:pt x="4532" y="12312"/>
                  </a:cubicBezTo>
                  <a:cubicBezTo>
                    <a:pt x="3375" y="12096"/>
                    <a:pt x="1061" y="13824"/>
                    <a:pt x="289" y="15768"/>
                  </a:cubicBezTo>
                  <a:cubicBezTo>
                    <a:pt x="-482" y="17712"/>
                    <a:pt x="289" y="19872"/>
                    <a:pt x="2604" y="20736"/>
                  </a:cubicBezTo>
                  <a:cubicBezTo>
                    <a:pt x="4918" y="21600"/>
                    <a:pt x="8775" y="21168"/>
                    <a:pt x="11861" y="20088"/>
                  </a:cubicBezTo>
                  <a:cubicBezTo>
                    <a:pt x="14947" y="19008"/>
                    <a:pt x="17261" y="17280"/>
                    <a:pt x="18804" y="15336"/>
                  </a:cubicBezTo>
                  <a:cubicBezTo>
                    <a:pt x="20347" y="13392"/>
                    <a:pt x="21118" y="11232"/>
                    <a:pt x="18032" y="8640"/>
                  </a:cubicBezTo>
                  <a:cubicBezTo>
                    <a:pt x="14947" y="6048"/>
                    <a:pt x="8004" y="3024"/>
                    <a:pt x="10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10196882" y="5614123"/>
              <a:ext cx="128219" cy="16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75" fill="norm" stroke="1" extrusionOk="0">
                  <a:moveTo>
                    <a:pt x="5516" y="1437"/>
                  </a:moveTo>
                  <a:cubicBezTo>
                    <a:pt x="4453" y="2544"/>
                    <a:pt x="3391" y="3652"/>
                    <a:pt x="2329" y="6006"/>
                  </a:cubicBezTo>
                  <a:cubicBezTo>
                    <a:pt x="1266" y="8360"/>
                    <a:pt x="204" y="11960"/>
                    <a:pt x="27" y="12929"/>
                  </a:cubicBezTo>
                  <a:cubicBezTo>
                    <a:pt x="-150" y="13898"/>
                    <a:pt x="558" y="12237"/>
                    <a:pt x="2152" y="9883"/>
                  </a:cubicBezTo>
                  <a:cubicBezTo>
                    <a:pt x="3745" y="7529"/>
                    <a:pt x="6224" y="4483"/>
                    <a:pt x="8171" y="2544"/>
                  </a:cubicBezTo>
                  <a:cubicBezTo>
                    <a:pt x="10119" y="606"/>
                    <a:pt x="11535" y="-225"/>
                    <a:pt x="12420" y="52"/>
                  </a:cubicBezTo>
                  <a:cubicBezTo>
                    <a:pt x="13306" y="329"/>
                    <a:pt x="13660" y="1713"/>
                    <a:pt x="15076" y="5452"/>
                  </a:cubicBezTo>
                  <a:cubicBezTo>
                    <a:pt x="16493" y="9190"/>
                    <a:pt x="18971" y="15283"/>
                    <a:pt x="21450" y="2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10433049" y="6012453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840"/>
                    <a:pt x="8640" y="10080"/>
                    <a:pt x="12240" y="6480"/>
                  </a:cubicBezTo>
                  <a:cubicBezTo>
                    <a:pt x="15840" y="2880"/>
                    <a:pt x="1872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0534649" y="5948953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10692836" y="5693121"/>
              <a:ext cx="217009" cy="598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14" fill="norm" stroke="1" extrusionOk="0">
                  <a:moveTo>
                    <a:pt x="679" y="21514"/>
                  </a:moveTo>
                  <a:cubicBezTo>
                    <a:pt x="263" y="21134"/>
                    <a:pt x="-152" y="20753"/>
                    <a:pt x="56" y="20031"/>
                  </a:cubicBezTo>
                  <a:cubicBezTo>
                    <a:pt x="263" y="19308"/>
                    <a:pt x="1094" y="18244"/>
                    <a:pt x="2133" y="16418"/>
                  </a:cubicBezTo>
                  <a:cubicBezTo>
                    <a:pt x="3171" y="14593"/>
                    <a:pt x="4417" y="12007"/>
                    <a:pt x="5767" y="9801"/>
                  </a:cubicBezTo>
                  <a:cubicBezTo>
                    <a:pt x="7117" y="7596"/>
                    <a:pt x="8571" y="5770"/>
                    <a:pt x="10544" y="4211"/>
                  </a:cubicBezTo>
                  <a:cubicBezTo>
                    <a:pt x="12517" y="2652"/>
                    <a:pt x="15010" y="1359"/>
                    <a:pt x="16775" y="675"/>
                  </a:cubicBezTo>
                  <a:cubicBezTo>
                    <a:pt x="18540" y="-10"/>
                    <a:pt x="19579" y="-86"/>
                    <a:pt x="20306" y="66"/>
                  </a:cubicBezTo>
                  <a:cubicBezTo>
                    <a:pt x="21033" y="218"/>
                    <a:pt x="21448" y="599"/>
                    <a:pt x="21240" y="1549"/>
                  </a:cubicBezTo>
                  <a:cubicBezTo>
                    <a:pt x="21033" y="2500"/>
                    <a:pt x="20202" y="4021"/>
                    <a:pt x="19579" y="4972"/>
                  </a:cubicBezTo>
                  <a:cubicBezTo>
                    <a:pt x="18956" y="5922"/>
                    <a:pt x="18540" y="6303"/>
                    <a:pt x="17813" y="6683"/>
                  </a:cubicBezTo>
                  <a:cubicBezTo>
                    <a:pt x="17086" y="7063"/>
                    <a:pt x="16048" y="7444"/>
                    <a:pt x="16152" y="7634"/>
                  </a:cubicBezTo>
                  <a:cubicBezTo>
                    <a:pt x="16256" y="7824"/>
                    <a:pt x="17502" y="7824"/>
                    <a:pt x="18436" y="7976"/>
                  </a:cubicBezTo>
                  <a:cubicBezTo>
                    <a:pt x="19371" y="8128"/>
                    <a:pt x="19994" y="8432"/>
                    <a:pt x="20410" y="8851"/>
                  </a:cubicBezTo>
                  <a:cubicBezTo>
                    <a:pt x="20825" y="9269"/>
                    <a:pt x="21033" y="9801"/>
                    <a:pt x="19994" y="10296"/>
                  </a:cubicBezTo>
                  <a:cubicBezTo>
                    <a:pt x="18956" y="10790"/>
                    <a:pt x="16671" y="11246"/>
                    <a:pt x="15113" y="11360"/>
                  </a:cubicBezTo>
                  <a:cubicBezTo>
                    <a:pt x="13556" y="11475"/>
                    <a:pt x="12725" y="11246"/>
                    <a:pt x="11894" y="11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10972799" y="5974353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10859294" y="5512529"/>
              <a:ext cx="132557" cy="13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20" fill="norm" stroke="1" extrusionOk="0">
                  <a:moveTo>
                    <a:pt x="5014" y="7949"/>
                  </a:moveTo>
                  <a:cubicBezTo>
                    <a:pt x="3300" y="11034"/>
                    <a:pt x="1585" y="14120"/>
                    <a:pt x="728" y="16520"/>
                  </a:cubicBezTo>
                  <a:cubicBezTo>
                    <a:pt x="-129" y="18920"/>
                    <a:pt x="-129" y="20634"/>
                    <a:pt x="214" y="20463"/>
                  </a:cubicBezTo>
                  <a:cubicBezTo>
                    <a:pt x="557" y="20291"/>
                    <a:pt x="1242" y="18234"/>
                    <a:pt x="3128" y="14806"/>
                  </a:cubicBezTo>
                  <a:cubicBezTo>
                    <a:pt x="5014" y="11377"/>
                    <a:pt x="8100" y="6577"/>
                    <a:pt x="10500" y="3663"/>
                  </a:cubicBezTo>
                  <a:cubicBezTo>
                    <a:pt x="12900" y="749"/>
                    <a:pt x="14614" y="-280"/>
                    <a:pt x="15642" y="63"/>
                  </a:cubicBezTo>
                  <a:cubicBezTo>
                    <a:pt x="16671" y="406"/>
                    <a:pt x="17014" y="2120"/>
                    <a:pt x="17871" y="5891"/>
                  </a:cubicBezTo>
                  <a:cubicBezTo>
                    <a:pt x="18728" y="9663"/>
                    <a:pt x="20100" y="15491"/>
                    <a:pt x="21471" y="21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11118849" y="5809253"/>
              <a:ext cx="1397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195"/>
                    <a:pt x="3273" y="389"/>
                    <a:pt x="5727" y="2238"/>
                  </a:cubicBezTo>
                  <a:cubicBezTo>
                    <a:pt x="8182" y="4086"/>
                    <a:pt x="11455" y="7589"/>
                    <a:pt x="14236" y="11092"/>
                  </a:cubicBezTo>
                  <a:cubicBezTo>
                    <a:pt x="17018" y="14595"/>
                    <a:pt x="19309" y="1809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11093449" y="5809253"/>
              <a:ext cx="2286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00" y="2736"/>
                    <a:pt x="14800" y="5472"/>
                    <a:pt x="11200" y="9072"/>
                  </a:cubicBezTo>
                  <a:cubicBezTo>
                    <a:pt x="7600" y="12672"/>
                    <a:pt x="3800" y="171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11271249" y="6120403"/>
              <a:ext cx="25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1322049" y="6006103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1429999" y="5847353"/>
              <a:ext cx="80536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4985" y="0"/>
                  </a:moveTo>
                  <a:cubicBezTo>
                    <a:pt x="7754" y="136"/>
                    <a:pt x="10523" y="272"/>
                    <a:pt x="13292" y="1223"/>
                  </a:cubicBezTo>
                  <a:cubicBezTo>
                    <a:pt x="16062" y="2174"/>
                    <a:pt x="18831" y="3940"/>
                    <a:pt x="20215" y="6453"/>
                  </a:cubicBezTo>
                  <a:cubicBezTo>
                    <a:pt x="21600" y="8966"/>
                    <a:pt x="21600" y="12226"/>
                    <a:pt x="18000" y="14875"/>
                  </a:cubicBezTo>
                  <a:cubicBezTo>
                    <a:pt x="14400" y="17525"/>
                    <a:pt x="7200" y="195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1563349" y="5860053"/>
              <a:ext cx="8470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0" y="0"/>
                  </a:moveTo>
                  <a:cubicBezTo>
                    <a:pt x="2571" y="133"/>
                    <a:pt x="5143" y="267"/>
                    <a:pt x="8229" y="1467"/>
                  </a:cubicBezTo>
                  <a:cubicBezTo>
                    <a:pt x="11314" y="2667"/>
                    <a:pt x="14914" y="4933"/>
                    <a:pt x="17486" y="7733"/>
                  </a:cubicBezTo>
                  <a:cubicBezTo>
                    <a:pt x="20057" y="10533"/>
                    <a:pt x="21600" y="13867"/>
                    <a:pt x="19800" y="16267"/>
                  </a:cubicBezTo>
                  <a:cubicBezTo>
                    <a:pt x="18000" y="18667"/>
                    <a:pt x="12857" y="20133"/>
                    <a:pt x="77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8209986" y="6488703"/>
              <a:ext cx="3338548" cy="21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255" fill="norm" stroke="1" extrusionOk="0">
                  <a:moveTo>
                    <a:pt x="45" y="6988"/>
                  </a:moveTo>
                  <a:cubicBezTo>
                    <a:pt x="17" y="9106"/>
                    <a:pt x="-10" y="11224"/>
                    <a:pt x="4" y="13447"/>
                  </a:cubicBezTo>
                  <a:cubicBezTo>
                    <a:pt x="17" y="15671"/>
                    <a:pt x="72" y="18000"/>
                    <a:pt x="188" y="19482"/>
                  </a:cubicBezTo>
                  <a:cubicBezTo>
                    <a:pt x="305" y="20965"/>
                    <a:pt x="483" y="21600"/>
                    <a:pt x="798" y="21071"/>
                  </a:cubicBezTo>
                  <a:cubicBezTo>
                    <a:pt x="1112" y="20541"/>
                    <a:pt x="1564" y="18847"/>
                    <a:pt x="1995" y="16835"/>
                  </a:cubicBezTo>
                  <a:cubicBezTo>
                    <a:pt x="2427" y="14824"/>
                    <a:pt x="2837" y="12494"/>
                    <a:pt x="3282" y="10482"/>
                  </a:cubicBezTo>
                  <a:cubicBezTo>
                    <a:pt x="3727" y="8471"/>
                    <a:pt x="4206" y="6776"/>
                    <a:pt x="4651" y="5612"/>
                  </a:cubicBezTo>
                  <a:cubicBezTo>
                    <a:pt x="5096" y="4447"/>
                    <a:pt x="5506" y="3812"/>
                    <a:pt x="5972" y="3282"/>
                  </a:cubicBezTo>
                  <a:cubicBezTo>
                    <a:pt x="6437" y="2753"/>
                    <a:pt x="6957" y="2329"/>
                    <a:pt x="7436" y="2753"/>
                  </a:cubicBezTo>
                  <a:cubicBezTo>
                    <a:pt x="7915" y="3176"/>
                    <a:pt x="8353" y="4447"/>
                    <a:pt x="8682" y="5929"/>
                  </a:cubicBezTo>
                  <a:cubicBezTo>
                    <a:pt x="9011" y="7412"/>
                    <a:pt x="9230" y="9106"/>
                    <a:pt x="9360" y="10376"/>
                  </a:cubicBezTo>
                  <a:cubicBezTo>
                    <a:pt x="9490" y="11647"/>
                    <a:pt x="9531" y="12494"/>
                    <a:pt x="9579" y="13235"/>
                  </a:cubicBezTo>
                  <a:cubicBezTo>
                    <a:pt x="9627" y="13976"/>
                    <a:pt x="9681" y="14612"/>
                    <a:pt x="9743" y="14824"/>
                  </a:cubicBezTo>
                  <a:cubicBezTo>
                    <a:pt x="9804" y="15035"/>
                    <a:pt x="9873" y="14824"/>
                    <a:pt x="9969" y="13447"/>
                  </a:cubicBezTo>
                  <a:cubicBezTo>
                    <a:pt x="10065" y="12071"/>
                    <a:pt x="10188" y="9529"/>
                    <a:pt x="10331" y="7306"/>
                  </a:cubicBezTo>
                  <a:cubicBezTo>
                    <a:pt x="10475" y="5082"/>
                    <a:pt x="10639" y="3176"/>
                    <a:pt x="10893" y="2541"/>
                  </a:cubicBezTo>
                  <a:cubicBezTo>
                    <a:pt x="11146" y="1906"/>
                    <a:pt x="11488" y="2541"/>
                    <a:pt x="11919" y="4129"/>
                  </a:cubicBezTo>
                  <a:cubicBezTo>
                    <a:pt x="12350" y="5718"/>
                    <a:pt x="12871" y="8259"/>
                    <a:pt x="13363" y="10271"/>
                  </a:cubicBezTo>
                  <a:cubicBezTo>
                    <a:pt x="13856" y="12282"/>
                    <a:pt x="14322" y="13765"/>
                    <a:pt x="14807" y="14929"/>
                  </a:cubicBezTo>
                  <a:cubicBezTo>
                    <a:pt x="15293" y="16094"/>
                    <a:pt x="15800" y="16941"/>
                    <a:pt x="16293" y="17576"/>
                  </a:cubicBezTo>
                  <a:cubicBezTo>
                    <a:pt x="16785" y="18212"/>
                    <a:pt x="17265" y="18635"/>
                    <a:pt x="17744" y="18741"/>
                  </a:cubicBezTo>
                  <a:cubicBezTo>
                    <a:pt x="18223" y="18847"/>
                    <a:pt x="18702" y="18635"/>
                    <a:pt x="19201" y="17894"/>
                  </a:cubicBezTo>
                  <a:cubicBezTo>
                    <a:pt x="19701" y="17153"/>
                    <a:pt x="20221" y="15882"/>
                    <a:pt x="20604" y="14294"/>
                  </a:cubicBezTo>
                  <a:cubicBezTo>
                    <a:pt x="20988" y="12706"/>
                    <a:pt x="21234" y="10800"/>
                    <a:pt x="21385" y="8682"/>
                  </a:cubicBezTo>
                  <a:cubicBezTo>
                    <a:pt x="21535" y="6565"/>
                    <a:pt x="21590" y="4235"/>
                    <a:pt x="21590" y="2753"/>
                  </a:cubicBezTo>
                  <a:cubicBezTo>
                    <a:pt x="21590" y="1271"/>
                    <a:pt x="21535" y="635"/>
                    <a:pt x="214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996821" y="6209303"/>
              <a:ext cx="599704" cy="165101"/>
            </a:xfrm>
            <a:prstGeom prst="rect">
              <a:avLst/>
            </a:prstGeom>
            <a:effectLst/>
          </p:spPr>
        </p:pic>
        <p:sp>
          <p:nvSpPr>
            <p:cNvPr id="1079" name="Line"/>
            <p:cNvSpPr/>
            <p:nvPr/>
          </p:nvSpPr>
          <p:spPr>
            <a:xfrm>
              <a:off x="9095612" y="6888481"/>
              <a:ext cx="192850" cy="19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062" fill="norm" stroke="1" extrusionOk="0">
                  <a:moveTo>
                    <a:pt x="13670" y="2098"/>
                  </a:moveTo>
                  <a:cubicBezTo>
                    <a:pt x="12741" y="1409"/>
                    <a:pt x="11812" y="719"/>
                    <a:pt x="10070" y="949"/>
                  </a:cubicBezTo>
                  <a:cubicBezTo>
                    <a:pt x="8329" y="1179"/>
                    <a:pt x="5774" y="2328"/>
                    <a:pt x="3800" y="4740"/>
                  </a:cubicBezTo>
                  <a:cubicBezTo>
                    <a:pt x="1825" y="7153"/>
                    <a:pt x="432" y="10830"/>
                    <a:pt x="83" y="13817"/>
                  </a:cubicBezTo>
                  <a:cubicBezTo>
                    <a:pt x="-265" y="16804"/>
                    <a:pt x="432" y="19102"/>
                    <a:pt x="2987" y="20251"/>
                  </a:cubicBezTo>
                  <a:cubicBezTo>
                    <a:pt x="5541" y="21400"/>
                    <a:pt x="9954" y="21400"/>
                    <a:pt x="13322" y="19791"/>
                  </a:cubicBezTo>
                  <a:cubicBezTo>
                    <a:pt x="16690" y="18183"/>
                    <a:pt x="19012" y="14966"/>
                    <a:pt x="20174" y="11979"/>
                  </a:cubicBezTo>
                  <a:cubicBezTo>
                    <a:pt x="21335" y="8991"/>
                    <a:pt x="21335" y="6234"/>
                    <a:pt x="20870" y="4051"/>
                  </a:cubicBezTo>
                  <a:cubicBezTo>
                    <a:pt x="20406" y="1868"/>
                    <a:pt x="19477" y="260"/>
                    <a:pt x="17619" y="30"/>
                  </a:cubicBezTo>
                  <a:cubicBezTo>
                    <a:pt x="15761" y="-200"/>
                    <a:pt x="12974" y="949"/>
                    <a:pt x="10187" y="2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9550399" y="7009403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8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994634" y="6368053"/>
              <a:ext cx="1493966" cy="165101"/>
            </a:xfrm>
            <a:prstGeom prst="rect">
              <a:avLst/>
            </a:prstGeom>
            <a:effectLst/>
          </p:spPr>
        </p:pic>
        <p:sp>
          <p:nvSpPr>
            <p:cNvPr id="1083" name="Line"/>
            <p:cNvSpPr/>
            <p:nvPr/>
          </p:nvSpPr>
          <p:spPr>
            <a:xfrm>
              <a:off x="9985556" y="6888753"/>
              <a:ext cx="1569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000"/>
                    <a:pt x="3818" y="12000"/>
                    <a:pt x="1118" y="15600"/>
                  </a:cubicBezTo>
                  <a:cubicBezTo>
                    <a:pt x="-1582" y="19200"/>
                    <a:pt x="1118" y="204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2476499" y="7225303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2473012" y="7352303"/>
              <a:ext cx="200338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700" fill="norm" stroke="1" extrusionOk="0">
                  <a:moveTo>
                    <a:pt x="1046" y="0"/>
                  </a:moveTo>
                  <a:cubicBezTo>
                    <a:pt x="371" y="7200"/>
                    <a:pt x="-304" y="14400"/>
                    <a:pt x="146" y="18000"/>
                  </a:cubicBezTo>
                  <a:cubicBezTo>
                    <a:pt x="596" y="21600"/>
                    <a:pt x="2171" y="21600"/>
                    <a:pt x="5884" y="18000"/>
                  </a:cubicBezTo>
                  <a:cubicBezTo>
                    <a:pt x="9596" y="14400"/>
                    <a:pt x="15446" y="7200"/>
                    <a:pt x="212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3232149" y="7187203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3528999" y="7023840"/>
              <a:ext cx="192101" cy="25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67" fill="norm" stroke="1" extrusionOk="0">
                  <a:moveTo>
                    <a:pt x="178" y="5252"/>
                  </a:moveTo>
                  <a:cubicBezTo>
                    <a:pt x="-57" y="4352"/>
                    <a:pt x="-292" y="3452"/>
                    <a:pt x="1117" y="2552"/>
                  </a:cubicBezTo>
                  <a:cubicBezTo>
                    <a:pt x="2525" y="1652"/>
                    <a:pt x="5578" y="752"/>
                    <a:pt x="7808" y="302"/>
                  </a:cubicBezTo>
                  <a:cubicBezTo>
                    <a:pt x="10038" y="-148"/>
                    <a:pt x="11447" y="-148"/>
                    <a:pt x="12738" y="662"/>
                  </a:cubicBezTo>
                  <a:cubicBezTo>
                    <a:pt x="14030" y="1472"/>
                    <a:pt x="15204" y="3092"/>
                    <a:pt x="14499" y="5702"/>
                  </a:cubicBezTo>
                  <a:cubicBezTo>
                    <a:pt x="13795" y="8312"/>
                    <a:pt x="11212" y="11912"/>
                    <a:pt x="9334" y="14252"/>
                  </a:cubicBezTo>
                  <a:cubicBezTo>
                    <a:pt x="7456" y="16592"/>
                    <a:pt x="6282" y="17672"/>
                    <a:pt x="5343" y="18662"/>
                  </a:cubicBezTo>
                  <a:cubicBezTo>
                    <a:pt x="4404" y="19652"/>
                    <a:pt x="3699" y="20552"/>
                    <a:pt x="3934" y="21002"/>
                  </a:cubicBezTo>
                  <a:cubicBezTo>
                    <a:pt x="4169" y="21452"/>
                    <a:pt x="5343" y="21452"/>
                    <a:pt x="8395" y="21182"/>
                  </a:cubicBezTo>
                  <a:cubicBezTo>
                    <a:pt x="11447" y="20912"/>
                    <a:pt x="16378" y="20372"/>
                    <a:pt x="21308" y="19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4040308" y="6943640"/>
              <a:ext cx="245942" cy="26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53" fill="norm" stroke="1" extrusionOk="0">
                  <a:moveTo>
                    <a:pt x="21451" y="185"/>
                  </a:moveTo>
                  <a:cubicBezTo>
                    <a:pt x="20528" y="12"/>
                    <a:pt x="19605" y="-161"/>
                    <a:pt x="18313" y="271"/>
                  </a:cubicBezTo>
                  <a:cubicBezTo>
                    <a:pt x="17020" y="703"/>
                    <a:pt x="15359" y="1740"/>
                    <a:pt x="13143" y="2949"/>
                  </a:cubicBezTo>
                  <a:cubicBezTo>
                    <a:pt x="10928" y="4159"/>
                    <a:pt x="8159" y="5541"/>
                    <a:pt x="6405" y="6492"/>
                  </a:cubicBezTo>
                  <a:cubicBezTo>
                    <a:pt x="4651" y="7442"/>
                    <a:pt x="3913" y="7961"/>
                    <a:pt x="3266" y="8565"/>
                  </a:cubicBezTo>
                  <a:cubicBezTo>
                    <a:pt x="2620" y="9170"/>
                    <a:pt x="2066" y="9861"/>
                    <a:pt x="2251" y="10293"/>
                  </a:cubicBezTo>
                  <a:cubicBezTo>
                    <a:pt x="2436" y="10725"/>
                    <a:pt x="3359" y="10898"/>
                    <a:pt x="4743" y="10985"/>
                  </a:cubicBezTo>
                  <a:cubicBezTo>
                    <a:pt x="6128" y="11071"/>
                    <a:pt x="7974" y="11071"/>
                    <a:pt x="9451" y="11071"/>
                  </a:cubicBezTo>
                  <a:cubicBezTo>
                    <a:pt x="10928" y="11071"/>
                    <a:pt x="12036" y="11071"/>
                    <a:pt x="12313" y="11417"/>
                  </a:cubicBezTo>
                  <a:cubicBezTo>
                    <a:pt x="12589" y="11762"/>
                    <a:pt x="12036" y="12453"/>
                    <a:pt x="10559" y="13577"/>
                  </a:cubicBezTo>
                  <a:cubicBezTo>
                    <a:pt x="9082" y="14700"/>
                    <a:pt x="6682" y="16255"/>
                    <a:pt x="4928" y="17292"/>
                  </a:cubicBezTo>
                  <a:cubicBezTo>
                    <a:pt x="3174" y="18329"/>
                    <a:pt x="2066" y="18847"/>
                    <a:pt x="1236" y="19452"/>
                  </a:cubicBezTo>
                  <a:cubicBezTo>
                    <a:pt x="405" y="20057"/>
                    <a:pt x="-149" y="20748"/>
                    <a:pt x="36" y="21093"/>
                  </a:cubicBezTo>
                  <a:cubicBezTo>
                    <a:pt x="220" y="21439"/>
                    <a:pt x="1143" y="21439"/>
                    <a:pt x="4189" y="21093"/>
                  </a:cubicBezTo>
                  <a:cubicBezTo>
                    <a:pt x="7236" y="20748"/>
                    <a:pt x="12405" y="20057"/>
                    <a:pt x="15451" y="19884"/>
                  </a:cubicBezTo>
                  <a:cubicBezTo>
                    <a:pt x="18497" y="19711"/>
                    <a:pt x="19420" y="20057"/>
                    <a:pt x="20343" y="20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4057649" y="7352303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4051299" y="7287580"/>
              <a:ext cx="69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618" y="11040"/>
                    <a:pt x="5236" y="1783"/>
                    <a:pt x="8836" y="240"/>
                  </a:cubicBezTo>
                  <a:cubicBezTo>
                    <a:pt x="12436" y="-1303"/>
                    <a:pt x="17018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4133849" y="7320553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4114799" y="7371353"/>
              <a:ext cx="69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4260849" y="7333253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4108449" y="6710817"/>
              <a:ext cx="127001" cy="13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5" fill="norm" stroke="1" extrusionOk="0">
                  <a:moveTo>
                    <a:pt x="0" y="11456"/>
                  </a:moveTo>
                  <a:cubicBezTo>
                    <a:pt x="360" y="13044"/>
                    <a:pt x="720" y="14632"/>
                    <a:pt x="720" y="16538"/>
                  </a:cubicBezTo>
                  <a:cubicBezTo>
                    <a:pt x="720" y="18444"/>
                    <a:pt x="360" y="20667"/>
                    <a:pt x="360" y="20826"/>
                  </a:cubicBezTo>
                  <a:cubicBezTo>
                    <a:pt x="360" y="20985"/>
                    <a:pt x="720" y="19079"/>
                    <a:pt x="1800" y="16061"/>
                  </a:cubicBezTo>
                  <a:cubicBezTo>
                    <a:pt x="2880" y="13044"/>
                    <a:pt x="4680" y="8914"/>
                    <a:pt x="6300" y="6056"/>
                  </a:cubicBezTo>
                  <a:cubicBezTo>
                    <a:pt x="7920" y="3197"/>
                    <a:pt x="9360" y="1609"/>
                    <a:pt x="10980" y="656"/>
                  </a:cubicBezTo>
                  <a:cubicBezTo>
                    <a:pt x="12600" y="-297"/>
                    <a:pt x="14400" y="-615"/>
                    <a:pt x="16200" y="2561"/>
                  </a:cubicBezTo>
                  <a:cubicBezTo>
                    <a:pt x="18000" y="5738"/>
                    <a:pt x="19800" y="12409"/>
                    <a:pt x="21600" y="19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4543184" y="6869703"/>
              <a:ext cx="130416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72" fill="norm" stroke="1" extrusionOk="0">
                  <a:moveTo>
                    <a:pt x="21465" y="0"/>
                  </a:moveTo>
                  <a:cubicBezTo>
                    <a:pt x="17981" y="151"/>
                    <a:pt x="14497" y="302"/>
                    <a:pt x="11013" y="1586"/>
                  </a:cubicBezTo>
                  <a:cubicBezTo>
                    <a:pt x="7530" y="2870"/>
                    <a:pt x="4046" y="5287"/>
                    <a:pt x="2130" y="8459"/>
                  </a:cubicBezTo>
                  <a:cubicBezTo>
                    <a:pt x="213" y="11631"/>
                    <a:pt x="-135" y="15558"/>
                    <a:pt x="39" y="17899"/>
                  </a:cubicBezTo>
                  <a:cubicBezTo>
                    <a:pt x="213" y="20241"/>
                    <a:pt x="910" y="20996"/>
                    <a:pt x="4046" y="21298"/>
                  </a:cubicBezTo>
                  <a:cubicBezTo>
                    <a:pt x="7181" y="21600"/>
                    <a:pt x="12755" y="21449"/>
                    <a:pt x="18330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4724399" y="6876053"/>
              <a:ext cx="127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31"/>
                    <a:pt x="7200" y="8862"/>
                    <a:pt x="10800" y="12462"/>
                  </a:cubicBezTo>
                  <a:cubicBezTo>
                    <a:pt x="14400" y="16062"/>
                    <a:pt x="18000" y="188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4842372" y="6888753"/>
              <a:ext cx="9157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21239" y="0"/>
                  </a:moveTo>
                  <a:cubicBezTo>
                    <a:pt x="15839" y="2974"/>
                    <a:pt x="10439" y="5948"/>
                    <a:pt x="6757" y="9235"/>
                  </a:cubicBezTo>
                  <a:cubicBezTo>
                    <a:pt x="3075" y="12522"/>
                    <a:pt x="1112" y="16122"/>
                    <a:pt x="375" y="18235"/>
                  </a:cubicBezTo>
                  <a:cubicBezTo>
                    <a:pt x="-361" y="20348"/>
                    <a:pt x="130" y="20974"/>
                    <a:pt x="6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4952999" y="7117353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5010149" y="699670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5200649" y="707290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5467349" y="6892193"/>
              <a:ext cx="128222" cy="41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80" fill="norm" stroke="1" extrusionOk="0">
                  <a:moveTo>
                    <a:pt x="4249" y="8374"/>
                  </a:moveTo>
                  <a:cubicBezTo>
                    <a:pt x="3187" y="11115"/>
                    <a:pt x="2125" y="13856"/>
                    <a:pt x="1593" y="15775"/>
                  </a:cubicBezTo>
                  <a:cubicBezTo>
                    <a:pt x="1062" y="17693"/>
                    <a:pt x="1062" y="18790"/>
                    <a:pt x="885" y="19722"/>
                  </a:cubicBezTo>
                  <a:cubicBezTo>
                    <a:pt x="708" y="20654"/>
                    <a:pt x="354" y="21421"/>
                    <a:pt x="177" y="21476"/>
                  </a:cubicBezTo>
                  <a:cubicBezTo>
                    <a:pt x="0" y="21531"/>
                    <a:pt x="0" y="20873"/>
                    <a:pt x="0" y="19009"/>
                  </a:cubicBezTo>
                  <a:cubicBezTo>
                    <a:pt x="0" y="17145"/>
                    <a:pt x="0" y="14075"/>
                    <a:pt x="1239" y="11005"/>
                  </a:cubicBezTo>
                  <a:cubicBezTo>
                    <a:pt x="2479" y="7935"/>
                    <a:pt x="4957" y="4865"/>
                    <a:pt x="6728" y="3056"/>
                  </a:cubicBezTo>
                  <a:cubicBezTo>
                    <a:pt x="8498" y="1247"/>
                    <a:pt x="9561" y="699"/>
                    <a:pt x="10977" y="370"/>
                  </a:cubicBezTo>
                  <a:cubicBezTo>
                    <a:pt x="12393" y="41"/>
                    <a:pt x="14164" y="-69"/>
                    <a:pt x="15757" y="41"/>
                  </a:cubicBezTo>
                  <a:cubicBezTo>
                    <a:pt x="17351" y="150"/>
                    <a:pt x="18767" y="479"/>
                    <a:pt x="19830" y="1247"/>
                  </a:cubicBezTo>
                  <a:cubicBezTo>
                    <a:pt x="20892" y="2014"/>
                    <a:pt x="21600" y="3220"/>
                    <a:pt x="21423" y="4097"/>
                  </a:cubicBezTo>
                  <a:cubicBezTo>
                    <a:pt x="21246" y="4975"/>
                    <a:pt x="20184" y="5523"/>
                    <a:pt x="18590" y="6016"/>
                  </a:cubicBezTo>
                  <a:cubicBezTo>
                    <a:pt x="16997" y="6510"/>
                    <a:pt x="14872" y="6948"/>
                    <a:pt x="14695" y="7277"/>
                  </a:cubicBezTo>
                  <a:cubicBezTo>
                    <a:pt x="14518" y="7606"/>
                    <a:pt x="16289" y="7825"/>
                    <a:pt x="17528" y="8209"/>
                  </a:cubicBezTo>
                  <a:cubicBezTo>
                    <a:pt x="18767" y="8593"/>
                    <a:pt x="19475" y="9141"/>
                    <a:pt x="19298" y="9635"/>
                  </a:cubicBezTo>
                  <a:cubicBezTo>
                    <a:pt x="19121" y="10128"/>
                    <a:pt x="18059" y="10567"/>
                    <a:pt x="16820" y="10895"/>
                  </a:cubicBezTo>
                  <a:cubicBezTo>
                    <a:pt x="15580" y="11224"/>
                    <a:pt x="14164" y="11444"/>
                    <a:pt x="12748" y="11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5639808" y="7053853"/>
              <a:ext cx="64015" cy="9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415" fill="norm" stroke="1" extrusionOk="0">
                  <a:moveTo>
                    <a:pt x="15878" y="4418"/>
                  </a:moveTo>
                  <a:cubicBezTo>
                    <a:pt x="12503" y="5400"/>
                    <a:pt x="9128" y="6382"/>
                    <a:pt x="6428" y="7855"/>
                  </a:cubicBezTo>
                  <a:cubicBezTo>
                    <a:pt x="3728" y="9327"/>
                    <a:pt x="1703" y="11291"/>
                    <a:pt x="690" y="13500"/>
                  </a:cubicBezTo>
                  <a:cubicBezTo>
                    <a:pt x="-322" y="15709"/>
                    <a:pt x="-322" y="18164"/>
                    <a:pt x="1365" y="19636"/>
                  </a:cubicBezTo>
                  <a:cubicBezTo>
                    <a:pt x="3053" y="21109"/>
                    <a:pt x="6428" y="21600"/>
                    <a:pt x="9803" y="21355"/>
                  </a:cubicBezTo>
                  <a:cubicBezTo>
                    <a:pt x="13178" y="21109"/>
                    <a:pt x="16553" y="20127"/>
                    <a:pt x="18578" y="18409"/>
                  </a:cubicBezTo>
                  <a:cubicBezTo>
                    <a:pt x="20603" y="16691"/>
                    <a:pt x="21278" y="14236"/>
                    <a:pt x="18916" y="11045"/>
                  </a:cubicBezTo>
                  <a:cubicBezTo>
                    <a:pt x="16553" y="7855"/>
                    <a:pt x="11153" y="3927"/>
                    <a:pt x="57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5518944" y="6712705"/>
              <a:ext cx="113507" cy="11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13" fill="norm" stroke="1" extrusionOk="0">
                  <a:moveTo>
                    <a:pt x="2250" y="2069"/>
                  </a:moveTo>
                  <a:cubicBezTo>
                    <a:pt x="2250" y="6069"/>
                    <a:pt x="2250" y="10069"/>
                    <a:pt x="1850" y="13669"/>
                  </a:cubicBezTo>
                  <a:cubicBezTo>
                    <a:pt x="1450" y="17269"/>
                    <a:pt x="650" y="20469"/>
                    <a:pt x="250" y="20869"/>
                  </a:cubicBezTo>
                  <a:cubicBezTo>
                    <a:pt x="-150" y="21269"/>
                    <a:pt x="-150" y="18869"/>
                    <a:pt x="850" y="15669"/>
                  </a:cubicBezTo>
                  <a:cubicBezTo>
                    <a:pt x="1850" y="12469"/>
                    <a:pt x="3850" y="8469"/>
                    <a:pt x="5450" y="5669"/>
                  </a:cubicBezTo>
                  <a:cubicBezTo>
                    <a:pt x="7050" y="2869"/>
                    <a:pt x="8250" y="1269"/>
                    <a:pt x="9850" y="469"/>
                  </a:cubicBezTo>
                  <a:cubicBezTo>
                    <a:pt x="11450" y="-331"/>
                    <a:pt x="13450" y="-331"/>
                    <a:pt x="15450" y="2269"/>
                  </a:cubicBezTo>
                  <a:cubicBezTo>
                    <a:pt x="17450" y="4869"/>
                    <a:pt x="19450" y="10069"/>
                    <a:pt x="21450" y="15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5765799" y="7047503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840"/>
                    <a:pt x="4800" y="10080"/>
                    <a:pt x="8400" y="6480"/>
                  </a:cubicBezTo>
                  <a:cubicBezTo>
                    <a:pt x="12000" y="2880"/>
                    <a:pt x="168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5880099" y="6977653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5930899" y="6857946"/>
              <a:ext cx="181246" cy="46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56" fill="norm" stroke="1" extrusionOk="0">
                  <a:moveTo>
                    <a:pt x="0" y="21556"/>
                  </a:moveTo>
                  <a:cubicBezTo>
                    <a:pt x="753" y="19978"/>
                    <a:pt x="1507" y="18400"/>
                    <a:pt x="2135" y="16575"/>
                  </a:cubicBezTo>
                  <a:cubicBezTo>
                    <a:pt x="2763" y="14751"/>
                    <a:pt x="3265" y="12679"/>
                    <a:pt x="4898" y="10164"/>
                  </a:cubicBezTo>
                  <a:cubicBezTo>
                    <a:pt x="6530" y="7649"/>
                    <a:pt x="9293" y="4690"/>
                    <a:pt x="11177" y="3014"/>
                  </a:cubicBezTo>
                  <a:cubicBezTo>
                    <a:pt x="13060" y="1337"/>
                    <a:pt x="14065" y="942"/>
                    <a:pt x="15195" y="597"/>
                  </a:cubicBezTo>
                  <a:cubicBezTo>
                    <a:pt x="16326" y="252"/>
                    <a:pt x="17581" y="-44"/>
                    <a:pt x="18586" y="5"/>
                  </a:cubicBezTo>
                  <a:cubicBezTo>
                    <a:pt x="19591" y="55"/>
                    <a:pt x="20344" y="449"/>
                    <a:pt x="20847" y="1189"/>
                  </a:cubicBezTo>
                  <a:cubicBezTo>
                    <a:pt x="21349" y="1929"/>
                    <a:pt x="21600" y="3014"/>
                    <a:pt x="21474" y="3803"/>
                  </a:cubicBezTo>
                  <a:cubicBezTo>
                    <a:pt x="21349" y="4592"/>
                    <a:pt x="20847" y="5085"/>
                    <a:pt x="19842" y="5529"/>
                  </a:cubicBezTo>
                  <a:cubicBezTo>
                    <a:pt x="18837" y="5972"/>
                    <a:pt x="17330" y="6367"/>
                    <a:pt x="17205" y="6564"/>
                  </a:cubicBezTo>
                  <a:cubicBezTo>
                    <a:pt x="17079" y="6761"/>
                    <a:pt x="18335" y="6761"/>
                    <a:pt x="19340" y="6959"/>
                  </a:cubicBezTo>
                  <a:cubicBezTo>
                    <a:pt x="20344" y="7156"/>
                    <a:pt x="21098" y="7551"/>
                    <a:pt x="21223" y="7994"/>
                  </a:cubicBezTo>
                  <a:cubicBezTo>
                    <a:pt x="21349" y="8438"/>
                    <a:pt x="20847" y="8931"/>
                    <a:pt x="19465" y="9375"/>
                  </a:cubicBezTo>
                  <a:cubicBezTo>
                    <a:pt x="18084" y="9819"/>
                    <a:pt x="15823" y="10214"/>
                    <a:pt x="13563" y="10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6159499" y="7047503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6075727" y="6695984"/>
              <a:ext cx="109174" cy="11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22" fill="norm" stroke="1" extrusionOk="0">
                  <a:moveTo>
                    <a:pt x="5225" y="437"/>
                  </a:moveTo>
                  <a:cubicBezTo>
                    <a:pt x="4394" y="4513"/>
                    <a:pt x="3563" y="8588"/>
                    <a:pt x="2525" y="11848"/>
                  </a:cubicBezTo>
                  <a:cubicBezTo>
                    <a:pt x="1487" y="15109"/>
                    <a:pt x="240" y="17554"/>
                    <a:pt x="33" y="17350"/>
                  </a:cubicBezTo>
                  <a:cubicBezTo>
                    <a:pt x="-175" y="17147"/>
                    <a:pt x="656" y="14294"/>
                    <a:pt x="1487" y="11645"/>
                  </a:cubicBezTo>
                  <a:cubicBezTo>
                    <a:pt x="2317" y="8996"/>
                    <a:pt x="3148" y="6550"/>
                    <a:pt x="4187" y="4513"/>
                  </a:cubicBezTo>
                  <a:cubicBezTo>
                    <a:pt x="5225" y="2475"/>
                    <a:pt x="6471" y="845"/>
                    <a:pt x="8133" y="233"/>
                  </a:cubicBezTo>
                  <a:cubicBezTo>
                    <a:pt x="9794" y="-378"/>
                    <a:pt x="11871" y="30"/>
                    <a:pt x="14156" y="3697"/>
                  </a:cubicBezTo>
                  <a:cubicBezTo>
                    <a:pt x="16440" y="7365"/>
                    <a:pt x="18933" y="14294"/>
                    <a:pt x="21425" y="21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6229349" y="6918240"/>
              <a:ext cx="120651" cy="22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216"/>
                  </a:moveTo>
                  <a:cubicBezTo>
                    <a:pt x="1895" y="14"/>
                    <a:pt x="3789" y="-188"/>
                    <a:pt x="5495" y="317"/>
                  </a:cubicBezTo>
                  <a:cubicBezTo>
                    <a:pt x="7200" y="821"/>
                    <a:pt x="8716" y="2033"/>
                    <a:pt x="11179" y="5162"/>
                  </a:cubicBezTo>
                  <a:cubicBezTo>
                    <a:pt x="13642" y="8291"/>
                    <a:pt x="17053" y="13337"/>
                    <a:pt x="18947" y="16365"/>
                  </a:cubicBezTo>
                  <a:cubicBezTo>
                    <a:pt x="20842" y="19393"/>
                    <a:pt x="21221" y="20403"/>
                    <a:pt x="21600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6229349" y="6874924"/>
              <a:ext cx="184151" cy="29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1948"/>
                  </a:moveTo>
                  <a:cubicBezTo>
                    <a:pt x="21352" y="1016"/>
                    <a:pt x="21103" y="83"/>
                    <a:pt x="20359" y="6"/>
                  </a:cubicBezTo>
                  <a:cubicBezTo>
                    <a:pt x="19614" y="-72"/>
                    <a:pt x="18372" y="705"/>
                    <a:pt x="15890" y="3114"/>
                  </a:cubicBezTo>
                  <a:cubicBezTo>
                    <a:pt x="13407" y="5522"/>
                    <a:pt x="9683" y="9563"/>
                    <a:pt x="6828" y="12904"/>
                  </a:cubicBezTo>
                  <a:cubicBezTo>
                    <a:pt x="3972" y="16245"/>
                    <a:pt x="1986" y="18886"/>
                    <a:pt x="0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6394449" y="7072903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6419849" y="7003053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6515099" y="6857003"/>
              <a:ext cx="93532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0" y="0"/>
                  </a:moveTo>
                  <a:cubicBezTo>
                    <a:pt x="5280" y="1910"/>
                    <a:pt x="10560" y="3820"/>
                    <a:pt x="14400" y="6245"/>
                  </a:cubicBezTo>
                  <a:cubicBezTo>
                    <a:pt x="18240" y="8669"/>
                    <a:pt x="20640" y="11608"/>
                    <a:pt x="21120" y="13812"/>
                  </a:cubicBezTo>
                  <a:cubicBezTo>
                    <a:pt x="21600" y="16016"/>
                    <a:pt x="20160" y="17486"/>
                    <a:pt x="16800" y="18661"/>
                  </a:cubicBezTo>
                  <a:cubicBezTo>
                    <a:pt x="13440" y="19837"/>
                    <a:pt x="8160" y="20718"/>
                    <a:pt x="28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1725471" y="7015481"/>
              <a:ext cx="327532" cy="37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15" fill="norm" stroke="1" extrusionOk="0">
                  <a:moveTo>
                    <a:pt x="10843" y="2175"/>
                  </a:moveTo>
                  <a:cubicBezTo>
                    <a:pt x="9468" y="1695"/>
                    <a:pt x="8092" y="1215"/>
                    <a:pt x="6785" y="1395"/>
                  </a:cubicBezTo>
                  <a:cubicBezTo>
                    <a:pt x="5478" y="1575"/>
                    <a:pt x="4240" y="2415"/>
                    <a:pt x="3070" y="4575"/>
                  </a:cubicBezTo>
                  <a:cubicBezTo>
                    <a:pt x="1901" y="6735"/>
                    <a:pt x="800" y="10215"/>
                    <a:pt x="319" y="12915"/>
                  </a:cubicBezTo>
                  <a:cubicBezTo>
                    <a:pt x="-163" y="15615"/>
                    <a:pt x="-25" y="17535"/>
                    <a:pt x="250" y="18795"/>
                  </a:cubicBezTo>
                  <a:cubicBezTo>
                    <a:pt x="525" y="20055"/>
                    <a:pt x="938" y="20655"/>
                    <a:pt x="2107" y="21015"/>
                  </a:cubicBezTo>
                  <a:cubicBezTo>
                    <a:pt x="3276" y="21375"/>
                    <a:pt x="5203" y="21495"/>
                    <a:pt x="7679" y="20895"/>
                  </a:cubicBezTo>
                  <a:cubicBezTo>
                    <a:pt x="10155" y="20295"/>
                    <a:pt x="13182" y="18975"/>
                    <a:pt x="15521" y="17415"/>
                  </a:cubicBezTo>
                  <a:cubicBezTo>
                    <a:pt x="17860" y="15855"/>
                    <a:pt x="19511" y="14055"/>
                    <a:pt x="20405" y="12075"/>
                  </a:cubicBezTo>
                  <a:cubicBezTo>
                    <a:pt x="21299" y="10095"/>
                    <a:pt x="21437" y="7935"/>
                    <a:pt x="21162" y="6195"/>
                  </a:cubicBezTo>
                  <a:cubicBezTo>
                    <a:pt x="20887" y="4455"/>
                    <a:pt x="20199" y="3135"/>
                    <a:pt x="18479" y="2055"/>
                  </a:cubicBezTo>
                  <a:cubicBezTo>
                    <a:pt x="16759" y="975"/>
                    <a:pt x="14008" y="135"/>
                    <a:pt x="11531" y="15"/>
                  </a:cubicBezTo>
                  <a:cubicBezTo>
                    <a:pt x="9055" y="-105"/>
                    <a:pt x="6854" y="495"/>
                    <a:pt x="4652" y="1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" name="Drawing"/>
          <p:cNvGrpSpPr/>
          <p:nvPr/>
        </p:nvGrpSpPr>
        <p:grpSpPr>
          <a:xfrm>
            <a:off x="1362070" y="1738765"/>
            <a:ext cx="11485188" cy="4498066"/>
            <a:chOff x="0" y="0"/>
            <a:chExt cx="11485187" cy="4498065"/>
          </a:xfrm>
        </p:grpSpPr>
        <p:sp>
          <p:nvSpPr>
            <p:cNvPr id="1117" name="Line"/>
            <p:cNvSpPr/>
            <p:nvPr/>
          </p:nvSpPr>
          <p:spPr>
            <a:xfrm>
              <a:off x="751028" y="529318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747541" y="656318"/>
              <a:ext cx="200338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700" fill="norm" stroke="1" extrusionOk="0">
                  <a:moveTo>
                    <a:pt x="1046" y="0"/>
                  </a:moveTo>
                  <a:cubicBezTo>
                    <a:pt x="371" y="7200"/>
                    <a:pt x="-304" y="14400"/>
                    <a:pt x="146" y="18000"/>
                  </a:cubicBezTo>
                  <a:cubicBezTo>
                    <a:pt x="596" y="21600"/>
                    <a:pt x="2171" y="21600"/>
                    <a:pt x="5884" y="18000"/>
                  </a:cubicBezTo>
                  <a:cubicBezTo>
                    <a:pt x="9596" y="14400"/>
                    <a:pt x="15446" y="7200"/>
                    <a:pt x="212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1506678" y="491218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803528" y="327855"/>
              <a:ext cx="192101" cy="25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67" fill="norm" stroke="1" extrusionOk="0">
                  <a:moveTo>
                    <a:pt x="178" y="5252"/>
                  </a:moveTo>
                  <a:cubicBezTo>
                    <a:pt x="-57" y="4352"/>
                    <a:pt x="-292" y="3452"/>
                    <a:pt x="1117" y="2552"/>
                  </a:cubicBezTo>
                  <a:cubicBezTo>
                    <a:pt x="2525" y="1652"/>
                    <a:pt x="5578" y="752"/>
                    <a:pt x="7808" y="302"/>
                  </a:cubicBezTo>
                  <a:cubicBezTo>
                    <a:pt x="10038" y="-148"/>
                    <a:pt x="11447" y="-148"/>
                    <a:pt x="12738" y="662"/>
                  </a:cubicBezTo>
                  <a:cubicBezTo>
                    <a:pt x="14030" y="1472"/>
                    <a:pt x="15204" y="3092"/>
                    <a:pt x="14499" y="5702"/>
                  </a:cubicBezTo>
                  <a:cubicBezTo>
                    <a:pt x="13795" y="8312"/>
                    <a:pt x="11212" y="11912"/>
                    <a:pt x="9334" y="14252"/>
                  </a:cubicBezTo>
                  <a:cubicBezTo>
                    <a:pt x="7456" y="16592"/>
                    <a:pt x="6282" y="17672"/>
                    <a:pt x="5343" y="18662"/>
                  </a:cubicBezTo>
                  <a:cubicBezTo>
                    <a:pt x="4404" y="19652"/>
                    <a:pt x="3699" y="20552"/>
                    <a:pt x="3934" y="21002"/>
                  </a:cubicBezTo>
                  <a:cubicBezTo>
                    <a:pt x="4169" y="21452"/>
                    <a:pt x="5343" y="21452"/>
                    <a:pt x="8395" y="21182"/>
                  </a:cubicBezTo>
                  <a:cubicBezTo>
                    <a:pt x="11447" y="20912"/>
                    <a:pt x="16378" y="20372"/>
                    <a:pt x="21308" y="19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2314837" y="247656"/>
              <a:ext cx="245942" cy="261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53" fill="norm" stroke="1" extrusionOk="0">
                  <a:moveTo>
                    <a:pt x="21451" y="185"/>
                  </a:moveTo>
                  <a:cubicBezTo>
                    <a:pt x="20528" y="12"/>
                    <a:pt x="19605" y="-161"/>
                    <a:pt x="18313" y="271"/>
                  </a:cubicBezTo>
                  <a:cubicBezTo>
                    <a:pt x="17020" y="703"/>
                    <a:pt x="15359" y="1740"/>
                    <a:pt x="13143" y="2949"/>
                  </a:cubicBezTo>
                  <a:cubicBezTo>
                    <a:pt x="10928" y="4159"/>
                    <a:pt x="8159" y="5541"/>
                    <a:pt x="6405" y="6492"/>
                  </a:cubicBezTo>
                  <a:cubicBezTo>
                    <a:pt x="4651" y="7442"/>
                    <a:pt x="3913" y="7961"/>
                    <a:pt x="3266" y="8565"/>
                  </a:cubicBezTo>
                  <a:cubicBezTo>
                    <a:pt x="2620" y="9170"/>
                    <a:pt x="2066" y="9861"/>
                    <a:pt x="2251" y="10293"/>
                  </a:cubicBezTo>
                  <a:cubicBezTo>
                    <a:pt x="2436" y="10725"/>
                    <a:pt x="3359" y="10898"/>
                    <a:pt x="4743" y="10985"/>
                  </a:cubicBezTo>
                  <a:cubicBezTo>
                    <a:pt x="6128" y="11071"/>
                    <a:pt x="7974" y="11071"/>
                    <a:pt x="9451" y="11071"/>
                  </a:cubicBezTo>
                  <a:cubicBezTo>
                    <a:pt x="10928" y="11071"/>
                    <a:pt x="12036" y="11071"/>
                    <a:pt x="12313" y="11417"/>
                  </a:cubicBezTo>
                  <a:cubicBezTo>
                    <a:pt x="12589" y="11762"/>
                    <a:pt x="12036" y="12453"/>
                    <a:pt x="10559" y="13577"/>
                  </a:cubicBezTo>
                  <a:cubicBezTo>
                    <a:pt x="9082" y="14700"/>
                    <a:pt x="6682" y="16255"/>
                    <a:pt x="4928" y="17292"/>
                  </a:cubicBezTo>
                  <a:cubicBezTo>
                    <a:pt x="3174" y="18329"/>
                    <a:pt x="2066" y="18847"/>
                    <a:pt x="1236" y="19452"/>
                  </a:cubicBezTo>
                  <a:cubicBezTo>
                    <a:pt x="405" y="20057"/>
                    <a:pt x="-149" y="20748"/>
                    <a:pt x="36" y="21093"/>
                  </a:cubicBezTo>
                  <a:cubicBezTo>
                    <a:pt x="220" y="21439"/>
                    <a:pt x="1143" y="21439"/>
                    <a:pt x="4189" y="21093"/>
                  </a:cubicBezTo>
                  <a:cubicBezTo>
                    <a:pt x="7236" y="20748"/>
                    <a:pt x="12405" y="20057"/>
                    <a:pt x="15451" y="19884"/>
                  </a:cubicBezTo>
                  <a:cubicBezTo>
                    <a:pt x="18497" y="19711"/>
                    <a:pt x="19420" y="20057"/>
                    <a:pt x="20343" y="20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2332178" y="656318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2325828" y="591595"/>
              <a:ext cx="69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618" y="11040"/>
                    <a:pt x="5236" y="1783"/>
                    <a:pt x="8836" y="240"/>
                  </a:cubicBezTo>
                  <a:cubicBezTo>
                    <a:pt x="12436" y="-1303"/>
                    <a:pt x="17018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2408378" y="624568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2389328" y="675368"/>
              <a:ext cx="69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535378" y="637268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2382978" y="14833"/>
              <a:ext cx="127001" cy="13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5" fill="norm" stroke="1" extrusionOk="0">
                  <a:moveTo>
                    <a:pt x="0" y="11456"/>
                  </a:moveTo>
                  <a:cubicBezTo>
                    <a:pt x="360" y="13044"/>
                    <a:pt x="720" y="14632"/>
                    <a:pt x="720" y="16538"/>
                  </a:cubicBezTo>
                  <a:cubicBezTo>
                    <a:pt x="720" y="18444"/>
                    <a:pt x="360" y="20667"/>
                    <a:pt x="360" y="20826"/>
                  </a:cubicBezTo>
                  <a:cubicBezTo>
                    <a:pt x="360" y="20985"/>
                    <a:pt x="720" y="19079"/>
                    <a:pt x="1800" y="16061"/>
                  </a:cubicBezTo>
                  <a:cubicBezTo>
                    <a:pt x="2880" y="13044"/>
                    <a:pt x="4680" y="8914"/>
                    <a:pt x="6300" y="6056"/>
                  </a:cubicBezTo>
                  <a:cubicBezTo>
                    <a:pt x="7920" y="3197"/>
                    <a:pt x="9360" y="1609"/>
                    <a:pt x="10980" y="656"/>
                  </a:cubicBezTo>
                  <a:cubicBezTo>
                    <a:pt x="12600" y="-297"/>
                    <a:pt x="14400" y="-615"/>
                    <a:pt x="16200" y="2561"/>
                  </a:cubicBezTo>
                  <a:cubicBezTo>
                    <a:pt x="18000" y="5738"/>
                    <a:pt x="19800" y="12409"/>
                    <a:pt x="21600" y="19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2817712" y="173718"/>
              <a:ext cx="130417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72" fill="norm" stroke="1" extrusionOk="0">
                  <a:moveTo>
                    <a:pt x="21465" y="0"/>
                  </a:moveTo>
                  <a:cubicBezTo>
                    <a:pt x="17981" y="151"/>
                    <a:pt x="14497" y="302"/>
                    <a:pt x="11013" y="1586"/>
                  </a:cubicBezTo>
                  <a:cubicBezTo>
                    <a:pt x="7530" y="2870"/>
                    <a:pt x="4046" y="5287"/>
                    <a:pt x="2130" y="8459"/>
                  </a:cubicBezTo>
                  <a:cubicBezTo>
                    <a:pt x="213" y="11631"/>
                    <a:pt x="-135" y="15558"/>
                    <a:pt x="39" y="17899"/>
                  </a:cubicBezTo>
                  <a:cubicBezTo>
                    <a:pt x="213" y="20241"/>
                    <a:pt x="910" y="20996"/>
                    <a:pt x="4046" y="21298"/>
                  </a:cubicBezTo>
                  <a:cubicBezTo>
                    <a:pt x="7181" y="21600"/>
                    <a:pt x="12755" y="21449"/>
                    <a:pt x="18330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2998928" y="180068"/>
              <a:ext cx="127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31"/>
                    <a:pt x="7200" y="8862"/>
                    <a:pt x="10800" y="12462"/>
                  </a:cubicBezTo>
                  <a:cubicBezTo>
                    <a:pt x="14400" y="16062"/>
                    <a:pt x="18000" y="188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3116901" y="192768"/>
              <a:ext cx="9157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21239" y="0"/>
                  </a:moveTo>
                  <a:cubicBezTo>
                    <a:pt x="15839" y="2974"/>
                    <a:pt x="10439" y="5948"/>
                    <a:pt x="6757" y="9235"/>
                  </a:cubicBezTo>
                  <a:cubicBezTo>
                    <a:pt x="3075" y="12522"/>
                    <a:pt x="1112" y="16122"/>
                    <a:pt x="375" y="18235"/>
                  </a:cubicBezTo>
                  <a:cubicBezTo>
                    <a:pt x="-361" y="20348"/>
                    <a:pt x="130" y="20974"/>
                    <a:pt x="6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3227528" y="421368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3284678" y="30071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3475178" y="376918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3741878" y="196208"/>
              <a:ext cx="128221" cy="41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80" fill="norm" stroke="1" extrusionOk="0">
                  <a:moveTo>
                    <a:pt x="4249" y="8374"/>
                  </a:moveTo>
                  <a:cubicBezTo>
                    <a:pt x="3187" y="11115"/>
                    <a:pt x="2125" y="13856"/>
                    <a:pt x="1593" y="15775"/>
                  </a:cubicBezTo>
                  <a:cubicBezTo>
                    <a:pt x="1062" y="17693"/>
                    <a:pt x="1062" y="18790"/>
                    <a:pt x="885" y="19722"/>
                  </a:cubicBezTo>
                  <a:cubicBezTo>
                    <a:pt x="708" y="20654"/>
                    <a:pt x="354" y="21421"/>
                    <a:pt x="177" y="21476"/>
                  </a:cubicBezTo>
                  <a:cubicBezTo>
                    <a:pt x="0" y="21531"/>
                    <a:pt x="0" y="20873"/>
                    <a:pt x="0" y="19009"/>
                  </a:cubicBezTo>
                  <a:cubicBezTo>
                    <a:pt x="0" y="17145"/>
                    <a:pt x="0" y="14075"/>
                    <a:pt x="1239" y="11005"/>
                  </a:cubicBezTo>
                  <a:cubicBezTo>
                    <a:pt x="2479" y="7935"/>
                    <a:pt x="4957" y="4865"/>
                    <a:pt x="6728" y="3056"/>
                  </a:cubicBezTo>
                  <a:cubicBezTo>
                    <a:pt x="8498" y="1247"/>
                    <a:pt x="9561" y="699"/>
                    <a:pt x="10977" y="370"/>
                  </a:cubicBezTo>
                  <a:cubicBezTo>
                    <a:pt x="12393" y="41"/>
                    <a:pt x="14164" y="-69"/>
                    <a:pt x="15757" y="41"/>
                  </a:cubicBezTo>
                  <a:cubicBezTo>
                    <a:pt x="17351" y="150"/>
                    <a:pt x="18767" y="479"/>
                    <a:pt x="19830" y="1247"/>
                  </a:cubicBezTo>
                  <a:cubicBezTo>
                    <a:pt x="20892" y="2014"/>
                    <a:pt x="21600" y="3220"/>
                    <a:pt x="21423" y="4097"/>
                  </a:cubicBezTo>
                  <a:cubicBezTo>
                    <a:pt x="21246" y="4975"/>
                    <a:pt x="20184" y="5523"/>
                    <a:pt x="18590" y="6016"/>
                  </a:cubicBezTo>
                  <a:cubicBezTo>
                    <a:pt x="16997" y="6510"/>
                    <a:pt x="14872" y="6948"/>
                    <a:pt x="14695" y="7277"/>
                  </a:cubicBezTo>
                  <a:cubicBezTo>
                    <a:pt x="14518" y="7606"/>
                    <a:pt x="16289" y="7825"/>
                    <a:pt x="17528" y="8209"/>
                  </a:cubicBezTo>
                  <a:cubicBezTo>
                    <a:pt x="18767" y="8593"/>
                    <a:pt x="19475" y="9141"/>
                    <a:pt x="19298" y="9635"/>
                  </a:cubicBezTo>
                  <a:cubicBezTo>
                    <a:pt x="19121" y="10128"/>
                    <a:pt x="18059" y="10567"/>
                    <a:pt x="16820" y="10895"/>
                  </a:cubicBezTo>
                  <a:cubicBezTo>
                    <a:pt x="15580" y="11224"/>
                    <a:pt x="14164" y="11444"/>
                    <a:pt x="12748" y="11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3914337" y="357868"/>
              <a:ext cx="64015" cy="9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415" fill="norm" stroke="1" extrusionOk="0">
                  <a:moveTo>
                    <a:pt x="15878" y="4418"/>
                  </a:moveTo>
                  <a:cubicBezTo>
                    <a:pt x="12503" y="5400"/>
                    <a:pt x="9128" y="6382"/>
                    <a:pt x="6428" y="7855"/>
                  </a:cubicBezTo>
                  <a:cubicBezTo>
                    <a:pt x="3728" y="9327"/>
                    <a:pt x="1703" y="11291"/>
                    <a:pt x="690" y="13500"/>
                  </a:cubicBezTo>
                  <a:cubicBezTo>
                    <a:pt x="-322" y="15709"/>
                    <a:pt x="-322" y="18164"/>
                    <a:pt x="1365" y="19636"/>
                  </a:cubicBezTo>
                  <a:cubicBezTo>
                    <a:pt x="3053" y="21109"/>
                    <a:pt x="6428" y="21600"/>
                    <a:pt x="9803" y="21355"/>
                  </a:cubicBezTo>
                  <a:cubicBezTo>
                    <a:pt x="13178" y="21109"/>
                    <a:pt x="16553" y="20127"/>
                    <a:pt x="18578" y="18409"/>
                  </a:cubicBezTo>
                  <a:cubicBezTo>
                    <a:pt x="20603" y="16691"/>
                    <a:pt x="21278" y="14236"/>
                    <a:pt x="18916" y="11045"/>
                  </a:cubicBezTo>
                  <a:cubicBezTo>
                    <a:pt x="16553" y="7855"/>
                    <a:pt x="11153" y="3927"/>
                    <a:pt x="57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3793473" y="16719"/>
              <a:ext cx="113506" cy="11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13" fill="norm" stroke="1" extrusionOk="0">
                  <a:moveTo>
                    <a:pt x="2250" y="2069"/>
                  </a:moveTo>
                  <a:cubicBezTo>
                    <a:pt x="2250" y="6069"/>
                    <a:pt x="2250" y="10069"/>
                    <a:pt x="1850" y="13669"/>
                  </a:cubicBezTo>
                  <a:cubicBezTo>
                    <a:pt x="1450" y="17269"/>
                    <a:pt x="650" y="20469"/>
                    <a:pt x="250" y="20869"/>
                  </a:cubicBezTo>
                  <a:cubicBezTo>
                    <a:pt x="-150" y="21269"/>
                    <a:pt x="-150" y="18869"/>
                    <a:pt x="850" y="15669"/>
                  </a:cubicBezTo>
                  <a:cubicBezTo>
                    <a:pt x="1850" y="12469"/>
                    <a:pt x="3850" y="8469"/>
                    <a:pt x="5450" y="5669"/>
                  </a:cubicBezTo>
                  <a:cubicBezTo>
                    <a:pt x="7050" y="2869"/>
                    <a:pt x="8250" y="1269"/>
                    <a:pt x="9850" y="469"/>
                  </a:cubicBezTo>
                  <a:cubicBezTo>
                    <a:pt x="11450" y="-331"/>
                    <a:pt x="13450" y="-331"/>
                    <a:pt x="15450" y="2269"/>
                  </a:cubicBezTo>
                  <a:cubicBezTo>
                    <a:pt x="17450" y="4869"/>
                    <a:pt x="19450" y="10069"/>
                    <a:pt x="21450" y="15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4040328" y="351518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840"/>
                    <a:pt x="4800" y="10080"/>
                    <a:pt x="8400" y="6480"/>
                  </a:cubicBezTo>
                  <a:cubicBezTo>
                    <a:pt x="12000" y="2880"/>
                    <a:pt x="168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4154628" y="281668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4205428" y="161961"/>
              <a:ext cx="181246" cy="46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56" fill="norm" stroke="1" extrusionOk="0">
                  <a:moveTo>
                    <a:pt x="0" y="21556"/>
                  </a:moveTo>
                  <a:cubicBezTo>
                    <a:pt x="753" y="19978"/>
                    <a:pt x="1507" y="18400"/>
                    <a:pt x="2135" y="16575"/>
                  </a:cubicBezTo>
                  <a:cubicBezTo>
                    <a:pt x="2763" y="14751"/>
                    <a:pt x="3265" y="12679"/>
                    <a:pt x="4898" y="10164"/>
                  </a:cubicBezTo>
                  <a:cubicBezTo>
                    <a:pt x="6530" y="7649"/>
                    <a:pt x="9293" y="4690"/>
                    <a:pt x="11177" y="3014"/>
                  </a:cubicBezTo>
                  <a:cubicBezTo>
                    <a:pt x="13060" y="1337"/>
                    <a:pt x="14065" y="942"/>
                    <a:pt x="15195" y="597"/>
                  </a:cubicBezTo>
                  <a:cubicBezTo>
                    <a:pt x="16326" y="252"/>
                    <a:pt x="17581" y="-44"/>
                    <a:pt x="18586" y="5"/>
                  </a:cubicBezTo>
                  <a:cubicBezTo>
                    <a:pt x="19591" y="55"/>
                    <a:pt x="20344" y="449"/>
                    <a:pt x="20847" y="1189"/>
                  </a:cubicBezTo>
                  <a:cubicBezTo>
                    <a:pt x="21349" y="1929"/>
                    <a:pt x="21600" y="3014"/>
                    <a:pt x="21474" y="3803"/>
                  </a:cubicBezTo>
                  <a:cubicBezTo>
                    <a:pt x="21349" y="4592"/>
                    <a:pt x="20847" y="5085"/>
                    <a:pt x="19842" y="5529"/>
                  </a:cubicBezTo>
                  <a:cubicBezTo>
                    <a:pt x="18837" y="5972"/>
                    <a:pt x="17330" y="6367"/>
                    <a:pt x="17205" y="6564"/>
                  </a:cubicBezTo>
                  <a:cubicBezTo>
                    <a:pt x="17079" y="6761"/>
                    <a:pt x="18335" y="6761"/>
                    <a:pt x="19340" y="6959"/>
                  </a:cubicBezTo>
                  <a:cubicBezTo>
                    <a:pt x="20344" y="7156"/>
                    <a:pt x="21098" y="7551"/>
                    <a:pt x="21223" y="7994"/>
                  </a:cubicBezTo>
                  <a:cubicBezTo>
                    <a:pt x="21349" y="8438"/>
                    <a:pt x="20847" y="8931"/>
                    <a:pt x="19465" y="9375"/>
                  </a:cubicBezTo>
                  <a:cubicBezTo>
                    <a:pt x="18084" y="9819"/>
                    <a:pt x="15823" y="10214"/>
                    <a:pt x="13563" y="10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4434028" y="351518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4350255" y="-1"/>
              <a:ext cx="109174" cy="11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22" fill="norm" stroke="1" extrusionOk="0">
                  <a:moveTo>
                    <a:pt x="5225" y="437"/>
                  </a:moveTo>
                  <a:cubicBezTo>
                    <a:pt x="4394" y="4513"/>
                    <a:pt x="3563" y="8588"/>
                    <a:pt x="2525" y="11848"/>
                  </a:cubicBezTo>
                  <a:cubicBezTo>
                    <a:pt x="1487" y="15109"/>
                    <a:pt x="240" y="17554"/>
                    <a:pt x="33" y="17350"/>
                  </a:cubicBezTo>
                  <a:cubicBezTo>
                    <a:pt x="-175" y="17147"/>
                    <a:pt x="656" y="14294"/>
                    <a:pt x="1487" y="11645"/>
                  </a:cubicBezTo>
                  <a:cubicBezTo>
                    <a:pt x="2317" y="8996"/>
                    <a:pt x="3148" y="6550"/>
                    <a:pt x="4187" y="4513"/>
                  </a:cubicBezTo>
                  <a:cubicBezTo>
                    <a:pt x="5225" y="2475"/>
                    <a:pt x="6471" y="845"/>
                    <a:pt x="8133" y="233"/>
                  </a:cubicBezTo>
                  <a:cubicBezTo>
                    <a:pt x="9794" y="-378"/>
                    <a:pt x="11871" y="30"/>
                    <a:pt x="14156" y="3697"/>
                  </a:cubicBezTo>
                  <a:cubicBezTo>
                    <a:pt x="16440" y="7365"/>
                    <a:pt x="18933" y="14294"/>
                    <a:pt x="21425" y="21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4503878" y="222256"/>
              <a:ext cx="120651" cy="22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216"/>
                  </a:moveTo>
                  <a:cubicBezTo>
                    <a:pt x="1895" y="14"/>
                    <a:pt x="3789" y="-188"/>
                    <a:pt x="5495" y="317"/>
                  </a:cubicBezTo>
                  <a:cubicBezTo>
                    <a:pt x="7200" y="821"/>
                    <a:pt x="8716" y="2033"/>
                    <a:pt x="11179" y="5162"/>
                  </a:cubicBezTo>
                  <a:cubicBezTo>
                    <a:pt x="13642" y="8291"/>
                    <a:pt x="17053" y="13337"/>
                    <a:pt x="18947" y="16365"/>
                  </a:cubicBezTo>
                  <a:cubicBezTo>
                    <a:pt x="20842" y="19393"/>
                    <a:pt x="21221" y="20403"/>
                    <a:pt x="21600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4503878" y="178939"/>
              <a:ext cx="184151" cy="29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21600" y="1948"/>
                  </a:moveTo>
                  <a:cubicBezTo>
                    <a:pt x="21352" y="1016"/>
                    <a:pt x="21103" y="83"/>
                    <a:pt x="20359" y="6"/>
                  </a:cubicBezTo>
                  <a:cubicBezTo>
                    <a:pt x="19614" y="-72"/>
                    <a:pt x="18372" y="705"/>
                    <a:pt x="15890" y="3114"/>
                  </a:cubicBezTo>
                  <a:cubicBezTo>
                    <a:pt x="13407" y="5522"/>
                    <a:pt x="9683" y="9563"/>
                    <a:pt x="6828" y="12904"/>
                  </a:cubicBezTo>
                  <a:cubicBezTo>
                    <a:pt x="3972" y="16245"/>
                    <a:pt x="1986" y="18886"/>
                    <a:pt x="0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4668978" y="376918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4694378" y="307068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4789628" y="161018"/>
              <a:ext cx="9353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0" y="0"/>
                  </a:moveTo>
                  <a:cubicBezTo>
                    <a:pt x="5280" y="1910"/>
                    <a:pt x="10560" y="3820"/>
                    <a:pt x="14400" y="6245"/>
                  </a:cubicBezTo>
                  <a:cubicBezTo>
                    <a:pt x="18240" y="8669"/>
                    <a:pt x="20640" y="11608"/>
                    <a:pt x="21120" y="13812"/>
                  </a:cubicBezTo>
                  <a:cubicBezTo>
                    <a:pt x="21600" y="16016"/>
                    <a:pt x="20160" y="17486"/>
                    <a:pt x="16800" y="18661"/>
                  </a:cubicBezTo>
                  <a:cubicBezTo>
                    <a:pt x="13440" y="19837"/>
                    <a:pt x="8160" y="20718"/>
                    <a:pt x="28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0" y="319496"/>
              <a:ext cx="327532" cy="37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15" fill="norm" stroke="1" extrusionOk="0">
                  <a:moveTo>
                    <a:pt x="10843" y="2175"/>
                  </a:moveTo>
                  <a:cubicBezTo>
                    <a:pt x="9468" y="1695"/>
                    <a:pt x="8092" y="1215"/>
                    <a:pt x="6785" y="1395"/>
                  </a:cubicBezTo>
                  <a:cubicBezTo>
                    <a:pt x="5478" y="1575"/>
                    <a:pt x="4240" y="2415"/>
                    <a:pt x="3070" y="4575"/>
                  </a:cubicBezTo>
                  <a:cubicBezTo>
                    <a:pt x="1901" y="6735"/>
                    <a:pt x="800" y="10215"/>
                    <a:pt x="319" y="12915"/>
                  </a:cubicBezTo>
                  <a:cubicBezTo>
                    <a:pt x="-163" y="15615"/>
                    <a:pt x="-25" y="17535"/>
                    <a:pt x="250" y="18795"/>
                  </a:cubicBezTo>
                  <a:cubicBezTo>
                    <a:pt x="525" y="20055"/>
                    <a:pt x="938" y="20655"/>
                    <a:pt x="2107" y="21015"/>
                  </a:cubicBezTo>
                  <a:cubicBezTo>
                    <a:pt x="3276" y="21375"/>
                    <a:pt x="5203" y="21495"/>
                    <a:pt x="7679" y="20895"/>
                  </a:cubicBezTo>
                  <a:cubicBezTo>
                    <a:pt x="10155" y="20295"/>
                    <a:pt x="13182" y="18975"/>
                    <a:pt x="15521" y="17415"/>
                  </a:cubicBezTo>
                  <a:cubicBezTo>
                    <a:pt x="17860" y="15855"/>
                    <a:pt x="19511" y="14055"/>
                    <a:pt x="20405" y="12075"/>
                  </a:cubicBezTo>
                  <a:cubicBezTo>
                    <a:pt x="21299" y="10095"/>
                    <a:pt x="21437" y="7935"/>
                    <a:pt x="21162" y="6195"/>
                  </a:cubicBezTo>
                  <a:cubicBezTo>
                    <a:pt x="20887" y="4455"/>
                    <a:pt x="20199" y="3135"/>
                    <a:pt x="18479" y="2055"/>
                  </a:cubicBezTo>
                  <a:cubicBezTo>
                    <a:pt x="16759" y="975"/>
                    <a:pt x="14008" y="135"/>
                    <a:pt x="11531" y="15"/>
                  </a:cubicBezTo>
                  <a:cubicBezTo>
                    <a:pt x="9055" y="-105"/>
                    <a:pt x="6854" y="495"/>
                    <a:pt x="4652" y="1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708029" y="1372734"/>
              <a:ext cx="349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5" y="14400"/>
                    <a:pt x="7331" y="7200"/>
                    <a:pt x="10931" y="3600"/>
                  </a:cubicBezTo>
                  <a:cubicBezTo>
                    <a:pt x="14531" y="0"/>
                    <a:pt x="1806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783097" y="1442584"/>
              <a:ext cx="318633" cy="6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02" fill="norm" stroke="1" extrusionOk="0">
                  <a:moveTo>
                    <a:pt x="3938" y="13745"/>
                  </a:moveTo>
                  <a:cubicBezTo>
                    <a:pt x="3080" y="15055"/>
                    <a:pt x="2222" y="16364"/>
                    <a:pt x="1435" y="17673"/>
                  </a:cubicBezTo>
                  <a:cubicBezTo>
                    <a:pt x="648" y="18982"/>
                    <a:pt x="-67" y="20291"/>
                    <a:pt x="5" y="20945"/>
                  </a:cubicBezTo>
                  <a:cubicBezTo>
                    <a:pt x="76" y="21600"/>
                    <a:pt x="934" y="21600"/>
                    <a:pt x="3080" y="20618"/>
                  </a:cubicBezTo>
                  <a:cubicBezTo>
                    <a:pt x="5226" y="19636"/>
                    <a:pt x="8659" y="17673"/>
                    <a:pt x="11949" y="14073"/>
                  </a:cubicBezTo>
                  <a:cubicBezTo>
                    <a:pt x="15239" y="10473"/>
                    <a:pt x="18386" y="5236"/>
                    <a:pt x="215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981079" y="1277484"/>
              <a:ext cx="19309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fill="norm" stroke="1" extrusionOk="0">
                  <a:moveTo>
                    <a:pt x="0" y="0"/>
                  </a:moveTo>
                  <a:cubicBezTo>
                    <a:pt x="3906" y="640"/>
                    <a:pt x="7813" y="1280"/>
                    <a:pt x="11260" y="2160"/>
                  </a:cubicBezTo>
                  <a:cubicBezTo>
                    <a:pt x="14706" y="3040"/>
                    <a:pt x="17694" y="4160"/>
                    <a:pt x="19417" y="5840"/>
                  </a:cubicBezTo>
                  <a:cubicBezTo>
                    <a:pt x="21140" y="7520"/>
                    <a:pt x="21600" y="9760"/>
                    <a:pt x="19877" y="12480"/>
                  </a:cubicBezTo>
                  <a:cubicBezTo>
                    <a:pt x="18153" y="15200"/>
                    <a:pt x="14247" y="18400"/>
                    <a:pt x="103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1770180" y="1264784"/>
              <a:ext cx="315800" cy="35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12" fill="norm" stroke="1" extrusionOk="0">
                  <a:moveTo>
                    <a:pt x="21484" y="0"/>
                  </a:moveTo>
                  <a:cubicBezTo>
                    <a:pt x="18604" y="900"/>
                    <a:pt x="15724" y="1800"/>
                    <a:pt x="12484" y="3150"/>
                  </a:cubicBezTo>
                  <a:cubicBezTo>
                    <a:pt x="9244" y="4500"/>
                    <a:pt x="5644" y="6300"/>
                    <a:pt x="3628" y="7457"/>
                  </a:cubicBezTo>
                  <a:cubicBezTo>
                    <a:pt x="1612" y="8614"/>
                    <a:pt x="1180" y="9129"/>
                    <a:pt x="748" y="9707"/>
                  </a:cubicBezTo>
                  <a:cubicBezTo>
                    <a:pt x="316" y="10286"/>
                    <a:pt x="-116" y="10929"/>
                    <a:pt x="28" y="11314"/>
                  </a:cubicBezTo>
                  <a:cubicBezTo>
                    <a:pt x="172" y="11700"/>
                    <a:pt x="892" y="11829"/>
                    <a:pt x="2476" y="11893"/>
                  </a:cubicBezTo>
                  <a:cubicBezTo>
                    <a:pt x="4060" y="11957"/>
                    <a:pt x="6508" y="11957"/>
                    <a:pt x="8092" y="11957"/>
                  </a:cubicBezTo>
                  <a:cubicBezTo>
                    <a:pt x="9676" y="11957"/>
                    <a:pt x="10396" y="11957"/>
                    <a:pt x="10972" y="12214"/>
                  </a:cubicBezTo>
                  <a:cubicBezTo>
                    <a:pt x="11548" y="12471"/>
                    <a:pt x="11980" y="12986"/>
                    <a:pt x="11836" y="13500"/>
                  </a:cubicBezTo>
                  <a:cubicBezTo>
                    <a:pt x="11692" y="14014"/>
                    <a:pt x="10972" y="14529"/>
                    <a:pt x="9604" y="15364"/>
                  </a:cubicBezTo>
                  <a:cubicBezTo>
                    <a:pt x="8236" y="16200"/>
                    <a:pt x="6220" y="17357"/>
                    <a:pt x="4780" y="18129"/>
                  </a:cubicBezTo>
                  <a:cubicBezTo>
                    <a:pt x="3340" y="18900"/>
                    <a:pt x="2476" y="19286"/>
                    <a:pt x="1756" y="19800"/>
                  </a:cubicBezTo>
                  <a:cubicBezTo>
                    <a:pt x="1036" y="20314"/>
                    <a:pt x="460" y="20957"/>
                    <a:pt x="820" y="21279"/>
                  </a:cubicBezTo>
                  <a:cubicBezTo>
                    <a:pt x="1180" y="21600"/>
                    <a:pt x="2476" y="21600"/>
                    <a:pt x="5284" y="21214"/>
                  </a:cubicBezTo>
                  <a:cubicBezTo>
                    <a:pt x="8092" y="20829"/>
                    <a:pt x="12412" y="20057"/>
                    <a:pt x="14932" y="19607"/>
                  </a:cubicBezTo>
                  <a:cubicBezTo>
                    <a:pt x="17452" y="19157"/>
                    <a:pt x="18172" y="19029"/>
                    <a:pt x="18892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2289179" y="1252084"/>
              <a:ext cx="1714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114"/>
                    <a:pt x="8533" y="8229"/>
                    <a:pt x="12133" y="11829"/>
                  </a:cubicBezTo>
                  <a:cubicBezTo>
                    <a:pt x="15733" y="15429"/>
                    <a:pt x="18667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2416179" y="1252084"/>
              <a:ext cx="1016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1733"/>
                    <a:pt x="15300" y="3467"/>
                    <a:pt x="11700" y="6267"/>
                  </a:cubicBezTo>
                  <a:cubicBezTo>
                    <a:pt x="8100" y="9067"/>
                    <a:pt x="4050" y="12933"/>
                    <a:pt x="2025" y="15667"/>
                  </a:cubicBezTo>
                  <a:cubicBezTo>
                    <a:pt x="0" y="18400"/>
                    <a:pt x="0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2524129" y="1556884"/>
              <a:ext cx="1" cy="952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2549529" y="1404909"/>
              <a:ext cx="76197" cy="4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18" fill="norm" stroke="1" extrusionOk="0">
                  <a:moveTo>
                    <a:pt x="10508" y="10619"/>
                  </a:moveTo>
                  <a:cubicBezTo>
                    <a:pt x="7589" y="11519"/>
                    <a:pt x="4670" y="12419"/>
                    <a:pt x="4378" y="14669"/>
                  </a:cubicBezTo>
                  <a:cubicBezTo>
                    <a:pt x="4086" y="16919"/>
                    <a:pt x="6422" y="20519"/>
                    <a:pt x="9341" y="20969"/>
                  </a:cubicBezTo>
                  <a:cubicBezTo>
                    <a:pt x="12259" y="21419"/>
                    <a:pt x="15762" y="18719"/>
                    <a:pt x="18097" y="15119"/>
                  </a:cubicBezTo>
                  <a:cubicBezTo>
                    <a:pt x="20432" y="11519"/>
                    <a:pt x="21600" y="7019"/>
                    <a:pt x="20724" y="4319"/>
                  </a:cubicBezTo>
                  <a:cubicBezTo>
                    <a:pt x="19849" y="1619"/>
                    <a:pt x="16930" y="719"/>
                    <a:pt x="14011" y="269"/>
                  </a:cubicBezTo>
                  <a:cubicBezTo>
                    <a:pt x="11092" y="-181"/>
                    <a:pt x="8173" y="-181"/>
                    <a:pt x="5838" y="1169"/>
                  </a:cubicBezTo>
                  <a:cubicBezTo>
                    <a:pt x="3503" y="2519"/>
                    <a:pt x="1751" y="5219"/>
                    <a:pt x="0" y="7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3159129" y="1417184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3197229" y="1518784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7200"/>
                    <a:pt x="12000" y="14400"/>
                    <a:pt x="15600" y="18000"/>
                  </a:cubicBezTo>
                  <a:cubicBezTo>
                    <a:pt x="19200" y="21600"/>
                    <a:pt x="204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3929596" y="1220334"/>
              <a:ext cx="315384" cy="33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16816" y="0"/>
                  </a:moveTo>
                  <a:cubicBezTo>
                    <a:pt x="13192" y="1789"/>
                    <a:pt x="9568" y="3577"/>
                    <a:pt x="6958" y="4953"/>
                  </a:cubicBezTo>
                  <a:cubicBezTo>
                    <a:pt x="4349" y="6329"/>
                    <a:pt x="2754" y="7292"/>
                    <a:pt x="1667" y="7980"/>
                  </a:cubicBezTo>
                  <a:cubicBezTo>
                    <a:pt x="580" y="8668"/>
                    <a:pt x="0" y="9080"/>
                    <a:pt x="0" y="9562"/>
                  </a:cubicBezTo>
                  <a:cubicBezTo>
                    <a:pt x="0" y="10043"/>
                    <a:pt x="580" y="10594"/>
                    <a:pt x="1595" y="11075"/>
                  </a:cubicBezTo>
                  <a:cubicBezTo>
                    <a:pt x="2609" y="11557"/>
                    <a:pt x="4059" y="11969"/>
                    <a:pt x="5146" y="12382"/>
                  </a:cubicBezTo>
                  <a:cubicBezTo>
                    <a:pt x="6234" y="12795"/>
                    <a:pt x="6958" y="13208"/>
                    <a:pt x="7248" y="13758"/>
                  </a:cubicBezTo>
                  <a:cubicBezTo>
                    <a:pt x="7538" y="14308"/>
                    <a:pt x="7393" y="14996"/>
                    <a:pt x="6741" y="15684"/>
                  </a:cubicBezTo>
                  <a:cubicBezTo>
                    <a:pt x="6089" y="16372"/>
                    <a:pt x="4929" y="17060"/>
                    <a:pt x="3987" y="17610"/>
                  </a:cubicBezTo>
                  <a:cubicBezTo>
                    <a:pt x="3044" y="18161"/>
                    <a:pt x="2319" y="18573"/>
                    <a:pt x="1667" y="19124"/>
                  </a:cubicBezTo>
                  <a:cubicBezTo>
                    <a:pt x="1015" y="19674"/>
                    <a:pt x="435" y="20362"/>
                    <a:pt x="507" y="20843"/>
                  </a:cubicBezTo>
                  <a:cubicBezTo>
                    <a:pt x="580" y="21325"/>
                    <a:pt x="1305" y="21600"/>
                    <a:pt x="3624" y="21531"/>
                  </a:cubicBezTo>
                  <a:cubicBezTo>
                    <a:pt x="5944" y="21462"/>
                    <a:pt x="9858" y="21050"/>
                    <a:pt x="13119" y="20775"/>
                  </a:cubicBezTo>
                  <a:cubicBezTo>
                    <a:pt x="16381" y="20499"/>
                    <a:pt x="18991" y="20362"/>
                    <a:pt x="21600" y="20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4472638" y="1179412"/>
              <a:ext cx="108892" cy="37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518" fill="norm" stroke="1" extrusionOk="0">
                  <a:moveTo>
                    <a:pt x="20578" y="900"/>
                  </a:moveTo>
                  <a:cubicBezTo>
                    <a:pt x="18978" y="532"/>
                    <a:pt x="17378" y="163"/>
                    <a:pt x="15578" y="41"/>
                  </a:cubicBezTo>
                  <a:cubicBezTo>
                    <a:pt x="13778" y="-82"/>
                    <a:pt x="11778" y="41"/>
                    <a:pt x="9378" y="838"/>
                  </a:cubicBezTo>
                  <a:cubicBezTo>
                    <a:pt x="6978" y="1636"/>
                    <a:pt x="4178" y="3109"/>
                    <a:pt x="2178" y="5502"/>
                  </a:cubicBezTo>
                  <a:cubicBezTo>
                    <a:pt x="178" y="7895"/>
                    <a:pt x="-1022" y="11209"/>
                    <a:pt x="1178" y="14032"/>
                  </a:cubicBezTo>
                  <a:cubicBezTo>
                    <a:pt x="3378" y="16854"/>
                    <a:pt x="8978" y="19186"/>
                    <a:pt x="14578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4715349" y="1177472"/>
              <a:ext cx="129441" cy="51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33" fill="norm" stroke="1" extrusionOk="0">
                  <a:moveTo>
                    <a:pt x="968" y="21533"/>
                  </a:moveTo>
                  <a:cubicBezTo>
                    <a:pt x="620" y="19666"/>
                    <a:pt x="271" y="17800"/>
                    <a:pt x="97" y="15266"/>
                  </a:cubicBezTo>
                  <a:cubicBezTo>
                    <a:pt x="-77" y="12733"/>
                    <a:pt x="-77" y="9533"/>
                    <a:pt x="620" y="7044"/>
                  </a:cubicBezTo>
                  <a:cubicBezTo>
                    <a:pt x="1317" y="4555"/>
                    <a:pt x="2710" y="2777"/>
                    <a:pt x="4104" y="1711"/>
                  </a:cubicBezTo>
                  <a:cubicBezTo>
                    <a:pt x="5497" y="644"/>
                    <a:pt x="6891" y="289"/>
                    <a:pt x="8458" y="111"/>
                  </a:cubicBezTo>
                  <a:cubicBezTo>
                    <a:pt x="10026" y="-67"/>
                    <a:pt x="11768" y="-67"/>
                    <a:pt x="13858" y="377"/>
                  </a:cubicBezTo>
                  <a:cubicBezTo>
                    <a:pt x="15949" y="822"/>
                    <a:pt x="18388" y="1711"/>
                    <a:pt x="19084" y="2911"/>
                  </a:cubicBezTo>
                  <a:cubicBezTo>
                    <a:pt x="19781" y="4111"/>
                    <a:pt x="18736" y="5622"/>
                    <a:pt x="16994" y="6644"/>
                  </a:cubicBezTo>
                  <a:cubicBezTo>
                    <a:pt x="15252" y="7666"/>
                    <a:pt x="12813" y="8200"/>
                    <a:pt x="12465" y="8466"/>
                  </a:cubicBezTo>
                  <a:cubicBezTo>
                    <a:pt x="12117" y="8733"/>
                    <a:pt x="13858" y="8733"/>
                    <a:pt x="15600" y="8822"/>
                  </a:cubicBezTo>
                  <a:cubicBezTo>
                    <a:pt x="17342" y="8911"/>
                    <a:pt x="19084" y="9089"/>
                    <a:pt x="20129" y="9400"/>
                  </a:cubicBezTo>
                  <a:cubicBezTo>
                    <a:pt x="21175" y="9711"/>
                    <a:pt x="21523" y="10155"/>
                    <a:pt x="21175" y="10555"/>
                  </a:cubicBezTo>
                  <a:cubicBezTo>
                    <a:pt x="20826" y="10955"/>
                    <a:pt x="19781" y="11311"/>
                    <a:pt x="18388" y="11489"/>
                  </a:cubicBezTo>
                  <a:cubicBezTo>
                    <a:pt x="16994" y="11666"/>
                    <a:pt x="15252" y="11666"/>
                    <a:pt x="13510" y="11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927344" y="1353684"/>
              <a:ext cx="42081" cy="13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348" fill="norm" stroke="1" extrusionOk="0">
                  <a:moveTo>
                    <a:pt x="4755" y="9257"/>
                  </a:moveTo>
                  <a:cubicBezTo>
                    <a:pt x="2698" y="10971"/>
                    <a:pt x="641" y="12686"/>
                    <a:pt x="126" y="14743"/>
                  </a:cubicBezTo>
                  <a:cubicBezTo>
                    <a:pt x="-388" y="16800"/>
                    <a:pt x="641" y="19200"/>
                    <a:pt x="3726" y="20400"/>
                  </a:cubicBezTo>
                  <a:cubicBezTo>
                    <a:pt x="6812" y="21600"/>
                    <a:pt x="11955" y="21600"/>
                    <a:pt x="15555" y="20743"/>
                  </a:cubicBezTo>
                  <a:cubicBezTo>
                    <a:pt x="19155" y="19886"/>
                    <a:pt x="21212" y="18171"/>
                    <a:pt x="20183" y="14571"/>
                  </a:cubicBezTo>
                  <a:cubicBezTo>
                    <a:pt x="19155" y="10971"/>
                    <a:pt x="15041" y="5486"/>
                    <a:pt x="109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796205" y="999030"/>
              <a:ext cx="140925" cy="13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94" fill="norm" stroke="1" extrusionOk="0">
                  <a:moveTo>
                    <a:pt x="2121" y="10818"/>
                  </a:moveTo>
                  <a:cubicBezTo>
                    <a:pt x="1798" y="12812"/>
                    <a:pt x="1476" y="14806"/>
                    <a:pt x="992" y="16966"/>
                  </a:cubicBezTo>
                  <a:cubicBezTo>
                    <a:pt x="509" y="19126"/>
                    <a:pt x="-136" y="21452"/>
                    <a:pt x="25" y="21286"/>
                  </a:cubicBezTo>
                  <a:cubicBezTo>
                    <a:pt x="186" y="21120"/>
                    <a:pt x="1154" y="18461"/>
                    <a:pt x="2765" y="14972"/>
                  </a:cubicBezTo>
                  <a:cubicBezTo>
                    <a:pt x="4377" y="11483"/>
                    <a:pt x="6634" y="7163"/>
                    <a:pt x="8407" y="4338"/>
                  </a:cubicBezTo>
                  <a:cubicBezTo>
                    <a:pt x="10180" y="1514"/>
                    <a:pt x="11470" y="184"/>
                    <a:pt x="12921" y="18"/>
                  </a:cubicBezTo>
                  <a:cubicBezTo>
                    <a:pt x="14371" y="-148"/>
                    <a:pt x="15983" y="849"/>
                    <a:pt x="17434" y="3341"/>
                  </a:cubicBezTo>
                  <a:cubicBezTo>
                    <a:pt x="18885" y="5834"/>
                    <a:pt x="20174" y="9821"/>
                    <a:pt x="21464" y="13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5140329" y="1366384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5840"/>
                    <a:pt x="2160" y="10080"/>
                    <a:pt x="5760" y="6480"/>
                  </a:cubicBezTo>
                  <a:cubicBezTo>
                    <a:pt x="9360" y="2880"/>
                    <a:pt x="1548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5233462" y="1302884"/>
              <a:ext cx="846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00"/>
                    <a:pt x="0" y="11600"/>
                    <a:pt x="0" y="15200"/>
                  </a:cubicBezTo>
                  <a:cubicBezTo>
                    <a:pt x="0" y="18800"/>
                    <a:pt x="10800" y="20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5362579" y="1101801"/>
              <a:ext cx="179958" cy="62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0" y="21600"/>
                  </a:moveTo>
                  <a:cubicBezTo>
                    <a:pt x="2009" y="19119"/>
                    <a:pt x="4019" y="16638"/>
                    <a:pt x="5777" y="13974"/>
                  </a:cubicBezTo>
                  <a:cubicBezTo>
                    <a:pt x="7535" y="11311"/>
                    <a:pt x="9042" y="8465"/>
                    <a:pt x="10423" y="6203"/>
                  </a:cubicBezTo>
                  <a:cubicBezTo>
                    <a:pt x="11805" y="3941"/>
                    <a:pt x="13060" y="2262"/>
                    <a:pt x="14191" y="1277"/>
                  </a:cubicBezTo>
                  <a:cubicBezTo>
                    <a:pt x="15321" y="292"/>
                    <a:pt x="16326" y="0"/>
                    <a:pt x="17205" y="0"/>
                  </a:cubicBezTo>
                  <a:cubicBezTo>
                    <a:pt x="18084" y="0"/>
                    <a:pt x="18837" y="292"/>
                    <a:pt x="19214" y="1241"/>
                  </a:cubicBezTo>
                  <a:cubicBezTo>
                    <a:pt x="19591" y="2189"/>
                    <a:pt x="19591" y="3795"/>
                    <a:pt x="19340" y="4780"/>
                  </a:cubicBezTo>
                  <a:cubicBezTo>
                    <a:pt x="19088" y="5765"/>
                    <a:pt x="18586" y="6130"/>
                    <a:pt x="18084" y="6495"/>
                  </a:cubicBezTo>
                  <a:cubicBezTo>
                    <a:pt x="17581" y="6859"/>
                    <a:pt x="17079" y="7224"/>
                    <a:pt x="17581" y="7334"/>
                  </a:cubicBezTo>
                  <a:cubicBezTo>
                    <a:pt x="18084" y="7443"/>
                    <a:pt x="19591" y="7297"/>
                    <a:pt x="20470" y="7407"/>
                  </a:cubicBezTo>
                  <a:cubicBezTo>
                    <a:pt x="21349" y="7516"/>
                    <a:pt x="21600" y="7881"/>
                    <a:pt x="21098" y="8428"/>
                  </a:cubicBezTo>
                  <a:cubicBezTo>
                    <a:pt x="20595" y="8976"/>
                    <a:pt x="19340" y="9705"/>
                    <a:pt x="17958" y="10253"/>
                  </a:cubicBezTo>
                  <a:cubicBezTo>
                    <a:pt x="16577" y="10800"/>
                    <a:pt x="15070" y="11165"/>
                    <a:pt x="13563" y="1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603879" y="1347334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920"/>
                    <a:pt x="14400" y="3840"/>
                    <a:pt x="18000" y="7440"/>
                  </a:cubicBezTo>
                  <a:cubicBezTo>
                    <a:pt x="21600" y="11040"/>
                    <a:pt x="21600" y="163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5521329" y="965273"/>
              <a:ext cx="120651" cy="7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16" fill="norm" stroke="1" extrusionOk="0">
                  <a:moveTo>
                    <a:pt x="0" y="6924"/>
                  </a:moveTo>
                  <a:cubicBezTo>
                    <a:pt x="0" y="8031"/>
                    <a:pt x="0" y="9139"/>
                    <a:pt x="568" y="8308"/>
                  </a:cubicBezTo>
                  <a:cubicBezTo>
                    <a:pt x="1137" y="7478"/>
                    <a:pt x="2274" y="4708"/>
                    <a:pt x="3600" y="2493"/>
                  </a:cubicBezTo>
                  <a:cubicBezTo>
                    <a:pt x="4926" y="278"/>
                    <a:pt x="6442" y="-1384"/>
                    <a:pt x="9474" y="1662"/>
                  </a:cubicBezTo>
                  <a:cubicBezTo>
                    <a:pt x="12505" y="4708"/>
                    <a:pt x="17053" y="12462"/>
                    <a:pt x="21600" y="20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756279" y="1156834"/>
              <a:ext cx="1587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600"/>
                    <a:pt x="8640" y="7200"/>
                    <a:pt x="12240" y="10800"/>
                  </a:cubicBezTo>
                  <a:cubicBezTo>
                    <a:pt x="15840" y="14400"/>
                    <a:pt x="1872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5794379" y="1149110"/>
              <a:ext cx="152401" cy="31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21600" y="94"/>
                  </a:moveTo>
                  <a:cubicBezTo>
                    <a:pt x="20100" y="-51"/>
                    <a:pt x="18600" y="-196"/>
                    <a:pt x="16050" y="1036"/>
                  </a:cubicBezTo>
                  <a:cubicBezTo>
                    <a:pt x="13500" y="2268"/>
                    <a:pt x="9900" y="4878"/>
                    <a:pt x="7200" y="8067"/>
                  </a:cubicBezTo>
                  <a:cubicBezTo>
                    <a:pt x="4500" y="11256"/>
                    <a:pt x="2700" y="15025"/>
                    <a:pt x="1650" y="17345"/>
                  </a:cubicBezTo>
                  <a:cubicBezTo>
                    <a:pt x="600" y="19664"/>
                    <a:pt x="300" y="20534"/>
                    <a:pt x="0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5946779" y="1391784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5984879" y="129018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6073779" y="1118734"/>
              <a:ext cx="9101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7" y="0"/>
                  </a:moveTo>
                  <a:cubicBezTo>
                    <a:pt x="6530" y="1662"/>
                    <a:pt x="11553" y="3323"/>
                    <a:pt x="15321" y="6023"/>
                  </a:cubicBezTo>
                  <a:cubicBezTo>
                    <a:pt x="19088" y="8723"/>
                    <a:pt x="21600" y="12462"/>
                    <a:pt x="21600" y="15092"/>
                  </a:cubicBezTo>
                  <a:cubicBezTo>
                    <a:pt x="21600" y="17723"/>
                    <a:pt x="19088" y="19246"/>
                    <a:pt x="15070" y="20146"/>
                  </a:cubicBezTo>
                  <a:cubicBezTo>
                    <a:pt x="11051" y="21046"/>
                    <a:pt x="5526" y="213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6657979" y="1321934"/>
              <a:ext cx="279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73" y="0"/>
                    <a:pt x="10145" y="0"/>
                    <a:pt x="13745" y="3600"/>
                  </a:cubicBezTo>
                  <a:cubicBezTo>
                    <a:pt x="17345" y="7200"/>
                    <a:pt x="19473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6708779" y="1366384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6000"/>
                    <a:pt x="12065" y="10400"/>
                    <a:pt x="15665" y="6800"/>
                  </a:cubicBezTo>
                  <a:cubicBezTo>
                    <a:pt x="19265" y="3200"/>
                    <a:pt x="20432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6905629" y="1271134"/>
              <a:ext cx="9621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0" y="0"/>
                  </a:moveTo>
                  <a:cubicBezTo>
                    <a:pt x="5731" y="2800"/>
                    <a:pt x="11461" y="5600"/>
                    <a:pt x="15429" y="8100"/>
                  </a:cubicBezTo>
                  <a:cubicBezTo>
                    <a:pt x="19396" y="10600"/>
                    <a:pt x="21600" y="12800"/>
                    <a:pt x="18735" y="15000"/>
                  </a:cubicBezTo>
                  <a:cubicBezTo>
                    <a:pt x="15869" y="17200"/>
                    <a:pt x="7935" y="19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7297212" y="1154827"/>
              <a:ext cx="337672" cy="33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80" fill="norm" stroke="1" extrusionOk="0">
                  <a:moveTo>
                    <a:pt x="18765" y="1770"/>
                  </a:moveTo>
                  <a:cubicBezTo>
                    <a:pt x="19170" y="1223"/>
                    <a:pt x="19575" y="676"/>
                    <a:pt x="20182" y="334"/>
                  </a:cubicBezTo>
                  <a:cubicBezTo>
                    <a:pt x="20790" y="-7"/>
                    <a:pt x="21600" y="-144"/>
                    <a:pt x="21533" y="198"/>
                  </a:cubicBezTo>
                  <a:cubicBezTo>
                    <a:pt x="21465" y="540"/>
                    <a:pt x="20520" y="1360"/>
                    <a:pt x="18157" y="2590"/>
                  </a:cubicBezTo>
                  <a:cubicBezTo>
                    <a:pt x="15795" y="3821"/>
                    <a:pt x="12015" y="5461"/>
                    <a:pt x="8978" y="6691"/>
                  </a:cubicBezTo>
                  <a:cubicBezTo>
                    <a:pt x="5940" y="7922"/>
                    <a:pt x="3645" y="8742"/>
                    <a:pt x="2160" y="9426"/>
                  </a:cubicBezTo>
                  <a:cubicBezTo>
                    <a:pt x="675" y="10109"/>
                    <a:pt x="0" y="10656"/>
                    <a:pt x="0" y="10929"/>
                  </a:cubicBezTo>
                  <a:cubicBezTo>
                    <a:pt x="0" y="11203"/>
                    <a:pt x="675" y="11203"/>
                    <a:pt x="1755" y="11203"/>
                  </a:cubicBezTo>
                  <a:cubicBezTo>
                    <a:pt x="2835" y="11203"/>
                    <a:pt x="4320" y="11203"/>
                    <a:pt x="5400" y="11203"/>
                  </a:cubicBezTo>
                  <a:cubicBezTo>
                    <a:pt x="6480" y="11203"/>
                    <a:pt x="7155" y="11203"/>
                    <a:pt x="7628" y="11545"/>
                  </a:cubicBezTo>
                  <a:cubicBezTo>
                    <a:pt x="8100" y="11886"/>
                    <a:pt x="8370" y="12570"/>
                    <a:pt x="7493" y="13664"/>
                  </a:cubicBezTo>
                  <a:cubicBezTo>
                    <a:pt x="6615" y="14757"/>
                    <a:pt x="4590" y="16261"/>
                    <a:pt x="3308" y="17286"/>
                  </a:cubicBezTo>
                  <a:cubicBezTo>
                    <a:pt x="2025" y="18312"/>
                    <a:pt x="1485" y="18859"/>
                    <a:pt x="1080" y="19474"/>
                  </a:cubicBezTo>
                  <a:cubicBezTo>
                    <a:pt x="675" y="20089"/>
                    <a:pt x="405" y="20772"/>
                    <a:pt x="608" y="21114"/>
                  </a:cubicBezTo>
                  <a:cubicBezTo>
                    <a:pt x="810" y="21456"/>
                    <a:pt x="1485" y="21456"/>
                    <a:pt x="3983" y="21183"/>
                  </a:cubicBezTo>
                  <a:cubicBezTo>
                    <a:pt x="6480" y="20909"/>
                    <a:pt x="10800" y="20362"/>
                    <a:pt x="13297" y="20021"/>
                  </a:cubicBezTo>
                  <a:cubicBezTo>
                    <a:pt x="15795" y="19679"/>
                    <a:pt x="16470" y="19542"/>
                    <a:pt x="17145" y="19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7743829" y="1175884"/>
              <a:ext cx="165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15" y="7200"/>
                    <a:pt x="11631" y="14400"/>
                    <a:pt x="15231" y="18000"/>
                  </a:cubicBezTo>
                  <a:cubicBezTo>
                    <a:pt x="18831" y="21600"/>
                    <a:pt x="20215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7877179" y="1163184"/>
              <a:ext cx="952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927"/>
                    <a:pt x="11040" y="7855"/>
                    <a:pt x="7440" y="11455"/>
                  </a:cubicBezTo>
                  <a:cubicBezTo>
                    <a:pt x="3840" y="15055"/>
                    <a:pt x="1920" y="183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7972429" y="1423534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8048629" y="127748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8302629" y="1315584"/>
              <a:ext cx="76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0"/>
                    <a:pt x="14400" y="3600"/>
                  </a:cubicBezTo>
                  <a:cubicBezTo>
                    <a:pt x="18000" y="7200"/>
                    <a:pt x="198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8283579" y="1410834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8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38948" y="1630967"/>
              <a:ext cx="569632" cy="211243"/>
            </a:xfrm>
            <a:prstGeom prst="rect">
              <a:avLst/>
            </a:prstGeom>
            <a:effectLst/>
          </p:spPr>
        </p:pic>
        <p:sp>
          <p:nvSpPr>
            <p:cNvPr id="1185" name="Line"/>
            <p:cNvSpPr/>
            <p:nvPr/>
          </p:nvSpPr>
          <p:spPr>
            <a:xfrm>
              <a:off x="8722707" y="1219269"/>
              <a:ext cx="164606" cy="26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172" fill="norm" stroke="1" extrusionOk="0">
                  <a:moveTo>
                    <a:pt x="2305" y="5229"/>
                  </a:moveTo>
                  <a:cubicBezTo>
                    <a:pt x="2305" y="4201"/>
                    <a:pt x="2305" y="3172"/>
                    <a:pt x="2440" y="3086"/>
                  </a:cubicBezTo>
                  <a:cubicBezTo>
                    <a:pt x="2575" y="3001"/>
                    <a:pt x="2845" y="3858"/>
                    <a:pt x="2845" y="6686"/>
                  </a:cubicBezTo>
                  <a:cubicBezTo>
                    <a:pt x="2845" y="9515"/>
                    <a:pt x="2575" y="14315"/>
                    <a:pt x="2305" y="17229"/>
                  </a:cubicBezTo>
                  <a:cubicBezTo>
                    <a:pt x="2035" y="20143"/>
                    <a:pt x="1765" y="21172"/>
                    <a:pt x="1360" y="21172"/>
                  </a:cubicBezTo>
                  <a:cubicBezTo>
                    <a:pt x="955" y="21172"/>
                    <a:pt x="415" y="20143"/>
                    <a:pt x="145" y="17401"/>
                  </a:cubicBezTo>
                  <a:cubicBezTo>
                    <a:pt x="-125" y="14658"/>
                    <a:pt x="-125" y="10201"/>
                    <a:pt x="1090" y="6858"/>
                  </a:cubicBezTo>
                  <a:cubicBezTo>
                    <a:pt x="2305" y="3515"/>
                    <a:pt x="4735" y="1286"/>
                    <a:pt x="7975" y="429"/>
                  </a:cubicBezTo>
                  <a:cubicBezTo>
                    <a:pt x="11215" y="-428"/>
                    <a:pt x="15265" y="86"/>
                    <a:pt x="17830" y="1201"/>
                  </a:cubicBezTo>
                  <a:cubicBezTo>
                    <a:pt x="20395" y="2315"/>
                    <a:pt x="21475" y="4029"/>
                    <a:pt x="20800" y="6772"/>
                  </a:cubicBezTo>
                  <a:cubicBezTo>
                    <a:pt x="20125" y="9515"/>
                    <a:pt x="17695" y="13286"/>
                    <a:pt x="15265" y="17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8956679" y="1379084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9169134" y="1059332"/>
              <a:ext cx="167263" cy="55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85" fill="norm" stroke="1" extrusionOk="0">
                  <a:moveTo>
                    <a:pt x="3679" y="12359"/>
                  </a:moveTo>
                  <a:cubicBezTo>
                    <a:pt x="2869" y="14650"/>
                    <a:pt x="2059" y="16941"/>
                    <a:pt x="1654" y="18332"/>
                  </a:cubicBezTo>
                  <a:cubicBezTo>
                    <a:pt x="1249" y="19723"/>
                    <a:pt x="1249" y="20214"/>
                    <a:pt x="1249" y="20664"/>
                  </a:cubicBezTo>
                  <a:cubicBezTo>
                    <a:pt x="1249" y="21114"/>
                    <a:pt x="1249" y="21523"/>
                    <a:pt x="979" y="21482"/>
                  </a:cubicBezTo>
                  <a:cubicBezTo>
                    <a:pt x="709" y="21441"/>
                    <a:pt x="169" y="20950"/>
                    <a:pt x="34" y="19396"/>
                  </a:cubicBezTo>
                  <a:cubicBezTo>
                    <a:pt x="-101" y="17841"/>
                    <a:pt x="169" y="15223"/>
                    <a:pt x="709" y="12523"/>
                  </a:cubicBezTo>
                  <a:cubicBezTo>
                    <a:pt x="1249" y="9823"/>
                    <a:pt x="2059" y="7041"/>
                    <a:pt x="2869" y="5118"/>
                  </a:cubicBezTo>
                  <a:cubicBezTo>
                    <a:pt x="3679" y="3196"/>
                    <a:pt x="4489" y="2132"/>
                    <a:pt x="5434" y="1437"/>
                  </a:cubicBezTo>
                  <a:cubicBezTo>
                    <a:pt x="6379" y="741"/>
                    <a:pt x="7459" y="414"/>
                    <a:pt x="8674" y="209"/>
                  </a:cubicBezTo>
                  <a:cubicBezTo>
                    <a:pt x="9889" y="5"/>
                    <a:pt x="11239" y="-77"/>
                    <a:pt x="12454" y="87"/>
                  </a:cubicBezTo>
                  <a:cubicBezTo>
                    <a:pt x="13669" y="250"/>
                    <a:pt x="14749" y="659"/>
                    <a:pt x="15829" y="1559"/>
                  </a:cubicBezTo>
                  <a:cubicBezTo>
                    <a:pt x="16909" y="2459"/>
                    <a:pt x="17989" y="3850"/>
                    <a:pt x="17854" y="4996"/>
                  </a:cubicBezTo>
                  <a:cubicBezTo>
                    <a:pt x="17719" y="6141"/>
                    <a:pt x="16369" y="7041"/>
                    <a:pt x="15154" y="7655"/>
                  </a:cubicBezTo>
                  <a:cubicBezTo>
                    <a:pt x="13939" y="8268"/>
                    <a:pt x="12859" y="8596"/>
                    <a:pt x="12454" y="8555"/>
                  </a:cubicBezTo>
                  <a:cubicBezTo>
                    <a:pt x="12049" y="8514"/>
                    <a:pt x="12319" y="8105"/>
                    <a:pt x="13129" y="7900"/>
                  </a:cubicBezTo>
                  <a:cubicBezTo>
                    <a:pt x="13939" y="7696"/>
                    <a:pt x="15289" y="7696"/>
                    <a:pt x="16774" y="7859"/>
                  </a:cubicBezTo>
                  <a:cubicBezTo>
                    <a:pt x="18259" y="8023"/>
                    <a:pt x="19879" y="8350"/>
                    <a:pt x="20689" y="8800"/>
                  </a:cubicBezTo>
                  <a:cubicBezTo>
                    <a:pt x="21499" y="9250"/>
                    <a:pt x="21499" y="9823"/>
                    <a:pt x="20959" y="10273"/>
                  </a:cubicBezTo>
                  <a:cubicBezTo>
                    <a:pt x="20419" y="10723"/>
                    <a:pt x="19339" y="11050"/>
                    <a:pt x="18124" y="11296"/>
                  </a:cubicBezTo>
                  <a:cubicBezTo>
                    <a:pt x="16909" y="11541"/>
                    <a:pt x="15559" y="11705"/>
                    <a:pt x="14209" y="11787"/>
                  </a:cubicBezTo>
                  <a:cubicBezTo>
                    <a:pt x="12859" y="11868"/>
                    <a:pt x="11509" y="11868"/>
                    <a:pt x="10969" y="11828"/>
                  </a:cubicBezTo>
                  <a:cubicBezTo>
                    <a:pt x="10429" y="11787"/>
                    <a:pt x="10699" y="11705"/>
                    <a:pt x="10969" y="11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9405448" y="1296534"/>
              <a:ext cx="57708" cy="9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309" fill="norm" stroke="1" extrusionOk="0">
                  <a:moveTo>
                    <a:pt x="18609" y="8272"/>
                  </a:moveTo>
                  <a:cubicBezTo>
                    <a:pt x="14884" y="7813"/>
                    <a:pt x="11160" y="7353"/>
                    <a:pt x="8181" y="8043"/>
                  </a:cubicBezTo>
                  <a:cubicBezTo>
                    <a:pt x="5202" y="8732"/>
                    <a:pt x="2967" y="10570"/>
                    <a:pt x="1477" y="12868"/>
                  </a:cubicBezTo>
                  <a:cubicBezTo>
                    <a:pt x="-12" y="15166"/>
                    <a:pt x="-757" y="17923"/>
                    <a:pt x="1105" y="19532"/>
                  </a:cubicBezTo>
                  <a:cubicBezTo>
                    <a:pt x="2967" y="21140"/>
                    <a:pt x="7436" y="21600"/>
                    <a:pt x="11160" y="21140"/>
                  </a:cubicBezTo>
                  <a:cubicBezTo>
                    <a:pt x="14884" y="20681"/>
                    <a:pt x="17864" y="19302"/>
                    <a:pt x="19353" y="17464"/>
                  </a:cubicBezTo>
                  <a:cubicBezTo>
                    <a:pt x="20843" y="15626"/>
                    <a:pt x="20843" y="13328"/>
                    <a:pt x="17491" y="10340"/>
                  </a:cubicBezTo>
                  <a:cubicBezTo>
                    <a:pt x="14140" y="7353"/>
                    <a:pt x="7436" y="3677"/>
                    <a:pt x="7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9245884" y="815663"/>
              <a:ext cx="142596" cy="136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178" fill="norm" stroke="1" extrusionOk="0">
                  <a:moveTo>
                    <a:pt x="3293" y="6606"/>
                  </a:moveTo>
                  <a:cubicBezTo>
                    <a:pt x="2975" y="9878"/>
                    <a:pt x="2658" y="13151"/>
                    <a:pt x="2023" y="15933"/>
                  </a:cubicBezTo>
                  <a:cubicBezTo>
                    <a:pt x="1387" y="18715"/>
                    <a:pt x="434" y="21006"/>
                    <a:pt x="117" y="21169"/>
                  </a:cubicBezTo>
                  <a:cubicBezTo>
                    <a:pt x="-201" y="21333"/>
                    <a:pt x="117" y="19369"/>
                    <a:pt x="1228" y="15769"/>
                  </a:cubicBezTo>
                  <a:cubicBezTo>
                    <a:pt x="2340" y="12169"/>
                    <a:pt x="4246" y="6933"/>
                    <a:pt x="5834" y="3824"/>
                  </a:cubicBezTo>
                  <a:cubicBezTo>
                    <a:pt x="7423" y="715"/>
                    <a:pt x="8693" y="-267"/>
                    <a:pt x="9964" y="60"/>
                  </a:cubicBezTo>
                  <a:cubicBezTo>
                    <a:pt x="11234" y="388"/>
                    <a:pt x="12505" y="2024"/>
                    <a:pt x="14411" y="5133"/>
                  </a:cubicBezTo>
                  <a:cubicBezTo>
                    <a:pt x="16317" y="8242"/>
                    <a:pt x="18858" y="12824"/>
                    <a:pt x="21399" y="17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9788529" y="1252084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9887451" y="1163184"/>
              <a:ext cx="21729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985"/>
                    <a:pt x="-1443" y="9969"/>
                    <a:pt x="1502" y="13569"/>
                  </a:cubicBezTo>
                  <a:cubicBezTo>
                    <a:pt x="4448" y="17169"/>
                    <a:pt x="12302" y="19385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0169529" y="1075229"/>
              <a:ext cx="183762" cy="50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59" fill="norm" stroke="1" extrusionOk="0">
                  <a:moveTo>
                    <a:pt x="0" y="21559"/>
                  </a:moveTo>
                  <a:cubicBezTo>
                    <a:pt x="982" y="18460"/>
                    <a:pt x="1964" y="15362"/>
                    <a:pt x="3559" y="12354"/>
                  </a:cubicBezTo>
                  <a:cubicBezTo>
                    <a:pt x="5155" y="9346"/>
                    <a:pt x="7364" y="6430"/>
                    <a:pt x="9205" y="4470"/>
                  </a:cubicBezTo>
                  <a:cubicBezTo>
                    <a:pt x="11045" y="2511"/>
                    <a:pt x="12518" y="1508"/>
                    <a:pt x="13868" y="870"/>
                  </a:cubicBezTo>
                  <a:cubicBezTo>
                    <a:pt x="15218" y="232"/>
                    <a:pt x="16445" y="-41"/>
                    <a:pt x="17427" y="5"/>
                  </a:cubicBezTo>
                  <a:cubicBezTo>
                    <a:pt x="18409" y="50"/>
                    <a:pt x="19145" y="415"/>
                    <a:pt x="19391" y="1144"/>
                  </a:cubicBezTo>
                  <a:cubicBezTo>
                    <a:pt x="19636" y="1873"/>
                    <a:pt x="19391" y="2967"/>
                    <a:pt x="18900" y="3696"/>
                  </a:cubicBezTo>
                  <a:cubicBezTo>
                    <a:pt x="18409" y="4425"/>
                    <a:pt x="17673" y="4789"/>
                    <a:pt x="16936" y="5154"/>
                  </a:cubicBezTo>
                  <a:cubicBezTo>
                    <a:pt x="16200" y="5518"/>
                    <a:pt x="15464" y="5883"/>
                    <a:pt x="15709" y="6020"/>
                  </a:cubicBezTo>
                  <a:cubicBezTo>
                    <a:pt x="15955" y="6156"/>
                    <a:pt x="17182" y="6065"/>
                    <a:pt x="18164" y="6202"/>
                  </a:cubicBezTo>
                  <a:cubicBezTo>
                    <a:pt x="19145" y="6339"/>
                    <a:pt x="19882" y="6703"/>
                    <a:pt x="20495" y="7159"/>
                  </a:cubicBezTo>
                  <a:cubicBezTo>
                    <a:pt x="21109" y="7615"/>
                    <a:pt x="21600" y="8162"/>
                    <a:pt x="21109" y="8891"/>
                  </a:cubicBezTo>
                  <a:cubicBezTo>
                    <a:pt x="20618" y="9620"/>
                    <a:pt x="19145" y="10531"/>
                    <a:pt x="17550" y="11032"/>
                  </a:cubicBezTo>
                  <a:cubicBezTo>
                    <a:pt x="15955" y="11534"/>
                    <a:pt x="14236" y="11625"/>
                    <a:pt x="13377" y="11443"/>
                  </a:cubicBezTo>
                  <a:cubicBezTo>
                    <a:pt x="12518" y="11260"/>
                    <a:pt x="12518" y="10805"/>
                    <a:pt x="12518" y="10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0442579" y="1277484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10317696" y="851523"/>
              <a:ext cx="137584" cy="10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5649" y="10070"/>
                  </a:moveTo>
                  <a:cubicBezTo>
                    <a:pt x="4652" y="11731"/>
                    <a:pt x="3655" y="13393"/>
                    <a:pt x="2492" y="15677"/>
                  </a:cubicBezTo>
                  <a:cubicBezTo>
                    <a:pt x="1329" y="17962"/>
                    <a:pt x="0" y="20870"/>
                    <a:pt x="0" y="21077"/>
                  </a:cubicBezTo>
                  <a:cubicBezTo>
                    <a:pt x="0" y="21285"/>
                    <a:pt x="1329" y="18793"/>
                    <a:pt x="3655" y="15054"/>
                  </a:cubicBezTo>
                  <a:cubicBezTo>
                    <a:pt x="5982" y="11316"/>
                    <a:pt x="9305" y="6331"/>
                    <a:pt x="11797" y="3423"/>
                  </a:cubicBezTo>
                  <a:cubicBezTo>
                    <a:pt x="14289" y="516"/>
                    <a:pt x="15951" y="-315"/>
                    <a:pt x="17280" y="100"/>
                  </a:cubicBezTo>
                  <a:cubicBezTo>
                    <a:pt x="18609" y="516"/>
                    <a:pt x="19606" y="2177"/>
                    <a:pt x="20271" y="5916"/>
                  </a:cubicBezTo>
                  <a:cubicBezTo>
                    <a:pt x="20935" y="9654"/>
                    <a:pt x="21268" y="15470"/>
                    <a:pt x="21600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10730737" y="1078265"/>
              <a:ext cx="233675" cy="29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63" fill="norm" stroke="1" extrusionOk="0">
                  <a:moveTo>
                    <a:pt x="19452" y="1572"/>
                  </a:moveTo>
                  <a:cubicBezTo>
                    <a:pt x="20417" y="951"/>
                    <a:pt x="21381" y="329"/>
                    <a:pt x="21285" y="96"/>
                  </a:cubicBezTo>
                  <a:cubicBezTo>
                    <a:pt x="21188" y="-137"/>
                    <a:pt x="20031" y="18"/>
                    <a:pt x="17042" y="951"/>
                  </a:cubicBezTo>
                  <a:cubicBezTo>
                    <a:pt x="14052" y="1883"/>
                    <a:pt x="9231" y="3592"/>
                    <a:pt x="6435" y="4758"/>
                  </a:cubicBezTo>
                  <a:cubicBezTo>
                    <a:pt x="3638" y="5923"/>
                    <a:pt x="2867" y="6545"/>
                    <a:pt x="2867" y="7167"/>
                  </a:cubicBezTo>
                  <a:cubicBezTo>
                    <a:pt x="2867" y="7788"/>
                    <a:pt x="3638" y="8410"/>
                    <a:pt x="4795" y="8876"/>
                  </a:cubicBezTo>
                  <a:cubicBezTo>
                    <a:pt x="5952" y="9342"/>
                    <a:pt x="7495" y="9653"/>
                    <a:pt x="8845" y="9964"/>
                  </a:cubicBezTo>
                  <a:cubicBezTo>
                    <a:pt x="10195" y="10275"/>
                    <a:pt x="11352" y="10585"/>
                    <a:pt x="12124" y="11129"/>
                  </a:cubicBezTo>
                  <a:cubicBezTo>
                    <a:pt x="12895" y="11673"/>
                    <a:pt x="13281" y="12450"/>
                    <a:pt x="13088" y="13072"/>
                  </a:cubicBezTo>
                  <a:cubicBezTo>
                    <a:pt x="12895" y="13693"/>
                    <a:pt x="12124" y="14159"/>
                    <a:pt x="10002" y="15092"/>
                  </a:cubicBezTo>
                  <a:cubicBezTo>
                    <a:pt x="7881" y="16024"/>
                    <a:pt x="4410" y="17423"/>
                    <a:pt x="2385" y="18510"/>
                  </a:cubicBezTo>
                  <a:cubicBezTo>
                    <a:pt x="360" y="19598"/>
                    <a:pt x="-219" y="20375"/>
                    <a:pt x="70" y="20841"/>
                  </a:cubicBezTo>
                  <a:cubicBezTo>
                    <a:pt x="360" y="21308"/>
                    <a:pt x="1517" y="21463"/>
                    <a:pt x="4120" y="21463"/>
                  </a:cubicBezTo>
                  <a:cubicBezTo>
                    <a:pt x="6724" y="21463"/>
                    <a:pt x="10774" y="21308"/>
                    <a:pt x="13763" y="20686"/>
                  </a:cubicBezTo>
                  <a:cubicBezTo>
                    <a:pt x="16752" y="20064"/>
                    <a:pt x="18681" y="18977"/>
                    <a:pt x="20610" y="17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11052179" y="1125084"/>
              <a:ext cx="158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3857"/>
                    <a:pt x="7488" y="7714"/>
                    <a:pt x="11088" y="11314"/>
                  </a:cubicBezTo>
                  <a:cubicBezTo>
                    <a:pt x="14688" y="14914"/>
                    <a:pt x="18144" y="182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11090279" y="1131434"/>
              <a:ext cx="1714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900"/>
                    <a:pt x="16800" y="1800"/>
                    <a:pt x="13733" y="3870"/>
                  </a:cubicBezTo>
                  <a:cubicBezTo>
                    <a:pt x="10667" y="5940"/>
                    <a:pt x="6933" y="9180"/>
                    <a:pt x="4533" y="12330"/>
                  </a:cubicBezTo>
                  <a:cubicBezTo>
                    <a:pt x="2133" y="15480"/>
                    <a:pt x="1067" y="185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11274429" y="1340984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11293479" y="1239384"/>
              <a:ext cx="13924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702" fill="norm" stroke="1" extrusionOk="0">
                  <a:moveTo>
                    <a:pt x="0" y="5891"/>
                  </a:moveTo>
                  <a:cubicBezTo>
                    <a:pt x="9257" y="13745"/>
                    <a:pt x="18514" y="21600"/>
                    <a:pt x="20057" y="20618"/>
                  </a:cubicBezTo>
                  <a:cubicBezTo>
                    <a:pt x="21600" y="19636"/>
                    <a:pt x="15429" y="9818"/>
                    <a:pt x="92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0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29479" y="1587416"/>
              <a:ext cx="863601" cy="166319"/>
            </a:xfrm>
            <a:prstGeom prst="rect">
              <a:avLst/>
            </a:prstGeom>
            <a:effectLst/>
          </p:spPr>
        </p:pic>
        <p:pic>
          <p:nvPicPr>
            <p:cNvPr id="120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13372" y="1827118"/>
              <a:ext cx="346358" cy="282217"/>
            </a:xfrm>
            <a:prstGeom prst="rect">
              <a:avLst/>
            </a:prstGeom>
            <a:effectLst/>
          </p:spPr>
        </p:pic>
        <p:pic>
          <p:nvPicPr>
            <p:cNvPr id="12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689979" y="1690234"/>
              <a:ext cx="2326218" cy="139701"/>
            </a:xfrm>
            <a:prstGeom prst="rect">
              <a:avLst/>
            </a:prstGeom>
            <a:effectLst/>
          </p:spPr>
        </p:pic>
        <p:pic>
          <p:nvPicPr>
            <p:cNvPr id="120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77479" y="1925891"/>
              <a:ext cx="355601" cy="361244"/>
            </a:xfrm>
            <a:prstGeom prst="rect">
              <a:avLst/>
            </a:prstGeom>
            <a:effectLst/>
          </p:spPr>
        </p:pic>
        <p:sp>
          <p:nvSpPr>
            <p:cNvPr id="1208" name="Line"/>
            <p:cNvSpPr/>
            <p:nvPr/>
          </p:nvSpPr>
          <p:spPr>
            <a:xfrm>
              <a:off x="5932338" y="2869071"/>
              <a:ext cx="395442" cy="3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19647" fill="norm" stroke="1" extrusionOk="0">
                  <a:moveTo>
                    <a:pt x="784" y="5170"/>
                  </a:moveTo>
                  <a:cubicBezTo>
                    <a:pt x="325" y="10252"/>
                    <a:pt x="-135" y="15335"/>
                    <a:pt x="37" y="17876"/>
                  </a:cubicBezTo>
                  <a:cubicBezTo>
                    <a:pt x="210" y="20417"/>
                    <a:pt x="1014" y="20417"/>
                    <a:pt x="3599" y="16605"/>
                  </a:cubicBezTo>
                  <a:cubicBezTo>
                    <a:pt x="6184" y="12793"/>
                    <a:pt x="10550" y="5170"/>
                    <a:pt x="13825" y="1993"/>
                  </a:cubicBezTo>
                  <a:cubicBezTo>
                    <a:pt x="17099" y="-1183"/>
                    <a:pt x="19282" y="88"/>
                    <a:pt x="21465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5984879" y="2953884"/>
              <a:ext cx="349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9800"/>
                    <a:pt x="2618" y="18000"/>
                    <a:pt x="5367" y="15600"/>
                  </a:cubicBezTo>
                  <a:cubicBezTo>
                    <a:pt x="8116" y="13200"/>
                    <a:pt x="12305" y="10200"/>
                    <a:pt x="15251" y="7500"/>
                  </a:cubicBezTo>
                  <a:cubicBezTo>
                    <a:pt x="18196" y="4800"/>
                    <a:pt x="1989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6264279" y="2757034"/>
              <a:ext cx="21182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600" fill="norm" stroke="1" extrusionOk="0">
                  <a:moveTo>
                    <a:pt x="0" y="0"/>
                  </a:moveTo>
                  <a:cubicBezTo>
                    <a:pt x="3355" y="0"/>
                    <a:pt x="6711" y="0"/>
                    <a:pt x="10171" y="818"/>
                  </a:cubicBezTo>
                  <a:cubicBezTo>
                    <a:pt x="13631" y="1636"/>
                    <a:pt x="17196" y="3273"/>
                    <a:pt x="19188" y="5073"/>
                  </a:cubicBezTo>
                  <a:cubicBezTo>
                    <a:pt x="21181" y="6873"/>
                    <a:pt x="21600" y="8836"/>
                    <a:pt x="20027" y="11045"/>
                  </a:cubicBezTo>
                  <a:cubicBezTo>
                    <a:pt x="18454" y="13255"/>
                    <a:pt x="14889" y="15709"/>
                    <a:pt x="12687" y="17264"/>
                  </a:cubicBezTo>
                  <a:cubicBezTo>
                    <a:pt x="10485" y="18818"/>
                    <a:pt x="9647" y="19473"/>
                    <a:pt x="9856" y="20045"/>
                  </a:cubicBezTo>
                  <a:cubicBezTo>
                    <a:pt x="10066" y="20618"/>
                    <a:pt x="11324" y="21109"/>
                    <a:pt x="125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6873879" y="2795134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1200"/>
                    <a:pt x="8229" y="2400"/>
                    <a:pt x="11486" y="5250"/>
                  </a:cubicBezTo>
                  <a:cubicBezTo>
                    <a:pt x="14743" y="8100"/>
                    <a:pt x="17143" y="12600"/>
                    <a:pt x="18686" y="15600"/>
                  </a:cubicBezTo>
                  <a:cubicBezTo>
                    <a:pt x="20229" y="18600"/>
                    <a:pt x="20914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6969129" y="2820534"/>
              <a:ext cx="133351" cy="3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0"/>
                  </a:moveTo>
                  <a:cubicBezTo>
                    <a:pt x="19200" y="1287"/>
                    <a:pt x="16800" y="2575"/>
                    <a:pt x="13886" y="5579"/>
                  </a:cubicBezTo>
                  <a:cubicBezTo>
                    <a:pt x="10971" y="8583"/>
                    <a:pt x="7543" y="13303"/>
                    <a:pt x="5486" y="16021"/>
                  </a:cubicBezTo>
                  <a:cubicBezTo>
                    <a:pt x="3429" y="18739"/>
                    <a:pt x="2743" y="19454"/>
                    <a:pt x="1886" y="20170"/>
                  </a:cubicBezTo>
                  <a:cubicBezTo>
                    <a:pt x="1029" y="20885"/>
                    <a:pt x="0" y="21600"/>
                    <a:pt x="0" y="21385"/>
                  </a:cubicBezTo>
                  <a:cubicBezTo>
                    <a:pt x="0" y="21171"/>
                    <a:pt x="1029" y="20026"/>
                    <a:pt x="2057" y="18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6892929" y="2657551"/>
              <a:ext cx="279401" cy="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3" y="15709"/>
                    <a:pt x="2945" y="9818"/>
                    <a:pt x="6136" y="5891"/>
                  </a:cubicBezTo>
                  <a:cubicBezTo>
                    <a:pt x="9327" y="1964"/>
                    <a:pt x="14236" y="0"/>
                    <a:pt x="17100" y="0"/>
                  </a:cubicBezTo>
                  <a:cubicBezTo>
                    <a:pt x="19964" y="0"/>
                    <a:pt x="20782" y="1964"/>
                    <a:pt x="21600" y="3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7464429" y="3004684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7521579" y="3093584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7991479" y="2827942"/>
              <a:ext cx="173071" cy="53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557" fill="norm" stroke="1" extrusionOk="0">
                  <a:moveTo>
                    <a:pt x="0" y="21557"/>
                  </a:moveTo>
                  <a:cubicBezTo>
                    <a:pt x="520" y="18557"/>
                    <a:pt x="1041" y="15557"/>
                    <a:pt x="2212" y="12600"/>
                  </a:cubicBezTo>
                  <a:cubicBezTo>
                    <a:pt x="3383" y="9643"/>
                    <a:pt x="5205" y="6728"/>
                    <a:pt x="6896" y="4800"/>
                  </a:cubicBezTo>
                  <a:cubicBezTo>
                    <a:pt x="8588" y="2871"/>
                    <a:pt x="10149" y="1928"/>
                    <a:pt x="11451" y="1286"/>
                  </a:cubicBezTo>
                  <a:cubicBezTo>
                    <a:pt x="12752" y="643"/>
                    <a:pt x="13793" y="300"/>
                    <a:pt x="14964" y="128"/>
                  </a:cubicBezTo>
                  <a:cubicBezTo>
                    <a:pt x="16135" y="-43"/>
                    <a:pt x="17436" y="-43"/>
                    <a:pt x="18607" y="128"/>
                  </a:cubicBezTo>
                  <a:cubicBezTo>
                    <a:pt x="19778" y="300"/>
                    <a:pt x="20819" y="643"/>
                    <a:pt x="21080" y="1586"/>
                  </a:cubicBezTo>
                  <a:cubicBezTo>
                    <a:pt x="21340" y="2528"/>
                    <a:pt x="20819" y="4071"/>
                    <a:pt x="20039" y="5100"/>
                  </a:cubicBezTo>
                  <a:cubicBezTo>
                    <a:pt x="19258" y="6128"/>
                    <a:pt x="18217" y="6643"/>
                    <a:pt x="17176" y="7028"/>
                  </a:cubicBezTo>
                  <a:cubicBezTo>
                    <a:pt x="16135" y="7414"/>
                    <a:pt x="15094" y="7671"/>
                    <a:pt x="15224" y="7800"/>
                  </a:cubicBezTo>
                  <a:cubicBezTo>
                    <a:pt x="15354" y="7928"/>
                    <a:pt x="16655" y="7928"/>
                    <a:pt x="17827" y="8057"/>
                  </a:cubicBezTo>
                  <a:cubicBezTo>
                    <a:pt x="18998" y="8186"/>
                    <a:pt x="20039" y="8443"/>
                    <a:pt x="20689" y="8786"/>
                  </a:cubicBezTo>
                  <a:cubicBezTo>
                    <a:pt x="21340" y="9128"/>
                    <a:pt x="21600" y="9557"/>
                    <a:pt x="20689" y="10114"/>
                  </a:cubicBezTo>
                  <a:cubicBezTo>
                    <a:pt x="19778" y="10671"/>
                    <a:pt x="17696" y="11357"/>
                    <a:pt x="16135" y="11571"/>
                  </a:cubicBezTo>
                  <a:cubicBezTo>
                    <a:pt x="14573" y="11786"/>
                    <a:pt x="13533" y="11528"/>
                    <a:pt x="12492" y="1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8240835" y="3030084"/>
              <a:ext cx="44686" cy="9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124" fill="norm" stroke="1" extrusionOk="0">
                  <a:moveTo>
                    <a:pt x="10513" y="11270"/>
                  </a:moveTo>
                  <a:cubicBezTo>
                    <a:pt x="5817" y="12678"/>
                    <a:pt x="1121" y="14087"/>
                    <a:pt x="182" y="15965"/>
                  </a:cubicBezTo>
                  <a:cubicBezTo>
                    <a:pt x="-757" y="17843"/>
                    <a:pt x="2060" y="20191"/>
                    <a:pt x="5817" y="20896"/>
                  </a:cubicBezTo>
                  <a:cubicBezTo>
                    <a:pt x="9573" y="21600"/>
                    <a:pt x="14269" y="20661"/>
                    <a:pt x="17086" y="18313"/>
                  </a:cubicBezTo>
                  <a:cubicBezTo>
                    <a:pt x="19904" y="15965"/>
                    <a:pt x="20843" y="12209"/>
                    <a:pt x="18495" y="8922"/>
                  </a:cubicBezTo>
                  <a:cubicBezTo>
                    <a:pt x="16147" y="5635"/>
                    <a:pt x="10513" y="2817"/>
                    <a:pt x="48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8147334" y="2575392"/>
              <a:ext cx="123546" cy="13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464" fill="norm" stroke="1" extrusionOk="0">
                  <a:moveTo>
                    <a:pt x="9287" y="8579"/>
                  </a:moveTo>
                  <a:cubicBezTo>
                    <a:pt x="7090" y="11569"/>
                    <a:pt x="4893" y="14560"/>
                    <a:pt x="3246" y="16886"/>
                  </a:cubicBezTo>
                  <a:cubicBezTo>
                    <a:pt x="1599" y="19212"/>
                    <a:pt x="500" y="20874"/>
                    <a:pt x="134" y="20376"/>
                  </a:cubicBezTo>
                  <a:cubicBezTo>
                    <a:pt x="-232" y="19877"/>
                    <a:pt x="134" y="17219"/>
                    <a:pt x="1415" y="14228"/>
                  </a:cubicBezTo>
                  <a:cubicBezTo>
                    <a:pt x="2697" y="11237"/>
                    <a:pt x="4893" y="7914"/>
                    <a:pt x="6724" y="5588"/>
                  </a:cubicBezTo>
                  <a:cubicBezTo>
                    <a:pt x="8554" y="3262"/>
                    <a:pt x="10019" y="1932"/>
                    <a:pt x="11666" y="936"/>
                  </a:cubicBezTo>
                  <a:cubicBezTo>
                    <a:pt x="13314" y="-61"/>
                    <a:pt x="15144" y="-726"/>
                    <a:pt x="16792" y="1434"/>
                  </a:cubicBezTo>
                  <a:cubicBezTo>
                    <a:pt x="18439" y="3594"/>
                    <a:pt x="19904" y="8579"/>
                    <a:pt x="21368" y="13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8601079" y="2972934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4400"/>
                    <a:pt x="11829" y="7200"/>
                    <a:pt x="15429" y="360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8677642" y="2896734"/>
              <a:ext cx="3138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629"/>
                    <a:pt x="-1582" y="9257"/>
                    <a:pt x="1118" y="12857"/>
                  </a:cubicBezTo>
                  <a:cubicBezTo>
                    <a:pt x="3818" y="16457"/>
                    <a:pt x="11918" y="19029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9077329" y="2864984"/>
              <a:ext cx="184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62" y="4865"/>
                    <a:pt x="10924" y="9730"/>
                    <a:pt x="14524" y="13330"/>
                  </a:cubicBezTo>
                  <a:cubicBezTo>
                    <a:pt x="18124" y="16930"/>
                    <a:pt x="19862" y="192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9102729" y="2864984"/>
              <a:ext cx="158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4000"/>
                    <a:pt x="11232" y="8000"/>
                    <a:pt x="7632" y="11600"/>
                  </a:cubicBezTo>
                  <a:cubicBezTo>
                    <a:pt x="4032" y="15200"/>
                    <a:pt x="2016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9001129" y="2795134"/>
              <a:ext cx="311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22" y="17280"/>
                    <a:pt x="2645" y="12960"/>
                    <a:pt x="5804" y="9360"/>
                  </a:cubicBezTo>
                  <a:cubicBezTo>
                    <a:pt x="8963" y="5760"/>
                    <a:pt x="13959" y="2880"/>
                    <a:pt x="16898" y="1440"/>
                  </a:cubicBezTo>
                  <a:cubicBezTo>
                    <a:pt x="19837" y="0"/>
                    <a:pt x="2071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9477379" y="3068184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9671642" y="2805465"/>
              <a:ext cx="207615" cy="49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240" fill="norm" stroke="1" extrusionOk="0">
                  <a:moveTo>
                    <a:pt x="4800" y="6066"/>
                  </a:moveTo>
                  <a:cubicBezTo>
                    <a:pt x="4368" y="8687"/>
                    <a:pt x="3936" y="11307"/>
                    <a:pt x="3504" y="13296"/>
                  </a:cubicBezTo>
                  <a:cubicBezTo>
                    <a:pt x="3072" y="15284"/>
                    <a:pt x="2640" y="16640"/>
                    <a:pt x="2100" y="17995"/>
                  </a:cubicBezTo>
                  <a:cubicBezTo>
                    <a:pt x="1560" y="19351"/>
                    <a:pt x="912" y="20707"/>
                    <a:pt x="480" y="21113"/>
                  </a:cubicBezTo>
                  <a:cubicBezTo>
                    <a:pt x="48" y="21520"/>
                    <a:pt x="-168" y="20978"/>
                    <a:pt x="156" y="18989"/>
                  </a:cubicBezTo>
                  <a:cubicBezTo>
                    <a:pt x="480" y="17001"/>
                    <a:pt x="1344" y="13567"/>
                    <a:pt x="2316" y="10675"/>
                  </a:cubicBezTo>
                  <a:cubicBezTo>
                    <a:pt x="3288" y="7783"/>
                    <a:pt x="4368" y="5433"/>
                    <a:pt x="5448" y="3761"/>
                  </a:cubicBezTo>
                  <a:cubicBezTo>
                    <a:pt x="6528" y="2089"/>
                    <a:pt x="7608" y="1095"/>
                    <a:pt x="8688" y="553"/>
                  </a:cubicBezTo>
                  <a:cubicBezTo>
                    <a:pt x="9768" y="10"/>
                    <a:pt x="10848" y="-80"/>
                    <a:pt x="12360" y="56"/>
                  </a:cubicBezTo>
                  <a:cubicBezTo>
                    <a:pt x="13872" y="191"/>
                    <a:pt x="15816" y="553"/>
                    <a:pt x="17436" y="1140"/>
                  </a:cubicBezTo>
                  <a:cubicBezTo>
                    <a:pt x="19056" y="1728"/>
                    <a:pt x="20352" y="2541"/>
                    <a:pt x="20676" y="3219"/>
                  </a:cubicBezTo>
                  <a:cubicBezTo>
                    <a:pt x="21000" y="3897"/>
                    <a:pt x="20352" y="4439"/>
                    <a:pt x="19488" y="4846"/>
                  </a:cubicBezTo>
                  <a:cubicBezTo>
                    <a:pt x="18624" y="5252"/>
                    <a:pt x="17544" y="5523"/>
                    <a:pt x="16464" y="5794"/>
                  </a:cubicBezTo>
                  <a:cubicBezTo>
                    <a:pt x="15384" y="6066"/>
                    <a:pt x="14304" y="6337"/>
                    <a:pt x="14304" y="6608"/>
                  </a:cubicBezTo>
                  <a:cubicBezTo>
                    <a:pt x="14304" y="6879"/>
                    <a:pt x="15384" y="7150"/>
                    <a:pt x="16680" y="7602"/>
                  </a:cubicBezTo>
                  <a:cubicBezTo>
                    <a:pt x="17976" y="8054"/>
                    <a:pt x="19488" y="8687"/>
                    <a:pt x="20352" y="9229"/>
                  </a:cubicBezTo>
                  <a:cubicBezTo>
                    <a:pt x="21216" y="9771"/>
                    <a:pt x="21432" y="10223"/>
                    <a:pt x="20892" y="10584"/>
                  </a:cubicBezTo>
                  <a:cubicBezTo>
                    <a:pt x="20352" y="10946"/>
                    <a:pt x="19056" y="11217"/>
                    <a:pt x="17868" y="11353"/>
                  </a:cubicBezTo>
                  <a:cubicBezTo>
                    <a:pt x="16680" y="11488"/>
                    <a:pt x="15600" y="11488"/>
                    <a:pt x="14520" y="11488"/>
                  </a:cubicBezTo>
                  <a:cubicBezTo>
                    <a:pt x="13440" y="11488"/>
                    <a:pt x="12360" y="11488"/>
                    <a:pt x="11928" y="11353"/>
                  </a:cubicBezTo>
                  <a:cubicBezTo>
                    <a:pt x="11496" y="11217"/>
                    <a:pt x="11712" y="10946"/>
                    <a:pt x="11928" y="10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9959979" y="3055484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400"/>
                    <a:pt x="21600" y="4800"/>
                    <a:pt x="21600" y="8400"/>
                  </a:cubicBezTo>
                  <a:cubicBezTo>
                    <a:pt x="21600" y="12000"/>
                    <a:pt x="1080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9773279" y="2636384"/>
              <a:ext cx="116851" cy="13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165" fill="norm" stroke="1" extrusionOk="0">
                  <a:moveTo>
                    <a:pt x="5093" y="8229"/>
                  </a:moveTo>
                  <a:cubicBezTo>
                    <a:pt x="3550" y="11314"/>
                    <a:pt x="2007" y="14400"/>
                    <a:pt x="1043" y="16971"/>
                  </a:cubicBezTo>
                  <a:cubicBezTo>
                    <a:pt x="79" y="19543"/>
                    <a:pt x="-307" y="21600"/>
                    <a:pt x="272" y="21086"/>
                  </a:cubicBezTo>
                  <a:cubicBezTo>
                    <a:pt x="850" y="20571"/>
                    <a:pt x="2393" y="17486"/>
                    <a:pt x="4129" y="13886"/>
                  </a:cubicBezTo>
                  <a:cubicBezTo>
                    <a:pt x="5864" y="10286"/>
                    <a:pt x="7793" y="6171"/>
                    <a:pt x="9722" y="3600"/>
                  </a:cubicBezTo>
                  <a:cubicBezTo>
                    <a:pt x="11650" y="1029"/>
                    <a:pt x="13579" y="0"/>
                    <a:pt x="15314" y="0"/>
                  </a:cubicBezTo>
                  <a:cubicBezTo>
                    <a:pt x="17050" y="0"/>
                    <a:pt x="18593" y="1029"/>
                    <a:pt x="19557" y="4286"/>
                  </a:cubicBezTo>
                  <a:cubicBezTo>
                    <a:pt x="20522" y="7543"/>
                    <a:pt x="20907" y="13029"/>
                    <a:pt x="21293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5808974" y="3887334"/>
              <a:ext cx="31560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4623" y="0"/>
                  </a:moveTo>
                  <a:cubicBezTo>
                    <a:pt x="3903" y="1029"/>
                    <a:pt x="3183" y="2057"/>
                    <a:pt x="2247" y="3600"/>
                  </a:cubicBezTo>
                  <a:cubicBezTo>
                    <a:pt x="1311" y="5143"/>
                    <a:pt x="159" y="7200"/>
                    <a:pt x="15" y="8229"/>
                  </a:cubicBezTo>
                  <a:cubicBezTo>
                    <a:pt x="-129" y="9257"/>
                    <a:pt x="735" y="9257"/>
                    <a:pt x="3687" y="7714"/>
                  </a:cubicBezTo>
                  <a:cubicBezTo>
                    <a:pt x="6639" y="6171"/>
                    <a:pt x="11679" y="3086"/>
                    <a:pt x="14991" y="5143"/>
                  </a:cubicBezTo>
                  <a:cubicBezTo>
                    <a:pt x="18303" y="7200"/>
                    <a:pt x="19887" y="14400"/>
                    <a:pt x="214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5864229" y="3982584"/>
              <a:ext cx="374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3" y="18277"/>
                    <a:pt x="7566" y="14954"/>
                    <a:pt x="11166" y="11354"/>
                  </a:cubicBezTo>
                  <a:cubicBezTo>
                    <a:pt x="14766" y="7754"/>
                    <a:pt x="18183" y="38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6154212" y="3840515"/>
              <a:ext cx="151823" cy="256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44" fill="norm" stroke="1" extrusionOk="0">
                  <a:moveTo>
                    <a:pt x="2959" y="1792"/>
                  </a:moveTo>
                  <a:cubicBezTo>
                    <a:pt x="1479" y="1083"/>
                    <a:pt x="0" y="375"/>
                    <a:pt x="0" y="110"/>
                  </a:cubicBezTo>
                  <a:cubicBezTo>
                    <a:pt x="0" y="-156"/>
                    <a:pt x="1479" y="21"/>
                    <a:pt x="4734" y="1083"/>
                  </a:cubicBezTo>
                  <a:cubicBezTo>
                    <a:pt x="7989" y="2146"/>
                    <a:pt x="13019" y="4093"/>
                    <a:pt x="16422" y="6483"/>
                  </a:cubicBezTo>
                  <a:cubicBezTo>
                    <a:pt x="19825" y="8874"/>
                    <a:pt x="21600" y="11706"/>
                    <a:pt x="21156" y="13831"/>
                  </a:cubicBezTo>
                  <a:cubicBezTo>
                    <a:pt x="20712" y="15955"/>
                    <a:pt x="18049" y="17372"/>
                    <a:pt x="16274" y="18523"/>
                  </a:cubicBezTo>
                  <a:cubicBezTo>
                    <a:pt x="14499" y="19674"/>
                    <a:pt x="13611" y="20559"/>
                    <a:pt x="12723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7007654" y="3923716"/>
              <a:ext cx="187165" cy="57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69" fill="norm" stroke="1" extrusionOk="0">
                  <a:moveTo>
                    <a:pt x="1407" y="9796"/>
                  </a:moveTo>
                  <a:cubicBezTo>
                    <a:pt x="1164" y="12407"/>
                    <a:pt x="922" y="15018"/>
                    <a:pt x="800" y="16838"/>
                  </a:cubicBezTo>
                  <a:cubicBezTo>
                    <a:pt x="679" y="18658"/>
                    <a:pt x="679" y="19686"/>
                    <a:pt x="679" y="20398"/>
                  </a:cubicBezTo>
                  <a:cubicBezTo>
                    <a:pt x="679" y="21110"/>
                    <a:pt x="679" y="21506"/>
                    <a:pt x="558" y="21466"/>
                  </a:cubicBezTo>
                  <a:cubicBezTo>
                    <a:pt x="436" y="21427"/>
                    <a:pt x="194" y="20952"/>
                    <a:pt x="72" y="19053"/>
                  </a:cubicBezTo>
                  <a:cubicBezTo>
                    <a:pt x="-49" y="17154"/>
                    <a:pt x="-49" y="13831"/>
                    <a:pt x="315" y="10864"/>
                  </a:cubicBezTo>
                  <a:cubicBezTo>
                    <a:pt x="679" y="7897"/>
                    <a:pt x="1407" y="5286"/>
                    <a:pt x="2014" y="3743"/>
                  </a:cubicBezTo>
                  <a:cubicBezTo>
                    <a:pt x="2621" y="2201"/>
                    <a:pt x="3106" y="1726"/>
                    <a:pt x="3713" y="1291"/>
                  </a:cubicBezTo>
                  <a:cubicBezTo>
                    <a:pt x="4320" y="855"/>
                    <a:pt x="5048" y="460"/>
                    <a:pt x="6018" y="222"/>
                  </a:cubicBezTo>
                  <a:cubicBezTo>
                    <a:pt x="6989" y="-15"/>
                    <a:pt x="8203" y="-94"/>
                    <a:pt x="9416" y="143"/>
                  </a:cubicBezTo>
                  <a:cubicBezTo>
                    <a:pt x="10630" y="381"/>
                    <a:pt x="11843" y="935"/>
                    <a:pt x="12450" y="1963"/>
                  </a:cubicBezTo>
                  <a:cubicBezTo>
                    <a:pt x="13057" y="2992"/>
                    <a:pt x="13057" y="4495"/>
                    <a:pt x="12814" y="5444"/>
                  </a:cubicBezTo>
                  <a:cubicBezTo>
                    <a:pt x="12571" y="6394"/>
                    <a:pt x="12086" y="6790"/>
                    <a:pt x="12329" y="6869"/>
                  </a:cubicBezTo>
                  <a:cubicBezTo>
                    <a:pt x="12571" y="6948"/>
                    <a:pt x="13542" y="6710"/>
                    <a:pt x="14634" y="6552"/>
                  </a:cubicBezTo>
                  <a:cubicBezTo>
                    <a:pt x="15726" y="6394"/>
                    <a:pt x="16940" y="6315"/>
                    <a:pt x="18032" y="6433"/>
                  </a:cubicBezTo>
                  <a:cubicBezTo>
                    <a:pt x="19124" y="6552"/>
                    <a:pt x="20095" y="6869"/>
                    <a:pt x="20702" y="7225"/>
                  </a:cubicBezTo>
                  <a:cubicBezTo>
                    <a:pt x="21308" y="7581"/>
                    <a:pt x="21551" y="7976"/>
                    <a:pt x="21430" y="8372"/>
                  </a:cubicBezTo>
                  <a:cubicBezTo>
                    <a:pt x="21308" y="8768"/>
                    <a:pt x="20823" y="9163"/>
                    <a:pt x="19488" y="9519"/>
                  </a:cubicBezTo>
                  <a:cubicBezTo>
                    <a:pt x="18153" y="9875"/>
                    <a:pt x="15969" y="10192"/>
                    <a:pt x="14149" y="10350"/>
                  </a:cubicBezTo>
                  <a:cubicBezTo>
                    <a:pt x="12329" y="10508"/>
                    <a:pt x="10872" y="10508"/>
                    <a:pt x="9416" y="10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7271677" y="4122284"/>
              <a:ext cx="34011" cy="10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1" h="21186" fill="norm" stroke="1" extrusionOk="0">
                  <a:moveTo>
                    <a:pt x="8477" y="16848"/>
                  </a:moveTo>
                  <a:cubicBezTo>
                    <a:pt x="10877" y="14688"/>
                    <a:pt x="13277" y="12528"/>
                    <a:pt x="12077" y="12096"/>
                  </a:cubicBezTo>
                  <a:cubicBezTo>
                    <a:pt x="10877" y="11664"/>
                    <a:pt x="6077" y="12960"/>
                    <a:pt x="3077" y="14688"/>
                  </a:cubicBezTo>
                  <a:cubicBezTo>
                    <a:pt x="77" y="16416"/>
                    <a:pt x="-1123" y="18576"/>
                    <a:pt x="1277" y="19872"/>
                  </a:cubicBezTo>
                  <a:cubicBezTo>
                    <a:pt x="3677" y="21168"/>
                    <a:pt x="9677" y="21600"/>
                    <a:pt x="13877" y="20736"/>
                  </a:cubicBezTo>
                  <a:cubicBezTo>
                    <a:pt x="18077" y="19872"/>
                    <a:pt x="20477" y="17712"/>
                    <a:pt x="18677" y="14040"/>
                  </a:cubicBezTo>
                  <a:cubicBezTo>
                    <a:pt x="16877" y="10368"/>
                    <a:pt x="10877" y="5184"/>
                    <a:pt x="48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7115179" y="3669231"/>
              <a:ext cx="127001" cy="20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2793"/>
                  </a:moveTo>
                  <a:cubicBezTo>
                    <a:pt x="360" y="11691"/>
                    <a:pt x="720" y="10589"/>
                    <a:pt x="1080" y="10699"/>
                  </a:cubicBezTo>
                  <a:cubicBezTo>
                    <a:pt x="1440" y="10809"/>
                    <a:pt x="1800" y="12132"/>
                    <a:pt x="1800" y="13675"/>
                  </a:cubicBezTo>
                  <a:cubicBezTo>
                    <a:pt x="1800" y="15218"/>
                    <a:pt x="1440" y="16981"/>
                    <a:pt x="1080" y="18524"/>
                  </a:cubicBezTo>
                  <a:cubicBezTo>
                    <a:pt x="720" y="20067"/>
                    <a:pt x="360" y="21389"/>
                    <a:pt x="540" y="21389"/>
                  </a:cubicBezTo>
                  <a:cubicBezTo>
                    <a:pt x="720" y="21389"/>
                    <a:pt x="1440" y="20067"/>
                    <a:pt x="2880" y="16871"/>
                  </a:cubicBezTo>
                  <a:cubicBezTo>
                    <a:pt x="4320" y="13675"/>
                    <a:pt x="6480" y="8605"/>
                    <a:pt x="8100" y="5520"/>
                  </a:cubicBezTo>
                  <a:cubicBezTo>
                    <a:pt x="9720" y="2434"/>
                    <a:pt x="10800" y="1332"/>
                    <a:pt x="12240" y="671"/>
                  </a:cubicBezTo>
                  <a:cubicBezTo>
                    <a:pt x="13680" y="9"/>
                    <a:pt x="15480" y="-211"/>
                    <a:pt x="16740" y="230"/>
                  </a:cubicBezTo>
                  <a:cubicBezTo>
                    <a:pt x="18000" y="671"/>
                    <a:pt x="18720" y="1773"/>
                    <a:pt x="19440" y="4197"/>
                  </a:cubicBezTo>
                  <a:cubicBezTo>
                    <a:pt x="20160" y="6622"/>
                    <a:pt x="20880" y="10369"/>
                    <a:pt x="21600" y="14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7699379" y="3982584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7762879" y="4154034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8321679" y="3859565"/>
              <a:ext cx="215901" cy="16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2732"/>
                  </a:moveTo>
                  <a:cubicBezTo>
                    <a:pt x="635" y="1652"/>
                    <a:pt x="1271" y="572"/>
                    <a:pt x="2224" y="167"/>
                  </a:cubicBezTo>
                  <a:cubicBezTo>
                    <a:pt x="3176" y="-238"/>
                    <a:pt x="4447" y="32"/>
                    <a:pt x="6353" y="1652"/>
                  </a:cubicBezTo>
                  <a:cubicBezTo>
                    <a:pt x="8259" y="3272"/>
                    <a:pt x="10800" y="6242"/>
                    <a:pt x="13447" y="9752"/>
                  </a:cubicBezTo>
                  <a:cubicBezTo>
                    <a:pt x="16094" y="13262"/>
                    <a:pt x="18847" y="17312"/>
                    <a:pt x="21600" y="21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8480429" y="3919084"/>
              <a:ext cx="1079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5100"/>
                    <a:pt x="10588" y="10200"/>
                    <a:pt x="6988" y="13800"/>
                  </a:cubicBezTo>
                  <a:cubicBezTo>
                    <a:pt x="3388" y="17400"/>
                    <a:pt x="1694" y="195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8321679" y="3722234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5300"/>
                    <a:pt x="10145" y="9000"/>
                    <a:pt x="13745" y="5400"/>
                  </a:cubicBezTo>
                  <a:cubicBezTo>
                    <a:pt x="17345" y="1800"/>
                    <a:pt x="19473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8924929" y="4109584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9" y="20160"/>
                    <a:pt x="7958" y="18720"/>
                    <a:pt x="11558" y="15120"/>
                  </a:cubicBezTo>
                  <a:cubicBezTo>
                    <a:pt x="15158" y="11520"/>
                    <a:pt x="18379" y="57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9503691" y="3818760"/>
              <a:ext cx="213285" cy="58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79" fill="norm" stroke="1" extrusionOk="0">
                  <a:moveTo>
                    <a:pt x="4356" y="6921"/>
                  </a:moveTo>
                  <a:cubicBezTo>
                    <a:pt x="4144" y="9630"/>
                    <a:pt x="3933" y="12340"/>
                    <a:pt x="3509" y="14392"/>
                  </a:cubicBezTo>
                  <a:cubicBezTo>
                    <a:pt x="3085" y="16443"/>
                    <a:pt x="2450" y="17837"/>
                    <a:pt x="1815" y="18998"/>
                  </a:cubicBezTo>
                  <a:cubicBezTo>
                    <a:pt x="1180" y="20159"/>
                    <a:pt x="544" y="21088"/>
                    <a:pt x="227" y="21321"/>
                  </a:cubicBezTo>
                  <a:cubicBezTo>
                    <a:pt x="-91" y="21553"/>
                    <a:pt x="-91" y="21088"/>
                    <a:pt x="333" y="19888"/>
                  </a:cubicBezTo>
                  <a:cubicBezTo>
                    <a:pt x="756" y="18688"/>
                    <a:pt x="1603" y="16753"/>
                    <a:pt x="2344" y="14663"/>
                  </a:cubicBezTo>
                  <a:cubicBezTo>
                    <a:pt x="3085" y="12572"/>
                    <a:pt x="3721" y="10327"/>
                    <a:pt x="4568" y="8159"/>
                  </a:cubicBezTo>
                  <a:cubicBezTo>
                    <a:pt x="5415" y="5992"/>
                    <a:pt x="6474" y="3901"/>
                    <a:pt x="7215" y="2663"/>
                  </a:cubicBezTo>
                  <a:cubicBezTo>
                    <a:pt x="7956" y="1424"/>
                    <a:pt x="8380" y="1037"/>
                    <a:pt x="9121" y="727"/>
                  </a:cubicBezTo>
                  <a:cubicBezTo>
                    <a:pt x="9862" y="418"/>
                    <a:pt x="10921" y="185"/>
                    <a:pt x="12191" y="69"/>
                  </a:cubicBezTo>
                  <a:cubicBezTo>
                    <a:pt x="13462" y="-47"/>
                    <a:pt x="14944" y="-47"/>
                    <a:pt x="16427" y="301"/>
                  </a:cubicBezTo>
                  <a:cubicBezTo>
                    <a:pt x="17909" y="650"/>
                    <a:pt x="19391" y="1347"/>
                    <a:pt x="20238" y="2276"/>
                  </a:cubicBezTo>
                  <a:cubicBezTo>
                    <a:pt x="21085" y="3205"/>
                    <a:pt x="21297" y="4366"/>
                    <a:pt x="20980" y="5140"/>
                  </a:cubicBezTo>
                  <a:cubicBezTo>
                    <a:pt x="20662" y="5914"/>
                    <a:pt x="19815" y="6301"/>
                    <a:pt x="18544" y="6650"/>
                  </a:cubicBezTo>
                  <a:cubicBezTo>
                    <a:pt x="17274" y="6998"/>
                    <a:pt x="15580" y="7308"/>
                    <a:pt x="15368" y="7424"/>
                  </a:cubicBezTo>
                  <a:cubicBezTo>
                    <a:pt x="15156" y="7540"/>
                    <a:pt x="16427" y="7463"/>
                    <a:pt x="17485" y="7540"/>
                  </a:cubicBezTo>
                  <a:cubicBezTo>
                    <a:pt x="18544" y="7618"/>
                    <a:pt x="19391" y="7850"/>
                    <a:pt x="20133" y="8159"/>
                  </a:cubicBezTo>
                  <a:cubicBezTo>
                    <a:pt x="20874" y="8469"/>
                    <a:pt x="21509" y="8856"/>
                    <a:pt x="21297" y="9476"/>
                  </a:cubicBezTo>
                  <a:cubicBezTo>
                    <a:pt x="21085" y="10095"/>
                    <a:pt x="20027" y="10947"/>
                    <a:pt x="18968" y="11488"/>
                  </a:cubicBezTo>
                  <a:cubicBezTo>
                    <a:pt x="17909" y="12030"/>
                    <a:pt x="16850" y="12263"/>
                    <a:pt x="16003" y="12224"/>
                  </a:cubicBezTo>
                  <a:cubicBezTo>
                    <a:pt x="15156" y="12185"/>
                    <a:pt x="14521" y="11876"/>
                    <a:pt x="13885" y="11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9813929" y="4039734"/>
              <a:ext cx="3739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17053" y="0"/>
                  </a:moveTo>
                  <a:cubicBezTo>
                    <a:pt x="19326" y="2118"/>
                    <a:pt x="21600" y="4235"/>
                    <a:pt x="18758" y="7835"/>
                  </a:cubicBezTo>
                  <a:cubicBezTo>
                    <a:pt x="15916" y="11435"/>
                    <a:pt x="7958" y="165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9636129" y="3588884"/>
              <a:ext cx="107951" cy="11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7624" y="6943"/>
                  </a:moveTo>
                  <a:cubicBezTo>
                    <a:pt x="5929" y="10800"/>
                    <a:pt x="4235" y="14657"/>
                    <a:pt x="2753" y="17357"/>
                  </a:cubicBezTo>
                  <a:cubicBezTo>
                    <a:pt x="1271" y="20057"/>
                    <a:pt x="0" y="21600"/>
                    <a:pt x="0" y="21407"/>
                  </a:cubicBezTo>
                  <a:cubicBezTo>
                    <a:pt x="0" y="21214"/>
                    <a:pt x="1271" y="19286"/>
                    <a:pt x="2965" y="16200"/>
                  </a:cubicBezTo>
                  <a:cubicBezTo>
                    <a:pt x="4659" y="13114"/>
                    <a:pt x="6776" y="8871"/>
                    <a:pt x="9318" y="5593"/>
                  </a:cubicBezTo>
                  <a:cubicBezTo>
                    <a:pt x="11859" y="2314"/>
                    <a:pt x="14824" y="0"/>
                    <a:pt x="16729" y="0"/>
                  </a:cubicBezTo>
                  <a:cubicBezTo>
                    <a:pt x="18635" y="0"/>
                    <a:pt x="19482" y="2314"/>
                    <a:pt x="20118" y="5593"/>
                  </a:cubicBezTo>
                  <a:cubicBezTo>
                    <a:pt x="20753" y="8871"/>
                    <a:pt x="21176" y="13114"/>
                    <a:pt x="21600" y="17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10131429" y="3869020"/>
              <a:ext cx="203201" cy="26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492"/>
                  </a:moveTo>
                  <a:cubicBezTo>
                    <a:pt x="450" y="1472"/>
                    <a:pt x="900" y="451"/>
                    <a:pt x="1688" y="111"/>
                  </a:cubicBezTo>
                  <a:cubicBezTo>
                    <a:pt x="2475" y="-229"/>
                    <a:pt x="3600" y="111"/>
                    <a:pt x="5513" y="2577"/>
                  </a:cubicBezTo>
                  <a:cubicBezTo>
                    <a:pt x="7425" y="5043"/>
                    <a:pt x="10125" y="9636"/>
                    <a:pt x="12937" y="13122"/>
                  </a:cubicBezTo>
                  <a:cubicBezTo>
                    <a:pt x="15750" y="16609"/>
                    <a:pt x="18675" y="18990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10164121" y="3912734"/>
              <a:ext cx="221309" cy="2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23" fill="norm" stroke="1" extrusionOk="0">
                  <a:moveTo>
                    <a:pt x="21508" y="0"/>
                  </a:moveTo>
                  <a:cubicBezTo>
                    <a:pt x="18422" y="3375"/>
                    <a:pt x="15337" y="6750"/>
                    <a:pt x="12045" y="10125"/>
                  </a:cubicBezTo>
                  <a:cubicBezTo>
                    <a:pt x="8754" y="13500"/>
                    <a:pt x="5257" y="16875"/>
                    <a:pt x="3097" y="18900"/>
                  </a:cubicBezTo>
                  <a:cubicBezTo>
                    <a:pt x="937" y="20925"/>
                    <a:pt x="114" y="21600"/>
                    <a:pt x="11" y="21516"/>
                  </a:cubicBezTo>
                  <a:cubicBezTo>
                    <a:pt x="-92" y="21431"/>
                    <a:pt x="525" y="20588"/>
                    <a:pt x="1142" y="19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0061579" y="3742078"/>
              <a:ext cx="30480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450" y="13860"/>
                    <a:pt x="900" y="6660"/>
                    <a:pt x="3000" y="3060"/>
                  </a:cubicBezTo>
                  <a:cubicBezTo>
                    <a:pt x="5100" y="-540"/>
                    <a:pt x="8850" y="-540"/>
                    <a:pt x="12225" y="900"/>
                  </a:cubicBezTo>
                  <a:cubicBezTo>
                    <a:pt x="15600" y="2340"/>
                    <a:pt x="18600" y="5220"/>
                    <a:pt x="21600" y="8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10779129" y="4077834"/>
              <a:ext cx="273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5300"/>
                    <a:pt x="8707" y="9000"/>
                    <a:pt x="12307" y="5400"/>
                  </a:cubicBezTo>
                  <a:cubicBezTo>
                    <a:pt x="15907" y="1800"/>
                    <a:pt x="18753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11287129" y="3969884"/>
              <a:ext cx="57151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883"/>
                    <a:pt x="4800" y="7766"/>
                    <a:pt x="6400" y="11043"/>
                  </a:cubicBezTo>
                  <a:cubicBezTo>
                    <a:pt x="8000" y="14319"/>
                    <a:pt x="8800" y="16989"/>
                    <a:pt x="10400" y="18809"/>
                  </a:cubicBezTo>
                  <a:cubicBezTo>
                    <a:pt x="12000" y="20629"/>
                    <a:pt x="14400" y="21600"/>
                    <a:pt x="16400" y="21600"/>
                  </a:cubicBezTo>
                  <a:cubicBezTo>
                    <a:pt x="18400" y="21600"/>
                    <a:pt x="20000" y="20629"/>
                    <a:pt x="21600" y="19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11089195" y="3820571"/>
              <a:ext cx="395993" cy="45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77" fill="norm" stroke="1" extrusionOk="0">
                  <a:moveTo>
                    <a:pt x="15487" y="4931"/>
                  </a:moveTo>
                  <a:cubicBezTo>
                    <a:pt x="14573" y="3537"/>
                    <a:pt x="13659" y="2144"/>
                    <a:pt x="12630" y="1248"/>
                  </a:cubicBezTo>
                  <a:cubicBezTo>
                    <a:pt x="11601" y="352"/>
                    <a:pt x="10459" y="-46"/>
                    <a:pt x="9087" y="4"/>
                  </a:cubicBezTo>
                  <a:cubicBezTo>
                    <a:pt x="7716" y="54"/>
                    <a:pt x="6116" y="551"/>
                    <a:pt x="4687" y="1447"/>
                  </a:cubicBezTo>
                  <a:cubicBezTo>
                    <a:pt x="3259" y="2343"/>
                    <a:pt x="2001" y="3637"/>
                    <a:pt x="1144" y="5678"/>
                  </a:cubicBezTo>
                  <a:cubicBezTo>
                    <a:pt x="287" y="7718"/>
                    <a:pt x="-170" y="10505"/>
                    <a:pt x="59" y="12894"/>
                  </a:cubicBezTo>
                  <a:cubicBezTo>
                    <a:pt x="287" y="15283"/>
                    <a:pt x="1201" y="17274"/>
                    <a:pt x="2459" y="18717"/>
                  </a:cubicBezTo>
                  <a:cubicBezTo>
                    <a:pt x="3716" y="20160"/>
                    <a:pt x="5316" y="21056"/>
                    <a:pt x="7487" y="21305"/>
                  </a:cubicBezTo>
                  <a:cubicBezTo>
                    <a:pt x="9659" y="21554"/>
                    <a:pt x="12401" y="21156"/>
                    <a:pt x="14744" y="20061"/>
                  </a:cubicBezTo>
                  <a:cubicBezTo>
                    <a:pt x="17087" y="18966"/>
                    <a:pt x="19030" y="17174"/>
                    <a:pt x="20116" y="15482"/>
                  </a:cubicBezTo>
                  <a:cubicBezTo>
                    <a:pt x="21201" y="13790"/>
                    <a:pt x="21430" y="12197"/>
                    <a:pt x="21373" y="10953"/>
                  </a:cubicBezTo>
                  <a:cubicBezTo>
                    <a:pt x="21316" y="9709"/>
                    <a:pt x="20973" y="8813"/>
                    <a:pt x="20059" y="7668"/>
                  </a:cubicBezTo>
                  <a:cubicBezTo>
                    <a:pt x="19144" y="6524"/>
                    <a:pt x="17659" y="5130"/>
                    <a:pt x="16573" y="4334"/>
                  </a:cubicBezTo>
                  <a:cubicBezTo>
                    <a:pt x="15487" y="3537"/>
                    <a:pt x="14801" y="3338"/>
                    <a:pt x="14116" y="31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Drawing"/>
          <p:cNvGrpSpPr/>
          <p:nvPr/>
        </p:nvGrpSpPr>
        <p:grpSpPr>
          <a:xfrm>
            <a:off x="2184399" y="1284816"/>
            <a:ext cx="10230574" cy="4814412"/>
            <a:chOff x="0" y="0"/>
            <a:chExt cx="10230572" cy="4814410"/>
          </a:xfrm>
        </p:grpSpPr>
        <p:sp>
          <p:nvSpPr>
            <p:cNvPr id="1251" name="Line"/>
            <p:cNvSpPr/>
            <p:nvPr/>
          </p:nvSpPr>
          <p:spPr>
            <a:xfrm>
              <a:off x="27377" y="203200"/>
              <a:ext cx="220273" cy="40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40" fill="norm" stroke="1" extrusionOk="0">
                  <a:moveTo>
                    <a:pt x="21206" y="12440"/>
                  </a:moveTo>
                  <a:cubicBezTo>
                    <a:pt x="21206" y="11874"/>
                    <a:pt x="21206" y="11309"/>
                    <a:pt x="20697" y="10913"/>
                  </a:cubicBezTo>
                  <a:cubicBezTo>
                    <a:pt x="20187" y="10517"/>
                    <a:pt x="19168" y="10291"/>
                    <a:pt x="17640" y="10291"/>
                  </a:cubicBezTo>
                  <a:cubicBezTo>
                    <a:pt x="16112" y="10291"/>
                    <a:pt x="14074" y="10517"/>
                    <a:pt x="11731" y="11705"/>
                  </a:cubicBezTo>
                  <a:cubicBezTo>
                    <a:pt x="9387" y="12892"/>
                    <a:pt x="6738" y="15041"/>
                    <a:pt x="5821" y="16850"/>
                  </a:cubicBezTo>
                  <a:cubicBezTo>
                    <a:pt x="4904" y="18660"/>
                    <a:pt x="5719" y="20130"/>
                    <a:pt x="6738" y="20865"/>
                  </a:cubicBezTo>
                  <a:cubicBezTo>
                    <a:pt x="7757" y="21600"/>
                    <a:pt x="8980" y="21600"/>
                    <a:pt x="10406" y="21035"/>
                  </a:cubicBezTo>
                  <a:cubicBezTo>
                    <a:pt x="11832" y="20469"/>
                    <a:pt x="13463" y="19338"/>
                    <a:pt x="14685" y="17190"/>
                  </a:cubicBezTo>
                  <a:cubicBezTo>
                    <a:pt x="15908" y="15041"/>
                    <a:pt x="16723" y="11874"/>
                    <a:pt x="16417" y="8991"/>
                  </a:cubicBezTo>
                  <a:cubicBezTo>
                    <a:pt x="16112" y="6107"/>
                    <a:pt x="14685" y="3506"/>
                    <a:pt x="12953" y="1979"/>
                  </a:cubicBezTo>
                  <a:cubicBezTo>
                    <a:pt x="11221" y="452"/>
                    <a:pt x="9183" y="0"/>
                    <a:pt x="6840" y="0"/>
                  </a:cubicBezTo>
                  <a:cubicBezTo>
                    <a:pt x="4497" y="0"/>
                    <a:pt x="1848" y="452"/>
                    <a:pt x="727" y="1414"/>
                  </a:cubicBezTo>
                  <a:cubicBezTo>
                    <a:pt x="-394" y="2375"/>
                    <a:pt x="14" y="3845"/>
                    <a:pt x="421" y="5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322783" y="202167"/>
              <a:ext cx="178867" cy="3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250" fill="norm" stroke="1" extrusionOk="0">
                  <a:moveTo>
                    <a:pt x="21224" y="765"/>
                  </a:moveTo>
                  <a:cubicBezTo>
                    <a:pt x="18712" y="207"/>
                    <a:pt x="16201" y="-350"/>
                    <a:pt x="12684" y="277"/>
                  </a:cubicBezTo>
                  <a:cubicBezTo>
                    <a:pt x="9168" y="904"/>
                    <a:pt x="4647" y="2716"/>
                    <a:pt x="2261" y="4040"/>
                  </a:cubicBezTo>
                  <a:cubicBezTo>
                    <a:pt x="-125" y="5364"/>
                    <a:pt x="-376" y="6200"/>
                    <a:pt x="377" y="7175"/>
                  </a:cubicBezTo>
                  <a:cubicBezTo>
                    <a:pt x="1131" y="8151"/>
                    <a:pt x="2889" y="9265"/>
                    <a:pt x="5401" y="10311"/>
                  </a:cubicBezTo>
                  <a:cubicBezTo>
                    <a:pt x="7912" y="11356"/>
                    <a:pt x="11177" y="12331"/>
                    <a:pt x="13312" y="13237"/>
                  </a:cubicBezTo>
                  <a:cubicBezTo>
                    <a:pt x="15447" y="14143"/>
                    <a:pt x="16452" y="14979"/>
                    <a:pt x="16829" y="15745"/>
                  </a:cubicBezTo>
                  <a:cubicBezTo>
                    <a:pt x="17205" y="16512"/>
                    <a:pt x="16954" y="17209"/>
                    <a:pt x="15698" y="17975"/>
                  </a:cubicBezTo>
                  <a:cubicBezTo>
                    <a:pt x="14443" y="18742"/>
                    <a:pt x="12182" y="19578"/>
                    <a:pt x="9671" y="20135"/>
                  </a:cubicBezTo>
                  <a:cubicBezTo>
                    <a:pt x="7159" y="20693"/>
                    <a:pt x="4396" y="20971"/>
                    <a:pt x="1633" y="21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0" y="664633"/>
              <a:ext cx="5651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93" y="17100"/>
                    <a:pt x="5987" y="12600"/>
                    <a:pt x="9061" y="9225"/>
                  </a:cubicBezTo>
                  <a:cubicBezTo>
                    <a:pt x="12135" y="5850"/>
                    <a:pt x="15290" y="3600"/>
                    <a:pt x="17393" y="2250"/>
                  </a:cubicBezTo>
                  <a:cubicBezTo>
                    <a:pt x="19497" y="900"/>
                    <a:pt x="20548" y="4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77142" y="934927"/>
              <a:ext cx="183209" cy="34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47" fill="norm" stroke="1" extrusionOk="0">
                  <a:moveTo>
                    <a:pt x="21489" y="11099"/>
                  </a:moveTo>
                  <a:cubicBezTo>
                    <a:pt x="18261" y="10579"/>
                    <a:pt x="15034" y="10058"/>
                    <a:pt x="12427" y="10514"/>
                  </a:cubicBezTo>
                  <a:cubicBezTo>
                    <a:pt x="9820" y="10969"/>
                    <a:pt x="7834" y="12401"/>
                    <a:pt x="6592" y="14027"/>
                  </a:cubicBezTo>
                  <a:cubicBezTo>
                    <a:pt x="5351" y="15654"/>
                    <a:pt x="4855" y="17475"/>
                    <a:pt x="5351" y="18907"/>
                  </a:cubicBezTo>
                  <a:cubicBezTo>
                    <a:pt x="5848" y="20338"/>
                    <a:pt x="7337" y="21379"/>
                    <a:pt x="9199" y="21444"/>
                  </a:cubicBezTo>
                  <a:cubicBezTo>
                    <a:pt x="11061" y="21509"/>
                    <a:pt x="13296" y="20598"/>
                    <a:pt x="15034" y="18191"/>
                  </a:cubicBezTo>
                  <a:cubicBezTo>
                    <a:pt x="16772" y="15784"/>
                    <a:pt x="18013" y="11880"/>
                    <a:pt x="17144" y="8627"/>
                  </a:cubicBezTo>
                  <a:cubicBezTo>
                    <a:pt x="16275" y="5374"/>
                    <a:pt x="13296" y="2772"/>
                    <a:pt x="10441" y="1405"/>
                  </a:cubicBezTo>
                  <a:cubicBezTo>
                    <a:pt x="7586" y="39"/>
                    <a:pt x="4855" y="-91"/>
                    <a:pt x="2992" y="39"/>
                  </a:cubicBezTo>
                  <a:cubicBezTo>
                    <a:pt x="1130" y="169"/>
                    <a:pt x="137" y="560"/>
                    <a:pt x="13" y="1666"/>
                  </a:cubicBezTo>
                  <a:cubicBezTo>
                    <a:pt x="-111" y="2772"/>
                    <a:pt x="634" y="4593"/>
                    <a:pt x="1379" y="6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305163" y="946049"/>
              <a:ext cx="161782" cy="56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51" fill="norm" stroke="1" extrusionOk="0">
                  <a:moveTo>
                    <a:pt x="4160" y="8114"/>
                  </a:moveTo>
                  <a:cubicBezTo>
                    <a:pt x="5001" y="10443"/>
                    <a:pt x="5843" y="12772"/>
                    <a:pt x="6404" y="14819"/>
                  </a:cubicBezTo>
                  <a:cubicBezTo>
                    <a:pt x="6965" y="16867"/>
                    <a:pt x="7246" y="18633"/>
                    <a:pt x="7386" y="19798"/>
                  </a:cubicBezTo>
                  <a:cubicBezTo>
                    <a:pt x="7526" y="20962"/>
                    <a:pt x="7526" y="21524"/>
                    <a:pt x="7246" y="21444"/>
                  </a:cubicBezTo>
                  <a:cubicBezTo>
                    <a:pt x="6965" y="21363"/>
                    <a:pt x="6404" y="20641"/>
                    <a:pt x="5422" y="18794"/>
                  </a:cubicBezTo>
                  <a:cubicBezTo>
                    <a:pt x="4440" y="16947"/>
                    <a:pt x="3038" y="13976"/>
                    <a:pt x="2056" y="11326"/>
                  </a:cubicBezTo>
                  <a:cubicBezTo>
                    <a:pt x="1074" y="8676"/>
                    <a:pt x="513" y="6348"/>
                    <a:pt x="233" y="4702"/>
                  </a:cubicBezTo>
                  <a:cubicBezTo>
                    <a:pt x="-48" y="3056"/>
                    <a:pt x="-48" y="2092"/>
                    <a:pt x="92" y="1410"/>
                  </a:cubicBezTo>
                  <a:cubicBezTo>
                    <a:pt x="233" y="727"/>
                    <a:pt x="513" y="325"/>
                    <a:pt x="1355" y="125"/>
                  </a:cubicBezTo>
                  <a:cubicBezTo>
                    <a:pt x="2196" y="-76"/>
                    <a:pt x="3599" y="-76"/>
                    <a:pt x="5562" y="446"/>
                  </a:cubicBezTo>
                  <a:cubicBezTo>
                    <a:pt x="7526" y="968"/>
                    <a:pt x="10051" y="2012"/>
                    <a:pt x="11594" y="2775"/>
                  </a:cubicBezTo>
                  <a:cubicBezTo>
                    <a:pt x="13136" y="3537"/>
                    <a:pt x="13697" y="4019"/>
                    <a:pt x="14118" y="4461"/>
                  </a:cubicBezTo>
                  <a:cubicBezTo>
                    <a:pt x="14539" y="4902"/>
                    <a:pt x="14820" y="5304"/>
                    <a:pt x="14820" y="5705"/>
                  </a:cubicBezTo>
                  <a:cubicBezTo>
                    <a:pt x="14820" y="6107"/>
                    <a:pt x="14539" y="6508"/>
                    <a:pt x="13697" y="6789"/>
                  </a:cubicBezTo>
                  <a:cubicBezTo>
                    <a:pt x="12856" y="7070"/>
                    <a:pt x="11453" y="7231"/>
                    <a:pt x="11033" y="7111"/>
                  </a:cubicBezTo>
                  <a:cubicBezTo>
                    <a:pt x="10612" y="6990"/>
                    <a:pt x="11173" y="6589"/>
                    <a:pt x="12295" y="6388"/>
                  </a:cubicBezTo>
                  <a:cubicBezTo>
                    <a:pt x="13417" y="6187"/>
                    <a:pt x="15100" y="6187"/>
                    <a:pt x="16503" y="6348"/>
                  </a:cubicBezTo>
                  <a:cubicBezTo>
                    <a:pt x="17905" y="6508"/>
                    <a:pt x="19027" y="6830"/>
                    <a:pt x="19869" y="7191"/>
                  </a:cubicBezTo>
                  <a:cubicBezTo>
                    <a:pt x="20710" y="7552"/>
                    <a:pt x="21271" y="7954"/>
                    <a:pt x="21412" y="8436"/>
                  </a:cubicBezTo>
                  <a:cubicBezTo>
                    <a:pt x="21552" y="8917"/>
                    <a:pt x="21271" y="9479"/>
                    <a:pt x="18607" y="9961"/>
                  </a:cubicBezTo>
                  <a:cubicBezTo>
                    <a:pt x="15942" y="10443"/>
                    <a:pt x="10892" y="10844"/>
                    <a:pt x="5843" y="1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546100" y="1128183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364066" y="838449"/>
              <a:ext cx="112184" cy="8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3260" y="4054"/>
                  </a:moveTo>
                  <a:cubicBezTo>
                    <a:pt x="2445" y="6625"/>
                    <a:pt x="1630" y="9196"/>
                    <a:pt x="1019" y="12539"/>
                  </a:cubicBezTo>
                  <a:cubicBezTo>
                    <a:pt x="408" y="15882"/>
                    <a:pt x="0" y="19996"/>
                    <a:pt x="0" y="20511"/>
                  </a:cubicBezTo>
                  <a:cubicBezTo>
                    <a:pt x="0" y="21025"/>
                    <a:pt x="408" y="17939"/>
                    <a:pt x="815" y="15111"/>
                  </a:cubicBezTo>
                  <a:cubicBezTo>
                    <a:pt x="1223" y="12282"/>
                    <a:pt x="1630" y="9711"/>
                    <a:pt x="2445" y="6882"/>
                  </a:cubicBezTo>
                  <a:cubicBezTo>
                    <a:pt x="3260" y="4054"/>
                    <a:pt x="4483" y="968"/>
                    <a:pt x="5909" y="196"/>
                  </a:cubicBezTo>
                  <a:cubicBezTo>
                    <a:pt x="7336" y="-575"/>
                    <a:pt x="8966" y="968"/>
                    <a:pt x="10800" y="4054"/>
                  </a:cubicBezTo>
                  <a:cubicBezTo>
                    <a:pt x="12634" y="7139"/>
                    <a:pt x="14672" y="11768"/>
                    <a:pt x="16506" y="14854"/>
                  </a:cubicBezTo>
                  <a:cubicBezTo>
                    <a:pt x="18340" y="17939"/>
                    <a:pt x="19970" y="19482"/>
                    <a:pt x="21600" y="21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984250" y="601133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996950" y="702733"/>
              <a:ext cx="1587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1152" y="17280"/>
                    <a:pt x="2304" y="21600"/>
                    <a:pt x="5904" y="19440"/>
                  </a:cubicBezTo>
                  <a:cubicBezTo>
                    <a:pt x="9504" y="17280"/>
                    <a:pt x="15552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1372511" y="498036"/>
              <a:ext cx="175693" cy="30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159" fill="norm" stroke="1" extrusionOk="0">
                  <a:moveTo>
                    <a:pt x="12089" y="4127"/>
                  </a:moveTo>
                  <a:cubicBezTo>
                    <a:pt x="12089" y="3084"/>
                    <a:pt x="12089" y="2041"/>
                    <a:pt x="11326" y="1520"/>
                  </a:cubicBezTo>
                  <a:cubicBezTo>
                    <a:pt x="10564" y="999"/>
                    <a:pt x="9039" y="999"/>
                    <a:pt x="7387" y="1744"/>
                  </a:cubicBezTo>
                  <a:cubicBezTo>
                    <a:pt x="5736" y="2488"/>
                    <a:pt x="3957" y="3978"/>
                    <a:pt x="2686" y="6510"/>
                  </a:cubicBezTo>
                  <a:cubicBezTo>
                    <a:pt x="1416" y="9043"/>
                    <a:pt x="653" y="12618"/>
                    <a:pt x="272" y="14853"/>
                  </a:cubicBezTo>
                  <a:cubicBezTo>
                    <a:pt x="-109" y="17087"/>
                    <a:pt x="-109" y="17981"/>
                    <a:pt x="399" y="18800"/>
                  </a:cubicBezTo>
                  <a:cubicBezTo>
                    <a:pt x="907" y="19619"/>
                    <a:pt x="1924" y="20364"/>
                    <a:pt x="3195" y="20811"/>
                  </a:cubicBezTo>
                  <a:cubicBezTo>
                    <a:pt x="4465" y="21258"/>
                    <a:pt x="5990" y="21407"/>
                    <a:pt x="8658" y="20439"/>
                  </a:cubicBezTo>
                  <a:cubicBezTo>
                    <a:pt x="11326" y="19470"/>
                    <a:pt x="15138" y="17385"/>
                    <a:pt x="17679" y="14853"/>
                  </a:cubicBezTo>
                  <a:cubicBezTo>
                    <a:pt x="20220" y="12320"/>
                    <a:pt x="21491" y="9341"/>
                    <a:pt x="20983" y="6734"/>
                  </a:cubicBezTo>
                  <a:cubicBezTo>
                    <a:pt x="20475" y="4127"/>
                    <a:pt x="18187" y="1893"/>
                    <a:pt x="15011" y="850"/>
                  </a:cubicBezTo>
                  <a:cubicBezTo>
                    <a:pt x="11835" y="-193"/>
                    <a:pt x="7769" y="-44"/>
                    <a:pt x="3703" y="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2209800" y="626533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2222500" y="753533"/>
              <a:ext cx="196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3200400" y="378883"/>
              <a:ext cx="476250" cy="51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16416" y="0"/>
                  </a:moveTo>
                  <a:cubicBezTo>
                    <a:pt x="13440" y="1932"/>
                    <a:pt x="10464" y="3863"/>
                    <a:pt x="8160" y="5312"/>
                  </a:cubicBezTo>
                  <a:cubicBezTo>
                    <a:pt x="5856" y="6761"/>
                    <a:pt x="4224" y="7727"/>
                    <a:pt x="3264" y="8385"/>
                  </a:cubicBezTo>
                  <a:cubicBezTo>
                    <a:pt x="2304" y="9044"/>
                    <a:pt x="2016" y="9395"/>
                    <a:pt x="2256" y="9659"/>
                  </a:cubicBezTo>
                  <a:cubicBezTo>
                    <a:pt x="2496" y="9922"/>
                    <a:pt x="3264" y="10098"/>
                    <a:pt x="4608" y="10273"/>
                  </a:cubicBezTo>
                  <a:cubicBezTo>
                    <a:pt x="5952" y="10449"/>
                    <a:pt x="7872" y="10624"/>
                    <a:pt x="9072" y="10800"/>
                  </a:cubicBezTo>
                  <a:cubicBezTo>
                    <a:pt x="10272" y="10976"/>
                    <a:pt x="10752" y="11151"/>
                    <a:pt x="11136" y="11459"/>
                  </a:cubicBezTo>
                  <a:cubicBezTo>
                    <a:pt x="11520" y="11766"/>
                    <a:pt x="11808" y="12205"/>
                    <a:pt x="11472" y="12951"/>
                  </a:cubicBezTo>
                  <a:cubicBezTo>
                    <a:pt x="11136" y="13698"/>
                    <a:pt x="10176" y="14751"/>
                    <a:pt x="8352" y="16024"/>
                  </a:cubicBezTo>
                  <a:cubicBezTo>
                    <a:pt x="6528" y="17298"/>
                    <a:pt x="3840" y="18790"/>
                    <a:pt x="2208" y="19756"/>
                  </a:cubicBezTo>
                  <a:cubicBezTo>
                    <a:pt x="576" y="20722"/>
                    <a:pt x="0" y="21161"/>
                    <a:pt x="0" y="21380"/>
                  </a:cubicBezTo>
                  <a:cubicBezTo>
                    <a:pt x="0" y="21600"/>
                    <a:pt x="576" y="21600"/>
                    <a:pt x="2736" y="21117"/>
                  </a:cubicBezTo>
                  <a:cubicBezTo>
                    <a:pt x="4896" y="20634"/>
                    <a:pt x="8640" y="19668"/>
                    <a:pt x="12048" y="19229"/>
                  </a:cubicBezTo>
                  <a:cubicBezTo>
                    <a:pt x="15456" y="18790"/>
                    <a:pt x="18528" y="18878"/>
                    <a:pt x="21600" y="18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4068804" y="193711"/>
              <a:ext cx="179347" cy="37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095" fill="norm" stroke="1" extrusionOk="0">
                  <a:moveTo>
                    <a:pt x="21281" y="13090"/>
                  </a:moveTo>
                  <a:cubicBezTo>
                    <a:pt x="19021" y="12487"/>
                    <a:pt x="16760" y="11884"/>
                    <a:pt x="14374" y="11884"/>
                  </a:cubicBezTo>
                  <a:cubicBezTo>
                    <a:pt x="11988" y="11884"/>
                    <a:pt x="9476" y="12487"/>
                    <a:pt x="7593" y="13814"/>
                  </a:cubicBezTo>
                  <a:cubicBezTo>
                    <a:pt x="5709" y="15142"/>
                    <a:pt x="4453" y="17193"/>
                    <a:pt x="3951" y="18521"/>
                  </a:cubicBezTo>
                  <a:cubicBezTo>
                    <a:pt x="3448" y="19848"/>
                    <a:pt x="3700" y="20451"/>
                    <a:pt x="5081" y="20813"/>
                  </a:cubicBezTo>
                  <a:cubicBezTo>
                    <a:pt x="6462" y="21175"/>
                    <a:pt x="8974" y="21296"/>
                    <a:pt x="11360" y="20512"/>
                  </a:cubicBezTo>
                  <a:cubicBezTo>
                    <a:pt x="13746" y="19727"/>
                    <a:pt x="16007" y="18038"/>
                    <a:pt x="17514" y="15202"/>
                  </a:cubicBezTo>
                  <a:cubicBezTo>
                    <a:pt x="19021" y="12366"/>
                    <a:pt x="19774" y="8384"/>
                    <a:pt x="19774" y="5730"/>
                  </a:cubicBezTo>
                  <a:cubicBezTo>
                    <a:pt x="19774" y="3075"/>
                    <a:pt x="19021" y="1747"/>
                    <a:pt x="17262" y="903"/>
                  </a:cubicBezTo>
                  <a:cubicBezTo>
                    <a:pt x="15504" y="58"/>
                    <a:pt x="12741" y="-304"/>
                    <a:pt x="9602" y="299"/>
                  </a:cubicBezTo>
                  <a:cubicBezTo>
                    <a:pt x="6462" y="903"/>
                    <a:pt x="2946" y="2471"/>
                    <a:pt x="1314" y="3980"/>
                  </a:cubicBezTo>
                  <a:cubicBezTo>
                    <a:pt x="-319" y="5488"/>
                    <a:pt x="-68" y="6936"/>
                    <a:pt x="183" y="8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4000500" y="613833"/>
              <a:ext cx="400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7" y="16800"/>
                    <a:pt x="7314" y="12000"/>
                    <a:pt x="10914" y="8400"/>
                  </a:cubicBezTo>
                  <a:cubicBezTo>
                    <a:pt x="14514" y="4800"/>
                    <a:pt x="1805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4046765" y="793570"/>
              <a:ext cx="201385" cy="34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89" fill="norm" stroke="1" extrusionOk="0">
                  <a:moveTo>
                    <a:pt x="21407" y="15196"/>
                  </a:moveTo>
                  <a:cubicBezTo>
                    <a:pt x="20282" y="14280"/>
                    <a:pt x="19157" y="13364"/>
                    <a:pt x="16682" y="13036"/>
                  </a:cubicBezTo>
                  <a:cubicBezTo>
                    <a:pt x="14207" y="12709"/>
                    <a:pt x="10382" y="12971"/>
                    <a:pt x="7345" y="14018"/>
                  </a:cubicBezTo>
                  <a:cubicBezTo>
                    <a:pt x="4307" y="15065"/>
                    <a:pt x="2057" y="16898"/>
                    <a:pt x="932" y="18207"/>
                  </a:cubicBezTo>
                  <a:cubicBezTo>
                    <a:pt x="-193" y="19516"/>
                    <a:pt x="-193" y="20302"/>
                    <a:pt x="370" y="20760"/>
                  </a:cubicBezTo>
                  <a:cubicBezTo>
                    <a:pt x="932" y="21218"/>
                    <a:pt x="2057" y="21349"/>
                    <a:pt x="3632" y="20956"/>
                  </a:cubicBezTo>
                  <a:cubicBezTo>
                    <a:pt x="5207" y="20564"/>
                    <a:pt x="7232" y="19647"/>
                    <a:pt x="9482" y="17356"/>
                  </a:cubicBezTo>
                  <a:cubicBezTo>
                    <a:pt x="11732" y="15065"/>
                    <a:pt x="14207" y="11400"/>
                    <a:pt x="14994" y="8324"/>
                  </a:cubicBezTo>
                  <a:cubicBezTo>
                    <a:pt x="15782" y="5247"/>
                    <a:pt x="14882" y="2760"/>
                    <a:pt x="13082" y="1385"/>
                  </a:cubicBezTo>
                  <a:cubicBezTo>
                    <a:pt x="11282" y="11"/>
                    <a:pt x="8582" y="-251"/>
                    <a:pt x="6445" y="207"/>
                  </a:cubicBezTo>
                  <a:cubicBezTo>
                    <a:pt x="4307" y="665"/>
                    <a:pt x="2732" y="1844"/>
                    <a:pt x="2282" y="3284"/>
                  </a:cubicBezTo>
                  <a:cubicBezTo>
                    <a:pt x="1832" y="4724"/>
                    <a:pt x="2507" y="6425"/>
                    <a:pt x="3182" y="8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4305299" y="821556"/>
              <a:ext cx="140252" cy="51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00" fill="norm" stroke="1" extrusionOk="0">
                  <a:moveTo>
                    <a:pt x="0" y="6924"/>
                  </a:moveTo>
                  <a:cubicBezTo>
                    <a:pt x="967" y="9383"/>
                    <a:pt x="1934" y="11841"/>
                    <a:pt x="2418" y="14124"/>
                  </a:cubicBezTo>
                  <a:cubicBezTo>
                    <a:pt x="2901" y="16407"/>
                    <a:pt x="2901" y="18515"/>
                    <a:pt x="2740" y="19788"/>
                  </a:cubicBezTo>
                  <a:cubicBezTo>
                    <a:pt x="2579" y="21061"/>
                    <a:pt x="2257" y="21500"/>
                    <a:pt x="2096" y="21500"/>
                  </a:cubicBezTo>
                  <a:cubicBezTo>
                    <a:pt x="1934" y="21500"/>
                    <a:pt x="1934" y="21061"/>
                    <a:pt x="1773" y="19349"/>
                  </a:cubicBezTo>
                  <a:cubicBezTo>
                    <a:pt x="1612" y="17637"/>
                    <a:pt x="1290" y="14651"/>
                    <a:pt x="1773" y="11534"/>
                  </a:cubicBezTo>
                  <a:cubicBezTo>
                    <a:pt x="2257" y="8417"/>
                    <a:pt x="3546" y="5168"/>
                    <a:pt x="4675" y="3237"/>
                  </a:cubicBezTo>
                  <a:cubicBezTo>
                    <a:pt x="5803" y="1305"/>
                    <a:pt x="6770" y="690"/>
                    <a:pt x="8060" y="339"/>
                  </a:cubicBezTo>
                  <a:cubicBezTo>
                    <a:pt x="9349" y="-12"/>
                    <a:pt x="10961" y="-100"/>
                    <a:pt x="12090" y="120"/>
                  </a:cubicBezTo>
                  <a:cubicBezTo>
                    <a:pt x="13218" y="339"/>
                    <a:pt x="13863" y="866"/>
                    <a:pt x="14507" y="1788"/>
                  </a:cubicBezTo>
                  <a:cubicBezTo>
                    <a:pt x="15152" y="2710"/>
                    <a:pt x="15797" y="4027"/>
                    <a:pt x="16119" y="4905"/>
                  </a:cubicBezTo>
                  <a:cubicBezTo>
                    <a:pt x="16442" y="5783"/>
                    <a:pt x="16442" y="6222"/>
                    <a:pt x="17087" y="6617"/>
                  </a:cubicBezTo>
                  <a:cubicBezTo>
                    <a:pt x="17731" y="7012"/>
                    <a:pt x="19021" y="7363"/>
                    <a:pt x="19988" y="7759"/>
                  </a:cubicBezTo>
                  <a:cubicBezTo>
                    <a:pt x="20955" y="8154"/>
                    <a:pt x="21600" y="8593"/>
                    <a:pt x="21278" y="9295"/>
                  </a:cubicBezTo>
                  <a:cubicBezTo>
                    <a:pt x="20955" y="9998"/>
                    <a:pt x="19666" y="10963"/>
                    <a:pt x="17087" y="11446"/>
                  </a:cubicBezTo>
                  <a:cubicBezTo>
                    <a:pt x="14507" y="11929"/>
                    <a:pt x="10639" y="11929"/>
                    <a:pt x="6770" y="11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4533900" y="1071033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4371723" y="708558"/>
              <a:ext cx="124077" cy="9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854" fill="norm" stroke="1" extrusionOk="0">
                  <a:moveTo>
                    <a:pt x="4985" y="9765"/>
                  </a:moveTo>
                  <a:cubicBezTo>
                    <a:pt x="3887" y="12063"/>
                    <a:pt x="2789" y="14360"/>
                    <a:pt x="1874" y="16658"/>
                  </a:cubicBezTo>
                  <a:cubicBezTo>
                    <a:pt x="958" y="18956"/>
                    <a:pt x="226" y="21254"/>
                    <a:pt x="43" y="20794"/>
                  </a:cubicBezTo>
                  <a:cubicBezTo>
                    <a:pt x="-140" y="20335"/>
                    <a:pt x="226" y="17118"/>
                    <a:pt x="1691" y="13441"/>
                  </a:cubicBezTo>
                  <a:cubicBezTo>
                    <a:pt x="3155" y="9765"/>
                    <a:pt x="5718" y="5628"/>
                    <a:pt x="7914" y="3101"/>
                  </a:cubicBezTo>
                  <a:cubicBezTo>
                    <a:pt x="10111" y="573"/>
                    <a:pt x="11941" y="-346"/>
                    <a:pt x="13406" y="114"/>
                  </a:cubicBezTo>
                  <a:cubicBezTo>
                    <a:pt x="14870" y="573"/>
                    <a:pt x="15968" y="2411"/>
                    <a:pt x="17250" y="5628"/>
                  </a:cubicBezTo>
                  <a:cubicBezTo>
                    <a:pt x="18531" y="8845"/>
                    <a:pt x="19996" y="13441"/>
                    <a:pt x="21460" y="18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5049932" y="237463"/>
              <a:ext cx="150718" cy="49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490" fill="norm" stroke="1" extrusionOk="0">
                  <a:moveTo>
                    <a:pt x="17281" y="1188"/>
                  </a:moveTo>
                  <a:cubicBezTo>
                    <a:pt x="16989" y="724"/>
                    <a:pt x="16698" y="261"/>
                    <a:pt x="15822" y="75"/>
                  </a:cubicBezTo>
                  <a:cubicBezTo>
                    <a:pt x="14946" y="-110"/>
                    <a:pt x="13487" y="-17"/>
                    <a:pt x="11006" y="1095"/>
                  </a:cubicBezTo>
                  <a:cubicBezTo>
                    <a:pt x="8525" y="2208"/>
                    <a:pt x="5022" y="4340"/>
                    <a:pt x="2687" y="6982"/>
                  </a:cubicBezTo>
                  <a:cubicBezTo>
                    <a:pt x="352" y="9624"/>
                    <a:pt x="-816" y="12776"/>
                    <a:pt x="643" y="15232"/>
                  </a:cubicBezTo>
                  <a:cubicBezTo>
                    <a:pt x="2103" y="17689"/>
                    <a:pt x="6189" y="19451"/>
                    <a:pt x="9984" y="20378"/>
                  </a:cubicBezTo>
                  <a:cubicBezTo>
                    <a:pt x="13779" y="21305"/>
                    <a:pt x="17281" y="21397"/>
                    <a:pt x="20784" y="21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5321300" y="302683"/>
              <a:ext cx="1714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3" y="5116"/>
                    <a:pt x="10667" y="10232"/>
                    <a:pt x="14267" y="13832"/>
                  </a:cubicBezTo>
                  <a:cubicBezTo>
                    <a:pt x="17867" y="17432"/>
                    <a:pt x="19733" y="1951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5490304" y="315383"/>
              <a:ext cx="6594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1030" y="0"/>
                  </a:moveTo>
                  <a:cubicBezTo>
                    <a:pt x="16980" y="2238"/>
                    <a:pt x="12930" y="4476"/>
                    <a:pt x="8880" y="7200"/>
                  </a:cubicBezTo>
                  <a:cubicBezTo>
                    <a:pt x="4830" y="9924"/>
                    <a:pt x="780" y="13135"/>
                    <a:pt x="105" y="15616"/>
                  </a:cubicBezTo>
                  <a:cubicBezTo>
                    <a:pt x="-570" y="18097"/>
                    <a:pt x="2130" y="19849"/>
                    <a:pt x="48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5626099" y="728133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200"/>
                    <a:pt x="0" y="6400"/>
                    <a:pt x="0" y="10000"/>
                  </a:cubicBezTo>
                  <a:cubicBezTo>
                    <a:pt x="0" y="13600"/>
                    <a:pt x="10800" y="17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5626100" y="516380"/>
              <a:ext cx="43128" cy="4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0564" fill="norm" stroke="1" extrusionOk="0">
                  <a:moveTo>
                    <a:pt x="9257" y="20564"/>
                  </a:moveTo>
                  <a:cubicBezTo>
                    <a:pt x="6171" y="16244"/>
                    <a:pt x="3086" y="11924"/>
                    <a:pt x="2571" y="12464"/>
                  </a:cubicBezTo>
                  <a:cubicBezTo>
                    <a:pt x="2057" y="13004"/>
                    <a:pt x="4114" y="18404"/>
                    <a:pt x="7714" y="19484"/>
                  </a:cubicBezTo>
                  <a:cubicBezTo>
                    <a:pt x="11314" y="20564"/>
                    <a:pt x="16457" y="17324"/>
                    <a:pt x="19029" y="13004"/>
                  </a:cubicBezTo>
                  <a:cubicBezTo>
                    <a:pt x="21600" y="8684"/>
                    <a:pt x="21600" y="3284"/>
                    <a:pt x="19029" y="1124"/>
                  </a:cubicBezTo>
                  <a:cubicBezTo>
                    <a:pt x="16457" y="-1036"/>
                    <a:pt x="11314" y="44"/>
                    <a:pt x="7714" y="3284"/>
                  </a:cubicBezTo>
                  <a:cubicBezTo>
                    <a:pt x="4114" y="6524"/>
                    <a:pt x="2057" y="11924"/>
                    <a:pt x="0" y="17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5975350" y="563033"/>
              <a:ext cx="2349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6424510" y="266334"/>
              <a:ext cx="160441" cy="43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380" fill="norm" stroke="1" extrusionOk="0">
                  <a:moveTo>
                    <a:pt x="17225" y="1171"/>
                  </a:moveTo>
                  <a:cubicBezTo>
                    <a:pt x="16685" y="647"/>
                    <a:pt x="16145" y="123"/>
                    <a:pt x="15200" y="18"/>
                  </a:cubicBezTo>
                  <a:cubicBezTo>
                    <a:pt x="14255" y="-87"/>
                    <a:pt x="12905" y="228"/>
                    <a:pt x="10475" y="1905"/>
                  </a:cubicBezTo>
                  <a:cubicBezTo>
                    <a:pt x="8045" y="3583"/>
                    <a:pt x="4535" y="6624"/>
                    <a:pt x="2240" y="9402"/>
                  </a:cubicBezTo>
                  <a:cubicBezTo>
                    <a:pt x="-55" y="12181"/>
                    <a:pt x="-1135" y="14697"/>
                    <a:pt x="1700" y="16690"/>
                  </a:cubicBezTo>
                  <a:cubicBezTo>
                    <a:pt x="4535" y="18682"/>
                    <a:pt x="11285" y="20150"/>
                    <a:pt x="15065" y="20831"/>
                  </a:cubicBezTo>
                  <a:cubicBezTo>
                    <a:pt x="18845" y="21513"/>
                    <a:pt x="19655" y="21408"/>
                    <a:pt x="20465" y="213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6775813" y="270399"/>
              <a:ext cx="187052" cy="60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78" fill="norm" stroke="1" extrusionOk="0">
                  <a:moveTo>
                    <a:pt x="5055" y="7696"/>
                  </a:moveTo>
                  <a:cubicBezTo>
                    <a:pt x="4084" y="10255"/>
                    <a:pt x="3113" y="12814"/>
                    <a:pt x="2385" y="14921"/>
                  </a:cubicBezTo>
                  <a:cubicBezTo>
                    <a:pt x="1657" y="17028"/>
                    <a:pt x="1171" y="18684"/>
                    <a:pt x="807" y="19775"/>
                  </a:cubicBezTo>
                  <a:cubicBezTo>
                    <a:pt x="443" y="20867"/>
                    <a:pt x="201" y="21393"/>
                    <a:pt x="79" y="21469"/>
                  </a:cubicBezTo>
                  <a:cubicBezTo>
                    <a:pt x="-42" y="21544"/>
                    <a:pt x="-42" y="21168"/>
                    <a:pt x="201" y="19775"/>
                  </a:cubicBezTo>
                  <a:cubicBezTo>
                    <a:pt x="443" y="18383"/>
                    <a:pt x="929" y="15975"/>
                    <a:pt x="1778" y="13453"/>
                  </a:cubicBezTo>
                  <a:cubicBezTo>
                    <a:pt x="2628" y="10932"/>
                    <a:pt x="3841" y="8298"/>
                    <a:pt x="4812" y="6341"/>
                  </a:cubicBezTo>
                  <a:cubicBezTo>
                    <a:pt x="5783" y="4384"/>
                    <a:pt x="6511" y="3105"/>
                    <a:pt x="7360" y="2202"/>
                  </a:cubicBezTo>
                  <a:cubicBezTo>
                    <a:pt x="8210" y="1299"/>
                    <a:pt x="9180" y="772"/>
                    <a:pt x="10394" y="433"/>
                  </a:cubicBezTo>
                  <a:cubicBezTo>
                    <a:pt x="11607" y="95"/>
                    <a:pt x="13064" y="-56"/>
                    <a:pt x="14520" y="19"/>
                  </a:cubicBezTo>
                  <a:cubicBezTo>
                    <a:pt x="15976" y="95"/>
                    <a:pt x="17432" y="396"/>
                    <a:pt x="18524" y="1336"/>
                  </a:cubicBezTo>
                  <a:cubicBezTo>
                    <a:pt x="19616" y="2277"/>
                    <a:pt x="20345" y="3858"/>
                    <a:pt x="20102" y="4987"/>
                  </a:cubicBezTo>
                  <a:cubicBezTo>
                    <a:pt x="19859" y="6115"/>
                    <a:pt x="18646" y="6793"/>
                    <a:pt x="17311" y="7244"/>
                  </a:cubicBezTo>
                  <a:cubicBezTo>
                    <a:pt x="15976" y="7696"/>
                    <a:pt x="14520" y="7922"/>
                    <a:pt x="14277" y="7922"/>
                  </a:cubicBezTo>
                  <a:cubicBezTo>
                    <a:pt x="14034" y="7922"/>
                    <a:pt x="15005" y="7696"/>
                    <a:pt x="16097" y="7658"/>
                  </a:cubicBezTo>
                  <a:cubicBezTo>
                    <a:pt x="17189" y="7621"/>
                    <a:pt x="18403" y="7771"/>
                    <a:pt x="19495" y="8110"/>
                  </a:cubicBezTo>
                  <a:cubicBezTo>
                    <a:pt x="20587" y="8449"/>
                    <a:pt x="21558" y="8975"/>
                    <a:pt x="21437" y="9690"/>
                  </a:cubicBezTo>
                  <a:cubicBezTo>
                    <a:pt x="21315" y="10405"/>
                    <a:pt x="20102" y="11308"/>
                    <a:pt x="18160" y="11760"/>
                  </a:cubicBezTo>
                  <a:cubicBezTo>
                    <a:pt x="16219" y="12212"/>
                    <a:pt x="13549" y="12212"/>
                    <a:pt x="10879" y="12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7039897" y="556683"/>
              <a:ext cx="61520" cy="9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195" fill="norm" stroke="1" extrusionOk="0">
                  <a:moveTo>
                    <a:pt x="20206" y="7364"/>
                  </a:moveTo>
                  <a:cubicBezTo>
                    <a:pt x="16606" y="6873"/>
                    <a:pt x="13006" y="6382"/>
                    <a:pt x="9766" y="7118"/>
                  </a:cubicBezTo>
                  <a:cubicBezTo>
                    <a:pt x="6526" y="7855"/>
                    <a:pt x="3646" y="9818"/>
                    <a:pt x="1846" y="12273"/>
                  </a:cubicBezTo>
                  <a:cubicBezTo>
                    <a:pt x="46" y="14727"/>
                    <a:pt x="-674" y="17673"/>
                    <a:pt x="766" y="19391"/>
                  </a:cubicBezTo>
                  <a:cubicBezTo>
                    <a:pt x="2206" y="21109"/>
                    <a:pt x="5806" y="21600"/>
                    <a:pt x="9046" y="20864"/>
                  </a:cubicBezTo>
                  <a:cubicBezTo>
                    <a:pt x="12286" y="20127"/>
                    <a:pt x="15166" y="18164"/>
                    <a:pt x="17326" y="15709"/>
                  </a:cubicBezTo>
                  <a:cubicBezTo>
                    <a:pt x="19486" y="13255"/>
                    <a:pt x="20926" y="10309"/>
                    <a:pt x="20926" y="7609"/>
                  </a:cubicBezTo>
                  <a:cubicBezTo>
                    <a:pt x="20926" y="4909"/>
                    <a:pt x="19486" y="2455"/>
                    <a:pt x="16246" y="1227"/>
                  </a:cubicBezTo>
                  <a:cubicBezTo>
                    <a:pt x="13006" y="0"/>
                    <a:pt x="7966" y="0"/>
                    <a:pt x="29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828366" y="94851"/>
              <a:ext cx="112184" cy="10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3260" y="2197"/>
                  </a:moveTo>
                  <a:cubicBezTo>
                    <a:pt x="2445" y="6432"/>
                    <a:pt x="1630" y="10668"/>
                    <a:pt x="1019" y="14268"/>
                  </a:cubicBezTo>
                  <a:cubicBezTo>
                    <a:pt x="408" y="17868"/>
                    <a:pt x="0" y="20832"/>
                    <a:pt x="0" y="20832"/>
                  </a:cubicBezTo>
                  <a:cubicBezTo>
                    <a:pt x="0" y="20832"/>
                    <a:pt x="408" y="17868"/>
                    <a:pt x="1630" y="14268"/>
                  </a:cubicBezTo>
                  <a:cubicBezTo>
                    <a:pt x="2853" y="10668"/>
                    <a:pt x="4891" y="6432"/>
                    <a:pt x="6725" y="3680"/>
                  </a:cubicBezTo>
                  <a:cubicBezTo>
                    <a:pt x="8558" y="927"/>
                    <a:pt x="10189" y="-344"/>
                    <a:pt x="11615" y="80"/>
                  </a:cubicBezTo>
                  <a:cubicBezTo>
                    <a:pt x="13042" y="503"/>
                    <a:pt x="14264" y="2621"/>
                    <a:pt x="15894" y="6432"/>
                  </a:cubicBezTo>
                  <a:cubicBezTo>
                    <a:pt x="17525" y="10244"/>
                    <a:pt x="19562" y="15750"/>
                    <a:pt x="21600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7232649" y="455083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5840"/>
                    <a:pt x="2618" y="10080"/>
                    <a:pt x="6218" y="6480"/>
                  </a:cubicBezTo>
                  <a:cubicBezTo>
                    <a:pt x="9818" y="2880"/>
                    <a:pt x="1570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7267822" y="410633"/>
              <a:ext cx="2832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648" y="0"/>
                  </a:moveTo>
                  <a:cubicBezTo>
                    <a:pt x="14477" y="900"/>
                    <a:pt x="8305" y="1800"/>
                    <a:pt x="4448" y="3870"/>
                  </a:cubicBezTo>
                  <a:cubicBezTo>
                    <a:pt x="591" y="5940"/>
                    <a:pt x="-952" y="9180"/>
                    <a:pt x="591" y="12330"/>
                  </a:cubicBezTo>
                  <a:cubicBezTo>
                    <a:pt x="2134" y="15480"/>
                    <a:pt x="6762" y="18540"/>
                    <a:pt x="113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7397750" y="243016"/>
              <a:ext cx="212101" cy="65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44" fill="norm" stroke="1" extrusionOk="0">
                  <a:moveTo>
                    <a:pt x="0" y="21544"/>
                  </a:moveTo>
                  <a:cubicBezTo>
                    <a:pt x="1069" y="19391"/>
                    <a:pt x="2139" y="17238"/>
                    <a:pt x="3315" y="14946"/>
                  </a:cubicBezTo>
                  <a:cubicBezTo>
                    <a:pt x="4491" y="12654"/>
                    <a:pt x="5774" y="10223"/>
                    <a:pt x="7271" y="7896"/>
                  </a:cubicBezTo>
                  <a:cubicBezTo>
                    <a:pt x="8768" y="5570"/>
                    <a:pt x="10479" y="3347"/>
                    <a:pt x="11549" y="2062"/>
                  </a:cubicBezTo>
                  <a:cubicBezTo>
                    <a:pt x="12618" y="777"/>
                    <a:pt x="13046" y="430"/>
                    <a:pt x="13901" y="222"/>
                  </a:cubicBezTo>
                  <a:cubicBezTo>
                    <a:pt x="14756" y="13"/>
                    <a:pt x="16040" y="-56"/>
                    <a:pt x="17002" y="48"/>
                  </a:cubicBezTo>
                  <a:cubicBezTo>
                    <a:pt x="17964" y="152"/>
                    <a:pt x="18606" y="430"/>
                    <a:pt x="19141" y="1055"/>
                  </a:cubicBezTo>
                  <a:cubicBezTo>
                    <a:pt x="19675" y="1680"/>
                    <a:pt x="20103" y="2653"/>
                    <a:pt x="20317" y="3312"/>
                  </a:cubicBezTo>
                  <a:cubicBezTo>
                    <a:pt x="20531" y="3972"/>
                    <a:pt x="20531" y="4320"/>
                    <a:pt x="20210" y="4632"/>
                  </a:cubicBezTo>
                  <a:cubicBezTo>
                    <a:pt x="19889" y="4945"/>
                    <a:pt x="19248" y="5222"/>
                    <a:pt x="18392" y="5466"/>
                  </a:cubicBezTo>
                  <a:cubicBezTo>
                    <a:pt x="17537" y="5709"/>
                    <a:pt x="16467" y="5917"/>
                    <a:pt x="16467" y="6125"/>
                  </a:cubicBezTo>
                  <a:cubicBezTo>
                    <a:pt x="16467" y="6334"/>
                    <a:pt x="17537" y="6542"/>
                    <a:pt x="18499" y="6750"/>
                  </a:cubicBezTo>
                  <a:cubicBezTo>
                    <a:pt x="19461" y="6959"/>
                    <a:pt x="20317" y="7167"/>
                    <a:pt x="20851" y="7445"/>
                  </a:cubicBezTo>
                  <a:cubicBezTo>
                    <a:pt x="21386" y="7723"/>
                    <a:pt x="21600" y="8070"/>
                    <a:pt x="21279" y="8417"/>
                  </a:cubicBezTo>
                  <a:cubicBezTo>
                    <a:pt x="20958" y="8765"/>
                    <a:pt x="20103" y="9112"/>
                    <a:pt x="18713" y="9424"/>
                  </a:cubicBezTo>
                  <a:cubicBezTo>
                    <a:pt x="17323" y="9737"/>
                    <a:pt x="15398" y="10015"/>
                    <a:pt x="13473" y="10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7702550" y="461433"/>
              <a:ext cx="1" cy="1143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7582412" y="0"/>
              <a:ext cx="107439" cy="15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0918" fill="norm" stroke="1" extrusionOk="0">
                  <a:moveTo>
                    <a:pt x="6130" y="11808"/>
                  </a:moveTo>
                  <a:cubicBezTo>
                    <a:pt x="3638" y="15840"/>
                    <a:pt x="1146" y="19872"/>
                    <a:pt x="315" y="20736"/>
                  </a:cubicBezTo>
                  <a:cubicBezTo>
                    <a:pt x="-516" y="21600"/>
                    <a:pt x="315" y="19296"/>
                    <a:pt x="2599" y="15696"/>
                  </a:cubicBezTo>
                  <a:cubicBezTo>
                    <a:pt x="4884" y="12096"/>
                    <a:pt x="8622" y="7200"/>
                    <a:pt x="11322" y="4176"/>
                  </a:cubicBezTo>
                  <a:cubicBezTo>
                    <a:pt x="14022" y="1152"/>
                    <a:pt x="15684" y="0"/>
                    <a:pt x="17138" y="0"/>
                  </a:cubicBezTo>
                  <a:cubicBezTo>
                    <a:pt x="18592" y="0"/>
                    <a:pt x="19838" y="1152"/>
                    <a:pt x="20046" y="4032"/>
                  </a:cubicBezTo>
                  <a:cubicBezTo>
                    <a:pt x="20253" y="6912"/>
                    <a:pt x="19422" y="11520"/>
                    <a:pt x="19422" y="14544"/>
                  </a:cubicBezTo>
                  <a:cubicBezTo>
                    <a:pt x="19422" y="17568"/>
                    <a:pt x="20253" y="19008"/>
                    <a:pt x="21084" y="20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7890056" y="254972"/>
              <a:ext cx="161745" cy="27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24" fill="norm" stroke="1" extrusionOk="0">
                  <a:moveTo>
                    <a:pt x="397" y="1738"/>
                  </a:moveTo>
                  <a:cubicBezTo>
                    <a:pt x="117" y="913"/>
                    <a:pt x="-164" y="89"/>
                    <a:pt x="117" y="6"/>
                  </a:cubicBezTo>
                  <a:cubicBezTo>
                    <a:pt x="397" y="-76"/>
                    <a:pt x="1239" y="584"/>
                    <a:pt x="3062" y="2892"/>
                  </a:cubicBezTo>
                  <a:cubicBezTo>
                    <a:pt x="4885" y="5200"/>
                    <a:pt x="7691" y="9158"/>
                    <a:pt x="10917" y="12538"/>
                  </a:cubicBezTo>
                  <a:cubicBezTo>
                    <a:pt x="14142" y="15918"/>
                    <a:pt x="17789" y="18721"/>
                    <a:pt x="21436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7865817" y="302683"/>
              <a:ext cx="21773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1364" y="0"/>
                  </a:moveTo>
                  <a:cubicBezTo>
                    <a:pt x="17833" y="2880"/>
                    <a:pt x="14302" y="5760"/>
                    <a:pt x="10772" y="8720"/>
                  </a:cubicBezTo>
                  <a:cubicBezTo>
                    <a:pt x="7241" y="11680"/>
                    <a:pt x="3710" y="14720"/>
                    <a:pt x="1841" y="16720"/>
                  </a:cubicBezTo>
                  <a:cubicBezTo>
                    <a:pt x="-28" y="18720"/>
                    <a:pt x="-236" y="19680"/>
                    <a:pt x="179" y="20320"/>
                  </a:cubicBezTo>
                  <a:cubicBezTo>
                    <a:pt x="595" y="20960"/>
                    <a:pt x="1633" y="21280"/>
                    <a:pt x="26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8096249" y="556683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8140700" y="455083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8255000" y="257010"/>
              <a:ext cx="94767" cy="36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547" fill="norm" stroke="1" extrusionOk="0">
                  <a:moveTo>
                    <a:pt x="0" y="449"/>
                  </a:moveTo>
                  <a:cubicBezTo>
                    <a:pt x="2348" y="198"/>
                    <a:pt x="4696" y="-53"/>
                    <a:pt x="6809" y="10"/>
                  </a:cubicBezTo>
                  <a:cubicBezTo>
                    <a:pt x="8922" y="73"/>
                    <a:pt x="10800" y="449"/>
                    <a:pt x="13617" y="2396"/>
                  </a:cubicBezTo>
                  <a:cubicBezTo>
                    <a:pt x="16435" y="4342"/>
                    <a:pt x="20191" y="7859"/>
                    <a:pt x="20896" y="11061"/>
                  </a:cubicBezTo>
                  <a:cubicBezTo>
                    <a:pt x="21600" y="14263"/>
                    <a:pt x="19252" y="17152"/>
                    <a:pt x="17139" y="18847"/>
                  </a:cubicBezTo>
                  <a:cubicBezTo>
                    <a:pt x="15026" y="20542"/>
                    <a:pt x="13148" y="21045"/>
                    <a:pt x="11270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8451849" y="175683"/>
              <a:ext cx="9141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0" h="21600" fill="norm" stroke="1" extrusionOk="0">
                  <a:moveTo>
                    <a:pt x="0" y="0"/>
                  </a:moveTo>
                  <a:cubicBezTo>
                    <a:pt x="5635" y="1989"/>
                    <a:pt x="11270" y="3979"/>
                    <a:pt x="15261" y="6489"/>
                  </a:cubicBezTo>
                  <a:cubicBezTo>
                    <a:pt x="19252" y="9000"/>
                    <a:pt x="21600" y="12032"/>
                    <a:pt x="19487" y="14637"/>
                  </a:cubicBezTo>
                  <a:cubicBezTo>
                    <a:pt x="17374" y="17242"/>
                    <a:pt x="10800" y="19421"/>
                    <a:pt x="422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8610600" y="32720"/>
              <a:ext cx="247650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475"/>
                  </a:moveTo>
                  <a:cubicBezTo>
                    <a:pt x="923" y="1301"/>
                    <a:pt x="1846" y="127"/>
                    <a:pt x="3323" y="9"/>
                  </a:cubicBezTo>
                  <a:cubicBezTo>
                    <a:pt x="4800" y="-108"/>
                    <a:pt x="6831" y="831"/>
                    <a:pt x="7292" y="3296"/>
                  </a:cubicBezTo>
                  <a:cubicBezTo>
                    <a:pt x="7754" y="5762"/>
                    <a:pt x="6646" y="9753"/>
                    <a:pt x="5631" y="12453"/>
                  </a:cubicBezTo>
                  <a:cubicBezTo>
                    <a:pt x="4615" y="15153"/>
                    <a:pt x="3692" y="16562"/>
                    <a:pt x="3692" y="17383"/>
                  </a:cubicBezTo>
                  <a:cubicBezTo>
                    <a:pt x="3692" y="18205"/>
                    <a:pt x="4615" y="18440"/>
                    <a:pt x="7754" y="19027"/>
                  </a:cubicBezTo>
                  <a:cubicBezTo>
                    <a:pt x="10892" y="19614"/>
                    <a:pt x="16246" y="20553"/>
                    <a:pt x="21600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89800" y="972356"/>
              <a:ext cx="473716" cy="198161"/>
            </a:xfrm>
            <a:prstGeom prst="rect">
              <a:avLst/>
            </a:prstGeom>
            <a:effectLst/>
          </p:spPr>
        </p:pic>
        <p:sp>
          <p:nvSpPr>
            <p:cNvPr id="1294" name="Line"/>
            <p:cNvSpPr/>
            <p:nvPr/>
          </p:nvSpPr>
          <p:spPr>
            <a:xfrm>
              <a:off x="2432050" y="2042583"/>
              <a:ext cx="241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4400"/>
                    <a:pt x="11747" y="7200"/>
                    <a:pt x="15347" y="3600"/>
                  </a:cubicBezTo>
                  <a:cubicBezTo>
                    <a:pt x="18947" y="0"/>
                    <a:pt x="2027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2534810" y="2182283"/>
              <a:ext cx="163940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601" fill="norm" stroke="1" extrusionOk="0">
                  <a:moveTo>
                    <a:pt x="2311" y="8100"/>
                  </a:moveTo>
                  <a:cubicBezTo>
                    <a:pt x="944" y="13500"/>
                    <a:pt x="-423" y="18900"/>
                    <a:pt x="124" y="20250"/>
                  </a:cubicBezTo>
                  <a:cubicBezTo>
                    <a:pt x="671" y="21600"/>
                    <a:pt x="3131" y="18900"/>
                    <a:pt x="6959" y="14850"/>
                  </a:cubicBezTo>
                  <a:cubicBezTo>
                    <a:pt x="10787" y="10800"/>
                    <a:pt x="15982" y="5400"/>
                    <a:pt x="211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3408700" y="1941925"/>
              <a:ext cx="483850" cy="4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54" fill="norm" stroke="1" extrusionOk="0">
                  <a:moveTo>
                    <a:pt x="13298" y="571"/>
                  </a:moveTo>
                  <a:cubicBezTo>
                    <a:pt x="13767" y="263"/>
                    <a:pt x="14237" y="-46"/>
                    <a:pt x="14237" y="5"/>
                  </a:cubicBezTo>
                  <a:cubicBezTo>
                    <a:pt x="14237" y="57"/>
                    <a:pt x="13767" y="468"/>
                    <a:pt x="12781" y="1034"/>
                  </a:cubicBezTo>
                  <a:cubicBezTo>
                    <a:pt x="11795" y="1600"/>
                    <a:pt x="10292" y="2320"/>
                    <a:pt x="8367" y="3400"/>
                  </a:cubicBezTo>
                  <a:cubicBezTo>
                    <a:pt x="6442" y="4480"/>
                    <a:pt x="4094" y="5920"/>
                    <a:pt x="2638" y="6948"/>
                  </a:cubicBezTo>
                  <a:cubicBezTo>
                    <a:pt x="1183" y="7977"/>
                    <a:pt x="619" y="8594"/>
                    <a:pt x="291" y="9160"/>
                  </a:cubicBezTo>
                  <a:cubicBezTo>
                    <a:pt x="-38" y="9725"/>
                    <a:pt x="-132" y="10240"/>
                    <a:pt x="244" y="10600"/>
                  </a:cubicBezTo>
                  <a:cubicBezTo>
                    <a:pt x="619" y="10960"/>
                    <a:pt x="1465" y="11165"/>
                    <a:pt x="2920" y="11165"/>
                  </a:cubicBezTo>
                  <a:cubicBezTo>
                    <a:pt x="4376" y="11165"/>
                    <a:pt x="6442" y="10960"/>
                    <a:pt x="7898" y="10857"/>
                  </a:cubicBezTo>
                  <a:cubicBezTo>
                    <a:pt x="9353" y="10754"/>
                    <a:pt x="10198" y="10754"/>
                    <a:pt x="10856" y="10754"/>
                  </a:cubicBezTo>
                  <a:cubicBezTo>
                    <a:pt x="11513" y="10754"/>
                    <a:pt x="11983" y="10754"/>
                    <a:pt x="12077" y="11011"/>
                  </a:cubicBezTo>
                  <a:cubicBezTo>
                    <a:pt x="12171" y="11268"/>
                    <a:pt x="11889" y="11783"/>
                    <a:pt x="10715" y="12863"/>
                  </a:cubicBezTo>
                  <a:cubicBezTo>
                    <a:pt x="9541" y="13943"/>
                    <a:pt x="7475" y="15588"/>
                    <a:pt x="5831" y="16823"/>
                  </a:cubicBezTo>
                  <a:cubicBezTo>
                    <a:pt x="4188" y="18057"/>
                    <a:pt x="2967" y="18880"/>
                    <a:pt x="2216" y="19497"/>
                  </a:cubicBezTo>
                  <a:cubicBezTo>
                    <a:pt x="1465" y="20114"/>
                    <a:pt x="1183" y="20525"/>
                    <a:pt x="1511" y="20834"/>
                  </a:cubicBezTo>
                  <a:cubicBezTo>
                    <a:pt x="1840" y="21143"/>
                    <a:pt x="2779" y="21348"/>
                    <a:pt x="4705" y="21400"/>
                  </a:cubicBezTo>
                  <a:cubicBezTo>
                    <a:pt x="6630" y="21451"/>
                    <a:pt x="9541" y="21348"/>
                    <a:pt x="12311" y="21194"/>
                  </a:cubicBezTo>
                  <a:cubicBezTo>
                    <a:pt x="15082" y="21040"/>
                    <a:pt x="17711" y="20834"/>
                    <a:pt x="19214" y="20885"/>
                  </a:cubicBezTo>
                  <a:cubicBezTo>
                    <a:pt x="20717" y="20937"/>
                    <a:pt x="21092" y="21245"/>
                    <a:pt x="21468" y="21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4268915" y="1919852"/>
              <a:ext cx="271335" cy="40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94" fill="norm" stroke="1" extrusionOk="0">
                  <a:moveTo>
                    <a:pt x="2878" y="2796"/>
                  </a:moveTo>
                  <a:cubicBezTo>
                    <a:pt x="2543" y="2236"/>
                    <a:pt x="2208" y="1677"/>
                    <a:pt x="2459" y="1229"/>
                  </a:cubicBezTo>
                  <a:cubicBezTo>
                    <a:pt x="2711" y="781"/>
                    <a:pt x="3548" y="446"/>
                    <a:pt x="4971" y="222"/>
                  </a:cubicBezTo>
                  <a:cubicBezTo>
                    <a:pt x="6394" y="-2"/>
                    <a:pt x="8404" y="-114"/>
                    <a:pt x="10078" y="166"/>
                  </a:cubicBezTo>
                  <a:cubicBezTo>
                    <a:pt x="11752" y="446"/>
                    <a:pt x="13092" y="1117"/>
                    <a:pt x="13427" y="2572"/>
                  </a:cubicBezTo>
                  <a:cubicBezTo>
                    <a:pt x="13762" y="4027"/>
                    <a:pt x="13092" y="6265"/>
                    <a:pt x="11585" y="8616"/>
                  </a:cubicBezTo>
                  <a:cubicBezTo>
                    <a:pt x="10078" y="10966"/>
                    <a:pt x="7734" y="13428"/>
                    <a:pt x="5808" y="15219"/>
                  </a:cubicBezTo>
                  <a:cubicBezTo>
                    <a:pt x="3883" y="17009"/>
                    <a:pt x="2376" y="18128"/>
                    <a:pt x="1371" y="19024"/>
                  </a:cubicBezTo>
                  <a:cubicBezTo>
                    <a:pt x="366" y="19919"/>
                    <a:pt x="-136" y="20591"/>
                    <a:pt x="31" y="20982"/>
                  </a:cubicBezTo>
                  <a:cubicBezTo>
                    <a:pt x="199" y="21374"/>
                    <a:pt x="1036" y="21486"/>
                    <a:pt x="4301" y="21318"/>
                  </a:cubicBezTo>
                  <a:cubicBezTo>
                    <a:pt x="7566" y="21150"/>
                    <a:pt x="13259" y="20703"/>
                    <a:pt x="16524" y="20479"/>
                  </a:cubicBezTo>
                  <a:cubicBezTo>
                    <a:pt x="19790" y="20255"/>
                    <a:pt x="20627" y="20255"/>
                    <a:pt x="21464" y="20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4982298" y="1844512"/>
              <a:ext cx="186602" cy="46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66" fill="norm" stroke="1" extrusionOk="0">
                  <a:moveTo>
                    <a:pt x="18278" y="1536"/>
                  </a:moveTo>
                  <a:cubicBezTo>
                    <a:pt x="17318" y="1142"/>
                    <a:pt x="16358" y="747"/>
                    <a:pt x="15278" y="451"/>
                  </a:cubicBezTo>
                  <a:cubicBezTo>
                    <a:pt x="14198" y="155"/>
                    <a:pt x="12998" y="-42"/>
                    <a:pt x="11918" y="7"/>
                  </a:cubicBezTo>
                  <a:cubicBezTo>
                    <a:pt x="10838" y="57"/>
                    <a:pt x="9878" y="353"/>
                    <a:pt x="8078" y="1733"/>
                  </a:cubicBezTo>
                  <a:cubicBezTo>
                    <a:pt x="6278" y="3114"/>
                    <a:pt x="3638" y="5580"/>
                    <a:pt x="1958" y="8637"/>
                  </a:cubicBezTo>
                  <a:cubicBezTo>
                    <a:pt x="278" y="11695"/>
                    <a:pt x="-442" y="15344"/>
                    <a:pt x="278" y="17761"/>
                  </a:cubicBezTo>
                  <a:cubicBezTo>
                    <a:pt x="998" y="20177"/>
                    <a:pt x="3158" y="21361"/>
                    <a:pt x="6878" y="21459"/>
                  </a:cubicBezTo>
                  <a:cubicBezTo>
                    <a:pt x="10598" y="21558"/>
                    <a:pt x="15878" y="20572"/>
                    <a:pt x="21158" y="19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5270500" y="1882659"/>
              <a:ext cx="165100" cy="15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162"/>
                  </a:moveTo>
                  <a:cubicBezTo>
                    <a:pt x="1385" y="-130"/>
                    <a:pt x="2769" y="-422"/>
                    <a:pt x="6369" y="3081"/>
                  </a:cubicBezTo>
                  <a:cubicBezTo>
                    <a:pt x="9969" y="6583"/>
                    <a:pt x="15785" y="13881"/>
                    <a:pt x="21600" y="21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5435600" y="1864783"/>
              <a:ext cx="952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587"/>
                    <a:pt x="12960" y="5175"/>
                    <a:pt x="9600" y="7819"/>
                  </a:cubicBezTo>
                  <a:cubicBezTo>
                    <a:pt x="6240" y="10462"/>
                    <a:pt x="3840" y="13162"/>
                    <a:pt x="2400" y="15469"/>
                  </a:cubicBezTo>
                  <a:cubicBezTo>
                    <a:pt x="960" y="17775"/>
                    <a:pt x="480" y="196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5568950" y="2264833"/>
              <a:ext cx="1" cy="762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5607050" y="2061633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5784849" y="2137833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5429"/>
                    <a:pt x="5143" y="9257"/>
                    <a:pt x="8743" y="5657"/>
                  </a:cubicBezTo>
                  <a:cubicBezTo>
                    <a:pt x="12343" y="2057"/>
                    <a:pt x="16971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6201833" y="1849714"/>
              <a:ext cx="201555" cy="57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32" fill="norm" stroke="1" extrusionOk="0">
                  <a:moveTo>
                    <a:pt x="2925" y="7921"/>
                  </a:moveTo>
                  <a:cubicBezTo>
                    <a:pt x="2475" y="10849"/>
                    <a:pt x="2025" y="13776"/>
                    <a:pt x="1688" y="15912"/>
                  </a:cubicBezTo>
                  <a:cubicBezTo>
                    <a:pt x="1350" y="18049"/>
                    <a:pt x="1125" y="19394"/>
                    <a:pt x="787" y="20264"/>
                  </a:cubicBezTo>
                  <a:cubicBezTo>
                    <a:pt x="450" y="21134"/>
                    <a:pt x="0" y="21530"/>
                    <a:pt x="0" y="21411"/>
                  </a:cubicBezTo>
                  <a:cubicBezTo>
                    <a:pt x="0" y="21293"/>
                    <a:pt x="450" y="20660"/>
                    <a:pt x="1012" y="18998"/>
                  </a:cubicBezTo>
                  <a:cubicBezTo>
                    <a:pt x="1575" y="17337"/>
                    <a:pt x="2250" y="14646"/>
                    <a:pt x="3150" y="12075"/>
                  </a:cubicBezTo>
                  <a:cubicBezTo>
                    <a:pt x="4050" y="9504"/>
                    <a:pt x="5175" y="7051"/>
                    <a:pt x="6188" y="5192"/>
                  </a:cubicBezTo>
                  <a:cubicBezTo>
                    <a:pt x="7200" y="3332"/>
                    <a:pt x="8100" y="2066"/>
                    <a:pt x="8888" y="1275"/>
                  </a:cubicBezTo>
                  <a:cubicBezTo>
                    <a:pt x="9675" y="484"/>
                    <a:pt x="10350" y="167"/>
                    <a:pt x="11250" y="49"/>
                  </a:cubicBezTo>
                  <a:cubicBezTo>
                    <a:pt x="12150" y="-70"/>
                    <a:pt x="13275" y="9"/>
                    <a:pt x="14175" y="484"/>
                  </a:cubicBezTo>
                  <a:cubicBezTo>
                    <a:pt x="15075" y="959"/>
                    <a:pt x="15750" y="1829"/>
                    <a:pt x="15862" y="2897"/>
                  </a:cubicBezTo>
                  <a:cubicBezTo>
                    <a:pt x="15975" y="3965"/>
                    <a:pt x="15525" y="5231"/>
                    <a:pt x="14962" y="6062"/>
                  </a:cubicBezTo>
                  <a:cubicBezTo>
                    <a:pt x="14400" y="6893"/>
                    <a:pt x="13725" y="7288"/>
                    <a:pt x="14063" y="7526"/>
                  </a:cubicBezTo>
                  <a:cubicBezTo>
                    <a:pt x="14400" y="7763"/>
                    <a:pt x="15750" y="7842"/>
                    <a:pt x="16763" y="8040"/>
                  </a:cubicBezTo>
                  <a:cubicBezTo>
                    <a:pt x="17775" y="8238"/>
                    <a:pt x="18450" y="8554"/>
                    <a:pt x="19125" y="8910"/>
                  </a:cubicBezTo>
                  <a:cubicBezTo>
                    <a:pt x="19800" y="9266"/>
                    <a:pt x="20475" y="9662"/>
                    <a:pt x="20925" y="10137"/>
                  </a:cubicBezTo>
                  <a:cubicBezTo>
                    <a:pt x="21375" y="10611"/>
                    <a:pt x="21600" y="11165"/>
                    <a:pt x="21262" y="11561"/>
                  </a:cubicBezTo>
                  <a:cubicBezTo>
                    <a:pt x="20925" y="11956"/>
                    <a:pt x="20025" y="12194"/>
                    <a:pt x="19012" y="12312"/>
                  </a:cubicBezTo>
                  <a:cubicBezTo>
                    <a:pt x="18000" y="12431"/>
                    <a:pt x="16875" y="12431"/>
                    <a:pt x="15525" y="12194"/>
                  </a:cubicBezTo>
                  <a:cubicBezTo>
                    <a:pt x="14175" y="11956"/>
                    <a:pt x="12600" y="11482"/>
                    <a:pt x="11025" y="11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6493679" y="2106083"/>
              <a:ext cx="49499" cy="10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5" h="21072" fill="norm" stroke="1" extrusionOk="0">
                  <a:moveTo>
                    <a:pt x="19112" y="7776"/>
                  </a:moveTo>
                  <a:cubicBezTo>
                    <a:pt x="14792" y="7776"/>
                    <a:pt x="10472" y="7776"/>
                    <a:pt x="7448" y="8856"/>
                  </a:cubicBezTo>
                  <a:cubicBezTo>
                    <a:pt x="4424" y="9936"/>
                    <a:pt x="2696" y="12096"/>
                    <a:pt x="1400" y="14472"/>
                  </a:cubicBezTo>
                  <a:cubicBezTo>
                    <a:pt x="104" y="16848"/>
                    <a:pt x="-760" y="19440"/>
                    <a:pt x="968" y="20520"/>
                  </a:cubicBezTo>
                  <a:cubicBezTo>
                    <a:pt x="2696" y="21600"/>
                    <a:pt x="7016" y="21168"/>
                    <a:pt x="10904" y="18576"/>
                  </a:cubicBezTo>
                  <a:cubicBezTo>
                    <a:pt x="14792" y="15984"/>
                    <a:pt x="18248" y="11232"/>
                    <a:pt x="19544" y="7776"/>
                  </a:cubicBezTo>
                  <a:cubicBezTo>
                    <a:pt x="20840" y="4320"/>
                    <a:pt x="19976" y="2160"/>
                    <a:pt x="191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6327981" y="1631568"/>
              <a:ext cx="136319" cy="16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37" fill="norm" stroke="1" extrusionOk="0">
                  <a:moveTo>
                    <a:pt x="2459" y="7158"/>
                  </a:moveTo>
                  <a:cubicBezTo>
                    <a:pt x="1795" y="10986"/>
                    <a:pt x="1130" y="14814"/>
                    <a:pt x="632" y="17411"/>
                  </a:cubicBezTo>
                  <a:cubicBezTo>
                    <a:pt x="133" y="20009"/>
                    <a:pt x="-199" y="21376"/>
                    <a:pt x="133" y="21103"/>
                  </a:cubicBezTo>
                  <a:cubicBezTo>
                    <a:pt x="466" y="20829"/>
                    <a:pt x="1463" y="18915"/>
                    <a:pt x="3789" y="15361"/>
                  </a:cubicBezTo>
                  <a:cubicBezTo>
                    <a:pt x="6115" y="11806"/>
                    <a:pt x="9770" y="6611"/>
                    <a:pt x="12263" y="3604"/>
                  </a:cubicBezTo>
                  <a:cubicBezTo>
                    <a:pt x="14755" y="596"/>
                    <a:pt x="16084" y="-224"/>
                    <a:pt x="16915" y="49"/>
                  </a:cubicBezTo>
                  <a:cubicBezTo>
                    <a:pt x="17746" y="323"/>
                    <a:pt x="18078" y="1690"/>
                    <a:pt x="18743" y="4287"/>
                  </a:cubicBezTo>
                  <a:cubicBezTo>
                    <a:pt x="19407" y="6885"/>
                    <a:pt x="20404" y="10713"/>
                    <a:pt x="21401" y="14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6762749" y="1998133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6457"/>
                    <a:pt x="6545" y="11314"/>
                    <a:pt x="10145" y="7714"/>
                  </a:cubicBezTo>
                  <a:cubicBezTo>
                    <a:pt x="13745" y="4114"/>
                    <a:pt x="17673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6896100" y="1921933"/>
              <a:ext cx="63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7004050" y="1773514"/>
              <a:ext cx="271992" cy="6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34" fill="norm" stroke="1" extrusionOk="0">
                  <a:moveTo>
                    <a:pt x="0" y="21534"/>
                  </a:moveTo>
                  <a:cubicBezTo>
                    <a:pt x="837" y="21385"/>
                    <a:pt x="1674" y="21236"/>
                    <a:pt x="2260" y="20640"/>
                  </a:cubicBezTo>
                  <a:cubicBezTo>
                    <a:pt x="2847" y="20044"/>
                    <a:pt x="3181" y="19002"/>
                    <a:pt x="3684" y="17102"/>
                  </a:cubicBezTo>
                  <a:cubicBezTo>
                    <a:pt x="4186" y="15203"/>
                    <a:pt x="4856" y="12447"/>
                    <a:pt x="5609" y="9915"/>
                  </a:cubicBezTo>
                  <a:cubicBezTo>
                    <a:pt x="6363" y="7382"/>
                    <a:pt x="7200" y="5073"/>
                    <a:pt x="7870" y="3584"/>
                  </a:cubicBezTo>
                  <a:cubicBezTo>
                    <a:pt x="8540" y="2094"/>
                    <a:pt x="9042" y="1424"/>
                    <a:pt x="9544" y="940"/>
                  </a:cubicBezTo>
                  <a:cubicBezTo>
                    <a:pt x="10047" y="455"/>
                    <a:pt x="10549" y="157"/>
                    <a:pt x="11219" y="46"/>
                  </a:cubicBezTo>
                  <a:cubicBezTo>
                    <a:pt x="11888" y="-66"/>
                    <a:pt x="12726" y="8"/>
                    <a:pt x="13479" y="455"/>
                  </a:cubicBezTo>
                  <a:cubicBezTo>
                    <a:pt x="14233" y="902"/>
                    <a:pt x="14902" y="1722"/>
                    <a:pt x="15237" y="2653"/>
                  </a:cubicBezTo>
                  <a:cubicBezTo>
                    <a:pt x="15572" y="3584"/>
                    <a:pt x="15572" y="4626"/>
                    <a:pt x="15405" y="5334"/>
                  </a:cubicBezTo>
                  <a:cubicBezTo>
                    <a:pt x="15237" y="6042"/>
                    <a:pt x="14902" y="6414"/>
                    <a:pt x="15153" y="6526"/>
                  </a:cubicBezTo>
                  <a:cubicBezTo>
                    <a:pt x="15405" y="6637"/>
                    <a:pt x="16242" y="6488"/>
                    <a:pt x="17079" y="6488"/>
                  </a:cubicBezTo>
                  <a:cubicBezTo>
                    <a:pt x="17916" y="6488"/>
                    <a:pt x="18753" y="6637"/>
                    <a:pt x="19507" y="6973"/>
                  </a:cubicBezTo>
                  <a:cubicBezTo>
                    <a:pt x="20260" y="7308"/>
                    <a:pt x="20930" y="7829"/>
                    <a:pt x="21265" y="8276"/>
                  </a:cubicBezTo>
                  <a:cubicBezTo>
                    <a:pt x="21600" y="8723"/>
                    <a:pt x="21600" y="9095"/>
                    <a:pt x="21265" y="9431"/>
                  </a:cubicBezTo>
                  <a:cubicBezTo>
                    <a:pt x="20930" y="9766"/>
                    <a:pt x="20260" y="10064"/>
                    <a:pt x="19507" y="10287"/>
                  </a:cubicBezTo>
                  <a:cubicBezTo>
                    <a:pt x="18753" y="10511"/>
                    <a:pt x="17916" y="10660"/>
                    <a:pt x="16828" y="10548"/>
                  </a:cubicBezTo>
                  <a:cubicBezTo>
                    <a:pt x="15740" y="10436"/>
                    <a:pt x="14400" y="10064"/>
                    <a:pt x="13060" y="9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7346950" y="1985433"/>
              <a:ext cx="1569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800"/>
                    <a:pt x="21600" y="9600"/>
                    <a:pt x="18900" y="13200"/>
                  </a:cubicBezTo>
                  <a:cubicBezTo>
                    <a:pt x="16200" y="16800"/>
                    <a:pt x="810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7170061" y="1556611"/>
              <a:ext cx="138790" cy="14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32" fill="norm" stroke="1" extrusionOk="0">
                  <a:moveTo>
                    <a:pt x="5750" y="4135"/>
                  </a:moveTo>
                  <a:cubicBezTo>
                    <a:pt x="4768" y="9003"/>
                    <a:pt x="3786" y="13871"/>
                    <a:pt x="2804" y="16913"/>
                  </a:cubicBezTo>
                  <a:cubicBezTo>
                    <a:pt x="1823" y="19955"/>
                    <a:pt x="841" y="21172"/>
                    <a:pt x="350" y="21020"/>
                  </a:cubicBezTo>
                  <a:cubicBezTo>
                    <a:pt x="-141" y="20868"/>
                    <a:pt x="-141" y="19347"/>
                    <a:pt x="514" y="16761"/>
                  </a:cubicBezTo>
                  <a:cubicBezTo>
                    <a:pt x="1168" y="14175"/>
                    <a:pt x="2477" y="10524"/>
                    <a:pt x="4114" y="7482"/>
                  </a:cubicBezTo>
                  <a:cubicBezTo>
                    <a:pt x="5750" y="4440"/>
                    <a:pt x="7714" y="2006"/>
                    <a:pt x="9514" y="789"/>
                  </a:cubicBezTo>
                  <a:cubicBezTo>
                    <a:pt x="11314" y="-428"/>
                    <a:pt x="12950" y="-428"/>
                    <a:pt x="14914" y="2158"/>
                  </a:cubicBezTo>
                  <a:cubicBezTo>
                    <a:pt x="16877" y="4744"/>
                    <a:pt x="19168" y="9916"/>
                    <a:pt x="21459" y="15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7531100" y="1807633"/>
              <a:ext cx="1460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83" y="2618"/>
                    <a:pt x="8765" y="5236"/>
                    <a:pt x="12365" y="8836"/>
                  </a:cubicBezTo>
                  <a:cubicBezTo>
                    <a:pt x="15965" y="12436"/>
                    <a:pt x="18783" y="170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7537450" y="1833033"/>
              <a:ext cx="2032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120"/>
                    <a:pt x="19350" y="240"/>
                    <a:pt x="17212" y="1800"/>
                  </a:cubicBezTo>
                  <a:cubicBezTo>
                    <a:pt x="15075" y="3360"/>
                    <a:pt x="11925" y="6360"/>
                    <a:pt x="8888" y="9900"/>
                  </a:cubicBezTo>
                  <a:cubicBezTo>
                    <a:pt x="5850" y="13440"/>
                    <a:pt x="2925" y="17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7766049" y="2131483"/>
              <a:ext cx="19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7809936" y="2013163"/>
              <a:ext cx="19615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015" fill="norm" stroke="1" extrusionOk="0">
                  <a:moveTo>
                    <a:pt x="7055" y="20015"/>
                  </a:moveTo>
                  <a:cubicBezTo>
                    <a:pt x="2735" y="11375"/>
                    <a:pt x="-1585" y="2735"/>
                    <a:pt x="575" y="575"/>
                  </a:cubicBezTo>
                  <a:cubicBezTo>
                    <a:pt x="2735" y="-1585"/>
                    <a:pt x="11375" y="2735"/>
                    <a:pt x="20015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7956550" y="1813983"/>
              <a:ext cx="6350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257"/>
                    <a:pt x="11520" y="2514"/>
                    <a:pt x="15480" y="4914"/>
                  </a:cubicBezTo>
                  <a:cubicBezTo>
                    <a:pt x="19440" y="7314"/>
                    <a:pt x="21600" y="10857"/>
                    <a:pt x="21600" y="13600"/>
                  </a:cubicBezTo>
                  <a:cubicBezTo>
                    <a:pt x="21600" y="16343"/>
                    <a:pt x="19440" y="18286"/>
                    <a:pt x="17280" y="19486"/>
                  </a:cubicBezTo>
                  <a:cubicBezTo>
                    <a:pt x="15120" y="20686"/>
                    <a:pt x="12960" y="21143"/>
                    <a:pt x="10080" y="21371"/>
                  </a:cubicBezTo>
                  <a:cubicBezTo>
                    <a:pt x="7200" y="21600"/>
                    <a:pt x="360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8426450" y="2118783"/>
              <a:ext cx="127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5024808" y="2478055"/>
              <a:ext cx="2639642" cy="13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356" fill="norm" stroke="1" extrusionOk="0">
                  <a:moveTo>
                    <a:pt x="399" y="21356"/>
                  </a:moveTo>
                  <a:cubicBezTo>
                    <a:pt x="209" y="20027"/>
                    <a:pt x="19" y="18698"/>
                    <a:pt x="1" y="18033"/>
                  </a:cubicBezTo>
                  <a:cubicBezTo>
                    <a:pt x="-16" y="17368"/>
                    <a:pt x="140" y="17368"/>
                    <a:pt x="486" y="17036"/>
                  </a:cubicBezTo>
                  <a:cubicBezTo>
                    <a:pt x="832" y="16704"/>
                    <a:pt x="1369" y="16039"/>
                    <a:pt x="1948" y="15374"/>
                  </a:cubicBezTo>
                  <a:cubicBezTo>
                    <a:pt x="2528" y="14710"/>
                    <a:pt x="3151" y="14045"/>
                    <a:pt x="3792" y="13547"/>
                  </a:cubicBezTo>
                  <a:cubicBezTo>
                    <a:pt x="4432" y="13048"/>
                    <a:pt x="5090" y="12716"/>
                    <a:pt x="5722" y="12384"/>
                  </a:cubicBezTo>
                  <a:cubicBezTo>
                    <a:pt x="6353" y="12051"/>
                    <a:pt x="6959" y="11719"/>
                    <a:pt x="7599" y="11054"/>
                  </a:cubicBezTo>
                  <a:cubicBezTo>
                    <a:pt x="8240" y="10390"/>
                    <a:pt x="8915" y="9393"/>
                    <a:pt x="9538" y="8728"/>
                  </a:cubicBezTo>
                  <a:cubicBezTo>
                    <a:pt x="10161" y="8064"/>
                    <a:pt x="10732" y="7731"/>
                    <a:pt x="11312" y="7233"/>
                  </a:cubicBezTo>
                  <a:cubicBezTo>
                    <a:pt x="11892" y="6734"/>
                    <a:pt x="12480" y="6070"/>
                    <a:pt x="13146" y="5405"/>
                  </a:cubicBezTo>
                  <a:cubicBezTo>
                    <a:pt x="13813" y="4741"/>
                    <a:pt x="14557" y="4076"/>
                    <a:pt x="15267" y="3411"/>
                  </a:cubicBezTo>
                  <a:cubicBezTo>
                    <a:pt x="15976" y="2747"/>
                    <a:pt x="16651" y="2082"/>
                    <a:pt x="17326" y="1584"/>
                  </a:cubicBezTo>
                  <a:cubicBezTo>
                    <a:pt x="18001" y="1085"/>
                    <a:pt x="18676" y="753"/>
                    <a:pt x="19299" y="421"/>
                  </a:cubicBezTo>
                  <a:cubicBezTo>
                    <a:pt x="19922" y="88"/>
                    <a:pt x="20494" y="-244"/>
                    <a:pt x="20866" y="254"/>
                  </a:cubicBezTo>
                  <a:cubicBezTo>
                    <a:pt x="21238" y="753"/>
                    <a:pt x="21411" y="2082"/>
                    <a:pt x="21584" y="3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8768218" y="1872544"/>
              <a:ext cx="147183" cy="40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25" fill="norm" stroke="1" extrusionOk="0">
                  <a:moveTo>
                    <a:pt x="21456" y="937"/>
                  </a:moveTo>
                  <a:cubicBezTo>
                    <a:pt x="20222" y="600"/>
                    <a:pt x="18987" y="262"/>
                    <a:pt x="17445" y="94"/>
                  </a:cubicBezTo>
                  <a:cubicBezTo>
                    <a:pt x="15902" y="-75"/>
                    <a:pt x="14050" y="-75"/>
                    <a:pt x="11736" y="600"/>
                  </a:cubicBezTo>
                  <a:cubicBezTo>
                    <a:pt x="9422" y="1275"/>
                    <a:pt x="6645" y="2625"/>
                    <a:pt x="4330" y="4931"/>
                  </a:cubicBezTo>
                  <a:cubicBezTo>
                    <a:pt x="2016" y="7237"/>
                    <a:pt x="165" y="10500"/>
                    <a:pt x="10" y="13144"/>
                  </a:cubicBezTo>
                  <a:cubicBezTo>
                    <a:pt x="-144" y="15788"/>
                    <a:pt x="1399" y="17813"/>
                    <a:pt x="3559" y="19106"/>
                  </a:cubicBezTo>
                  <a:cubicBezTo>
                    <a:pt x="5719" y="20400"/>
                    <a:pt x="8496" y="20962"/>
                    <a:pt x="11273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8967208" y="1950816"/>
              <a:ext cx="175340" cy="28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37" fill="norm" stroke="1" extrusionOk="0">
                  <a:moveTo>
                    <a:pt x="13764" y="3969"/>
                  </a:moveTo>
                  <a:cubicBezTo>
                    <a:pt x="13507" y="2716"/>
                    <a:pt x="13249" y="1464"/>
                    <a:pt x="12478" y="1073"/>
                  </a:cubicBezTo>
                  <a:cubicBezTo>
                    <a:pt x="11707" y="682"/>
                    <a:pt x="10421" y="1151"/>
                    <a:pt x="8621" y="2716"/>
                  </a:cubicBezTo>
                  <a:cubicBezTo>
                    <a:pt x="6821" y="4282"/>
                    <a:pt x="4507" y="6942"/>
                    <a:pt x="2964" y="9760"/>
                  </a:cubicBezTo>
                  <a:cubicBezTo>
                    <a:pt x="1421" y="12577"/>
                    <a:pt x="649" y="15551"/>
                    <a:pt x="264" y="17429"/>
                  </a:cubicBezTo>
                  <a:cubicBezTo>
                    <a:pt x="-122" y="19308"/>
                    <a:pt x="-122" y="20090"/>
                    <a:pt x="521" y="20638"/>
                  </a:cubicBezTo>
                  <a:cubicBezTo>
                    <a:pt x="1164" y="21186"/>
                    <a:pt x="2449" y="21499"/>
                    <a:pt x="5021" y="20951"/>
                  </a:cubicBezTo>
                  <a:cubicBezTo>
                    <a:pt x="7592" y="20403"/>
                    <a:pt x="11449" y="18995"/>
                    <a:pt x="14407" y="16412"/>
                  </a:cubicBezTo>
                  <a:cubicBezTo>
                    <a:pt x="17364" y="13829"/>
                    <a:pt x="19421" y="10073"/>
                    <a:pt x="20449" y="7334"/>
                  </a:cubicBezTo>
                  <a:cubicBezTo>
                    <a:pt x="21478" y="4595"/>
                    <a:pt x="21478" y="2873"/>
                    <a:pt x="20964" y="1777"/>
                  </a:cubicBezTo>
                  <a:cubicBezTo>
                    <a:pt x="20449" y="682"/>
                    <a:pt x="19421" y="212"/>
                    <a:pt x="18135" y="56"/>
                  </a:cubicBezTo>
                  <a:cubicBezTo>
                    <a:pt x="16849" y="-101"/>
                    <a:pt x="15307" y="56"/>
                    <a:pt x="14149" y="760"/>
                  </a:cubicBezTo>
                  <a:cubicBezTo>
                    <a:pt x="12992" y="1464"/>
                    <a:pt x="12221" y="2716"/>
                    <a:pt x="11449" y="3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9271000" y="2115326"/>
              <a:ext cx="1778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914" y="11375"/>
                    <a:pt x="11829" y="2735"/>
                    <a:pt x="15429" y="575"/>
                  </a:cubicBezTo>
                  <a:cubicBezTo>
                    <a:pt x="19029" y="-1585"/>
                    <a:pt x="2031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6090863" y="1826683"/>
              <a:ext cx="170237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6171" y="0"/>
                  </a:moveTo>
                  <a:cubicBezTo>
                    <a:pt x="4327" y="1234"/>
                    <a:pt x="2484" y="2469"/>
                    <a:pt x="1298" y="4629"/>
                  </a:cubicBezTo>
                  <a:cubicBezTo>
                    <a:pt x="113" y="6789"/>
                    <a:pt x="-414" y="9874"/>
                    <a:pt x="376" y="12394"/>
                  </a:cubicBezTo>
                  <a:cubicBezTo>
                    <a:pt x="1166" y="14914"/>
                    <a:pt x="3274" y="16869"/>
                    <a:pt x="6962" y="18309"/>
                  </a:cubicBezTo>
                  <a:cubicBezTo>
                    <a:pt x="10649" y="19749"/>
                    <a:pt x="15918" y="20674"/>
                    <a:pt x="211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7804149" y="1788583"/>
              <a:ext cx="8177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3" h="21600" fill="norm" stroke="1" extrusionOk="0">
                  <a:moveTo>
                    <a:pt x="0" y="0"/>
                  </a:moveTo>
                  <a:cubicBezTo>
                    <a:pt x="2634" y="0"/>
                    <a:pt x="5268" y="0"/>
                    <a:pt x="8166" y="571"/>
                  </a:cubicBezTo>
                  <a:cubicBezTo>
                    <a:pt x="11063" y="1143"/>
                    <a:pt x="14224" y="2286"/>
                    <a:pt x="16859" y="4400"/>
                  </a:cubicBezTo>
                  <a:cubicBezTo>
                    <a:pt x="19493" y="6514"/>
                    <a:pt x="21600" y="9600"/>
                    <a:pt x="19493" y="12629"/>
                  </a:cubicBezTo>
                  <a:cubicBezTo>
                    <a:pt x="17385" y="15657"/>
                    <a:pt x="11063" y="18629"/>
                    <a:pt x="47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9690099" y="1965009"/>
              <a:ext cx="196851" cy="223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131"/>
                  </a:moveTo>
                  <a:cubicBezTo>
                    <a:pt x="1161" y="-71"/>
                    <a:pt x="2323" y="-273"/>
                    <a:pt x="4529" y="1443"/>
                  </a:cubicBezTo>
                  <a:cubicBezTo>
                    <a:pt x="6735" y="3159"/>
                    <a:pt x="9987" y="6792"/>
                    <a:pt x="12310" y="9720"/>
                  </a:cubicBezTo>
                  <a:cubicBezTo>
                    <a:pt x="14632" y="12647"/>
                    <a:pt x="16026" y="14867"/>
                    <a:pt x="17071" y="16583"/>
                  </a:cubicBezTo>
                  <a:cubicBezTo>
                    <a:pt x="18116" y="18299"/>
                    <a:pt x="18813" y="19510"/>
                    <a:pt x="19510" y="20217"/>
                  </a:cubicBezTo>
                  <a:cubicBezTo>
                    <a:pt x="20206" y="20923"/>
                    <a:pt x="20903" y="21125"/>
                    <a:pt x="21600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9772650" y="1915583"/>
              <a:ext cx="1460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91" y="4849"/>
                    <a:pt x="11583" y="9698"/>
                    <a:pt x="7983" y="13298"/>
                  </a:cubicBezTo>
                  <a:cubicBezTo>
                    <a:pt x="4383" y="16898"/>
                    <a:pt x="2191" y="192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9975849" y="2175933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057"/>
                    <a:pt x="7200" y="4114"/>
                    <a:pt x="3600" y="7714"/>
                  </a:cubicBezTo>
                  <a:cubicBezTo>
                    <a:pt x="0" y="11314"/>
                    <a:pt x="0" y="164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9988550" y="2042583"/>
              <a:ext cx="21728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297" fill="norm" stroke="1" extrusionOk="0">
                  <a:moveTo>
                    <a:pt x="0" y="9257"/>
                  </a:moveTo>
                  <a:cubicBezTo>
                    <a:pt x="7855" y="15429"/>
                    <a:pt x="15709" y="21600"/>
                    <a:pt x="18655" y="20057"/>
                  </a:cubicBezTo>
                  <a:cubicBezTo>
                    <a:pt x="21600" y="18514"/>
                    <a:pt x="19636" y="9257"/>
                    <a:pt x="176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10115550" y="1909233"/>
              <a:ext cx="115023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600" fill="norm" stroke="1" extrusionOk="0">
                  <a:moveTo>
                    <a:pt x="0" y="0"/>
                  </a:moveTo>
                  <a:cubicBezTo>
                    <a:pt x="3857" y="322"/>
                    <a:pt x="7714" y="645"/>
                    <a:pt x="11764" y="2096"/>
                  </a:cubicBezTo>
                  <a:cubicBezTo>
                    <a:pt x="15814" y="3546"/>
                    <a:pt x="20057" y="6125"/>
                    <a:pt x="20829" y="8919"/>
                  </a:cubicBezTo>
                  <a:cubicBezTo>
                    <a:pt x="21600" y="11713"/>
                    <a:pt x="18900" y="14722"/>
                    <a:pt x="14850" y="16872"/>
                  </a:cubicBezTo>
                  <a:cubicBezTo>
                    <a:pt x="10800" y="19021"/>
                    <a:pt x="5400" y="203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2590800" y="3350683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2624253" y="3490383"/>
              <a:ext cx="220547" cy="43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086" fill="norm" stroke="1" extrusionOk="0">
                  <a:moveTo>
                    <a:pt x="3537" y="0"/>
                  </a:moveTo>
                  <a:cubicBezTo>
                    <a:pt x="2714" y="3086"/>
                    <a:pt x="1891" y="6171"/>
                    <a:pt x="1171" y="9771"/>
                  </a:cubicBezTo>
                  <a:cubicBezTo>
                    <a:pt x="451" y="13371"/>
                    <a:pt x="-166" y="17486"/>
                    <a:pt x="40" y="19543"/>
                  </a:cubicBezTo>
                  <a:cubicBezTo>
                    <a:pt x="245" y="21600"/>
                    <a:pt x="1274" y="21600"/>
                    <a:pt x="4565" y="19543"/>
                  </a:cubicBezTo>
                  <a:cubicBezTo>
                    <a:pt x="7857" y="17486"/>
                    <a:pt x="13411" y="13371"/>
                    <a:pt x="16600" y="10286"/>
                  </a:cubicBezTo>
                  <a:cubicBezTo>
                    <a:pt x="19788" y="7200"/>
                    <a:pt x="20611" y="5143"/>
                    <a:pt x="21434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632200" y="3490383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7280"/>
                    <a:pt x="11917" y="12960"/>
                    <a:pt x="15517" y="9360"/>
                  </a:cubicBezTo>
                  <a:cubicBezTo>
                    <a:pt x="19117" y="5760"/>
                    <a:pt x="20359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4005397" y="3253790"/>
              <a:ext cx="255453" cy="31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34" fill="norm" stroke="1" extrusionOk="0">
                  <a:moveTo>
                    <a:pt x="121" y="4832"/>
                  </a:moveTo>
                  <a:cubicBezTo>
                    <a:pt x="-56" y="4116"/>
                    <a:pt x="-233" y="3401"/>
                    <a:pt x="1095" y="2543"/>
                  </a:cubicBezTo>
                  <a:cubicBezTo>
                    <a:pt x="2423" y="1685"/>
                    <a:pt x="5256" y="683"/>
                    <a:pt x="7557" y="254"/>
                  </a:cubicBezTo>
                  <a:cubicBezTo>
                    <a:pt x="9859" y="-175"/>
                    <a:pt x="11629" y="-32"/>
                    <a:pt x="12692" y="469"/>
                  </a:cubicBezTo>
                  <a:cubicBezTo>
                    <a:pt x="13754" y="969"/>
                    <a:pt x="14108" y="1828"/>
                    <a:pt x="12869" y="4045"/>
                  </a:cubicBezTo>
                  <a:cubicBezTo>
                    <a:pt x="11629" y="6262"/>
                    <a:pt x="8797" y="9838"/>
                    <a:pt x="6583" y="12485"/>
                  </a:cubicBezTo>
                  <a:cubicBezTo>
                    <a:pt x="4370" y="15131"/>
                    <a:pt x="2777" y="16848"/>
                    <a:pt x="1892" y="18135"/>
                  </a:cubicBezTo>
                  <a:cubicBezTo>
                    <a:pt x="1006" y="19422"/>
                    <a:pt x="829" y="20281"/>
                    <a:pt x="1183" y="20781"/>
                  </a:cubicBezTo>
                  <a:cubicBezTo>
                    <a:pt x="1537" y="21282"/>
                    <a:pt x="2423" y="21425"/>
                    <a:pt x="4901" y="21282"/>
                  </a:cubicBezTo>
                  <a:cubicBezTo>
                    <a:pt x="7380" y="21139"/>
                    <a:pt x="11452" y="20710"/>
                    <a:pt x="14462" y="20424"/>
                  </a:cubicBezTo>
                  <a:cubicBezTo>
                    <a:pt x="17472" y="20138"/>
                    <a:pt x="19419" y="19995"/>
                    <a:pt x="21367" y="19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4563533" y="3169456"/>
              <a:ext cx="312904" cy="40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185" fill="norm" stroke="1" extrusionOk="0">
                  <a:moveTo>
                    <a:pt x="20742" y="509"/>
                  </a:moveTo>
                  <a:cubicBezTo>
                    <a:pt x="21171" y="68"/>
                    <a:pt x="21600" y="-373"/>
                    <a:pt x="20098" y="509"/>
                  </a:cubicBezTo>
                  <a:cubicBezTo>
                    <a:pt x="18596" y="1390"/>
                    <a:pt x="15163" y="3594"/>
                    <a:pt x="11730" y="5413"/>
                  </a:cubicBezTo>
                  <a:cubicBezTo>
                    <a:pt x="8297" y="7231"/>
                    <a:pt x="4864" y="8664"/>
                    <a:pt x="2789" y="9656"/>
                  </a:cubicBezTo>
                  <a:cubicBezTo>
                    <a:pt x="715" y="10647"/>
                    <a:pt x="0" y="11198"/>
                    <a:pt x="0" y="11474"/>
                  </a:cubicBezTo>
                  <a:cubicBezTo>
                    <a:pt x="0" y="11749"/>
                    <a:pt x="715" y="11749"/>
                    <a:pt x="2289" y="11749"/>
                  </a:cubicBezTo>
                  <a:cubicBezTo>
                    <a:pt x="3862" y="11749"/>
                    <a:pt x="6294" y="11749"/>
                    <a:pt x="8082" y="11805"/>
                  </a:cubicBezTo>
                  <a:cubicBezTo>
                    <a:pt x="9870" y="11860"/>
                    <a:pt x="11015" y="11970"/>
                    <a:pt x="11444" y="12300"/>
                  </a:cubicBezTo>
                  <a:cubicBezTo>
                    <a:pt x="11873" y="12631"/>
                    <a:pt x="11587" y="13182"/>
                    <a:pt x="10371" y="13898"/>
                  </a:cubicBezTo>
                  <a:cubicBezTo>
                    <a:pt x="9155" y="14615"/>
                    <a:pt x="7009" y="15496"/>
                    <a:pt x="5293" y="16323"/>
                  </a:cubicBezTo>
                  <a:cubicBezTo>
                    <a:pt x="3576" y="17149"/>
                    <a:pt x="2289" y="17921"/>
                    <a:pt x="1430" y="18692"/>
                  </a:cubicBezTo>
                  <a:cubicBezTo>
                    <a:pt x="572" y="19464"/>
                    <a:pt x="143" y="20235"/>
                    <a:pt x="358" y="20676"/>
                  </a:cubicBezTo>
                  <a:cubicBezTo>
                    <a:pt x="572" y="21117"/>
                    <a:pt x="1430" y="21227"/>
                    <a:pt x="3147" y="21172"/>
                  </a:cubicBezTo>
                  <a:cubicBezTo>
                    <a:pt x="4864" y="21117"/>
                    <a:pt x="7438" y="20896"/>
                    <a:pt x="9799" y="20731"/>
                  </a:cubicBezTo>
                  <a:cubicBezTo>
                    <a:pt x="12159" y="20566"/>
                    <a:pt x="14305" y="20456"/>
                    <a:pt x="16450" y="20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5029200" y="3236383"/>
              <a:ext cx="2476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09"/>
                  </a:moveTo>
                  <a:cubicBezTo>
                    <a:pt x="738" y="655"/>
                    <a:pt x="1477" y="0"/>
                    <a:pt x="2400" y="0"/>
                  </a:cubicBezTo>
                  <a:cubicBezTo>
                    <a:pt x="3323" y="0"/>
                    <a:pt x="4431" y="655"/>
                    <a:pt x="6923" y="3382"/>
                  </a:cubicBezTo>
                  <a:cubicBezTo>
                    <a:pt x="9415" y="6109"/>
                    <a:pt x="13292" y="10909"/>
                    <a:pt x="15969" y="14291"/>
                  </a:cubicBezTo>
                  <a:cubicBezTo>
                    <a:pt x="18646" y="17673"/>
                    <a:pt x="20123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5157917" y="3204633"/>
              <a:ext cx="169733" cy="30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10" fill="norm" stroke="1" extrusionOk="0">
                  <a:moveTo>
                    <a:pt x="21384" y="0"/>
                  </a:moveTo>
                  <a:cubicBezTo>
                    <a:pt x="20051" y="0"/>
                    <a:pt x="18717" y="0"/>
                    <a:pt x="16717" y="1500"/>
                  </a:cubicBezTo>
                  <a:cubicBezTo>
                    <a:pt x="14717" y="3000"/>
                    <a:pt x="12051" y="6000"/>
                    <a:pt x="9384" y="8925"/>
                  </a:cubicBezTo>
                  <a:cubicBezTo>
                    <a:pt x="6717" y="11850"/>
                    <a:pt x="4051" y="14700"/>
                    <a:pt x="2317" y="16800"/>
                  </a:cubicBezTo>
                  <a:cubicBezTo>
                    <a:pt x="584" y="18900"/>
                    <a:pt x="-216" y="20250"/>
                    <a:pt x="51" y="20925"/>
                  </a:cubicBezTo>
                  <a:cubicBezTo>
                    <a:pt x="317" y="21600"/>
                    <a:pt x="1651" y="21600"/>
                    <a:pt x="2851" y="21375"/>
                  </a:cubicBezTo>
                  <a:cubicBezTo>
                    <a:pt x="4051" y="21150"/>
                    <a:pt x="5117" y="20700"/>
                    <a:pt x="6184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5429250" y="3407833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5429250" y="3290268"/>
              <a:ext cx="39841" cy="4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8" h="21106" fill="norm" stroke="1" extrusionOk="0">
                  <a:moveTo>
                    <a:pt x="0" y="21106"/>
                  </a:moveTo>
                  <a:cubicBezTo>
                    <a:pt x="4320" y="17866"/>
                    <a:pt x="8640" y="14626"/>
                    <a:pt x="12960" y="10306"/>
                  </a:cubicBezTo>
                  <a:cubicBezTo>
                    <a:pt x="17280" y="5986"/>
                    <a:pt x="21600" y="586"/>
                    <a:pt x="19980" y="46"/>
                  </a:cubicBezTo>
                  <a:cubicBezTo>
                    <a:pt x="18360" y="-494"/>
                    <a:pt x="10800" y="3826"/>
                    <a:pt x="3240" y="8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5655532" y="3098810"/>
              <a:ext cx="161068" cy="39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83" fill="norm" stroke="1" extrusionOk="0">
                  <a:moveTo>
                    <a:pt x="21346" y="1625"/>
                  </a:moveTo>
                  <a:cubicBezTo>
                    <a:pt x="21346" y="1044"/>
                    <a:pt x="21346" y="464"/>
                    <a:pt x="20504" y="173"/>
                  </a:cubicBezTo>
                  <a:cubicBezTo>
                    <a:pt x="19663" y="-117"/>
                    <a:pt x="17980" y="-117"/>
                    <a:pt x="15034" y="754"/>
                  </a:cubicBezTo>
                  <a:cubicBezTo>
                    <a:pt x="12089" y="1625"/>
                    <a:pt x="7881" y="3367"/>
                    <a:pt x="4795" y="5922"/>
                  </a:cubicBezTo>
                  <a:cubicBezTo>
                    <a:pt x="1710" y="8477"/>
                    <a:pt x="-254" y="11844"/>
                    <a:pt x="27" y="14457"/>
                  </a:cubicBezTo>
                  <a:cubicBezTo>
                    <a:pt x="307" y="17070"/>
                    <a:pt x="2832" y="18928"/>
                    <a:pt x="6759" y="19973"/>
                  </a:cubicBezTo>
                  <a:cubicBezTo>
                    <a:pt x="10686" y="21018"/>
                    <a:pt x="16016" y="21251"/>
                    <a:pt x="21346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6019800" y="3115733"/>
              <a:ext cx="139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5100"/>
                    <a:pt x="9164" y="10200"/>
                    <a:pt x="12764" y="13800"/>
                  </a:cubicBezTo>
                  <a:cubicBezTo>
                    <a:pt x="16364" y="17400"/>
                    <a:pt x="18982" y="195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6162969" y="3109383"/>
              <a:ext cx="11083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17264" y="2400"/>
                    <a:pt x="13188" y="4800"/>
                    <a:pt x="9724" y="7765"/>
                  </a:cubicBezTo>
                  <a:cubicBezTo>
                    <a:pt x="6260" y="10729"/>
                    <a:pt x="3407" y="14259"/>
                    <a:pt x="1777" y="16376"/>
                  </a:cubicBezTo>
                  <a:cubicBezTo>
                    <a:pt x="147" y="18494"/>
                    <a:pt x="-261" y="19200"/>
                    <a:pt x="147" y="19835"/>
                  </a:cubicBezTo>
                  <a:cubicBezTo>
                    <a:pt x="554" y="20471"/>
                    <a:pt x="1777" y="21035"/>
                    <a:pt x="29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6299200" y="3369733"/>
              <a:ext cx="190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6318249" y="3230976"/>
              <a:ext cx="81229" cy="6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959" fill="norm" stroke="1" extrusionOk="0">
                  <a:moveTo>
                    <a:pt x="8308" y="8319"/>
                  </a:moveTo>
                  <a:cubicBezTo>
                    <a:pt x="6646" y="11199"/>
                    <a:pt x="4985" y="14079"/>
                    <a:pt x="5815" y="16599"/>
                  </a:cubicBezTo>
                  <a:cubicBezTo>
                    <a:pt x="6646" y="19119"/>
                    <a:pt x="9969" y="21279"/>
                    <a:pt x="13015" y="20919"/>
                  </a:cubicBezTo>
                  <a:cubicBezTo>
                    <a:pt x="16062" y="20559"/>
                    <a:pt x="18831" y="17679"/>
                    <a:pt x="20215" y="14439"/>
                  </a:cubicBezTo>
                  <a:cubicBezTo>
                    <a:pt x="21600" y="11199"/>
                    <a:pt x="21600" y="7599"/>
                    <a:pt x="20215" y="4719"/>
                  </a:cubicBezTo>
                  <a:cubicBezTo>
                    <a:pt x="18831" y="1839"/>
                    <a:pt x="16062" y="-321"/>
                    <a:pt x="12462" y="39"/>
                  </a:cubicBezTo>
                  <a:cubicBezTo>
                    <a:pt x="8862" y="399"/>
                    <a:pt x="4431" y="3279"/>
                    <a:pt x="0" y="6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6559550" y="3331633"/>
              <a:ext cx="1905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6991333" y="3115258"/>
              <a:ext cx="114318" cy="3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91" fill="norm" stroke="1" extrusionOk="0">
                  <a:moveTo>
                    <a:pt x="20832" y="1294"/>
                  </a:moveTo>
                  <a:cubicBezTo>
                    <a:pt x="19675" y="733"/>
                    <a:pt x="18518" y="172"/>
                    <a:pt x="16975" y="31"/>
                  </a:cubicBezTo>
                  <a:cubicBezTo>
                    <a:pt x="15432" y="-109"/>
                    <a:pt x="13503" y="172"/>
                    <a:pt x="10611" y="1855"/>
                  </a:cubicBezTo>
                  <a:cubicBezTo>
                    <a:pt x="7718" y="3538"/>
                    <a:pt x="3861" y="6623"/>
                    <a:pt x="1739" y="9359"/>
                  </a:cubicBezTo>
                  <a:cubicBezTo>
                    <a:pt x="-382" y="12094"/>
                    <a:pt x="-768" y="14478"/>
                    <a:pt x="1739" y="16442"/>
                  </a:cubicBezTo>
                  <a:cubicBezTo>
                    <a:pt x="4246" y="18405"/>
                    <a:pt x="9646" y="19948"/>
                    <a:pt x="15046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7221109" y="3079649"/>
              <a:ext cx="156680" cy="42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036" fill="norm" stroke="1" extrusionOk="0">
                  <a:moveTo>
                    <a:pt x="2434" y="14855"/>
                  </a:moveTo>
                  <a:cubicBezTo>
                    <a:pt x="1570" y="18178"/>
                    <a:pt x="706" y="21501"/>
                    <a:pt x="274" y="20982"/>
                  </a:cubicBezTo>
                  <a:cubicBezTo>
                    <a:pt x="-158" y="20463"/>
                    <a:pt x="-158" y="16101"/>
                    <a:pt x="850" y="12207"/>
                  </a:cubicBezTo>
                  <a:cubicBezTo>
                    <a:pt x="1858" y="8313"/>
                    <a:pt x="3874" y="4886"/>
                    <a:pt x="5458" y="2913"/>
                  </a:cubicBezTo>
                  <a:cubicBezTo>
                    <a:pt x="7042" y="939"/>
                    <a:pt x="8194" y="420"/>
                    <a:pt x="9490" y="161"/>
                  </a:cubicBezTo>
                  <a:cubicBezTo>
                    <a:pt x="10786" y="-99"/>
                    <a:pt x="12226" y="-99"/>
                    <a:pt x="14242" y="576"/>
                  </a:cubicBezTo>
                  <a:cubicBezTo>
                    <a:pt x="16258" y="1251"/>
                    <a:pt x="18850" y="2601"/>
                    <a:pt x="20146" y="3899"/>
                  </a:cubicBezTo>
                  <a:cubicBezTo>
                    <a:pt x="21442" y="5197"/>
                    <a:pt x="21442" y="6443"/>
                    <a:pt x="21010" y="7274"/>
                  </a:cubicBezTo>
                  <a:cubicBezTo>
                    <a:pt x="20578" y="8105"/>
                    <a:pt x="19714" y="8520"/>
                    <a:pt x="18562" y="8780"/>
                  </a:cubicBezTo>
                  <a:cubicBezTo>
                    <a:pt x="17410" y="9039"/>
                    <a:pt x="15970" y="9143"/>
                    <a:pt x="15970" y="9143"/>
                  </a:cubicBezTo>
                  <a:cubicBezTo>
                    <a:pt x="15970" y="9143"/>
                    <a:pt x="17410" y="9039"/>
                    <a:pt x="18562" y="9351"/>
                  </a:cubicBezTo>
                  <a:cubicBezTo>
                    <a:pt x="19714" y="9663"/>
                    <a:pt x="20578" y="10389"/>
                    <a:pt x="21010" y="11013"/>
                  </a:cubicBezTo>
                  <a:cubicBezTo>
                    <a:pt x="21442" y="11636"/>
                    <a:pt x="21442" y="12155"/>
                    <a:pt x="20866" y="12622"/>
                  </a:cubicBezTo>
                  <a:cubicBezTo>
                    <a:pt x="20290" y="13089"/>
                    <a:pt x="19138" y="13505"/>
                    <a:pt x="17410" y="13816"/>
                  </a:cubicBezTo>
                  <a:cubicBezTo>
                    <a:pt x="15682" y="14128"/>
                    <a:pt x="13378" y="14336"/>
                    <a:pt x="12226" y="14024"/>
                  </a:cubicBezTo>
                  <a:cubicBezTo>
                    <a:pt x="11074" y="13713"/>
                    <a:pt x="11074" y="12882"/>
                    <a:pt x="11074" y="12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7433647" y="3249083"/>
              <a:ext cx="69168" cy="9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600" fill="norm" stroke="1" extrusionOk="0">
                  <a:moveTo>
                    <a:pt x="19157" y="11270"/>
                  </a:moveTo>
                  <a:cubicBezTo>
                    <a:pt x="16071" y="10800"/>
                    <a:pt x="12985" y="10330"/>
                    <a:pt x="9899" y="10565"/>
                  </a:cubicBezTo>
                  <a:cubicBezTo>
                    <a:pt x="6814" y="10800"/>
                    <a:pt x="3728" y="11739"/>
                    <a:pt x="1877" y="13383"/>
                  </a:cubicBezTo>
                  <a:cubicBezTo>
                    <a:pt x="25" y="15026"/>
                    <a:pt x="-592" y="17374"/>
                    <a:pt x="642" y="19017"/>
                  </a:cubicBezTo>
                  <a:cubicBezTo>
                    <a:pt x="1877" y="20661"/>
                    <a:pt x="4962" y="21600"/>
                    <a:pt x="8048" y="21600"/>
                  </a:cubicBezTo>
                  <a:cubicBezTo>
                    <a:pt x="11134" y="21600"/>
                    <a:pt x="14219" y="20661"/>
                    <a:pt x="16688" y="19252"/>
                  </a:cubicBezTo>
                  <a:cubicBezTo>
                    <a:pt x="19157" y="17843"/>
                    <a:pt x="21008" y="15965"/>
                    <a:pt x="19774" y="12678"/>
                  </a:cubicBezTo>
                  <a:cubicBezTo>
                    <a:pt x="18539" y="9391"/>
                    <a:pt x="14219" y="4696"/>
                    <a:pt x="98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7353304" y="2884122"/>
              <a:ext cx="133347" cy="14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875" fill="norm" stroke="1" extrusionOk="0">
                  <a:moveTo>
                    <a:pt x="7087" y="12848"/>
                  </a:moveTo>
                  <a:cubicBezTo>
                    <a:pt x="6074" y="14032"/>
                    <a:pt x="5062" y="15215"/>
                    <a:pt x="3712" y="16843"/>
                  </a:cubicBezTo>
                  <a:cubicBezTo>
                    <a:pt x="2362" y="18470"/>
                    <a:pt x="674" y="20541"/>
                    <a:pt x="168" y="20837"/>
                  </a:cubicBezTo>
                  <a:cubicBezTo>
                    <a:pt x="-338" y="21133"/>
                    <a:pt x="337" y="19654"/>
                    <a:pt x="1687" y="16695"/>
                  </a:cubicBezTo>
                  <a:cubicBezTo>
                    <a:pt x="3037" y="13736"/>
                    <a:pt x="5062" y="9297"/>
                    <a:pt x="6581" y="6486"/>
                  </a:cubicBezTo>
                  <a:cubicBezTo>
                    <a:pt x="8099" y="3675"/>
                    <a:pt x="9112" y="2492"/>
                    <a:pt x="10462" y="1456"/>
                  </a:cubicBezTo>
                  <a:cubicBezTo>
                    <a:pt x="11812" y="421"/>
                    <a:pt x="13500" y="-467"/>
                    <a:pt x="14681" y="273"/>
                  </a:cubicBezTo>
                  <a:cubicBezTo>
                    <a:pt x="15862" y="1012"/>
                    <a:pt x="16537" y="3380"/>
                    <a:pt x="17549" y="6782"/>
                  </a:cubicBezTo>
                  <a:cubicBezTo>
                    <a:pt x="18562" y="10185"/>
                    <a:pt x="19912" y="14623"/>
                    <a:pt x="21262" y="19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7677149" y="3236383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5657" y="8400"/>
                  </a:cubicBezTo>
                  <a:cubicBezTo>
                    <a:pt x="9257" y="4800"/>
                    <a:pt x="1542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7753350" y="3172883"/>
              <a:ext cx="31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800"/>
                    <a:pt x="10080" y="1600"/>
                    <a:pt x="6480" y="5200"/>
                  </a:cubicBezTo>
                  <a:cubicBezTo>
                    <a:pt x="2880" y="8800"/>
                    <a:pt x="1440" y="15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7861299" y="3019264"/>
              <a:ext cx="184708" cy="64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70" fill="norm" stroke="1" extrusionOk="0">
                  <a:moveTo>
                    <a:pt x="0" y="21570"/>
                  </a:moveTo>
                  <a:cubicBezTo>
                    <a:pt x="982" y="20078"/>
                    <a:pt x="1964" y="18586"/>
                    <a:pt x="3068" y="16454"/>
                  </a:cubicBezTo>
                  <a:cubicBezTo>
                    <a:pt x="4173" y="14323"/>
                    <a:pt x="5400" y="11552"/>
                    <a:pt x="7118" y="8923"/>
                  </a:cubicBezTo>
                  <a:cubicBezTo>
                    <a:pt x="8836" y="6294"/>
                    <a:pt x="11045" y="3807"/>
                    <a:pt x="12518" y="2386"/>
                  </a:cubicBezTo>
                  <a:cubicBezTo>
                    <a:pt x="13991" y="965"/>
                    <a:pt x="14727" y="609"/>
                    <a:pt x="15709" y="361"/>
                  </a:cubicBezTo>
                  <a:cubicBezTo>
                    <a:pt x="16691" y="112"/>
                    <a:pt x="17918" y="-30"/>
                    <a:pt x="19023" y="6"/>
                  </a:cubicBezTo>
                  <a:cubicBezTo>
                    <a:pt x="20127" y="41"/>
                    <a:pt x="21109" y="254"/>
                    <a:pt x="21355" y="929"/>
                  </a:cubicBezTo>
                  <a:cubicBezTo>
                    <a:pt x="21600" y="1604"/>
                    <a:pt x="21109" y="2741"/>
                    <a:pt x="20495" y="3452"/>
                  </a:cubicBezTo>
                  <a:cubicBezTo>
                    <a:pt x="19882" y="4162"/>
                    <a:pt x="19145" y="4446"/>
                    <a:pt x="18409" y="4766"/>
                  </a:cubicBezTo>
                  <a:cubicBezTo>
                    <a:pt x="17673" y="5086"/>
                    <a:pt x="16936" y="5441"/>
                    <a:pt x="17059" y="5725"/>
                  </a:cubicBezTo>
                  <a:cubicBezTo>
                    <a:pt x="17182" y="6009"/>
                    <a:pt x="18164" y="6223"/>
                    <a:pt x="19023" y="6720"/>
                  </a:cubicBezTo>
                  <a:cubicBezTo>
                    <a:pt x="19882" y="7217"/>
                    <a:pt x="20618" y="7999"/>
                    <a:pt x="20618" y="8567"/>
                  </a:cubicBezTo>
                  <a:cubicBezTo>
                    <a:pt x="20618" y="9136"/>
                    <a:pt x="19882" y="9491"/>
                    <a:pt x="18900" y="9740"/>
                  </a:cubicBezTo>
                  <a:cubicBezTo>
                    <a:pt x="17918" y="9988"/>
                    <a:pt x="16691" y="10131"/>
                    <a:pt x="16691" y="9988"/>
                  </a:cubicBezTo>
                  <a:cubicBezTo>
                    <a:pt x="16691" y="9846"/>
                    <a:pt x="17918" y="9420"/>
                    <a:pt x="19145" y="8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8121650" y="3217333"/>
              <a:ext cx="190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143"/>
                    <a:pt x="21600" y="10286"/>
                    <a:pt x="18000" y="13886"/>
                  </a:cubicBezTo>
                  <a:cubicBezTo>
                    <a:pt x="14400" y="17486"/>
                    <a:pt x="7200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8041216" y="2845646"/>
              <a:ext cx="105834" cy="11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4752" y="7427"/>
                  </a:moveTo>
                  <a:cubicBezTo>
                    <a:pt x="3456" y="9322"/>
                    <a:pt x="2160" y="11216"/>
                    <a:pt x="1296" y="13680"/>
                  </a:cubicBezTo>
                  <a:cubicBezTo>
                    <a:pt x="432" y="16143"/>
                    <a:pt x="0" y="19174"/>
                    <a:pt x="0" y="19743"/>
                  </a:cubicBezTo>
                  <a:cubicBezTo>
                    <a:pt x="0" y="20311"/>
                    <a:pt x="432" y="18416"/>
                    <a:pt x="1944" y="15006"/>
                  </a:cubicBezTo>
                  <a:cubicBezTo>
                    <a:pt x="3456" y="11595"/>
                    <a:pt x="6048" y="6669"/>
                    <a:pt x="8208" y="3637"/>
                  </a:cubicBezTo>
                  <a:cubicBezTo>
                    <a:pt x="10368" y="606"/>
                    <a:pt x="12096" y="-531"/>
                    <a:pt x="13176" y="227"/>
                  </a:cubicBezTo>
                  <a:cubicBezTo>
                    <a:pt x="14256" y="985"/>
                    <a:pt x="14688" y="3637"/>
                    <a:pt x="15984" y="7427"/>
                  </a:cubicBezTo>
                  <a:cubicBezTo>
                    <a:pt x="17280" y="11216"/>
                    <a:pt x="19440" y="16143"/>
                    <a:pt x="21600" y="21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8267700" y="3058583"/>
              <a:ext cx="1333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3055"/>
                    <a:pt x="7543" y="6109"/>
                    <a:pt x="11143" y="9709"/>
                  </a:cubicBezTo>
                  <a:cubicBezTo>
                    <a:pt x="14743" y="13309"/>
                    <a:pt x="18171" y="174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8312150" y="3045883"/>
              <a:ext cx="1460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2782"/>
                    <a:pt x="12209" y="5564"/>
                    <a:pt x="8609" y="9164"/>
                  </a:cubicBezTo>
                  <a:cubicBezTo>
                    <a:pt x="5009" y="12764"/>
                    <a:pt x="2504" y="171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8451850" y="3255433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8496299" y="3109383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8616949" y="3033183"/>
              <a:ext cx="8363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600" fill="norm" stroke="1" extrusionOk="0">
                  <a:moveTo>
                    <a:pt x="0" y="0"/>
                  </a:moveTo>
                  <a:cubicBezTo>
                    <a:pt x="5795" y="2400"/>
                    <a:pt x="11590" y="4800"/>
                    <a:pt x="15541" y="7694"/>
                  </a:cubicBezTo>
                  <a:cubicBezTo>
                    <a:pt x="19493" y="10588"/>
                    <a:pt x="21600" y="13976"/>
                    <a:pt x="20546" y="16376"/>
                  </a:cubicBezTo>
                  <a:cubicBezTo>
                    <a:pt x="19493" y="18776"/>
                    <a:pt x="15278" y="20188"/>
                    <a:pt x="11327" y="20894"/>
                  </a:cubicBezTo>
                  <a:cubicBezTo>
                    <a:pt x="7376" y="21600"/>
                    <a:pt x="3688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8750300" y="2982383"/>
              <a:ext cx="101212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9257" y="0"/>
                  </a:moveTo>
                  <a:cubicBezTo>
                    <a:pt x="11461" y="0"/>
                    <a:pt x="13665" y="0"/>
                    <a:pt x="15429" y="355"/>
                  </a:cubicBezTo>
                  <a:cubicBezTo>
                    <a:pt x="17192" y="710"/>
                    <a:pt x="18514" y="1420"/>
                    <a:pt x="19616" y="3346"/>
                  </a:cubicBezTo>
                  <a:cubicBezTo>
                    <a:pt x="20718" y="5273"/>
                    <a:pt x="21600" y="8417"/>
                    <a:pt x="20718" y="11206"/>
                  </a:cubicBezTo>
                  <a:cubicBezTo>
                    <a:pt x="19837" y="13994"/>
                    <a:pt x="17192" y="16428"/>
                    <a:pt x="13445" y="18101"/>
                  </a:cubicBezTo>
                  <a:cubicBezTo>
                    <a:pt x="9698" y="19775"/>
                    <a:pt x="4849" y="206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1744766" y="3294042"/>
              <a:ext cx="299935" cy="31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944" fill="norm" stroke="1" extrusionOk="0">
                  <a:moveTo>
                    <a:pt x="13701" y="2507"/>
                  </a:moveTo>
                  <a:cubicBezTo>
                    <a:pt x="12492" y="1378"/>
                    <a:pt x="11284" y="249"/>
                    <a:pt x="9547" y="37"/>
                  </a:cubicBezTo>
                  <a:cubicBezTo>
                    <a:pt x="7810" y="-175"/>
                    <a:pt x="5544" y="531"/>
                    <a:pt x="3656" y="2154"/>
                  </a:cubicBezTo>
                  <a:cubicBezTo>
                    <a:pt x="1768" y="3778"/>
                    <a:pt x="257" y="6319"/>
                    <a:pt x="31" y="9354"/>
                  </a:cubicBezTo>
                  <a:cubicBezTo>
                    <a:pt x="-196" y="12390"/>
                    <a:pt x="861" y="15919"/>
                    <a:pt x="2749" y="18178"/>
                  </a:cubicBezTo>
                  <a:cubicBezTo>
                    <a:pt x="4638" y="20437"/>
                    <a:pt x="7356" y="21425"/>
                    <a:pt x="10302" y="20719"/>
                  </a:cubicBezTo>
                  <a:cubicBezTo>
                    <a:pt x="13247" y="20013"/>
                    <a:pt x="16419" y="17613"/>
                    <a:pt x="18459" y="14790"/>
                  </a:cubicBezTo>
                  <a:cubicBezTo>
                    <a:pt x="20498" y="11966"/>
                    <a:pt x="21404" y="8719"/>
                    <a:pt x="21404" y="6390"/>
                  </a:cubicBezTo>
                  <a:cubicBezTo>
                    <a:pt x="21404" y="4060"/>
                    <a:pt x="20498" y="2649"/>
                    <a:pt x="17930" y="1872"/>
                  </a:cubicBezTo>
                  <a:cubicBezTo>
                    <a:pt x="15362" y="1096"/>
                    <a:pt x="11133" y="954"/>
                    <a:pt x="8187" y="1378"/>
                  </a:cubicBezTo>
                  <a:cubicBezTo>
                    <a:pt x="5242" y="1801"/>
                    <a:pt x="3580" y="2790"/>
                    <a:pt x="1919" y="3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1549400" y="4370105"/>
              <a:ext cx="393700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0" y="11391"/>
                  </a:moveTo>
                  <a:cubicBezTo>
                    <a:pt x="4181" y="6762"/>
                    <a:pt x="8361" y="2134"/>
                    <a:pt x="11787" y="591"/>
                  </a:cubicBezTo>
                  <a:cubicBezTo>
                    <a:pt x="15213" y="-952"/>
                    <a:pt x="17884" y="591"/>
                    <a:pt x="19394" y="4448"/>
                  </a:cubicBezTo>
                  <a:cubicBezTo>
                    <a:pt x="20903" y="8305"/>
                    <a:pt x="21252" y="14477"/>
                    <a:pt x="21600" y="20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1606549" y="4436533"/>
              <a:ext cx="425451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1290" y="18514"/>
                  </a:moveTo>
                  <a:cubicBezTo>
                    <a:pt x="645" y="19671"/>
                    <a:pt x="0" y="20829"/>
                    <a:pt x="0" y="21214"/>
                  </a:cubicBezTo>
                  <a:cubicBezTo>
                    <a:pt x="0" y="21600"/>
                    <a:pt x="645" y="21214"/>
                    <a:pt x="2901" y="18900"/>
                  </a:cubicBezTo>
                  <a:cubicBezTo>
                    <a:pt x="5158" y="16586"/>
                    <a:pt x="9027" y="12343"/>
                    <a:pt x="12412" y="8871"/>
                  </a:cubicBezTo>
                  <a:cubicBezTo>
                    <a:pt x="15797" y="5400"/>
                    <a:pt x="18699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1924050" y="4284133"/>
              <a:ext cx="20972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0" y="0"/>
                  </a:moveTo>
                  <a:cubicBezTo>
                    <a:pt x="6048" y="969"/>
                    <a:pt x="12096" y="1938"/>
                    <a:pt x="15984" y="3392"/>
                  </a:cubicBezTo>
                  <a:cubicBezTo>
                    <a:pt x="19872" y="4846"/>
                    <a:pt x="21600" y="6785"/>
                    <a:pt x="21384" y="9277"/>
                  </a:cubicBezTo>
                  <a:cubicBezTo>
                    <a:pt x="21168" y="11769"/>
                    <a:pt x="19008" y="14815"/>
                    <a:pt x="16524" y="16962"/>
                  </a:cubicBezTo>
                  <a:cubicBezTo>
                    <a:pt x="14040" y="19108"/>
                    <a:pt x="11232" y="20354"/>
                    <a:pt x="84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2984515" y="4366683"/>
              <a:ext cx="323836" cy="33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44" fill="norm" stroke="1" extrusionOk="0">
                  <a:moveTo>
                    <a:pt x="16830" y="0"/>
                  </a:moveTo>
                  <a:cubicBezTo>
                    <a:pt x="15007" y="537"/>
                    <a:pt x="13184" y="1073"/>
                    <a:pt x="10940" y="2012"/>
                  </a:cubicBezTo>
                  <a:cubicBezTo>
                    <a:pt x="8695" y="2952"/>
                    <a:pt x="6030" y="4293"/>
                    <a:pt x="4207" y="5366"/>
                  </a:cubicBezTo>
                  <a:cubicBezTo>
                    <a:pt x="2384" y="6440"/>
                    <a:pt x="1402" y="7245"/>
                    <a:pt x="771" y="7983"/>
                  </a:cubicBezTo>
                  <a:cubicBezTo>
                    <a:pt x="140" y="8720"/>
                    <a:pt x="-141" y="9391"/>
                    <a:pt x="69" y="9794"/>
                  </a:cubicBezTo>
                  <a:cubicBezTo>
                    <a:pt x="280" y="10196"/>
                    <a:pt x="981" y="10330"/>
                    <a:pt x="3365" y="10330"/>
                  </a:cubicBezTo>
                  <a:cubicBezTo>
                    <a:pt x="5750" y="10330"/>
                    <a:pt x="9817" y="10196"/>
                    <a:pt x="12342" y="10196"/>
                  </a:cubicBezTo>
                  <a:cubicBezTo>
                    <a:pt x="14867" y="10196"/>
                    <a:pt x="15849" y="10330"/>
                    <a:pt x="16199" y="10733"/>
                  </a:cubicBezTo>
                  <a:cubicBezTo>
                    <a:pt x="16550" y="11135"/>
                    <a:pt x="16269" y="11806"/>
                    <a:pt x="14797" y="12880"/>
                  </a:cubicBezTo>
                  <a:cubicBezTo>
                    <a:pt x="13324" y="13953"/>
                    <a:pt x="10659" y="15429"/>
                    <a:pt x="8976" y="16368"/>
                  </a:cubicBezTo>
                  <a:cubicBezTo>
                    <a:pt x="7293" y="17307"/>
                    <a:pt x="6591" y="17709"/>
                    <a:pt x="6030" y="18447"/>
                  </a:cubicBezTo>
                  <a:cubicBezTo>
                    <a:pt x="5469" y="19185"/>
                    <a:pt x="5049" y="20258"/>
                    <a:pt x="5540" y="20862"/>
                  </a:cubicBezTo>
                  <a:cubicBezTo>
                    <a:pt x="6030" y="21466"/>
                    <a:pt x="7433" y="21600"/>
                    <a:pt x="9888" y="21265"/>
                  </a:cubicBezTo>
                  <a:cubicBezTo>
                    <a:pt x="12342" y="20929"/>
                    <a:pt x="15849" y="20124"/>
                    <a:pt x="17953" y="19520"/>
                  </a:cubicBezTo>
                  <a:cubicBezTo>
                    <a:pt x="20056" y="18917"/>
                    <a:pt x="20758" y="18514"/>
                    <a:pt x="21459" y="18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3524249" y="4377783"/>
              <a:ext cx="228601" cy="30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111"/>
                  </a:moveTo>
                  <a:cubicBezTo>
                    <a:pt x="1000" y="-36"/>
                    <a:pt x="2000" y="-183"/>
                    <a:pt x="3500" y="699"/>
                  </a:cubicBezTo>
                  <a:cubicBezTo>
                    <a:pt x="5000" y="1580"/>
                    <a:pt x="7000" y="3490"/>
                    <a:pt x="9700" y="6429"/>
                  </a:cubicBezTo>
                  <a:cubicBezTo>
                    <a:pt x="12400" y="9368"/>
                    <a:pt x="15800" y="13335"/>
                    <a:pt x="17600" y="15760"/>
                  </a:cubicBezTo>
                  <a:cubicBezTo>
                    <a:pt x="19400" y="18184"/>
                    <a:pt x="19600" y="19066"/>
                    <a:pt x="19800" y="19874"/>
                  </a:cubicBezTo>
                  <a:cubicBezTo>
                    <a:pt x="20000" y="20682"/>
                    <a:pt x="20200" y="21417"/>
                    <a:pt x="20500" y="21123"/>
                  </a:cubicBezTo>
                  <a:cubicBezTo>
                    <a:pt x="20800" y="20829"/>
                    <a:pt x="21200" y="19507"/>
                    <a:pt x="21600" y="18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3647230" y="4347633"/>
              <a:ext cx="162771" cy="32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70" fill="norm" stroke="1" extrusionOk="0">
                  <a:moveTo>
                    <a:pt x="21295" y="0"/>
                  </a:moveTo>
                  <a:cubicBezTo>
                    <a:pt x="19080" y="1672"/>
                    <a:pt x="16864" y="3345"/>
                    <a:pt x="13957" y="6132"/>
                  </a:cubicBezTo>
                  <a:cubicBezTo>
                    <a:pt x="11049" y="8919"/>
                    <a:pt x="7449" y="12821"/>
                    <a:pt x="5233" y="15190"/>
                  </a:cubicBezTo>
                  <a:cubicBezTo>
                    <a:pt x="3018" y="17559"/>
                    <a:pt x="2187" y="18395"/>
                    <a:pt x="1357" y="19231"/>
                  </a:cubicBezTo>
                  <a:cubicBezTo>
                    <a:pt x="526" y="20067"/>
                    <a:pt x="-305" y="20903"/>
                    <a:pt x="110" y="21252"/>
                  </a:cubicBezTo>
                  <a:cubicBezTo>
                    <a:pt x="526" y="21600"/>
                    <a:pt x="2187" y="21461"/>
                    <a:pt x="3849" y="21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3860800" y="4595283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3879850" y="4493683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3437969" y="4235663"/>
              <a:ext cx="200581" cy="46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91" fill="norm" stroke="1" extrusionOk="0">
                  <a:moveTo>
                    <a:pt x="11749" y="483"/>
                  </a:moveTo>
                  <a:cubicBezTo>
                    <a:pt x="10859" y="187"/>
                    <a:pt x="9968" y="-109"/>
                    <a:pt x="8966" y="39"/>
                  </a:cubicBezTo>
                  <a:cubicBezTo>
                    <a:pt x="7964" y="187"/>
                    <a:pt x="6850" y="779"/>
                    <a:pt x="5180" y="2702"/>
                  </a:cubicBezTo>
                  <a:cubicBezTo>
                    <a:pt x="3510" y="4625"/>
                    <a:pt x="1283" y="7880"/>
                    <a:pt x="393" y="10543"/>
                  </a:cubicBezTo>
                  <a:cubicBezTo>
                    <a:pt x="-498" y="13206"/>
                    <a:pt x="-53" y="15277"/>
                    <a:pt x="3622" y="17003"/>
                  </a:cubicBezTo>
                  <a:cubicBezTo>
                    <a:pt x="7296" y="18729"/>
                    <a:pt x="14199" y="20110"/>
                    <a:pt x="21102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4102100" y="4309533"/>
              <a:ext cx="152400" cy="14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0"/>
                  </a:moveTo>
                  <a:cubicBezTo>
                    <a:pt x="5100" y="5948"/>
                    <a:pt x="10200" y="11896"/>
                    <a:pt x="13200" y="15652"/>
                  </a:cubicBezTo>
                  <a:cubicBezTo>
                    <a:pt x="16200" y="19409"/>
                    <a:pt x="17100" y="20974"/>
                    <a:pt x="18150" y="21287"/>
                  </a:cubicBezTo>
                  <a:cubicBezTo>
                    <a:pt x="19200" y="21600"/>
                    <a:pt x="20400" y="20661"/>
                    <a:pt x="21600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4157268" y="4328583"/>
              <a:ext cx="14168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7768" y="2400"/>
                    <a:pt x="14274" y="4800"/>
                    <a:pt x="10780" y="7725"/>
                  </a:cubicBezTo>
                  <a:cubicBezTo>
                    <a:pt x="7286" y="10650"/>
                    <a:pt x="3791" y="14100"/>
                    <a:pt x="1886" y="16350"/>
                  </a:cubicBezTo>
                  <a:cubicBezTo>
                    <a:pt x="-20" y="18600"/>
                    <a:pt x="-338" y="19650"/>
                    <a:pt x="297" y="20325"/>
                  </a:cubicBezTo>
                  <a:cubicBezTo>
                    <a:pt x="933" y="21000"/>
                    <a:pt x="2521" y="21300"/>
                    <a:pt x="41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4337050" y="4601633"/>
              <a:ext cx="19050" cy="8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0"/>
                  </a:moveTo>
                  <a:cubicBezTo>
                    <a:pt x="0" y="5268"/>
                    <a:pt x="0" y="10537"/>
                    <a:pt x="0" y="14488"/>
                  </a:cubicBezTo>
                  <a:cubicBezTo>
                    <a:pt x="0" y="18439"/>
                    <a:pt x="0" y="21073"/>
                    <a:pt x="3600" y="21337"/>
                  </a:cubicBezTo>
                  <a:cubicBezTo>
                    <a:pt x="7200" y="21600"/>
                    <a:pt x="14400" y="19493"/>
                    <a:pt x="21600" y="17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4375150" y="4480983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4476750" y="4341283"/>
              <a:ext cx="10391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21600" fill="norm" stroke="1" extrusionOk="0">
                  <a:moveTo>
                    <a:pt x="2492" y="0"/>
                  </a:moveTo>
                  <a:cubicBezTo>
                    <a:pt x="8308" y="2779"/>
                    <a:pt x="14123" y="5558"/>
                    <a:pt x="17446" y="8147"/>
                  </a:cubicBezTo>
                  <a:cubicBezTo>
                    <a:pt x="20769" y="10737"/>
                    <a:pt x="21600" y="13137"/>
                    <a:pt x="18277" y="15347"/>
                  </a:cubicBezTo>
                  <a:cubicBezTo>
                    <a:pt x="14954" y="17558"/>
                    <a:pt x="7477" y="195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5187950" y="4492460"/>
              <a:ext cx="1524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100" y="11040"/>
                    <a:pt x="10200" y="1783"/>
                    <a:pt x="13800" y="240"/>
                  </a:cubicBezTo>
                  <a:cubicBezTo>
                    <a:pt x="17400" y="-1303"/>
                    <a:pt x="195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5257800" y="4557183"/>
              <a:ext cx="2095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7100"/>
                    <a:pt x="11345" y="12600"/>
                    <a:pt x="14945" y="9000"/>
                  </a:cubicBezTo>
                  <a:cubicBezTo>
                    <a:pt x="18545" y="5400"/>
                    <a:pt x="20073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5937250" y="4310510"/>
              <a:ext cx="155412" cy="50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515" fill="norm" stroke="1" extrusionOk="0">
                  <a:moveTo>
                    <a:pt x="0" y="8634"/>
                  </a:moveTo>
                  <a:cubicBezTo>
                    <a:pt x="576" y="11165"/>
                    <a:pt x="1152" y="13695"/>
                    <a:pt x="1584" y="15593"/>
                  </a:cubicBezTo>
                  <a:cubicBezTo>
                    <a:pt x="2016" y="17491"/>
                    <a:pt x="2304" y="18756"/>
                    <a:pt x="2736" y="19750"/>
                  </a:cubicBezTo>
                  <a:cubicBezTo>
                    <a:pt x="3168" y="20745"/>
                    <a:pt x="3744" y="21468"/>
                    <a:pt x="4032" y="21513"/>
                  </a:cubicBezTo>
                  <a:cubicBezTo>
                    <a:pt x="4320" y="21558"/>
                    <a:pt x="4320" y="20925"/>
                    <a:pt x="4032" y="18982"/>
                  </a:cubicBezTo>
                  <a:cubicBezTo>
                    <a:pt x="3744" y="17039"/>
                    <a:pt x="3168" y="13786"/>
                    <a:pt x="2736" y="10894"/>
                  </a:cubicBezTo>
                  <a:cubicBezTo>
                    <a:pt x="2304" y="8002"/>
                    <a:pt x="2016" y="5471"/>
                    <a:pt x="2448" y="3799"/>
                  </a:cubicBezTo>
                  <a:cubicBezTo>
                    <a:pt x="2880" y="2127"/>
                    <a:pt x="4032" y="1314"/>
                    <a:pt x="5328" y="817"/>
                  </a:cubicBezTo>
                  <a:cubicBezTo>
                    <a:pt x="6624" y="320"/>
                    <a:pt x="8064" y="139"/>
                    <a:pt x="9504" y="48"/>
                  </a:cubicBezTo>
                  <a:cubicBezTo>
                    <a:pt x="10944" y="-42"/>
                    <a:pt x="12384" y="-42"/>
                    <a:pt x="14256" y="365"/>
                  </a:cubicBezTo>
                  <a:cubicBezTo>
                    <a:pt x="16128" y="771"/>
                    <a:pt x="18432" y="1585"/>
                    <a:pt x="19440" y="2489"/>
                  </a:cubicBezTo>
                  <a:cubicBezTo>
                    <a:pt x="20448" y="3392"/>
                    <a:pt x="20160" y="4386"/>
                    <a:pt x="19296" y="5109"/>
                  </a:cubicBezTo>
                  <a:cubicBezTo>
                    <a:pt x="18432" y="5832"/>
                    <a:pt x="16992" y="6284"/>
                    <a:pt x="15696" y="6646"/>
                  </a:cubicBezTo>
                  <a:cubicBezTo>
                    <a:pt x="14400" y="7007"/>
                    <a:pt x="13248" y="7279"/>
                    <a:pt x="13392" y="7459"/>
                  </a:cubicBezTo>
                  <a:cubicBezTo>
                    <a:pt x="13536" y="7640"/>
                    <a:pt x="14976" y="7730"/>
                    <a:pt x="16272" y="7911"/>
                  </a:cubicBezTo>
                  <a:cubicBezTo>
                    <a:pt x="17568" y="8092"/>
                    <a:pt x="18720" y="8363"/>
                    <a:pt x="19728" y="8679"/>
                  </a:cubicBezTo>
                  <a:cubicBezTo>
                    <a:pt x="20736" y="8996"/>
                    <a:pt x="21600" y="9357"/>
                    <a:pt x="20880" y="9854"/>
                  </a:cubicBezTo>
                  <a:cubicBezTo>
                    <a:pt x="20160" y="10351"/>
                    <a:pt x="17856" y="10984"/>
                    <a:pt x="15984" y="11255"/>
                  </a:cubicBezTo>
                  <a:cubicBezTo>
                    <a:pt x="14112" y="11526"/>
                    <a:pt x="12672" y="11436"/>
                    <a:pt x="11232" y="11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6153150" y="4487333"/>
              <a:ext cx="61677" cy="7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091" fill="norm" stroke="1" extrusionOk="0">
                  <a:moveTo>
                    <a:pt x="19440" y="5254"/>
                  </a:moveTo>
                  <a:cubicBezTo>
                    <a:pt x="15840" y="5838"/>
                    <a:pt x="12240" y="6422"/>
                    <a:pt x="10440" y="8173"/>
                  </a:cubicBezTo>
                  <a:cubicBezTo>
                    <a:pt x="8640" y="9924"/>
                    <a:pt x="8640" y="12843"/>
                    <a:pt x="10800" y="15762"/>
                  </a:cubicBezTo>
                  <a:cubicBezTo>
                    <a:pt x="12960" y="18681"/>
                    <a:pt x="17280" y="21600"/>
                    <a:pt x="19440" y="21016"/>
                  </a:cubicBezTo>
                  <a:cubicBezTo>
                    <a:pt x="21600" y="20432"/>
                    <a:pt x="21600" y="16346"/>
                    <a:pt x="18720" y="12551"/>
                  </a:cubicBezTo>
                  <a:cubicBezTo>
                    <a:pt x="15840" y="8757"/>
                    <a:pt x="10080" y="5254"/>
                    <a:pt x="6480" y="3211"/>
                  </a:cubicBezTo>
                  <a:cubicBezTo>
                    <a:pt x="2880" y="1168"/>
                    <a:pt x="1440" y="58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5978243" y="4116916"/>
              <a:ext cx="98707" cy="9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72" fill="norm" stroke="1" extrusionOk="0">
                  <a:moveTo>
                    <a:pt x="3508" y="7855"/>
                  </a:moveTo>
                  <a:cubicBezTo>
                    <a:pt x="3508" y="5400"/>
                    <a:pt x="3508" y="2945"/>
                    <a:pt x="3278" y="2945"/>
                  </a:cubicBezTo>
                  <a:cubicBezTo>
                    <a:pt x="3048" y="2945"/>
                    <a:pt x="2588" y="5400"/>
                    <a:pt x="2129" y="8100"/>
                  </a:cubicBezTo>
                  <a:cubicBezTo>
                    <a:pt x="1669" y="10800"/>
                    <a:pt x="1210" y="13745"/>
                    <a:pt x="750" y="16445"/>
                  </a:cubicBezTo>
                  <a:cubicBezTo>
                    <a:pt x="291" y="19145"/>
                    <a:pt x="-169" y="21600"/>
                    <a:pt x="61" y="21355"/>
                  </a:cubicBezTo>
                  <a:cubicBezTo>
                    <a:pt x="291" y="21109"/>
                    <a:pt x="1210" y="18164"/>
                    <a:pt x="2129" y="15464"/>
                  </a:cubicBezTo>
                  <a:cubicBezTo>
                    <a:pt x="3048" y="12764"/>
                    <a:pt x="3967" y="10309"/>
                    <a:pt x="5346" y="7118"/>
                  </a:cubicBezTo>
                  <a:cubicBezTo>
                    <a:pt x="6725" y="3927"/>
                    <a:pt x="8563" y="0"/>
                    <a:pt x="10631" y="0"/>
                  </a:cubicBezTo>
                  <a:cubicBezTo>
                    <a:pt x="12699" y="0"/>
                    <a:pt x="14997" y="3927"/>
                    <a:pt x="16835" y="6873"/>
                  </a:cubicBezTo>
                  <a:cubicBezTo>
                    <a:pt x="18674" y="9818"/>
                    <a:pt x="20052" y="11782"/>
                    <a:pt x="21431" y="13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6372136" y="4227586"/>
              <a:ext cx="214931" cy="30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186" fill="norm" stroke="1" extrusionOk="0">
                  <a:moveTo>
                    <a:pt x="19385" y="2133"/>
                  </a:moveTo>
                  <a:cubicBezTo>
                    <a:pt x="20444" y="1264"/>
                    <a:pt x="21503" y="394"/>
                    <a:pt x="21503" y="104"/>
                  </a:cubicBezTo>
                  <a:cubicBezTo>
                    <a:pt x="21503" y="-186"/>
                    <a:pt x="20444" y="104"/>
                    <a:pt x="17479" y="1336"/>
                  </a:cubicBezTo>
                  <a:cubicBezTo>
                    <a:pt x="14515" y="2568"/>
                    <a:pt x="9644" y="4743"/>
                    <a:pt x="6785" y="6120"/>
                  </a:cubicBezTo>
                  <a:cubicBezTo>
                    <a:pt x="3927" y="7497"/>
                    <a:pt x="3079" y="8077"/>
                    <a:pt x="2550" y="8729"/>
                  </a:cubicBezTo>
                  <a:cubicBezTo>
                    <a:pt x="2021" y="9382"/>
                    <a:pt x="1809" y="10107"/>
                    <a:pt x="2232" y="10542"/>
                  </a:cubicBezTo>
                  <a:cubicBezTo>
                    <a:pt x="2656" y="10976"/>
                    <a:pt x="3715" y="11121"/>
                    <a:pt x="5091" y="11194"/>
                  </a:cubicBezTo>
                  <a:cubicBezTo>
                    <a:pt x="6468" y="11266"/>
                    <a:pt x="8162" y="11266"/>
                    <a:pt x="9644" y="11411"/>
                  </a:cubicBezTo>
                  <a:cubicBezTo>
                    <a:pt x="11127" y="11556"/>
                    <a:pt x="12397" y="11846"/>
                    <a:pt x="12503" y="12281"/>
                  </a:cubicBezTo>
                  <a:cubicBezTo>
                    <a:pt x="12609" y="12716"/>
                    <a:pt x="11550" y="13296"/>
                    <a:pt x="9538" y="14238"/>
                  </a:cubicBezTo>
                  <a:cubicBezTo>
                    <a:pt x="7527" y="15180"/>
                    <a:pt x="4562" y="16485"/>
                    <a:pt x="2656" y="17645"/>
                  </a:cubicBezTo>
                  <a:cubicBezTo>
                    <a:pt x="750" y="18805"/>
                    <a:pt x="-97" y="19819"/>
                    <a:pt x="9" y="20472"/>
                  </a:cubicBezTo>
                  <a:cubicBezTo>
                    <a:pt x="115" y="21124"/>
                    <a:pt x="1174" y="21414"/>
                    <a:pt x="4350" y="20979"/>
                  </a:cubicBezTo>
                  <a:cubicBezTo>
                    <a:pt x="7527" y="20544"/>
                    <a:pt x="12821" y="19384"/>
                    <a:pt x="15785" y="18660"/>
                  </a:cubicBezTo>
                  <a:cubicBezTo>
                    <a:pt x="18750" y="17935"/>
                    <a:pt x="19385" y="17645"/>
                    <a:pt x="20021" y="17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6648450" y="4233333"/>
              <a:ext cx="1968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3" y="2335"/>
                    <a:pt x="8826" y="4670"/>
                    <a:pt x="12426" y="8270"/>
                  </a:cubicBezTo>
                  <a:cubicBezTo>
                    <a:pt x="16026" y="11870"/>
                    <a:pt x="18813" y="167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6722279" y="4252383"/>
              <a:ext cx="14842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8594" y="1005"/>
                    <a:pt x="15856" y="2009"/>
                    <a:pt x="12662" y="4270"/>
                  </a:cubicBezTo>
                  <a:cubicBezTo>
                    <a:pt x="9467" y="6530"/>
                    <a:pt x="5817" y="10047"/>
                    <a:pt x="3687" y="12474"/>
                  </a:cubicBezTo>
                  <a:cubicBezTo>
                    <a:pt x="1557" y="14902"/>
                    <a:pt x="949" y="16242"/>
                    <a:pt x="493" y="17581"/>
                  </a:cubicBezTo>
                  <a:cubicBezTo>
                    <a:pt x="36" y="18921"/>
                    <a:pt x="-268" y="20260"/>
                    <a:pt x="340" y="20930"/>
                  </a:cubicBezTo>
                  <a:cubicBezTo>
                    <a:pt x="949" y="21600"/>
                    <a:pt x="2470" y="21600"/>
                    <a:pt x="39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6896100" y="4449233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6940550" y="4315883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7404100" y="4436533"/>
              <a:ext cx="254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7549593" y="4366683"/>
              <a:ext cx="2595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15390" y="0"/>
                  </a:moveTo>
                  <a:cubicBezTo>
                    <a:pt x="8744" y="1674"/>
                    <a:pt x="2098" y="3349"/>
                    <a:pt x="437" y="5777"/>
                  </a:cubicBezTo>
                  <a:cubicBezTo>
                    <a:pt x="-1225" y="8205"/>
                    <a:pt x="2098" y="11386"/>
                    <a:pt x="6252" y="14149"/>
                  </a:cubicBezTo>
                  <a:cubicBezTo>
                    <a:pt x="10406" y="16912"/>
                    <a:pt x="15390" y="19256"/>
                    <a:pt x="203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7899399" y="4228466"/>
              <a:ext cx="148058" cy="51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38" fill="norm" stroke="1" extrusionOk="0">
                  <a:moveTo>
                    <a:pt x="0" y="21538"/>
                  </a:moveTo>
                  <a:cubicBezTo>
                    <a:pt x="304" y="18640"/>
                    <a:pt x="608" y="15743"/>
                    <a:pt x="1369" y="12758"/>
                  </a:cubicBezTo>
                  <a:cubicBezTo>
                    <a:pt x="2130" y="9772"/>
                    <a:pt x="3346" y="6699"/>
                    <a:pt x="5172" y="4548"/>
                  </a:cubicBezTo>
                  <a:cubicBezTo>
                    <a:pt x="6997" y="2397"/>
                    <a:pt x="9431" y="1167"/>
                    <a:pt x="11408" y="553"/>
                  </a:cubicBezTo>
                  <a:cubicBezTo>
                    <a:pt x="13386" y="-62"/>
                    <a:pt x="14907" y="-62"/>
                    <a:pt x="16276" y="70"/>
                  </a:cubicBezTo>
                  <a:cubicBezTo>
                    <a:pt x="17645" y="201"/>
                    <a:pt x="18862" y="465"/>
                    <a:pt x="19775" y="1123"/>
                  </a:cubicBezTo>
                  <a:cubicBezTo>
                    <a:pt x="20687" y="1782"/>
                    <a:pt x="21296" y="2836"/>
                    <a:pt x="20383" y="3977"/>
                  </a:cubicBezTo>
                  <a:cubicBezTo>
                    <a:pt x="19470" y="5118"/>
                    <a:pt x="17037" y="6348"/>
                    <a:pt x="15211" y="7094"/>
                  </a:cubicBezTo>
                  <a:cubicBezTo>
                    <a:pt x="13386" y="7840"/>
                    <a:pt x="12169" y="8104"/>
                    <a:pt x="12625" y="8323"/>
                  </a:cubicBezTo>
                  <a:cubicBezTo>
                    <a:pt x="13082" y="8543"/>
                    <a:pt x="15211" y="8718"/>
                    <a:pt x="16885" y="8982"/>
                  </a:cubicBezTo>
                  <a:cubicBezTo>
                    <a:pt x="18558" y="9245"/>
                    <a:pt x="19775" y="9597"/>
                    <a:pt x="20535" y="10036"/>
                  </a:cubicBezTo>
                  <a:cubicBezTo>
                    <a:pt x="21296" y="10475"/>
                    <a:pt x="21600" y="11001"/>
                    <a:pt x="20839" y="11440"/>
                  </a:cubicBezTo>
                  <a:cubicBezTo>
                    <a:pt x="20079" y="11879"/>
                    <a:pt x="18254" y="12231"/>
                    <a:pt x="16276" y="12406"/>
                  </a:cubicBezTo>
                  <a:cubicBezTo>
                    <a:pt x="14299" y="12582"/>
                    <a:pt x="12169" y="12582"/>
                    <a:pt x="11256" y="12275"/>
                  </a:cubicBezTo>
                  <a:cubicBezTo>
                    <a:pt x="10344" y="11967"/>
                    <a:pt x="10648" y="11353"/>
                    <a:pt x="10952" y="10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8127999" y="4461933"/>
              <a:ext cx="2942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2618"/>
                    <a:pt x="21600" y="5236"/>
                    <a:pt x="19440" y="8836"/>
                  </a:cubicBezTo>
                  <a:cubicBezTo>
                    <a:pt x="17280" y="12436"/>
                    <a:pt x="8640" y="170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7966732" y="4023783"/>
              <a:ext cx="12951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6686" y="3240"/>
                  </a:moveTo>
                  <a:cubicBezTo>
                    <a:pt x="5641" y="6840"/>
                    <a:pt x="4595" y="10440"/>
                    <a:pt x="3376" y="13320"/>
                  </a:cubicBezTo>
                  <a:cubicBezTo>
                    <a:pt x="2157" y="16200"/>
                    <a:pt x="763" y="18360"/>
                    <a:pt x="241" y="18180"/>
                  </a:cubicBezTo>
                  <a:cubicBezTo>
                    <a:pt x="-282" y="18000"/>
                    <a:pt x="66" y="15480"/>
                    <a:pt x="1112" y="12420"/>
                  </a:cubicBezTo>
                  <a:cubicBezTo>
                    <a:pt x="2157" y="9360"/>
                    <a:pt x="3899" y="5760"/>
                    <a:pt x="5466" y="3420"/>
                  </a:cubicBezTo>
                  <a:cubicBezTo>
                    <a:pt x="7034" y="1080"/>
                    <a:pt x="8428" y="0"/>
                    <a:pt x="9821" y="0"/>
                  </a:cubicBezTo>
                  <a:cubicBezTo>
                    <a:pt x="11215" y="0"/>
                    <a:pt x="12608" y="1080"/>
                    <a:pt x="13828" y="4140"/>
                  </a:cubicBezTo>
                  <a:cubicBezTo>
                    <a:pt x="15047" y="7200"/>
                    <a:pt x="16092" y="12240"/>
                    <a:pt x="17312" y="15480"/>
                  </a:cubicBezTo>
                  <a:cubicBezTo>
                    <a:pt x="18531" y="18720"/>
                    <a:pt x="19924" y="20160"/>
                    <a:pt x="213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8421688" y="4176395"/>
              <a:ext cx="159607" cy="39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87" fill="norm" stroke="1" extrusionOk="0">
                  <a:moveTo>
                    <a:pt x="20828" y="2402"/>
                  </a:moveTo>
                  <a:cubicBezTo>
                    <a:pt x="21108" y="1597"/>
                    <a:pt x="21389" y="793"/>
                    <a:pt x="20828" y="333"/>
                  </a:cubicBezTo>
                  <a:cubicBezTo>
                    <a:pt x="20267" y="-126"/>
                    <a:pt x="18864" y="-241"/>
                    <a:pt x="16620" y="850"/>
                  </a:cubicBezTo>
                  <a:cubicBezTo>
                    <a:pt x="14376" y="1942"/>
                    <a:pt x="11290" y="4240"/>
                    <a:pt x="8345" y="6997"/>
                  </a:cubicBezTo>
                  <a:cubicBezTo>
                    <a:pt x="5399" y="9755"/>
                    <a:pt x="2594" y="12972"/>
                    <a:pt x="1192" y="15155"/>
                  </a:cubicBezTo>
                  <a:cubicBezTo>
                    <a:pt x="-211" y="17338"/>
                    <a:pt x="-211" y="18487"/>
                    <a:pt x="350" y="19348"/>
                  </a:cubicBezTo>
                  <a:cubicBezTo>
                    <a:pt x="911" y="20210"/>
                    <a:pt x="2033" y="20785"/>
                    <a:pt x="3997" y="21072"/>
                  </a:cubicBezTo>
                  <a:cubicBezTo>
                    <a:pt x="5960" y="21359"/>
                    <a:pt x="8766" y="21359"/>
                    <a:pt x="11150" y="21072"/>
                  </a:cubicBezTo>
                  <a:cubicBezTo>
                    <a:pt x="13534" y="20785"/>
                    <a:pt x="15498" y="20210"/>
                    <a:pt x="17462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8646982" y="4222353"/>
              <a:ext cx="198619" cy="27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287" fill="norm" stroke="1" extrusionOk="0">
                  <a:moveTo>
                    <a:pt x="20433" y="1845"/>
                  </a:moveTo>
                  <a:cubicBezTo>
                    <a:pt x="20883" y="1020"/>
                    <a:pt x="21333" y="196"/>
                    <a:pt x="20995" y="31"/>
                  </a:cubicBezTo>
                  <a:cubicBezTo>
                    <a:pt x="20658" y="-134"/>
                    <a:pt x="19533" y="361"/>
                    <a:pt x="17058" y="1515"/>
                  </a:cubicBezTo>
                  <a:cubicBezTo>
                    <a:pt x="14583" y="2669"/>
                    <a:pt x="10758" y="4483"/>
                    <a:pt x="8395" y="5637"/>
                  </a:cubicBezTo>
                  <a:cubicBezTo>
                    <a:pt x="6033" y="6791"/>
                    <a:pt x="5133" y="7286"/>
                    <a:pt x="5246" y="7533"/>
                  </a:cubicBezTo>
                  <a:cubicBezTo>
                    <a:pt x="5358" y="7781"/>
                    <a:pt x="6483" y="7781"/>
                    <a:pt x="7608" y="7863"/>
                  </a:cubicBezTo>
                  <a:cubicBezTo>
                    <a:pt x="8733" y="7945"/>
                    <a:pt x="9858" y="8110"/>
                    <a:pt x="10758" y="8522"/>
                  </a:cubicBezTo>
                  <a:cubicBezTo>
                    <a:pt x="11658" y="8935"/>
                    <a:pt x="12333" y="9594"/>
                    <a:pt x="12220" y="10171"/>
                  </a:cubicBezTo>
                  <a:cubicBezTo>
                    <a:pt x="12108" y="10748"/>
                    <a:pt x="11208" y="11243"/>
                    <a:pt x="9745" y="12068"/>
                  </a:cubicBezTo>
                  <a:cubicBezTo>
                    <a:pt x="8283" y="12892"/>
                    <a:pt x="6258" y="14046"/>
                    <a:pt x="4458" y="15200"/>
                  </a:cubicBezTo>
                  <a:cubicBezTo>
                    <a:pt x="2658" y="16355"/>
                    <a:pt x="1083" y="17509"/>
                    <a:pt x="408" y="18498"/>
                  </a:cubicBezTo>
                  <a:cubicBezTo>
                    <a:pt x="-267" y="19487"/>
                    <a:pt x="-42" y="20312"/>
                    <a:pt x="633" y="20806"/>
                  </a:cubicBezTo>
                  <a:cubicBezTo>
                    <a:pt x="1308" y="21301"/>
                    <a:pt x="2433" y="21466"/>
                    <a:pt x="5358" y="21054"/>
                  </a:cubicBezTo>
                  <a:cubicBezTo>
                    <a:pt x="8283" y="20642"/>
                    <a:pt x="13008" y="19652"/>
                    <a:pt x="15821" y="18910"/>
                  </a:cubicBezTo>
                  <a:cubicBezTo>
                    <a:pt x="18633" y="18168"/>
                    <a:pt x="19533" y="17674"/>
                    <a:pt x="20433" y="17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8972550" y="4239683"/>
              <a:ext cx="1778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4670"/>
                    <a:pt x="7714" y="9341"/>
                    <a:pt x="11314" y="12941"/>
                  </a:cubicBezTo>
                  <a:cubicBezTo>
                    <a:pt x="14914" y="16541"/>
                    <a:pt x="18257" y="1907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9042400" y="4265083"/>
              <a:ext cx="1460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340"/>
                    <a:pt x="14087" y="4680"/>
                    <a:pt x="10643" y="7830"/>
                  </a:cubicBezTo>
                  <a:cubicBezTo>
                    <a:pt x="7200" y="10980"/>
                    <a:pt x="4070" y="14940"/>
                    <a:pt x="2348" y="17370"/>
                  </a:cubicBezTo>
                  <a:cubicBezTo>
                    <a:pt x="626" y="19800"/>
                    <a:pt x="313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9232900" y="4442883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9270999" y="4347633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9398000" y="4246033"/>
              <a:ext cx="7753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8" h="21600" fill="norm" stroke="1" extrusionOk="0">
                  <a:moveTo>
                    <a:pt x="3323" y="0"/>
                  </a:moveTo>
                  <a:cubicBezTo>
                    <a:pt x="9969" y="3273"/>
                    <a:pt x="16615" y="6545"/>
                    <a:pt x="19108" y="9736"/>
                  </a:cubicBezTo>
                  <a:cubicBezTo>
                    <a:pt x="21600" y="12927"/>
                    <a:pt x="19938" y="16036"/>
                    <a:pt x="16062" y="18000"/>
                  </a:cubicBezTo>
                  <a:cubicBezTo>
                    <a:pt x="12185" y="19964"/>
                    <a:pt x="6092" y="207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9531350" y="4098760"/>
              <a:ext cx="171450" cy="14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1120"/>
                  </a:moveTo>
                  <a:cubicBezTo>
                    <a:pt x="2667" y="494"/>
                    <a:pt x="5333" y="-132"/>
                    <a:pt x="7200" y="25"/>
                  </a:cubicBezTo>
                  <a:cubicBezTo>
                    <a:pt x="9067" y="181"/>
                    <a:pt x="10133" y="1120"/>
                    <a:pt x="10267" y="2998"/>
                  </a:cubicBezTo>
                  <a:cubicBezTo>
                    <a:pt x="10400" y="4877"/>
                    <a:pt x="9600" y="7694"/>
                    <a:pt x="8667" y="9729"/>
                  </a:cubicBezTo>
                  <a:cubicBezTo>
                    <a:pt x="7733" y="11764"/>
                    <a:pt x="6667" y="13016"/>
                    <a:pt x="5467" y="14738"/>
                  </a:cubicBezTo>
                  <a:cubicBezTo>
                    <a:pt x="4267" y="16459"/>
                    <a:pt x="2933" y="18651"/>
                    <a:pt x="2933" y="19903"/>
                  </a:cubicBezTo>
                  <a:cubicBezTo>
                    <a:pt x="2933" y="21155"/>
                    <a:pt x="4267" y="21468"/>
                    <a:pt x="7600" y="20998"/>
                  </a:cubicBezTo>
                  <a:cubicBezTo>
                    <a:pt x="10933" y="20529"/>
                    <a:pt x="16267" y="19277"/>
                    <a:pt x="21600" y="18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513" name="Drawing"/>
          <p:cNvGrpSpPr/>
          <p:nvPr/>
        </p:nvGrpSpPr>
        <p:grpSpPr>
          <a:xfrm>
            <a:off x="501650" y="6177980"/>
            <a:ext cx="12357101" cy="2318320"/>
            <a:chOff x="-12699" y="-12699"/>
            <a:chExt cx="12357099" cy="2318319"/>
          </a:xfrm>
        </p:grpSpPr>
        <p:sp>
          <p:nvSpPr>
            <p:cNvPr id="1398" name="Line"/>
            <p:cNvSpPr/>
            <p:nvPr/>
          </p:nvSpPr>
          <p:spPr>
            <a:xfrm>
              <a:off x="193283" y="649162"/>
              <a:ext cx="187165" cy="57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69" fill="norm" stroke="1" extrusionOk="0">
                  <a:moveTo>
                    <a:pt x="1407" y="9796"/>
                  </a:moveTo>
                  <a:cubicBezTo>
                    <a:pt x="1164" y="12407"/>
                    <a:pt x="922" y="15018"/>
                    <a:pt x="800" y="16838"/>
                  </a:cubicBezTo>
                  <a:cubicBezTo>
                    <a:pt x="679" y="18658"/>
                    <a:pt x="679" y="19686"/>
                    <a:pt x="679" y="20398"/>
                  </a:cubicBezTo>
                  <a:cubicBezTo>
                    <a:pt x="679" y="21110"/>
                    <a:pt x="679" y="21506"/>
                    <a:pt x="558" y="21466"/>
                  </a:cubicBezTo>
                  <a:cubicBezTo>
                    <a:pt x="436" y="21427"/>
                    <a:pt x="194" y="20952"/>
                    <a:pt x="72" y="19053"/>
                  </a:cubicBezTo>
                  <a:cubicBezTo>
                    <a:pt x="-49" y="17154"/>
                    <a:pt x="-49" y="13831"/>
                    <a:pt x="315" y="10864"/>
                  </a:cubicBezTo>
                  <a:cubicBezTo>
                    <a:pt x="679" y="7897"/>
                    <a:pt x="1407" y="5286"/>
                    <a:pt x="2014" y="3743"/>
                  </a:cubicBezTo>
                  <a:cubicBezTo>
                    <a:pt x="2621" y="2201"/>
                    <a:pt x="3106" y="1726"/>
                    <a:pt x="3713" y="1291"/>
                  </a:cubicBezTo>
                  <a:cubicBezTo>
                    <a:pt x="4320" y="855"/>
                    <a:pt x="5048" y="460"/>
                    <a:pt x="6018" y="222"/>
                  </a:cubicBezTo>
                  <a:cubicBezTo>
                    <a:pt x="6989" y="-15"/>
                    <a:pt x="8203" y="-94"/>
                    <a:pt x="9416" y="143"/>
                  </a:cubicBezTo>
                  <a:cubicBezTo>
                    <a:pt x="10630" y="381"/>
                    <a:pt x="11843" y="935"/>
                    <a:pt x="12450" y="1963"/>
                  </a:cubicBezTo>
                  <a:cubicBezTo>
                    <a:pt x="13057" y="2992"/>
                    <a:pt x="13057" y="4495"/>
                    <a:pt x="12814" y="5444"/>
                  </a:cubicBezTo>
                  <a:cubicBezTo>
                    <a:pt x="12571" y="6394"/>
                    <a:pt x="12086" y="6790"/>
                    <a:pt x="12329" y="6869"/>
                  </a:cubicBezTo>
                  <a:cubicBezTo>
                    <a:pt x="12571" y="6948"/>
                    <a:pt x="13542" y="6710"/>
                    <a:pt x="14634" y="6552"/>
                  </a:cubicBezTo>
                  <a:cubicBezTo>
                    <a:pt x="15726" y="6394"/>
                    <a:pt x="16940" y="6315"/>
                    <a:pt x="18032" y="6433"/>
                  </a:cubicBezTo>
                  <a:cubicBezTo>
                    <a:pt x="19124" y="6552"/>
                    <a:pt x="20095" y="6869"/>
                    <a:pt x="20702" y="7225"/>
                  </a:cubicBezTo>
                  <a:cubicBezTo>
                    <a:pt x="21308" y="7581"/>
                    <a:pt x="21551" y="7976"/>
                    <a:pt x="21430" y="8372"/>
                  </a:cubicBezTo>
                  <a:cubicBezTo>
                    <a:pt x="21308" y="8768"/>
                    <a:pt x="20823" y="9163"/>
                    <a:pt x="19488" y="9519"/>
                  </a:cubicBezTo>
                  <a:cubicBezTo>
                    <a:pt x="18153" y="9875"/>
                    <a:pt x="15969" y="10192"/>
                    <a:pt x="14149" y="10350"/>
                  </a:cubicBezTo>
                  <a:cubicBezTo>
                    <a:pt x="12329" y="10508"/>
                    <a:pt x="10872" y="10508"/>
                    <a:pt x="9416" y="10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457306" y="847729"/>
              <a:ext cx="34011" cy="10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1" h="21186" fill="norm" stroke="1" extrusionOk="0">
                  <a:moveTo>
                    <a:pt x="8477" y="16848"/>
                  </a:moveTo>
                  <a:cubicBezTo>
                    <a:pt x="10877" y="14688"/>
                    <a:pt x="13277" y="12528"/>
                    <a:pt x="12077" y="12096"/>
                  </a:cubicBezTo>
                  <a:cubicBezTo>
                    <a:pt x="10877" y="11664"/>
                    <a:pt x="6077" y="12960"/>
                    <a:pt x="3077" y="14688"/>
                  </a:cubicBezTo>
                  <a:cubicBezTo>
                    <a:pt x="77" y="16416"/>
                    <a:pt x="-1123" y="18576"/>
                    <a:pt x="1277" y="19872"/>
                  </a:cubicBezTo>
                  <a:cubicBezTo>
                    <a:pt x="3677" y="21168"/>
                    <a:pt x="9677" y="21600"/>
                    <a:pt x="13877" y="20736"/>
                  </a:cubicBezTo>
                  <a:cubicBezTo>
                    <a:pt x="18077" y="19872"/>
                    <a:pt x="20477" y="17712"/>
                    <a:pt x="18677" y="14040"/>
                  </a:cubicBezTo>
                  <a:cubicBezTo>
                    <a:pt x="16877" y="10368"/>
                    <a:pt x="10877" y="5184"/>
                    <a:pt x="48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300808" y="394676"/>
              <a:ext cx="127001" cy="20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2793"/>
                  </a:moveTo>
                  <a:cubicBezTo>
                    <a:pt x="360" y="11691"/>
                    <a:pt x="720" y="10589"/>
                    <a:pt x="1080" y="10699"/>
                  </a:cubicBezTo>
                  <a:cubicBezTo>
                    <a:pt x="1440" y="10809"/>
                    <a:pt x="1800" y="12132"/>
                    <a:pt x="1800" y="13675"/>
                  </a:cubicBezTo>
                  <a:cubicBezTo>
                    <a:pt x="1800" y="15218"/>
                    <a:pt x="1440" y="16981"/>
                    <a:pt x="1080" y="18524"/>
                  </a:cubicBezTo>
                  <a:cubicBezTo>
                    <a:pt x="720" y="20067"/>
                    <a:pt x="360" y="21389"/>
                    <a:pt x="540" y="21389"/>
                  </a:cubicBezTo>
                  <a:cubicBezTo>
                    <a:pt x="720" y="21389"/>
                    <a:pt x="1440" y="20067"/>
                    <a:pt x="2880" y="16871"/>
                  </a:cubicBezTo>
                  <a:cubicBezTo>
                    <a:pt x="4320" y="13675"/>
                    <a:pt x="6480" y="8605"/>
                    <a:pt x="8100" y="5520"/>
                  </a:cubicBezTo>
                  <a:cubicBezTo>
                    <a:pt x="9720" y="2434"/>
                    <a:pt x="10800" y="1332"/>
                    <a:pt x="12240" y="671"/>
                  </a:cubicBezTo>
                  <a:cubicBezTo>
                    <a:pt x="13680" y="9"/>
                    <a:pt x="15480" y="-211"/>
                    <a:pt x="16740" y="230"/>
                  </a:cubicBezTo>
                  <a:cubicBezTo>
                    <a:pt x="18000" y="671"/>
                    <a:pt x="18720" y="1773"/>
                    <a:pt x="19440" y="4197"/>
                  </a:cubicBezTo>
                  <a:cubicBezTo>
                    <a:pt x="20160" y="6622"/>
                    <a:pt x="20880" y="10369"/>
                    <a:pt x="21600" y="14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885008" y="708029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948508" y="87947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507308" y="585010"/>
              <a:ext cx="215901" cy="16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2732"/>
                  </a:moveTo>
                  <a:cubicBezTo>
                    <a:pt x="635" y="1652"/>
                    <a:pt x="1271" y="572"/>
                    <a:pt x="2224" y="167"/>
                  </a:cubicBezTo>
                  <a:cubicBezTo>
                    <a:pt x="3176" y="-238"/>
                    <a:pt x="4447" y="32"/>
                    <a:pt x="6353" y="1652"/>
                  </a:cubicBezTo>
                  <a:cubicBezTo>
                    <a:pt x="8259" y="3272"/>
                    <a:pt x="10800" y="6242"/>
                    <a:pt x="13447" y="9752"/>
                  </a:cubicBezTo>
                  <a:cubicBezTo>
                    <a:pt x="16094" y="13262"/>
                    <a:pt x="18847" y="17312"/>
                    <a:pt x="21600" y="21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666058" y="644529"/>
              <a:ext cx="1079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5100"/>
                    <a:pt x="10588" y="10200"/>
                    <a:pt x="6988" y="13800"/>
                  </a:cubicBezTo>
                  <a:cubicBezTo>
                    <a:pt x="3388" y="17400"/>
                    <a:pt x="1694" y="195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507308" y="447679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5300"/>
                    <a:pt x="10145" y="9000"/>
                    <a:pt x="13745" y="5400"/>
                  </a:cubicBezTo>
                  <a:cubicBezTo>
                    <a:pt x="17345" y="1800"/>
                    <a:pt x="19473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2110558" y="835029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9" y="20160"/>
                    <a:pt x="7958" y="18720"/>
                    <a:pt x="11558" y="15120"/>
                  </a:cubicBezTo>
                  <a:cubicBezTo>
                    <a:pt x="15158" y="11520"/>
                    <a:pt x="18379" y="57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2689320" y="544205"/>
              <a:ext cx="213285" cy="58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79" fill="norm" stroke="1" extrusionOk="0">
                  <a:moveTo>
                    <a:pt x="4356" y="6921"/>
                  </a:moveTo>
                  <a:cubicBezTo>
                    <a:pt x="4144" y="9630"/>
                    <a:pt x="3933" y="12340"/>
                    <a:pt x="3509" y="14392"/>
                  </a:cubicBezTo>
                  <a:cubicBezTo>
                    <a:pt x="3085" y="16443"/>
                    <a:pt x="2450" y="17837"/>
                    <a:pt x="1815" y="18998"/>
                  </a:cubicBezTo>
                  <a:cubicBezTo>
                    <a:pt x="1180" y="20159"/>
                    <a:pt x="544" y="21088"/>
                    <a:pt x="227" y="21321"/>
                  </a:cubicBezTo>
                  <a:cubicBezTo>
                    <a:pt x="-91" y="21553"/>
                    <a:pt x="-91" y="21088"/>
                    <a:pt x="333" y="19888"/>
                  </a:cubicBezTo>
                  <a:cubicBezTo>
                    <a:pt x="756" y="18688"/>
                    <a:pt x="1603" y="16753"/>
                    <a:pt x="2344" y="14663"/>
                  </a:cubicBezTo>
                  <a:cubicBezTo>
                    <a:pt x="3085" y="12572"/>
                    <a:pt x="3721" y="10327"/>
                    <a:pt x="4568" y="8159"/>
                  </a:cubicBezTo>
                  <a:cubicBezTo>
                    <a:pt x="5415" y="5992"/>
                    <a:pt x="6474" y="3901"/>
                    <a:pt x="7215" y="2663"/>
                  </a:cubicBezTo>
                  <a:cubicBezTo>
                    <a:pt x="7956" y="1424"/>
                    <a:pt x="8380" y="1037"/>
                    <a:pt x="9121" y="727"/>
                  </a:cubicBezTo>
                  <a:cubicBezTo>
                    <a:pt x="9862" y="418"/>
                    <a:pt x="10921" y="185"/>
                    <a:pt x="12191" y="69"/>
                  </a:cubicBezTo>
                  <a:cubicBezTo>
                    <a:pt x="13462" y="-47"/>
                    <a:pt x="14944" y="-47"/>
                    <a:pt x="16427" y="301"/>
                  </a:cubicBezTo>
                  <a:cubicBezTo>
                    <a:pt x="17909" y="650"/>
                    <a:pt x="19391" y="1347"/>
                    <a:pt x="20238" y="2276"/>
                  </a:cubicBezTo>
                  <a:cubicBezTo>
                    <a:pt x="21085" y="3205"/>
                    <a:pt x="21297" y="4366"/>
                    <a:pt x="20980" y="5140"/>
                  </a:cubicBezTo>
                  <a:cubicBezTo>
                    <a:pt x="20662" y="5914"/>
                    <a:pt x="19815" y="6301"/>
                    <a:pt x="18544" y="6650"/>
                  </a:cubicBezTo>
                  <a:cubicBezTo>
                    <a:pt x="17274" y="6998"/>
                    <a:pt x="15580" y="7308"/>
                    <a:pt x="15368" y="7424"/>
                  </a:cubicBezTo>
                  <a:cubicBezTo>
                    <a:pt x="15156" y="7540"/>
                    <a:pt x="16427" y="7463"/>
                    <a:pt x="17485" y="7540"/>
                  </a:cubicBezTo>
                  <a:cubicBezTo>
                    <a:pt x="18544" y="7618"/>
                    <a:pt x="19391" y="7850"/>
                    <a:pt x="20133" y="8159"/>
                  </a:cubicBezTo>
                  <a:cubicBezTo>
                    <a:pt x="20874" y="8469"/>
                    <a:pt x="21509" y="8856"/>
                    <a:pt x="21297" y="9476"/>
                  </a:cubicBezTo>
                  <a:cubicBezTo>
                    <a:pt x="21085" y="10095"/>
                    <a:pt x="20027" y="10947"/>
                    <a:pt x="18968" y="11488"/>
                  </a:cubicBezTo>
                  <a:cubicBezTo>
                    <a:pt x="17909" y="12030"/>
                    <a:pt x="16850" y="12263"/>
                    <a:pt x="16003" y="12224"/>
                  </a:cubicBezTo>
                  <a:cubicBezTo>
                    <a:pt x="15156" y="12185"/>
                    <a:pt x="14521" y="11876"/>
                    <a:pt x="13885" y="11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2999558" y="765179"/>
              <a:ext cx="3739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17053" y="0"/>
                  </a:moveTo>
                  <a:cubicBezTo>
                    <a:pt x="19326" y="2118"/>
                    <a:pt x="21600" y="4235"/>
                    <a:pt x="18758" y="7835"/>
                  </a:cubicBezTo>
                  <a:cubicBezTo>
                    <a:pt x="15916" y="11435"/>
                    <a:pt x="7958" y="165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2821758" y="314329"/>
              <a:ext cx="107951" cy="11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7624" y="6943"/>
                  </a:moveTo>
                  <a:cubicBezTo>
                    <a:pt x="5929" y="10800"/>
                    <a:pt x="4235" y="14657"/>
                    <a:pt x="2753" y="17357"/>
                  </a:cubicBezTo>
                  <a:cubicBezTo>
                    <a:pt x="1271" y="20057"/>
                    <a:pt x="0" y="21600"/>
                    <a:pt x="0" y="21407"/>
                  </a:cubicBezTo>
                  <a:cubicBezTo>
                    <a:pt x="0" y="21214"/>
                    <a:pt x="1271" y="19286"/>
                    <a:pt x="2965" y="16200"/>
                  </a:cubicBezTo>
                  <a:cubicBezTo>
                    <a:pt x="4659" y="13114"/>
                    <a:pt x="6776" y="8871"/>
                    <a:pt x="9318" y="5593"/>
                  </a:cubicBezTo>
                  <a:cubicBezTo>
                    <a:pt x="11859" y="2314"/>
                    <a:pt x="14824" y="0"/>
                    <a:pt x="16729" y="0"/>
                  </a:cubicBezTo>
                  <a:cubicBezTo>
                    <a:pt x="18635" y="0"/>
                    <a:pt x="19482" y="2314"/>
                    <a:pt x="20118" y="5593"/>
                  </a:cubicBezTo>
                  <a:cubicBezTo>
                    <a:pt x="20753" y="8871"/>
                    <a:pt x="21176" y="13114"/>
                    <a:pt x="21600" y="17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3317058" y="594464"/>
              <a:ext cx="203201" cy="26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492"/>
                  </a:moveTo>
                  <a:cubicBezTo>
                    <a:pt x="450" y="1472"/>
                    <a:pt x="900" y="451"/>
                    <a:pt x="1688" y="111"/>
                  </a:cubicBezTo>
                  <a:cubicBezTo>
                    <a:pt x="2475" y="-229"/>
                    <a:pt x="3600" y="111"/>
                    <a:pt x="5513" y="2577"/>
                  </a:cubicBezTo>
                  <a:cubicBezTo>
                    <a:pt x="7425" y="5043"/>
                    <a:pt x="10125" y="9636"/>
                    <a:pt x="12937" y="13122"/>
                  </a:cubicBezTo>
                  <a:cubicBezTo>
                    <a:pt x="15750" y="16609"/>
                    <a:pt x="18675" y="18990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3349750" y="638179"/>
              <a:ext cx="221309" cy="2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23" fill="norm" stroke="1" extrusionOk="0">
                  <a:moveTo>
                    <a:pt x="21508" y="0"/>
                  </a:moveTo>
                  <a:cubicBezTo>
                    <a:pt x="18422" y="3375"/>
                    <a:pt x="15337" y="6750"/>
                    <a:pt x="12045" y="10125"/>
                  </a:cubicBezTo>
                  <a:cubicBezTo>
                    <a:pt x="8754" y="13500"/>
                    <a:pt x="5257" y="16875"/>
                    <a:pt x="3097" y="18900"/>
                  </a:cubicBezTo>
                  <a:cubicBezTo>
                    <a:pt x="937" y="20925"/>
                    <a:pt x="114" y="21600"/>
                    <a:pt x="11" y="21516"/>
                  </a:cubicBezTo>
                  <a:cubicBezTo>
                    <a:pt x="-92" y="21431"/>
                    <a:pt x="525" y="20588"/>
                    <a:pt x="1142" y="19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3247208" y="467523"/>
              <a:ext cx="30480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450" y="13860"/>
                    <a:pt x="900" y="6660"/>
                    <a:pt x="3000" y="3060"/>
                  </a:cubicBezTo>
                  <a:cubicBezTo>
                    <a:pt x="5100" y="-540"/>
                    <a:pt x="8850" y="-540"/>
                    <a:pt x="12225" y="900"/>
                  </a:cubicBezTo>
                  <a:cubicBezTo>
                    <a:pt x="15600" y="2340"/>
                    <a:pt x="18600" y="5220"/>
                    <a:pt x="21600" y="8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3964758" y="803279"/>
              <a:ext cx="273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5300"/>
                    <a:pt x="8707" y="9000"/>
                    <a:pt x="12307" y="5400"/>
                  </a:cubicBezTo>
                  <a:cubicBezTo>
                    <a:pt x="15907" y="1800"/>
                    <a:pt x="18753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4472758" y="695329"/>
              <a:ext cx="57151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883"/>
                    <a:pt x="4800" y="7766"/>
                    <a:pt x="6400" y="11043"/>
                  </a:cubicBezTo>
                  <a:cubicBezTo>
                    <a:pt x="8000" y="14319"/>
                    <a:pt x="8800" y="16989"/>
                    <a:pt x="10400" y="18809"/>
                  </a:cubicBezTo>
                  <a:cubicBezTo>
                    <a:pt x="12000" y="20629"/>
                    <a:pt x="14400" y="21600"/>
                    <a:pt x="16400" y="21600"/>
                  </a:cubicBezTo>
                  <a:cubicBezTo>
                    <a:pt x="18400" y="21600"/>
                    <a:pt x="20000" y="20629"/>
                    <a:pt x="21600" y="19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4274824" y="546016"/>
              <a:ext cx="395993" cy="45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77" fill="norm" stroke="1" extrusionOk="0">
                  <a:moveTo>
                    <a:pt x="15487" y="4931"/>
                  </a:moveTo>
                  <a:cubicBezTo>
                    <a:pt x="14573" y="3537"/>
                    <a:pt x="13659" y="2144"/>
                    <a:pt x="12630" y="1248"/>
                  </a:cubicBezTo>
                  <a:cubicBezTo>
                    <a:pt x="11601" y="352"/>
                    <a:pt x="10459" y="-46"/>
                    <a:pt x="9087" y="4"/>
                  </a:cubicBezTo>
                  <a:cubicBezTo>
                    <a:pt x="7716" y="54"/>
                    <a:pt x="6116" y="551"/>
                    <a:pt x="4687" y="1447"/>
                  </a:cubicBezTo>
                  <a:cubicBezTo>
                    <a:pt x="3259" y="2343"/>
                    <a:pt x="2001" y="3637"/>
                    <a:pt x="1144" y="5678"/>
                  </a:cubicBezTo>
                  <a:cubicBezTo>
                    <a:pt x="287" y="7718"/>
                    <a:pt x="-170" y="10505"/>
                    <a:pt x="59" y="12894"/>
                  </a:cubicBezTo>
                  <a:cubicBezTo>
                    <a:pt x="287" y="15283"/>
                    <a:pt x="1201" y="17274"/>
                    <a:pt x="2459" y="18717"/>
                  </a:cubicBezTo>
                  <a:cubicBezTo>
                    <a:pt x="3716" y="20160"/>
                    <a:pt x="5316" y="21056"/>
                    <a:pt x="7487" y="21305"/>
                  </a:cubicBezTo>
                  <a:cubicBezTo>
                    <a:pt x="9659" y="21554"/>
                    <a:pt x="12401" y="21156"/>
                    <a:pt x="14744" y="20061"/>
                  </a:cubicBezTo>
                  <a:cubicBezTo>
                    <a:pt x="17087" y="18966"/>
                    <a:pt x="19030" y="17174"/>
                    <a:pt x="20116" y="15482"/>
                  </a:cubicBezTo>
                  <a:cubicBezTo>
                    <a:pt x="21201" y="13790"/>
                    <a:pt x="21430" y="12197"/>
                    <a:pt x="21373" y="10953"/>
                  </a:cubicBezTo>
                  <a:cubicBezTo>
                    <a:pt x="21316" y="9709"/>
                    <a:pt x="20973" y="8813"/>
                    <a:pt x="20059" y="7668"/>
                  </a:cubicBezTo>
                  <a:cubicBezTo>
                    <a:pt x="19144" y="6524"/>
                    <a:pt x="17659" y="5130"/>
                    <a:pt x="16573" y="4334"/>
                  </a:cubicBezTo>
                  <a:cubicBezTo>
                    <a:pt x="15487" y="3537"/>
                    <a:pt x="14801" y="3338"/>
                    <a:pt x="14116" y="31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1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4983425" cy="1569020"/>
            </a:xfrm>
            <a:prstGeom prst="rect">
              <a:avLst/>
            </a:prstGeom>
            <a:effectLst/>
          </p:spPr>
        </p:pic>
        <p:sp>
          <p:nvSpPr>
            <p:cNvPr id="1418" name="Line"/>
            <p:cNvSpPr/>
            <p:nvPr/>
          </p:nvSpPr>
          <p:spPr>
            <a:xfrm>
              <a:off x="5238750" y="800669"/>
              <a:ext cx="260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4400"/>
                    <a:pt x="7727" y="7200"/>
                    <a:pt x="11327" y="3600"/>
                  </a:cubicBezTo>
                  <a:cubicBezTo>
                    <a:pt x="14927" y="0"/>
                    <a:pt x="1826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5289550" y="870519"/>
              <a:ext cx="273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6" y="16364"/>
                    <a:pt x="11051" y="11127"/>
                    <a:pt x="14651" y="7527"/>
                  </a:cubicBezTo>
                  <a:cubicBezTo>
                    <a:pt x="18251" y="3927"/>
                    <a:pt x="19926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5441950" y="676754"/>
              <a:ext cx="191417" cy="29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529" fill="norm" stroke="1" extrusionOk="0">
                  <a:moveTo>
                    <a:pt x="0" y="1163"/>
                  </a:moveTo>
                  <a:cubicBezTo>
                    <a:pt x="704" y="546"/>
                    <a:pt x="1409" y="-71"/>
                    <a:pt x="3991" y="6"/>
                  </a:cubicBezTo>
                  <a:cubicBezTo>
                    <a:pt x="6574" y="83"/>
                    <a:pt x="11035" y="855"/>
                    <a:pt x="14322" y="2012"/>
                  </a:cubicBezTo>
                  <a:cubicBezTo>
                    <a:pt x="17609" y="3169"/>
                    <a:pt x="19722" y="4712"/>
                    <a:pt x="20661" y="6486"/>
                  </a:cubicBezTo>
                  <a:cubicBezTo>
                    <a:pt x="21600" y="8260"/>
                    <a:pt x="21365" y="10266"/>
                    <a:pt x="20074" y="12812"/>
                  </a:cubicBezTo>
                  <a:cubicBezTo>
                    <a:pt x="18783" y="15358"/>
                    <a:pt x="16435" y="18443"/>
                    <a:pt x="14087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5912797" y="617892"/>
              <a:ext cx="218218" cy="26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57" fill="norm" stroke="1" extrusionOk="0">
                  <a:moveTo>
                    <a:pt x="19845" y="1900"/>
                  </a:moveTo>
                  <a:cubicBezTo>
                    <a:pt x="20676" y="1231"/>
                    <a:pt x="21507" y="561"/>
                    <a:pt x="21403" y="226"/>
                  </a:cubicBezTo>
                  <a:cubicBezTo>
                    <a:pt x="21299" y="-109"/>
                    <a:pt x="20261" y="-109"/>
                    <a:pt x="18288" y="477"/>
                  </a:cubicBezTo>
                  <a:cubicBezTo>
                    <a:pt x="16315" y="1063"/>
                    <a:pt x="13407" y="2235"/>
                    <a:pt x="11330" y="3240"/>
                  </a:cubicBezTo>
                  <a:cubicBezTo>
                    <a:pt x="9253" y="4244"/>
                    <a:pt x="8007" y="5082"/>
                    <a:pt x="7072" y="5919"/>
                  </a:cubicBezTo>
                  <a:cubicBezTo>
                    <a:pt x="6138" y="6756"/>
                    <a:pt x="5515" y="7593"/>
                    <a:pt x="5826" y="8179"/>
                  </a:cubicBezTo>
                  <a:cubicBezTo>
                    <a:pt x="6138" y="8765"/>
                    <a:pt x="7384" y="9100"/>
                    <a:pt x="8942" y="9519"/>
                  </a:cubicBezTo>
                  <a:cubicBezTo>
                    <a:pt x="10499" y="9938"/>
                    <a:pt x="12369" y="10440"/>
                    <a:pt x="12784" y="11026"/>
                  </a:cubicBezTo>
                  <a:cubicBezTo>
                    <a:pt x="13199" y="11612"/>
                    <a:pt x="12161" y="12282"/>
                    <a:pt x="9980" y="13538"/>
                  </a:cubicBezTo>
                  <a:cubicBezTo>
                    <a:pt x="7799" y="14793"/>
                    <a:pt x="4476" y="16635"/>
                    <a:pt x="2503" y="17891"/>
                  </a:cubicBezTo>
                  <a:cubicBezTo>
                    <a:pt x="530" y="19147"/>
                    <a:pt x="-93" y="19817"/>
                    <a:pt x="11" y="20403"/>
                  </a:cubicBezTo>
                  <a:cubicBezTo>
                    <a:pt x="115" y="20989"/>
                    <a:pt x="945" y="21491"/>
                    <a:pt x="4372" y="21324"/>
                  </a:cubicBezTo>
                  <a:cubicBezTo>
                    <a:pt x="7799" y="21156"/>
                    <a:pt x="13822" y="20319"/>
                    <a:pt x="19845" y="19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6239544" y="580409"/>
              <a:ext cx="135857" cy="29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305" fill="norm" stroke="1" extrusionOk="0">
                  <a:moveTo>
                    <a:pt x="20692" y="3508"/>
                  </a:moveTo>
                  <a:cubicBezTo>
                    <a:pt x="20370" y="2139"/>
                    <a:pt x="20047" y="770"/>
                    <a:pt x="18919" y="237"/>
                  </a:cubicBezTo>
                  <a:cubicBezTo>
                    <a:pt x="17791" y="-295"/>
                    <a:pt x="15856" y="9"/>
                    <a:pt x="12632" y="1759"/>
                  </a:cubicBezTo>
                  <a:cubicBezTo>
                    <a:pt x="9408" y="3508"/>
                    <a:pt x="4895" y="6702"/>
                    <a:pt x="2316" y="9820"/>
                  </a:cubicBezTo>
                  <a:cubicBezTo>
                    <a:pt x="-263" y="12939"/>
                    <a:pt x="-908" y="15981"/>
                    <a:pt x="1510" y="17882"/>
                  </a:cubicBezTo>
                  <a:cubicBezTo>
                    <a:pt x="3928" y="19784"/>
                    <a:pt x="9408" y="20544"/>
                    <a:pt x="14889" y="21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6432550" y="610169"/>
              <a:ext cx="1714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221"/>
                    <a:pt x="6400" y="6442"/>
                    <a:pt x="10000" y="10042"/>
                  </a:cubicBezTo>
                  <a:cubicBezTo>
                    <a:pt x="13600" y="13642"/>
                    <a:pt x="17600" y="176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6489700" y="591119"/>
              <a:ext cx="1270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950"/>
                    <a:pt x="14400" y="3900"/>
                    <a:pt x="10980" y="6825"/>
                  </a:cubicBezTo>
                  <a:cubicBezTo>
                    <a:pt x="7560" y="9750"/>
                    <a:pt x="4320" y="13650"/>
                    <a:pt x="2520" y="16275"/>
                  </a:cubicBezTo>
                  <a:cubicBezTo>
                    <a:pt x="720" y="18900"/>
                    <a:pt x="360" y="202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6667500" y="845119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6699250" y="699069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6832600" y="546669"/>
              <a:ext cx="1270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6480" y="2469"/>
                  </a:cubicBezTo>
                  <a:cubicBezTo>
                    <a:pt x="9360" y="4937"/>
                    <a:pt x="13320" y="9874"/>
                    <a:pt x="15840" y="13371"/>
                  </a:cubicBezTo>
                  <a:cubicBezTo>
                    <a:pt x="18360" y="16869"/>
                    <a:pt x="19440" y="18926"/>
                    <a:pt x="20160" y="20057"/>
                  </a:cubicBezTo>
                  <a:cubicBezTo>
                    <a:pt x="20880" y="21189"/>
                    <a:pt x="21240" y="213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6934200" y="603819"/>
              <a:ext cx="889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443"/>
                    <a:pt x="11314" y="6887"/>
                    <a:pt x="7714" y="10487"/>
                  </a:cubicBezTo>
                  <a:cubicBezTo>
                    <a:pt x="4114" y="14087"/>
                    <a:pt x="2057" y="17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7054850" y="819719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7054850" y="718119"/>
              <a:ext cx="38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7112000" y="539834"/>
              <a:ext cx="154299" cy="43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519" fill="norm" stroke="1" extrusionOk="0">
                  <a:moveTo>
                    <a:pt x="5891" y="973"/>
                  </a:moveTo>
                  <a:cubicBezTo>
                    <a:pt x="7013" y="551"/>
                    <a:pt x="8135" y="130"/>
                    <a:pt x="9397" y="24"/>
                  </a:cubicBezTo>
                  <a:cubicBezTo>
                    <a:pt x="10660" y="-81"/>
                    <a:pt x="12062" y="130"/>
                    <a:pt x="13745" y="1236"/>
                  </a:cubicBezTo>
                  <a:cubicBezTo>
                    <a:pt x="15429" y="2342"/>
                    <a:pt x="17392" y="4344"/>
                    <a:pt x="18935" y="6820"/>
                  </a:cubicBezTo>
                  <a:cubicBezTo>
                    <a:pt x="20478" y="9297"/>
                    <a:pt x="21600" y="12247"/>
                    <a:pt x="18374" y="14776"/>
                  </a:cubicBezTo>
                  <a:cubicBezTo>
                    <a:pt x="15148" y="17304"/>
                    <a:pt x="7574" y="19412"/>
                    <a:pt x="0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7454900" y="673669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4400"/>
                    <a:pt x="11270" y="7200"/>
                    <a:pt x="14870" y="360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7448550" y="800669"/>
              <a:ext cx="158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7870237" y="514919"/>
              <a:ext cx="130763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850" y="0"/>
                  </a:moveTo>
                  <a:cubicBezTo>
                    <a:pt x="17138" y="1714"/>
                    <a:pt x="13425" y="3429"/>
                    <a:pt x="9712" y="5657"/>
                  </a:cubicBezTo>
                  <a:cubicBezTo>
                    <a:pt x="6000" y="7886"/>
                    <a:pt x="2287" y="10629"/>
                    <a:pt x="769" y="13086"/>
                  </a:cubicBezTo>
                  <a:cubicBezTo>
                    <a:pt x="-750" y="15543"/>
                    <a:pt x="-75" y="17714"/>
                    <a:pt x="3300" y="19086"/>
                  </a:cubicBezTo>
                  <a:cubicBezTo>
                    <a:pt x="6675" y="20457"/>
                    <a:pt x="12750" y="21029"/>
                    <a:pt x="188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8089900" y="559369"/>
              <a:ext cx="1651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2667"/>
                    <a:pt x="5538" y="5333"/>
                    <a:pt x="9138" y="8933"/>
                  </a:cubicBezTo>
                  <a:cubicBezTo>
                    <a:pt x="12738" y="12533"/>
                    <a:pt x="17169" y="170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8235950" y="597469"/>
              <a:ext cx="381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500"/>
                    <a:pt x="12000" y="9000"/>
                    <a:pt x="8400" y="12600"/>
                  </a:cubicBezTo>
                  <a:cubicBezTo>
                    <a:pt x="4800" y="16200"/>
                    <a:pt x="2400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8102600" y="454859"/>
              <a:ext cx="196850" cy="3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20806"/>
                  </a:moveTo>
                  <a:cubicBezTo>
                    <a:pt x="697" y="14453"/>
                    <a:pt x="1394" y="8100"/>
                    <a:pt x="4181" y="4288"/>
                  </a:cubicBezTo>
                  <a:cubicBezTo>
                    <a:pt x="6968" y="477"/>
                    <a:pt x="11845" y="-794"/>
                    <a:pt x="15097" y="477"/>
                  </a:cubicBezTo>
                  <a:cubicBezTo>
                    <a:pt x="18348" y="1747"/>
                    <a:pt x="19974" y="5559"/>
                    <a:pt x="21600" y="9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8483600" y="756219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8851900" y="526156"/>
              <a:ext cx="168011" cy="50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66" fill="norm" stroke="1" extrusionOk="0">
                  <a:moveTo>
                    <a:pt x="0" y="7926"/>
                  </a:moveTo>
                  <a:cubicBezTo>
                    <a:pt x="270" y="10818"/>
                    <a:pt x="540" y="13710"/>
                    <a:pt x="675" y="15653"/>
                  </a:cubicBezTo>
                  <a:cubicBezTo>
                    <a:pt x="810" y="17596"/>
                    <a:pt x="810" y="18590"/>
                    <a:pt x="675" y="19494"/>
                  </a:cubicBezTo>
                  <a:cubicBezTo>
                    <a:pt x="540" y="20397"/>
                    <a:pt x="270" y="21211"/>
                    <a:pt x="135" y="21346"/>
                  </a:cubicBezTo>
                  <a:cubicBezTo>
                    <a:pt x="0" y="21482"/>
                    <a:pt x="0" y="20940"/>
                    <a:pt x="0" y="18861"/>
                  </a:cubicBezTo>
                  <a:cubicBezTo>
                    <a:pt x="0" y="16782"/>
                    <a:pt x="0" y="13167"/>
                    <a:pt x="405" y="10411"/>
                  </a:cubicBezTo>
                  <a:cubicBezTo>
                    <a:pt x="810" y="7654"/>
                    <a:pt x="1620" y="5756"/>
                    <a:pt x="2835" y="4356"/>
                  </a:cubicBezTo>
                  <a:cubicBezTo>
                    <a:pt x="4050" y="2955"/>
                    <a:pt x="5670" y="2051"/>
                    <a:pt x="6885" y="1418"/>
                  </a:cubicBezTo>
                  <a:cubicBezTo>
                    <a:pt x="8100" y="786"/>
                    <a:pt x="8910" y="424"/>
                    <a:pt x="9990" y="198"/>
                  </a:cubicBezTo>
                  <a:cubicBezTo>
                    <a:pt x="11070" y="-28"/>
                    <a:pt x="12420" y="-118"/>
                    <a:pt x="13635" y="244"/>
                  </a:cubicBezTo>
                  <a:cubicBezTo>
                    <a:pt x="14850" y="605"/>
                    <a:pt x="15930" y="1418"/>
                    <a:pt x="15795" y="2277"/>
                  </a:cubicBezTo>
                  <a:cubicBezTo>
                    <a:pt x="15660" y="3136"/>
                    <a:pt x="14310" y="4039"/>
                    <a:pt x="12960" y="4627"/>
                  </a:cubicBezTo>
                  <a:cubicBezTo>
                    <a:pt x="11610" y="5214"/>
                    <a:pt x="10260" y="5485"/>
                    <a:pt x="10260" y="5621"/>
                  </a:cubicBezTo>
                  <a:cubicBezTo>
                    <a:pt x="10260" y="5756"/>
                    <a:pt x="11610" y="5756"/>
                    <a:pt x="13365" y="6028"/>
                  </a:cubicBezTo>
                  <a:cubicBezTo>
                    <a:pt x="15120" y="6299"/>
                    <a:pt x="17280" y="6841"/>
                    <a:pt x="18765" y="7338"/>
                  </a:cubicBezTo>
                  <a:cubicBezTo>
                    <a:pt x="20250" y="7835"/>
                    <a:pt x="21060" y="8287"/>
                    <a:pt x="21330" y="8739"/>
                  </a:cubicBezTo>
                  <a:cubicBezTo>
                    <a:pt x="21600" y="9191"/>
                    <a:pt x="21330" y="9643"/>
                    <a:pt x="20520" y="9959"/>
                  </a:cubicBezTo>
                  <a:cubicBezTo>
                    <a:pt x="19710" y="10275"/>
                    <a:pt x="18360" y="10456"/>
                    <a:pt x="17010" y="10592"/>
                  </a:cubicBezTo>
                  <a:cubicBezTo>
                    <a:pt x="15660" y="10727"/>
                    <a:pt x="14310" y="10818"/>
                    <a:pt x="13365" y="10818"/>
                  </a:cubicBezTo>
                  <a:cubicBezTo>
                    <a:pt x="12420" y="10818"/>
                    <a:pt x="11880" y="10727"/>
                    <a:pt x="11340" y="10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9080500" y="711769"/>
              <a:ext cx="13923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1440"/>
                    <a:pt x="18514" y="2880"/>
                    <a:pt x="20057" y="6480"/>
                  </a:cubicBezTo>
                  <a:cubicBezTo>
                    <a:pt x="21600" y="10080"/>
                    <a:pt x="15429" y="15840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8890794" y="341750"/>
              <a:ext cx="126207" cy="12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86" fill="norm" stroke="1" extrusionOk="0">
                  <a:moveTo>
                    <a:pt x="7425" y="3418"/>
                  </a:moveTo>
                  <a:cubicBezTo>
                    <a:pt x="5625" y="6902"/>
                    <a:pt x="3825" y="10386"/>
                    <a:pt x="2565" y="12999"/>
                  </a:cubicBezTo>
                  <a:cubicBezTo>
                    <a:pt x="1305" y="15612"/>
                    <a:pt x="585" y="17354"/>
                    <a:pt x="225" y="17354"/>
                  </a:cubicBezTo>
                  <a:cubicBezTo>
                    <a:pt x="-135" y="17354"/>
                    <a:pt x="-135" y="15612"/>
                    <a:pt x="765" y="12825"/>
                  </a:cubicBezTo>
                  <a:cubicBezTo>
                    <a:pt x="1665" y="10038"/>
                    <a:pt x="3465" y="6205"/>
                    <a:pt x="4905" y="3592"/>
                  </a:cubicBezTo>
                  <a:cubicBezTo>
                    <a:pt x="6345" y="980"/>
                    <a:pt x="7425" y="-414"/>
                    <a:pt x="9765" y="109"/>
                  </a:cubicBezTo>
                  <a:cubicBezTo>
                    <a:pt x="12105" y="631"/>
                    <a:pt x="15705" y="3070"/>
                    <a:pt x="17865" y="6902"/>
                  </a:cubicBezTo>
                  <a:cubicBezTo>
                    <a:pt x="20025" y="10734"/>
                    <a:pt x="20745" y="15960"/>
                    <a:pt x="21465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9245600" y="565719"/>
              <a:ext cx="1651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176"/>
                    <a:pt x="7754" y="6353"/>
                    <a:pt x="11354" y="9953"/>
                  </a:cubicBezTo>
                  <a:cubicBezTo>
                    <a:pt x="14954" y="13553"/>
                    <a:pt x="18277" y="175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9328150" y="603819"/>
              <a:ext cx="1016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753"/>
                    <a:pt x="12600" y="5506"/>
                    <a:pt x="9225" y="8471"/>
                  </a:cubicBezTo>
                  <a:cubicBezTo>
                    <a:pt x="5850" y="11435"/>
                    <a:pt x="3600" y="14612"/>
                    <a:pt x="2475" y="16729"/>
                  </a:cubicBezTo>
                  <a:cubicBezTo>
                    <a:pt x="1350" y="18847"/>
                    <a:pt x="1350" y="19906"/>
                    <a:pt x="1125" y="20541"/>
                  </a:cubicBezTo>
                  <a:cubicBezTo>
                    <a:pt x="900" y="21176"/>
                    <a:pt x="450" y="213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9207500" y="464119"/>
              <a:ext cx="266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4400"/>
                    <a:pt x="8914" y="7200"/>
                    <a:pt x="12514" y="3600"/>
                  </a:cubicBezTo>
                  <a:cubicBezTo>
                    <a:pt x="16114" y="0"/>
                    <a:pt x="188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9537700" y="457769"/>
              <a:ext cx="10316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600" fill="norm" stroke="1" extrusionOk="0">
                  <a:moveTo>
                    <a:pt x="0" y="0"/>
                  </a:moveTo>
                  <a:cubicBezTo>
                    <a:pt x="6353" y="2604"/>
                    <a:pt x="12706" y="5209"/>
                    <a:pt x="16518" y="7583"/>
                  </a:cubicBezTo>
                  <a:cubicBezTo>
                    <a:pt x="20329" y="9957"/>
                    <a:pt x="21600" y="12102"/>
                    <a:pt x="19906" y="14170"/>
                  </a:cubicBezTo>
                  <a:cubicBezTo>
                    <a:pt x="18212" y="16238"/>
                    <a:pt x="13553" y="18230"/>
                    <a:pt x="9953" y="19455"/>
                  </a:cubicBezTo>
                  <a:cubicBezTo>
                    <a:pt x="6353" y="20681"/>
                    <a:pt x="3812" y="21140"/>
                    <a:pt x="12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9766300" y="654619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9882208" y="487074"/>
              <a:ext cx="265092" cy="24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33" fill="norm" stroke="1" extrusionOk="0">
                  <a:moveTo>
                    <a:pt x="21301" y="1299"/>
                  </a:moveTo>
                  <a:cubicBezTo>
                    <a:pt x="20791" y="573"/>
                    <a:pt x="20281" y="-153"/>
                    <a:pt x="17984" y="29"/>
                  </a:cubicBezTo>
                  <a:cubicBezTo>
                    <a:pt x="15688" y="210"/>
                    <a:pt x="11607" y="1299"/>
                    <a:pt x="9140" y="2116"/>
                  </a:cubicBezTo>
                  <a:cubicBezTo>
                    <a:pt x="6674" y="2933"/>
                    <a:pt x="5824" y="3477"/>
                    <a:pt x="5144" y="4113"/>
                  </a:cubicBezTo>
                  <a:cubicBezTo>
                    <a:pt x="4463" y="4748"/>
                    <a:pt x="3953" y="5474"/>
                    <a:pt x="3953" y="6291"/>
                  </a:cubicBezTo>
                  <a:cubicBezTo>
                    <a:pt x="3953" y="7108"/>
                    <a:pt x="4463" y="8015"/>
                    <a:pt x="5144" y="8560"/>
                  </a:cubicBezTo>
                  <a:cubicBezTo>
                    <a:pt x="5824" y="9104"/>
                    <a:pt x="6674" y="9286"/>
                    <a:pt x="7610" y="9649"/>
                  </a:cubicBezTo>
                  <a:cubicBezTo>
                    <a:pt x="8545" y="10012"/>
                    <a:pt x="9566" y="10556"/>
                    <a:pt x="9736" y="11192"/>
                  </a:cubicBezTo>
                  <a:cubicBezTo>
                    <a:pt x="9906" y="11827"/>
                    <a:pt x="9225" y="12553"/>
                    <a:pt x="7865" y="13460"/>
                  </a:cubicBezTo>
                  <a:cubicBezTo>
                    <a:pt x="6504" y="14368"/>
                    <a:pt x="4463" y="15457"/>
                    <a:pt x="3103" y="16365"/>
                  </a:cubicBezTo>
                  <a:cubicBezTo>
                    <a:pt x="1742" y="17272"/>
                    <a:pt x="1062" y="17998"/>
                    <a:pt x="551" y="18815"/>
                  </a:cubicBezTo>
                  <a:cubicBezTo>
                    <a:pt x="41" y="19632"/>
                    <a:pt x="-299" y="20539"/>
                    <a:pt x="381" y="20993"/>
                  </a:cubicBezTo>
                  <a:cubicBezTo>
                    <a:pt x="1062" y="21447"/>
                    <a:pt x="2762" y="21447"/>
                    <a:pt x="5824" y="20993"/>
                  </a:cubicBezTo>
                  <a:cubicBezTo>
                    <a:pt x="8885" y="20539"/>
                    <a:pt x="13307" y="19632"/>
                    <a:pt x="17729" y="18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10236200" y="521269"/>
              <a:ext cx="1651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92" y="1482"/>
                    <a:pt x="4985" y="2965"/>
                    <a:pt x="8308" y="6035"/>
                  </a:cubicBezTo>
                  <a:cubicBezTo>
                    <a:pt x="11631" y="9106"/>
                    <a:pt x="15785" y="13765"/>
                    <a:pt x="18138" y="16624"/>
                  </a:cubicBezTo>
                  <a:cubicBezTo>
                    <a:pt x="20492" y="19482"/>
                    <a:pt x="21046" y="205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10261600" y="495869"/>
              <a:ext cx="1778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011"/>
                    <a:pt x="13371" y="6022"/>
                    <a:pt x="9771" y="9622"/>
                  </a:cubicBezTo>
                  <a:cubicBezTo>
                    <a:pt x="6171" y="13222"/>
                    <a:pt x="3086" y="174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10401300" y="78161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10452100" y="610169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10795000" y="686369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10858500" y="597469"/>
              <a:ext cx="317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444"/>
                    <a:pt x="8640" y="10888"/>
                    <a:pt x="12240" y="14488"/>
                  </a:cubicBezTo>
                  <a:cubicBezTo>
                    <a:pt x="15840" y="18088"/>
                    <a:pt x="18720" y="1984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10985499" y="350762"/>
              <a:ext cx="173112" cy="6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68" fill="norm" stroke="1" extrusionOk="0">
                  <a:moveTo>
                    <a:pt x="0" y="21568"/>
                  </a:moveTo>
                  <a:cubicBezTo>
                    <a:pt x="781" y="19895"/>
                    <a:pt x="1561" y="18223"/>
                    <a:pt x="2602" y="15932"/>
                  </a:cubicBezTo>
                  <a:cubicBezTo>
                    <a:pt x="3643" y="13641"/>
                    <a:pt x="4945" y="10732"/>
                    <a:pt x="5986" y="8223"/>
                  </a:cubicBezTo>
                  <a:cubicBezTo>
                    <a:pt x="7027" y="5713"/>
                    <a:pt x="7807" y="3604"/>
                    <a:pt x="8458" y="2368"/>
                  </a:cubicBezTo>
                  <a:cubicBezTo>
                    <a:pt x="9108" y="1132"/>
                    <a:pt x="9629" y="768"/>
                    <a:pt x="10410" y="477"/>
                  </a:cubicBezTo>
                  <a:cubicBezTo>
                    <a:pt x="11190" y="186"/>
                    <a:pt x="12231" y="-32"/>
                    <a:pt x="13272" y="4"/>
                  </a:cubicBezTo>
                  <a:cubicBezTo>
                    <a:pt x="14313" y="41"/>
                    <a:pt x="15354" y="332"/>
                    <a:pt x="16265" y="1132"/>
                  </a:cubicBezTo>
                  <a:cubicBezTo>
                    <a:pt x="17176" y="1932"/>
                    <a:pt x="17957" y="3241"/>
                    <a:pt x="18087" y="4223"/>
                  </a:cubicBezTo>
                  <a:cubicBezTo>
                    <a:pt x="18217" y="5204"/>
                    <a:pt x="17696" y="5859"/>
                    <a:pt x="17957" y="6295"/>
                  </a:cubicBezTo>
                  <a:cubicBezTo>
                    <a:pt x="18217" y="6732"/>
                    <a:pt x="19258" y="6950"/>
                    <a:pt x="19908" y="7241"/>
                  </a:cubicBezTo>
                  <a:cubicBezTo>
                    <a:pt x="20559" y="7532"/>
                    <a:pt x="20819" y="7895"/>
                    <a:pt x="21080" y="8259"/>
                  </a:cubicBezTo>
                  <a:cubicBezTo>
                    <a:pt x="21340" y="8623"/>
                    <a:pt x="21600" y="8986"/>
                    <a:pt x="20169" y="9386"/>
                  </a:cubicBezTo>
                  <a:cubicBezTo>
                    <a:pt x="18737" y="9786"/>
                    <a:pt x="15614" y="10223"/>
                    <a:pt x="12492" y="106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11214100" y="597469"/>
              <a:ext cx="2434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1964"/>
                    <a:pt x="14400" y="3927"/>
                    <a:pt x="18000" y="6545"/>
                  </a:cubicBezTo>
                  <a:cubicBezTo>
                    <a:pt x="21600" y="9164"/>
                    <a:pt x="21600" y="12436"/>
                    <a:pt x="18000" y="15055"/>
                  </a:cubicBezTo>
                  <a:cubicBezTo>
                    <a:pt x="14400" y="17673"/>
                    <a:pt x="7200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11071472" y="152961"/>
              <a:ext cx="110878" cy="11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09" fill="norm" stroke="1" extrusionOk="0">
                  <a:moveTo>
                    <a:pt x="5455" y="4714"/>
                  </a:moveTo>
                  <a:cubicBezTo>
                    <a:pt x="3824" y="6285"/>
                    <a:pt x="2194" y="7856"/>
                    <a:pt x="1175" y="9624"/>
                  </a:cubicBezTo>
                  <a:cubicBezTo>
                    <a:pt x="157" y="11391"/>
                    <a:pt x="-251" y="13354"/>
                    <a:pt x="157" y="12962"/>
                  </a:cubicBezTo>
                  <a:cubicBezTo>
                    <a:pt x="564" y="12569"/>
                    <a:pt x="1787" y="9820"/>
                    <a:pt x="3417" y="7464"/>
                  </a:cubicBezTo>
                  <a:cubicBezTo>
                    <a:pt x="5047" y="5107"/>
                    <a:pt x="7085" y="3144"/>
                    <a:pt x="9123" y="1769"/>
                  </a:cubicBezTo>
                  <a:cubicBezTo>
                    <a:pt x="11160" y="394"/>
                    <a:pt x="13198" y="-391"/>
                    <a:pt x="14421" y="198"/>
                  </a:cubicBezTo>
                  <a:cubicBezTo>
                    <a:pt x="15643" y="787"/>
                    <a:pt x="16051" y="2751"/>
                    <a:pt x="17070" y="6482"/>
                  </a:cubicBezTo>
                  <a:cubicBezTo>
                    <a:pt x="18089" y="10213"/>
                    <a:pt x="19719" y="15711"/>
                    <a:pt x="21349" y="21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11446538" y="390660"/>
              <a:ext cx="135863" cy="24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361" fill="norm" stroke="1" extrusionOk="0">
                  <a:moveTo>
                    <a:pt x="21007" y="3084"/>
                  </a:moveTo>
                  <a:cubicBezTo>
                    <a:pt x="19043" y="1976"/>
                    <a:pt x="17080" y="869"/>
                    <a:pt x="15280" y="315"/>
                  </a:cubicBezTo>
                  <a:cubicBezTo>
                    <a:pt x="13480" y="-239"/>
                    <a:pt x="11843" y="-239"/>
                    <a:pt x="9225" y="1792"/>
                  </a:cubicBezTo>
                  <a:cubicBezTo>
                    <a:pt x="6607" y="3823"/>
                    <a:pt x="3007" y="7884"/>
                    <a:pt x="1207" y="11207"/>
                  </a:cubicBezTo>
                  <a:cubicBezTo>
                    <a:pt x="-593" y="14530"/>
                    <a:pt x="-593" y="17115"/>
                    <a:pt x="2680" y="18684"/>
                  </a:cubicBezTo>
                  <a:cubicBezTo>
                    <a:pt x="5952" y="20253"/>
                    <a:pt x="12498" y="20807"/>
                    <a:pt x="19043" y="21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11680735" y="381569"/>
              <a:ext cx="162015" cy="19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30" fill="norm" stroke="1" extrusionOk="0">
                  <a:moveTo>
                    <a:pt x="21472" y="0"/>
                  </a:moveTo>
                  <a:cubicBezTo>
                    <a:pt x="18386" y="232"/>
                    <a:pt x="15301" y="465"/>
                    <a:pt x="12215" y="1394"/>
                  </a:cubicBezTo>
                  <a:cubicBezTo>
                    <a:pt x="9129" y="2323"/>
                    <a:pt x="6043" y="3948"/>
                    <a:pt x="4360" y="5342"/>
                  </a:cubicBezTo>
                  <a:cubicBezTo>
                    <a:pt x="2677" y="6735"/>
                    <a:pt x="2397" y="7897"/>
                    <a:pt x="2958" y="8710"/>
                  </a:cubicBezTo>
                  <a:cubicBezTo>
                    <a:pt x="3519" y="9523"/>
                    <a:pt x="4921" y="9987"/>
                    <a:pt x="6184" y="10568"/>
                  </a:cubicBezTo>
                  <a:cubicBezTo>
                    <a:pt x="7446" y="11148"/>
                    <a:pt x="8568" y="11845"/>
                    <a:pt x="8568" y="12658"/>
                  </a:cubicBezTo>
                  <a:cubicBezTo>
                    <a:pt x="8568" y="13471"/>
                    <a:pt x="7446" y="14400"/>
                    <a:pt x="6184" y="15213"/>
                  </a:cubicBezTo>
                  <a:cubicBezTo>
                    <a:pt x="4921" y="16026"/>
                    <a:pt x="3519" y="16723"/>
                    <a:pt x="2256" y="17535"/>
                  </a:cubicBezTo>
                  <a:cubicBezTo>
                    <a:pt x="994" y="18348"/>
                    <a:pt x="-128" y="19277"/>
                    <a:pt x="12" y="19974"/>
                  </a:cubicBezTo>
                  <a:cubicBezTo>
                    <a:pt x="153" y="20671"/>
                    <a:pt x="1555" y="21135"/>
                    <a:pt x="4641" y="21368"/>
                  </a:cubicBezTo>
                  <a:cubicBezTo>
                    <a:pt x="7727" y="21600"/>
                    <a:pt x="12495" y="21600"/>
                    <a:pt x="15581" y="21252"/>
                  </a:cubicBezTo>
                  <a:cubicBezTo>
                    <a:pt x="18667" y="20903"/>
                    <a:pt x="20069" y="20206"/>
                    <a:pt x="21472" y="19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11944350" y="400619"/>
              <a:ext cx="762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175"/>
                    <a:pt x="4800" y="10350"/>
                    <a:pt x="8400" y="13950"/>
                  </a:cubicBezTo>
                  <a:cubicBezTo>
                    <a:pt x="12000" y="17550"/>
                    <a:pt x="16800" y="195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11913844" y="432369"/>
              <a:ext cx="15115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1130" y="0"/>
                  </a:moveTo>
                  <a:cubicBezTo>
                    <a:pt x="16396" y="2541"/>
                    <a:pt x="11662" y="5082"/>
                    <a:pt x="7963" y="7941"/>
                  </a:cubicBezTo>
                  <a:cubicBezTo>
                    <a:pt x="4264" y="10800"/>
                    <a:pt x="1601" y="13976"/>
                    <a:pt x="566" y="16306"/>
                  </a:cubicBezTo>
                  <a:cubicBezTo>
                    <a:pt x="-470" y="18635"/>
                    <a:pt x="122" y="20118"/>
                    <a:pt x="7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12038964" y="641919"/>
              <a:ext cx="12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12084050" y="527619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2109450" y="457769"/>
              <a:ext cx="92129" cy="2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06" fill="norm" stroke="1" extrusionOk="0">
                  <a:moveTo>
                    <a:pt x="13255" y="0"/>
                  </a:moveTo>
                  <a:cubicBezTo>
                    <a:pt x="17182" y="4114"/>
                    <a:pt x="21109" y="8229"/>
                    <a:pt x="21355" y="11657"/>
                  </a:cubicBezTo>
                  <a:cubicBezTo>
                    <a:pt x="21600" y="15086"/>
                    <a:pt x="18164" y="17829"/>
                    <a:pt x="14482" y="19457"/>
                  </a:cubicBezTo>
                  <a:cubicBezTo>
                    <a:pt x="10800" y="21086"/>
                    <a:pt x="6873" y="21600"/>
                    <a:pt x="4418" y="21343"/>
                  </a:cubicBezTo>
                  <a:cubicBezTo>
                    <a:pt x="1964" y="21086"/>
                    <a:pt x="982" y="20057"/>
                    <a:pt x="0" y="19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2236450" y="293611"/>
              <a:ext cx="107950" cy="174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84" fill="norm" stroke="1" extrusionOk="0">
                  <a:moveTo>
                    <a:pt x="0" y="1445"/>
                  </a:moveTo>
                  <a:cubicBezTo>
                    <a:pt x="2077" y="665"/>
                    <a:pt x="4154" y="-116"/>
                    <a:pt x="5816" y="14"/>
                  </a:cubicBezTo>
                  <a:cubicBezTo>
                    <a:pt x="7477" y="144"/>
                    <a:pt x="8723" y="1185"/>
                    <a:pt x="9139" y="3007"/>
                  </a:cubicBezTo>
                  <a:cubicBezTo>
                    <a:pt x="9554" y="4829"/>
                    <a:pt x="9139" y="7431"/>
                    <a:pt x="7685" y="9773"/>
                  </a:cubicBezTo>
                  <a:cubicBezTo>
                    <a:pt x="6231" y="12115"/>
                    <a:pt x="3739" y="14197"/>
                    <a:pt x="2077" y="16019"/>
                  </a:cubicBezTo>
                  <a:cubicBezTo>
                    <a:pt x="416" y="17841"/>
                    <a:pt x="-415" y="19402"/>
                    <a:pt x="416" y="20313"/>
                  </a:cubicBezTo>
                  <a:cubicBezTo>
                    <a:pt x="1247" y="21224"/>
                    <a:pt x="3739" y="21484"/>
                    <a:pt x="7477" y="21484"/>
                  </a:cubicBezTo>
                  <a:cubicBezTo>
                    <a:pt x="11216" y="21484"/>
                    <a:pt x="16200" y="21224"/>
                    <a:pt x="21185" y="20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5080000" y="1778569"/>
              <a:ext cx="273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7" y="16200"/>
                    <a:pt x="5693" y="10800"/>
                    <a:pt x="9293" y="7200"/>
                  </a:cubicBezTo>
                  <a:cubicBezTo>
                    <a:pt x="12893" y="3600"/>
                    <a:pt x="1724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4996319" y="1861119"/>
              <a:ext cx="375782" cy="10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097" fill="norm" stroke="1" extrusionOk="0">
                  <a:moveTo>
                    <a:pt x="6981" y="8558"/>
                  </a:moveTo>
                  <a:cubicBezTo>
                    <a:pt x="5040" y="11004"/>
                    <a:pt x="3098" y="13449"/>
                    <a:pt x="1824" y="15487"/>
                  </a:cubicBezTo>
                  <a:cubicBezTo>
                    <a:pt x="550" y="17525"/>
                    <a:pt x="-57" y="19155"/>
                    <a:pt x="4" y="20174"/>
                  </a:cubicBezTo>
                  <a:cubicBezTo>
                    <a:pt x="64" y="21192"/>
                    <a:pt x="792" y="21600"/>
                    <a:pt x="2916" y="20174"/>
                  </a:cubicBezTo>
                  <a:cubicBezTo>
                    <a:pt x="5040" y="18747"/>
                    <a:pt x="8559" y="15487"/>
                    <a:pt x="11896" y="11819"/>
                  </a:cubicBezTo>
                  <a:cubicBezTo>
                    <a:pt x="15233" y="8151"/>
                    <a:pt x="18388" y="4075"/>
                    <a:pt x="2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5236633" y="1727769"/>
              <a:ext cx="18949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400" y="0"/>
                  </a:moveTo>
                  <a:cubicBezTo>
                    <a:pt x="1200" y="0"/>
                    <a:pt x="0" y="0"/>
                    <a:pt x="0" y="206"/>
                  </a:cubicBezTo>
                  <a:cubicBezTo>
                    <a:pt x="0" y="411"/>
                    <a:pt x="1200" y="823"/>
                    <a:pt x="4320" y="1543"/>
                  </a:cubicBezTo>
                  <a:cubicBezTo>
                    <a:pt x="7440" y="2263"/>
                    <a:pt x="12480" y="3291"/>
                    <a:pt x="15960" y="4731"/>
                  </a:cubicBezTo>
                  <a:cubicBezTo>
                    <a:pt x="19440" y="6171"/>
                    <a:pt x="21360" y="8023"/>
                    <a:pt x="21480" y="9977"/>
                  </a:cubicBezTo>
                  <a:cubicBezTo>
                    <a:pt x="21600" y="11931"/>
                    <a:pt x="19920" y="13989"/>
                    <a:pt x="18720" y="15531"/>
                  </a:cubicBezTo>
                  <a:cubicBezTo>
                    <a:pt x="17520" y="17074"/>
                    <a:pt x="16800" y="18103"/>
                    <a:pt x="16800" y="19029"/>
                  </a:cubicBezTo>
                  <a:cubicBezTo>
                    <a:pt x="16800" y="19954"/>
                    <a:pt x="17520" y="20777"/>
                    <a:pt x="182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5747476" y="1646379"/>
              <a:ext cx="172927" cy="48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49" fill="norm" stroke="1" extrusionOk="0">
                  <a:moveTo>
                    <a:pt x="1472" y="10283"/>
                  </a:moveTo>
                  <a:cubicBezTo>
                    <a:pt x="1472" y="13728"/>
                    <a:pt x="1472" y="17173"/>
                    <a:pt x="1472" y="19128"/>
                  </a:cubicBezTo>
                  <a:cubicBezTo>
                    <a:pt x="1472" y="21083"/>
                    <a:pt x="1472" y="21549"/>
                    <a:pt x="1472" y="21549"/>
                  </a:cubicBezTo>
                  <a:cubicBezTo>
                    <a:pt x="1472" y="21549"/>
                    <a:pt x="1472" y="21083"/>
                    <a:pt x="1212" y="19640"/>
                  </a:cubicBezTo>
                  <a:cubicBezTo>
                    <a:pt x="952" y="18197"/>
                    <a:pt x="431" y="15777"/>
                    <a:pt x="171" y="13170"/>
                  </a:cubicBezTo>
                  <a:cubicBezTo>
                    <a:pt x="-89" y="10563"/>
                    <a:pt x="-89" y="7770"/>
                    <a:pt x="431" y="5861"/>
                  </a:cubicBezTo>
                  <a:cubicBezTo>
                    <a:pt x="952" y="3952"/>
                    <a:pt x="1993" y="2928"/>
                    <a:pt x="3554" y="2090"/>
                  </a:cubicBezTo>
                  <a:cubicBezTo>
                    <a:pt x="5116" y="1252"/>
                    <a:pt x="7198" y="601"/>
                    <a:pt x="9150" y="275"/>
                  </a:cubicBezTo>
                  <a:cubicBezTo>
                    <a:pt x="11101" y="-51"/>
                    <a:pt x="12923" y="-51"/>
                    <a:pt x="14354" y="89"/>
                  </a:cubicBezTo>
                  <a:cubicBezTo>
                    <a:pt x="15786" y="228"/>
                    <a:pt x="16827" y="508"/>
                    <a:pt x="17477" y="927"/>
                  </a:cubicBezTo>
                  <a:cubicBezTo>
                    <a:pt x="18128" y="1346"/>
                    <a:pt x="18388" y="1904"/>
                    <a:pt x="18258" y="2416"/>
                  </a:cubicBezTo>
                  <a:cubicBezTo>
                    <a:pt x="18128" y="2928"/>
                    <a:pt x="17607" y="3394"/>
                    <a:pt x="16827" y="3766"/>
                  </a:cubicBezTo>
                  <a:cubicBezTo>
                    <a:pt x="16046" y="4139"/>
                    <a:pt x="15005" y="4418"/>
                    <a:pt x="13964" y="4697"/>
                  </a:cubicBezTo>
                  <a:cubicBezTo>
                    <a:pt x="12923" y="4977"/>
                    <a:pt x="11882" y="5256"/>
                    <a:pt x="12012" y="5489"/>
                  </a:cubicBezTo>
                  <a:cubicBezTo>
                    <a:pt x="12142" y="5721"/>
                    <a:pt x="13444" y="5908"/>
                    <a:pt x="14615" y="6140"/>
                  </a:cubicBezTo>
                  <a:cubicBezTo>
                    <a:pt x="15786" y="6373"/>
                    <a:pt x="16827" y="6652"/>
                    <a:pt x="17998" y="6978"/>
                  </a:cubicBezTo>
                  <a:cubicBezTo>
                    <a:pt x="19169" y="7304"/>
                    <a:pt x="20470" y="7677"/>
                    <a:pt x="20991" y="8096"/>
                  </a:cubicBezTo>
                  <a:cubicBezTo>
                    <a:pt x="21511" y="8515"/>
                    <a:pt x="21251" y="8980"/>
                    <a:pt x="20470" y="9306"/>
                  </a:cubicBezTo>
                  <a:cubicBezTo>
                    <a:pt x="19689" y="9632"/>
                    <a:pt x="18388" y="9818"/>
                    <a:pt x="16436" y="9911"/>
                  </a:cubicBezTo>
                  <a:cubicBezTo>
                    <a:pt x="14484" y="10004"/>
                    <a:pt x="11882" y="10004"/>
                    <a:pt x="10191" y="9911"/>
                  </a:cubicBezTo>
                  <a:cubicBezTo>
                    <a:pt x="8499" y="9818"/>
                    <a:pt x="7718" y="9632"/>
                    <a:pt x="6938" y="9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5969000" y="1823019"/>
              <a:ext cx="317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5817025" y="1387341"/>
              <a:ext cx="113875" cy="14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0819" fill="norm" stroke="1" extrusionOk="0">
                  <a:moveTo>
                    <a:pt x="1120" y="12082"/>
                  </a:moveTo>
                  <a:cubicBezTo>
                    <a:pt x="720" y="13562"/>
                    <a:pt x="320" y="15041"/>
                    <a:pt x="120" y="16817"/>
                  </a:cubicBezTo>
                  <a:cubicBezTo>
                    <a:pt x="-80" y="18592"/>
                    <a:pt x="-80" y="20663"/>
                    <a:pt x="520" y="20811"/>
                  </a:cubicBezTo>
                  <a:cubicBezTo>
                    <a:pt x="1120" y="20959"/>
                    <a:pt x="2320" y="19184"/>
                    <a:pt x="3520" y="16521"/>
                  </a:cubicBezTo>
                  <a:cubicBezTo>
                    <a:pt x="4720" y="13858"/>
                    <a:pt x="5920" y="10307"/>
                    <a:pt x="7120" y="7496"/>
                  </a:cubicBezTo>
                  <a:cubicBezTo>
                    <a:pt x="8320" y="4685"/>
                    <a:pt x="9520" y="2614"/>
                    <a:pt x="11320" y="1282"/>
                  </a:cubicBezTo>
                  <a:cubicBezTo>
                    <a:pt x="13120" y="-49"/>
                    <a:pt x="15520" y="-641"/>
                    <a:pt x="17320" y="986"/>
                  </a:cubicBezTo>
                  <a:cubicBezTo>
                    <a:pt x="19120" y="2614"/>
                    <a:pt x="20320" y="6460"/>
                    <a:pt x="21520" y="10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6400800" y="1702369"/>
              <a:ext cx="133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6362700" y="1823019"/>
              <a:ext cx="152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7280"/>
                    <a:pt x="10200" y="12960"/>
                    <a:pt x="13800" y="9360"/>
                  </a:cubicBezTo>
                  <a:cubicBezTo>
                    <a:pt x="17400" y="5760"/>
                    <a:pt x="195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7224183" y="1405735"/>
              <a:ext cx="243054" cy="27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57" fill="norm" stroke="1" extrusionOk="0">
                  <a:moveTo>
                    <a:pt x="20855" y="2315"/>
                  </a:moveTo>
                  <a:cubicBezTo>
                    <a:pt x="21228" y="1496"/>
                    <a:pt x="21600" y="678"/>
                    <a:pt x="21228" y="269"/>
                  </a:cubicBezTo>
                  <a:cubicBezTo>
                    <a:pt x="20855" y="-140"/>
                    <a:pt x="19738" y="-140"/>
                    <a:pt x="17131" y="678"/>
                  </a:cubicBezTo>
                  <a:cubicBezTo>
                    <a:pt x="14524" y="1496"/>
                    <a:pt x="10428" y="3133"/>
                    <a:pt x="7821" y="4360"/>
                  </a:cubicBezTo>
                  <a:cubicBezTo>
                    <a:pt x="5214" y="5587"/>
                    <a:pt x="4097" y="6405"/>
                    <a:pt x="3538" y="7224"/>
                  </a:cubicBezTo>
                  <a:cubicBezTo>
                    <a:pt x="2979" y="8042"/>
                    <a:pt x="2979" y="8860"/>
                    <a:pt x="3445" y="9269"/>
                  </a:cubicBezTo>
                  <a:cubicBezTo>
                    <a:pt x="3910" y="9678"/>
                    <a:pt x="4841" y="9678"/>
                    <a:pt x="6145" y="9760"/>
                  </a:cubicBezTo>
                  <a:cubicBezTo>
                    <a:pt x="7448" y="9842"/>
                    <a:pt x="9124" y="10005"/>
                    <a:pt x="10521" y="10169"/>
                  </a:cubicBezTo>
                  <a:cubicBezTo>
                    <a:pt x="11917" y="10333"/>
                    <a:pt x="13034" y="10496"/>
                    <a:pt x="13314" y="10987"/>
                  </a:cubicBezTo>
                  <a:cubicBezTo>
                    <a:pt x="13593" y="11478"/>
                    <a:pt x="13034" y="12296"/>
                    <a:pt x="10986" y="13687"/>
                  </a:cubicBezTo>
                  <a:cubicBezTo>
                    <a:pt x="8938" y="15078"/>
                    <a:pt x="5400" y="17042"/>
                    <a:pt x="3166" y="18433"/>
                  </a:cubicBezTo>
                  <a:cubicBezTo>
                    <a:pt x="931" y="19824"/>
                    <a:pt x="0" y="20642"/>
                    <a:pt x="0" y="21051"/>
                  </a:cubicBezTo>
                  <a:cubicBezTo>
                    <a:pt x="0" y="21460"/>
                    <a:pt x="931" y="21460"/>
                    <a:pt x="3910" y="21051"/>
                  </a:cubicBezTo>
                  <a:cubicBezTo>
                    <a:pt x="6890" y="20642"/>
                    <a:pt x="11917" y="19824"/>
                    <a:pt x="16945" y="19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7572153" y="1369399"/>
              <a:ext cx="149447" cy="26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81" fill="norm" stroke="1" extrusionOk="0">
                  <a:moveTo>
                    <a:pt x="21480" y="1263"/>
                  </a:moveTo>
                  <a:cubicBezTo>
                    <a:pt x="20263" y="745"/>
                    <a:pt x="19046" y="227"/>
                    <a:pt x="17677" y="54"/>
                  </a:cubicBezTo>
                  <a:cubicBezTo>
                    <a:pt x="16308" y="-119"/>
                    <a:pt x="14787" y="54"/>
                    <a:pt x="12049" y="1695"/>
                  </a:cubicBezTo>
                  <a:cubicBezTo>
                    <a:pt x="9311" y="3337"/>
                    <a:pt x="5356" y="6447"/>
                    <a:pt x="3074" y="9471"/>
                  </a:cubicBezTo>
                  <a:cubicBezTo>
                    <a:pt x="793" y="12495"/>
                    <a:pt x="184" y="15433"/>
                    <a:pt x="32" y="17334"/>
                  </a:cubicBezTo>
                  <a:cubicBezTo>
                    <a:pt x="-120" y="19235"/>
                    <a:pt x="184" y="20099"/>
                    <a:pt x="2922" y="20617"/>
                  </a:cubicBezTo>
                  <a:cubicBezTo>
                    <a:pt x="5660" y="21135"/>
                    <a:pt x="10832" y="21308"/>
                    <a:pt x="16004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7766050" y="1416619"/>
              <a:ext cx="1714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00"/>
                    <a:pt x="9600" y="9000"/>
                    <a:pt x="12667" y="12038"/>
                  </a:cubicBezTo>
                  <a:cubicBezTo>
                    <a:pt x="15733" y="15075"/>
                    <a:pt x="17067" y="16650"/>
                    <a:pt x="18133" y="18000"/>
                  </a:cubicBezTo>
                  <a:cubicBezTo>
                    <a:pt x="19200" y="19350"/>
                    <a:pt x="20000" y="20475"/>
                    <a:pt x="20533" y="21037"/>
                  </a:cubicBezTo>
                  <a:cubicBezTo>
                    <a:pt x="21067" y="21600"/>
                    <a:pt x="2133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7834685" y="1391219"/>
              <a:ext cx="10281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1412" y="0"/>
                  </a:moveTo>
                  <a:cubicBezTo>
                    <a:pt x="19208" y="0"/>
                    <a:pt x="17004" y="0"/>
                    <a:pt x="13698" y="1340"/>
                  </a:cubicBezTo>
                  <a:cubicBezTo>
                    <a:pt x="10392" y="2679"/>
                    <a:pt x="5983" y="5358"/>
                    <a:pt x="3339" y="8037"/>
                  </a:cubicBezTo>
                  <a:cubicBezTo>
                    <a:pt x="694" y="10716"/>
                    <a:pt x="-188" y="13395"/>
                    <a:pt x="32" y="15656"/>
                  </a:cubicBezTo>
                  <a:cubicBezTo>
                    <a:pt x="253" y="17916"/>
                    <a:pt x="1575" y="19758"/>
                    <a:pt x="28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8007350" y="1549969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8026400" y="1429319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8128000" y="1353119"/>
              <a:ext cx="1206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4800"/>
                    <a:pt x="10611" y="9600"/>
                    <a:pt x="14211" y="13200"/>
                  </a:cubicBezTo>
                  <a:cubicBezTo>
                    <a:pt x="17811" y="16800"/>
                    <a:pt x="19705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8216900" y="1365819"/>
              <a:ext cx="825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2229"/>
                    <a:pt x="12738" y="4457"/>
                    <a:pt x="9138" y="6943"/>
                  </a:cubicBezTo>
                  <a:cubicBezTo>
                    <a:pt x="5538" y="9429"/>
                    <a:pt x="2769" y="12171"/>
                    <a:pt x="1385" y="14657"/>
                  </a:cubicBezTo>
                  <a:cubicBezTo>
                    <a:pt x="0" y="17143"/>
                    <a:pt x="0" y="193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8305800" y="1543619"/>
              <a:ext cx="19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8343900" y="1422969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8445500" y="1270569"/>
              <a:ext cx="7091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0" y="0"/>
                  </a:moveTo>
                  <a:cubicBezTo>
                    <a:pt x="6000" y="1862"/>
                    <a:pt x="12000" y="3724"/>
                    <a:pt x="15900" y="6021"/>
                  </a:cubicBezTo>
                  <a:cubicBezTo>
                    <a:pt x="19800" y="8317"/>
                    <a:pt x="21600" y="11048"/>
                    <a:pt x="18600" y="13717"/>
                  </a:cubicBezTo>
                  <a:cubicBezTo>
                    <a:pt x="15600" y="16386"/>
                    <a:pt x="7800" y="1899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8756650" y="1461069"/>
              <a:ext cx="2349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6200"/>
                    <a:pt x="10119" y="10800"/>
                    <a:pt x="13719" y="7200"/>
                  </a:cubicBezTo>
                  <a:cubicBezTo>
                    <a:pt x="17319" y="3600"/>
                    <a:pt x="1945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9264650" y="1283269"/>
              <a:ext cx="1714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024"/>
                    <a:pt x="8533" y="8047"/>
                    <a:pt x="12133" y="11647"/>
                  </a:cubicBezTo>
                  <a:cubicBezTo>
                    <a:pt x="15733" y="15247"/>
                    <a:pt x="18667" y="184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9353550" y="1302319"/>
              <a:ext cx="1587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908"/>
                    <a:pt x="13536" y="5815"/>
                    <a:pt x="10080" y="9069"/>
                  </a:cubicBezTo>
                  <a:cubicBezTo>
                    <a:pt x="6624" y="12323"/>
                    <a:pt x="3744" y="15923"/>
                    <a:pt x="2160" y="18069"/>
                  </a:cubicBezTo>
                  <a:cubicBezTo>
                    <a:pt x="576" y="20215"/>
                    <a:pt x="288" y="209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9188450" y="1178992"/>
              <a:ext cx="355600" cy="5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1286" y="16835"/>
                    <a:pt x="2571" y="12681"/>
                    <a:pt x="5336" y="8943"/>
                  </a:cubicBezTo>
                  <a:cubicBezTo>
                    <a:pt x="8100" y="5204"/>
                    <a:pt x="12343" y="1881"/>
                    <a:pt x="15300" y="635"/>
                  </a:cubicBezTo>
                  <a:cubicBezTo>
                    <a:pt x="18257" y="-611"/>
                    <a:pt x="19929" y="220"/>
                    <a:pt x="21600" y="1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9711252" y="1270569"/>
              <a:ext cx="124899" cy="32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377" fill="norm" stroke="1" extrusionOk="0">
                  <a:moveTo>
                    <a:pt x="20894" y="0"/>
                  </a:moveTo>
                  <a:cubicBezTo>
                    <a:pt x="17353" y="842"/>
                    <a:pt x="13812" y="1683"/>
                    <a:pt x="10094" y="3717"/>
                  </a:cubicBezTo>
                  <a:cubicBezTo>
                    <a:pt x="6376" y="5751"/>
                    <a:pt x="2481" y="8977"/>
                    <a:pt x="887" y="11571"/>
                  </a:cubicBezTo>
                  <a:cubicBezTo>
                    <a:pt x="-706" y="14166"/>
                    <a:pt x="2" y="16130"/>
                    <a:pt x="1773" y="17743"/>
                  </a:cubicBezTo>
                  <a:cubicBezTo>
                    <a:pt x="3543" y="19356"/>
                    <a:pt x="6376" y="20618"/>
                    <a:pt x="8678" y="21109"/>
                  </a:cubicBezTo>
                  <a:cubicBezTo>
                    <a:pt x="10979" y="21600"/>
                    <a:pt x="12750" y="21319"/>
                    <a:pt x="14520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9884997" y="1302319"/>
              <a:ext cx="211503" cy="22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23" fill="norm" stroke="1" extrusionOk="0">
                  <a:moveTo>
                    <a:pt x="21370" y="0"/>
                  </a:moveTo>
                  <a:cubicBezTo>
                    <a:pt x="19231" y="206"/>
                    <a:pt x="17093" y="411"/>
                    <a:pt x="14740" y="1131"/>
                  </a:cubicBezTo>
                  <a:cubicBezTo>
                    <a:pt x="12388" y="1851"/>
                    <a:pt x="9821" y="3086"/>
                    <a:pt x="8218" y="4217"/>
                  </a:cubicBezTo>
                  <a:cubicBezTo>
                    <a:pt x="6614" y="5349"/>
                    <a:pt x="5972" y="6377"/>
                    <a:pt x="6186" y="7097"/>
                  </a:cubicBezTo>
                  <a:cubicBezTo>
                    <a:pt x="6400" y="7817"/>
                    <a:pt x="7469" y="8229"/>
                    <a:pt x="8431" y="8743"/>
                  </a:cubicBezTo>
                  <a:cubicBezTo>
                    <a:pt x="9394" y="9257"/>
                    <a:pt x="10249" y="9874"/>
                    <a:pt x="10142" y="10594"/>
                  </a:cubicBezTo>
                  <a:cubicBezTo>
                    <a:pt x="10035" y="11314"/>
                    <a:pt x="8966" y="12137"/>
                    <a:pt x="7148" y="13474"/>
                  </a:cubicBezTo>
                  <a:cubicBezTo>
                    <a:pt x="5330" y="14811"/>
                    <a:pt x="2764" y="16663"/>
                    <a:pt x="1374" y="18103"/>
                  </a:cubicBezTo>
                  <a:cubicBezTo>
                    <a:pt x="-16" y="19543"/>
                    <a:pt x="-230" y="20571"/>
                    <a:pt x="198" y="21086"/>
                  </a:cubicBezTo>
                  <a:cubicBezTo>
                    <a:pt x="625" y="21600"/>
                    <a:pt x="1695" y="21600"/>
                    <a:pt x="4047" y="21394"/>
                  </a:cubicBezTo>
                  <a:cubicBezTo>
                    <a:pt x="6400" y="21189"/>
                    <a:pt x="10035" y="20777"/>
                    <a:pt x="13671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10166350" y="1334069"/>
              <a:ext cx="1587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160"/>
                    <a:pt x="5760" y="4320"/>
                    <a:pt x="8928" y="6930"/>
                  </a:cubicBezTo>
                  <a:cubicBezTo>
                    <a:pt x="12096" y="9540"/>
                    <a:pt x="15552" y="12600"/>
                    <a:pt x="17712" y="15120"/>
                  </a:cubicBezTo>
                  <a:cubicBezTo>
                    <a:pt x="19872" y="17640"/>
                    <a:pt x="20736" y="196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10191749" y="1327719"/>
              <a:ext cx="2159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24" y="2009"/>
                    <a:pt x="15247" y="4019"/>
                    <a:pt x="11753" y="7200"/>
                  </a:cubicBezTo>
                  <a:cubicBezTo>
                    <a:pt x="8259" y="10381"/>
                    <a:pt x="4447" y="14735"/>
                    <a:pt x="2435" y="17330"/>
                  </a:cubicBezTo>
                  <a:cubicBezTo>
                    <a:pt x="424" y="19926"/>
                    <a:pt x="212" y="207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10363200" y="1511869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0394950" y="1384869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10426700" y="1289619"/>
              <a:ext cx="15602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fill="norm" stroke="1" extrusionOk="0">
                  <a:moveTo>
                    <a:pt x="9257" y="0"/>
                  </a:moveTo>
                  <a:cubicBezTo>
                    <a:pt x="13745" y="3462"/>
                    <a:pt x="18234" y="6923"/>
                    <a:pt x="19917" y="9762"/>
                  </a:cubicBezTo>
                  <a:cubicBezTo>
                    <a:pt x="21600" y="12600"/>
                    <a:pt x="20478" y="14815"/>
                    <a:pt x="16691" y="16685"/>
                  </a:cubicBezTo>
                  <a:cubicBezTo>
                    <a:pt x="12904" y="18554"/>
                    <a:pt x="6452" y="200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7353300" y="1778569"/>
              <a:ext cx="2813050" cy="6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0250"/>
                  </a:moveTo>
                  <a:cubicBezTo>
                    <a:pt x="488" y="20925"/>
                    <a:pt x="975" y="21600"/>
                    <a:pt x="1528" y="20588"/>
                  </a:cubicBezTo>
                  <a:cubicBezTo>
                    <a:pt x="2080" y="19575"/>
                    <a:pt x="2698" y="16875"/>
                    <a:pt x="3291" y="15187"/>
                  </a:cubicBezTo>
                  <a:cubicBezTo>
                    <a:pt x="3884" y="13500"/>
                    <a:pt x="4453" y="12825"/>
                    <a:pt x="5022" y="11812"/>
                  </a:cubicBezTo>
                  <a:cubicBezTo>
                    <a:pt x="5591" y="10800"/>
                    <a:pt x="6160" y="9450"/>
                    <a:pt x="6777" y="8100"/>
                  </a:cubicBezTo>
                  <a:cubicBezTo>
                    <a:pt x="7395" y="6750"/>
                    <a:pt x="8061" y="5400"/>
                    <a:pt x="8671" y="4387"/>
                  </a:cubicBezTo>
                  <a:cubicBezTo>
                    <a:pt x="9280" y="3375"/>
                    <a:pt x="9833" y="2700"/>
                    <a:pt x="10402" y="2025"/>
                  </a:cubicBezTo>
                  <a:cubicBezTo>
                    <a:pt x="10971" y="1350"/>
                    <a:pt x="11556" y="675"/>
                    <a:pt x="12198" y="337"/>
                  </a:cubicBezTo>
                  <a:cubicBezTo>
                    <a:pt x="12840" y="0"/>
                    <a:pt x="13539" y="0"/>
                    <a:pt x="14221" y="0"/>
                  </a:cubicBezTo>
                  <a:cubicBezTo>
                    <a:pt x="14904" y="0"/>
                    <a:pt x="15570" y="0"/>
                    <a:pt x="16261" y="0"/>
                  </a:cubicBezTo>
                  <a:cubicBezTo>
                    <a:pt x="16952" y="0"/>
                    <a:pt x="17667" y="0"/>
                    <a:pt x="18325" y="0"/>
                  </a:cubicBezTo>
                  <a:cubicBezTo>
                    <a:pt x="18983" y="0"/>
                    <a:pt x="19585" y="0"/>
                    <a:pt x="20121" y="675"/>
                  </a:cubicBezTo>
                  <a:cubicBezTo>
                    <a:pt x="20657" y="1350"/>
                    <a:pt x="21129" y="2700"/>
                    <a:pt x="21600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7452697" y="1975419"/>
              <a:ext cx="273137" cy="32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85" fill="norm" stroke="1" extrusionOk="0">
                  <a:moveTo>
                    <a:pt x="20112" y="853"/>
                  </a:moveTo>
                  <a:cubicBezTo>
                    <a:pt x="20776" y="426"/>
                    <a:pt x="21441" y="0"/>
                    <a:pt x="21441" y="0"/>
                  </a:cubicBezTo>
                  <a:cubicBezTo>
                    <a:pt x="21441" y="0"/>
                    <a:pt x="20776" y="426"/>
                    <a:pt x="18201" y="1492"/>
                  </a:cubicBezTo>
                  <a:cubicBezTo>
                    <a:pt x="15626" y="2558"/>
                    <a:pt x="11139" y="4263"/>
                    <a:pt x="8564" y="5329"/>
                  </a:cubicBezTo>
                  <a:cubicBezTo>
                    <a:pt x="5989" y="6395"/>
                    <a:pt x="5324" y="6821"/>
                    <a:pt x="5324" y="7389"/>
                  </a:cubicBezTo>
                  <a:cubicBezTo>
                    <a:pt x="5324" y="7958"/>
                    <a:pt x="5989" y="8668"/>
                    <a:pt x="7318" y="9166"/>
                  </a:cubicBezTo>
                  <a:cubicBezTo>
                    <a:pt x="8647" y="9663"/>
                    <a:pt x="10641" y="9947"/>
                    <a:pt x="11970" y="10303"/>
                  </a:cubicBezTo>
                  <a:cubicBezTo>
                    <a:pt x="13299" y="10658"/>
                    <a:pt x="13964" y="11084"/>
                    <a:pt x="13964" y="11511"/>
                  </a:cubicBezTo>
                  <a:cubicBezTo>
                    <a:pt x="13964" y="11937"/>
                    <a:pt x="13299" y="12363"/>
                    <a:pt x="11306" y="13287"/>
                  </a:cubicBezTo>
                  <a:cubicBezTo>
                    <a:pt x="9312" y="14211"/>
                    <a:pt x="5989" y="15632"/>
                    <a:pt x="3912" y="16697"/>
                  </a:cubicBezTo>
                  <a:cubicBezTo>
                    <a:pt x="1835" y="17763"/>
                    <a:pt x="1004" y="18474"/>
                    <a:pt x="506" y="19184"/>
                  </a:cubicBezTo>
                  <a:cubicBezTo>
                    <a:pt x="7" y="19895"/>
                    <a:pt x="-159" y="20605"/>
                    <a:pt x="173" y="21032"/>
                  </a:cubicBezTo>
                  <a:cubicBezTo>
                    <a:pt x="506" y="21458"/>
                    <a:pt x="1336" y="21600"/>
                    <a:pt x="3663" y="21387"/>
                  </a:cubicBezTo>
                  <a:cubicBezTo>
                    <a:pt x="5989" y="21174"/>
                    <a:pt x="9810" y="20605"/>
                    <a:pt x="12136" y="20179"/>
                  </a:cubicBezTo>
                  <a:cubicBezTo>
                    <a:pt x="14463" y="19753"/>
                    <a:pt x="15293" y="19468"/>
                    <a:pt x="16124" y="19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7778467" y="2013519"/>
              <a:ext cx="13363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20980" y="0"/>
                  </a:moveTo>
                  <a:cubicBezTo>
                    <a:pt x="19318" y="0"/>
                    <a:pt x="17657" y="0"/>
                    <a:pt x="15331" y="771"/>
                  </a:cubicBezTo>
                  <a:cubicBezTo>
                    <a:pt x="13005" y="1543"/>
                    <a:pt x="10014" y="3086"/>
                    <a:pt x="7355" y="5486"/>
                  </a:cubicBezTo>
                  <a:cubicBezTo>
                    <a:pt x="4697" y="7886"/>
                    <a:pt x="2371" y="11143"/>
                    <a:pt x="1042" y="13200"/>
                  </a:cubicBezTo>
                  <a:cubicBezTo>
                    <a:pt x="-288" y="15257"/>
                    <a:pt x="-620" y="16114"/>
                    <a:pt x="1706" y="17314"/>
                  </a:cubicBezTo>
                  <a:cubicBezTo>
                    <a:pt x="4032" y="18514"/>
                    <a:pt x="9017" y="20057"/>
                    <a:pt x="140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7950200" y="2026219"/>
              <a:ext cx="1778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68"/>
                    <a:pt x="7200" y="8337"/>
                    <a:pt x="10800" y="11937"/>
                  </a:cubicBezTo>
                  <a:cubicBezTo>
                    <a:pt x="14400" y="15537"/>
                    <a:pt x="18000" y="185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8007350" y="1994469"/>
              <a:ext cx="1270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3673"/>
                    <a:pt x="12240" y="7347"/>
                    <a:pt x="8640" y="10947"/>
                  </a:cubicBezTo>
                  <a:cubicBezTo>
                    <a:pt x="5040" y="14547"/>
                    <a:pt x="2520" y="180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8140700" y="2229419"/>
              <a:ext cx="19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8166100" y="212146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8174156" y="1937319"/>
              <a:ext cx="157045" cy="10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06" fill="norm" stroke="1" extrusionOk="0">
                  <a:moveTo>
                    <a:pt x="3224" y="0"/>
                  </a:moveTo>
                  <a:cubicBezTo>
                    <a:pt x="4664" y="900"/>
                    <a:pt x="6104" y="1800"/>
                    <a:pt x="7112" y="3375"/>
                  </a:cubicBezTo>
                  <a:cubicBezTo>
                    <a:pt x="8120" y="4950"/>
                    <a:pt x="8696" y="7200"/>
                    <a:pt x="8408" y="9000"/>
                  </a:cubicBezTo>
                  <a:cubicBezTo>
                    <a:pt x="8120" y="10800"/>
                    <a:pt x="6968" y="12150"/>
                    <a:pt x="5672" y="13275"/>
                  </a:cubicBezTo>
                  <a:cubicBezTo>
                    <a:pt x="4376" y="14400"/>
                    <a:pt x="2936" y="15300"/>
                    <a:pt x="1784" y="16650"/>
                  </a:cubicBezTo>
                  <a:cubicBezTo>
                    <a:pt x="632" y="18000"/>
                    <a:pt x="-232" y="19800"/>
                    <a:pt x="56" y="20700"/>
                  </a:cubicBezTo>
                  <a:cubicBezTo>
                    <a:pt x="344" y="21600"/>
                    <a:pt x="1784" y="21600"/>
                    <a:pt x="5528" y="20925"/>
                  </a:cubicBezTo>
                  <a:cubicBezTo>
                    <a:pt x="9272" y="20250"/>
                    <a:pt x="15320" y="18900"/>
                    <a:pt x="21368" y="17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8356600" y="1950019"/>
              <a:ext cx="1041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4985" y="0"/>
                  </a:moveTo>
                  <a:cubicBezTo>
                    <a:pt x="9969" y="3600"/>
                    <a:pt x="14954" y="7200"/>
                    <a:pt x="17862" y="10157"/>
                  </a:cubicBezTo>
                  <a:cubicBezTo>
                    <a:pt x="20769" y="13114"/>
                    <a:pt x="21600" y="15429"/>
                    <a:pt x="18277" y="17229"/>
                  </a:cubicBezTo>
                  <a:cubicBezTo>
                    <a:pt x="14954" y="19029"/>
                    <a:pt x="7477" y="203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8782050" y="2191319"/>
              <a:ext cx="215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9302750" y="2070106"/>
              <a:ext cx="177800" cy="17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829"/>
                  </a:moveTo>
                  <a:cubicBezTo>
                    <a:pt x="1286" y="321"/>
                    <a:pt x="2571" y="-187"/>
                    <a:pt x="3600" y="67"/>
                  </a:cubicBezTo>
                  <a:cubicBezTo>
                    <a:pt x="4629" y="321"/>
                    <a:pt x="5400" y="1338"/>
                    <a:pt x="8357" y="5022"/>
                  </a:cubicBezTo>
                  <a:cubicBezTo>
                    <a:pt x="11314" y="8707"/>
                    <a:pt x="16457" y="15060"/>
                    <a:pt x="21600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9309100" y="2077019"/>
              <a:ext cx="1968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2555"/>
                    <a:pt x="14632" y="5110"/>
                    <a:pt x="11032" y="8710"/>
                  </a:cubicBezTo>
                  <a:cubicBezTo>
                    <a:pt x="7432" y="12310"/>
                    <a:pt x="3716" y="169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9213850" y="1988119"/>
              <a:ext cx="260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22" y="15840"/>
                    <a:pt x="12644" y="10080"/>
                    <a:pt x="16244" y="6480"/>
                  </a:cubicBezTo>
                  <a:cubicBezTo>
                    <a:pt x="19844" y="2880"/>
                    <a:pt x="2072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9644518" y="2057969"/>
              <a:ext cx="280533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50" fill="norm" stroke="1" extrusionOk="0">
                  <a:moveTo>
                    <a:pt x="18601" y="0"/>
                  </a:moveTo>
                  <a:cubicBezTo>
                    <a:pt x="15190" y="1200"/>
                    <a:pt x="11780" y="2400"/>
                    <a:pt x="9668" y="3300"/>
                  </a:cubicBezTo>
                  <a:cubicBezTo>
                    <a:pt x="7557" y="4200"/>
                    <a:pt x="6745" y="4800"/>
                    <a:pt x="5933" y="5300"/>
                  </a:cubicBezTo>
                  <a:cubicBezTo>
                    <a:pt x="5121" y="5800"/>
                    <a:pt x="4309" y="6200"/>
                    <a:pt x="3984" y="6900"/>
                  </a:cubicBezTo>
                  <a:cubicBezTo>
                    <a:pt x="3659" y="7600"/>
                    <a:pt x="3822" y="8600"/>
                    <a:pt x="4390" y="9200"/>
                  </a:cubicBezTo>
                  <a:cubicBezTo>
                    <a:pt x="4959" y="9800"/>
                    <a:pt x="5933" y="10000"/>
                    <a:pt x="6826" y="10100"/>
                  </a:cubicBezTo>
                  <a:cubicBezTo>
                    <a:pt x="7719" y="10200"/>
                    <a:pt x="8532" y="10200"/>
                    <a:pt x="9344" y="10400"/>
                  </a:cubicBezTo>
                  <a:cubicBezTo>
                    <a:pt x="10156" y="10600"/>
                    <a:pt x="10968" y="11000"/>
                    <a:pt x="11049" y="11500"/>
                  </a:cubicBezTo>
                  <a:cubicBezTo>
                    <a:pt x="11130" y="12000"/>
                    <a:pt x="10480" y="12600"/>
                    <a:pt x="9100" y="13400"/>
                  </a:cubicBezTo>
                  <a:cubicBezTo>
                    <a:pt x="7719" y="14200"/>
                    <a:pt x="5608" y="15200"/>
                    <a:pt x="4228" y="16000"/>
                  </a:cubicBezTo>
                  <a:cubicBezTo>
                    <a:pt x="2847" y="16800"/>
                    <a:pt x="2198" y="17400"/>
                    <a:pt x="1467" y="18300"/>
                  </a:cubicBezTo>
                  <a:cubicBezTo>
                    <a:pt x="736" y="19200"/>
                    <a:pt x="-76" y="20400"/>
                    <a:pt x="5" y="21000"/>
                  </a:cubicBezTo>
                  <a:cubicBezTo>
                    <a:pt x="86" y="21600"/>
                    <a:pt x="1061" y="21600"/>
                    <a:pt x="4309" y="21000"/>
                  </a:cubicBezTo>
                  <a:cubicBezTo>
                    <a:pt x="7557" y="20400"/>
                    <a:pt x="13079" y="19200"/>
                    <a:pt x="16327" y="18300"/>
                  </a:cubicBezTo>
                  <a:cubicBezTo>
                    <a:pt x="19575" y="17400"/>
                    <a:pt x="20550" y="16800"/>
                    <a:pt x="21524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9918700" y="2051619"/>
              <a:ext cx="184150" cy="18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0"/>
                  </a:moveTo>
                  <a:cubicBezTo>
                    <a:pt x="2731" y="1456"/>
                    <a:pt x="5462" y="2912"/>
                    <a:pt x="8441" y="6067"/>
                  </a:cubicBezTo>
                  <a:cubicBezTo>
                    <a:pt x="11421" y="9222"/>
                    <a:pt x="14648" y="14076"/>
                    <a:pt x="16634" y="16989"/>
                  </a:cubicBezTo>
                  <a:cubicBezTo>
                    <a:pt x="18621" y="19901"/>
                    <a:pt x="19366" y="20872"/>
                    <a:pt x="19986" y="21236"/>
                  </a:cubicBezTo>
                  <a:cubicBezTo>
                    <a:pt x="20607" y="21600"/>
                    <a:pt x="21103" y="21357"/>
                    <a:pt x="21600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9945831" y="2007169"/>
              <a:ext cx="233220" cy="26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54" fill="norm" stroke="1" extrusionOk="0">
                  <a:moveTo>
                    <a:pt x="21441" y="0"/>
                  </a:moveTo>
                  <a:cubicBezTo>
                    <a:pt x="17938" y="3110"/>
                    <a:pt x="14436" y="6221"/>
                    <a:pt x="11030" y="9418"/>
                  </a:cubicBezTo>
                  <a:cubicBezTo>
                    <a:pt x="7625" y="12614"/>
                    <a:pt x="4317" y="15898"/>
                    <a:pt x="2371" y="17971"/>
                  </a:cubicBezTo>
                  <a:cubicBezTo>
                    <a:pt x="425" y="20045"/>
                    <a:pt x="-159" y="20909"/>
                    <a:pt x="36" y="21254"/>
                  </a:cubicBezTo>
                  <a:cubicBezTo>
                    <a:pt x="230" y="21600"/>
                    <a:pt x="1203" y="21427"/>
                    <a:pt x="2176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10140950" y="2191319"/>
              <a:ext cx="25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10198100" y="2067992"/>
              <a:ext cx="698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964" y="12302"/>
                    <a:pt x="3927" y="4448"/>
                    <a:pt x="7527" y="1502"/>
                  </a:cubicBezTo>
                  <a:cubicBezTo>
                    <a:pt x="11127" y="-1443"/>
                    <a:pt x="16364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Drawing"/>
          <p:cNvGrpSpPr/>
          <p:nvPr/>
        </p:nvGrpSpPr>
        <p:grpSpPr>
          <a:xfrm>
            <a:off x="1232696" y="1536700"/>
            <a:ext cx="7200105" cy="5499101"/>
            <a:chOff x="0" y="-12700"/>
            <a:chExt cx="7200103" cy="5499100"/>
          </a:xfrm>
        </p:grpSpPr>
        <p:sp>
          <p:nvSpPr>
            <p:cNvPr id="1515" name="Line"/>
            <p:cNvSpPr/>
            <p:nvPr/>
          </p:nvSpPr>
          <p:spPr>
            <a:xfrm>
              <a:off x="83680" y="1134813"/>
              <a:ext cx="273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7" y="16200"/>
                    <a:pt x="5693" y="10800"/>
                    <a:pt x="9293" y="7200"/>
                  </a:cubicBezTo>
                  <a:cubicBezTo>
                    <a:pt x="12893" y="3600"/>
                    <a:pt x="1724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0" y="1217363"/>
              <a:ext cx="375781" cy="10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097" fill="norm" stroke="1" extrusionOk="0">
                  <a:moveTo>
                    <a:pt x="6981" y="8558"/>
                  </a:moveTo>
                  <a:cubicBezTo>
                    <a:pt x="5040" y="11004"/>
                    <a:pt x="3098" y="13449"/>
                    <a:pt x="1824" y="15487"/>
                  </a:cubicBezTo>
                  <a:cubicBezTo>
                    <a:pt x="550" y="17525"/>
                    <a:pt x="-57" y="19155"/>
                    <a:pt x="4" y="20174"/>
                  </a:cubicBezTo>
                  <a:cubicBezTo>
                    <a:pt x="64" y="21192"/>
                    <a:pt x="792" y="21600"/>
                    <a:pt x="2916" y="20174"/>
                  </a:cubicBezTo>
                  <a:cubicBezTo>
                    <a:pt x="5040" y="18747"/>
                    <a:pt x="8559" y="15487"/>
                    <a:pt x="11896" y="11819"/>
                  </a:cubicBezTo>
                  <a:cubicBezTo>
                    <a:pt x="15233" y="8151"/>
                    <a:pt x="18388" y="4075"/>
                    <a:pt x="2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240314" y="1084013"/>
              <a:ext cx="18949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400" y="0"/>
                  </a:moveTo>
                  <a:cubicBezTo>
                    <a:pt x="1200" y="0"/>
                    <a:pt x="0" y="0"/>
                    <a:pt x="0" y="206"/>
                  </a:cubicBezTo>
                  <a:cubicBezTo>
                    <a:pt x="0" y="411"/>
                    <a:pt x="1200" y="823"/>
                    <a:pt x="4320" y="1543"/>
                  </a:cubicBezTo>
                  <a:cubicBezTo>
                    <a:pt x="7440" y="2263"/>
                    <a:pt x="12480" y="3291"/>
                    <a:pt x="15960" y="4731"/>
                  </a:cubicBezTo>
                  <a:cubicBezTo>
                    <a:pt x="19440" y="6171"/>
                    <a:pt x="21360" y="8023"/>
                    <a:pt x="21480" y="9977"/>
                  </a:cubicBezTo>
                  <a:cubicBezTo>
                    <a:pt x="21600" y="11931"/>
                    <a:pt x="19920" y="13989"/>
                    <a:pt x="18720" y="15531"/>
                  </a:cubicBezTo>
                  <a:cubicBezTo>
                    <a:pt x="17520" y="17074"/>
                    <a:pt x="16800" y="18103"/>
                    <a:pt x="16800" y="19029"/>
                  </a:cubicBezTo>
                  <a:cubicBezTo>
                    <a:pt x="16800" y="19954"/>
                    <a:pt x="17520" y="20777"/>
                    <a:pt x="182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751155" y="1002623"/>
              <a:ext cx="172927" cy="48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49" fill="norm" stroke="1" extrusionOk="0">
                  <a:moveTo>
                    <a:pt x="1472" y="10283"/>
                  </a:moveTo>
                  <a:cubicBezTo>
                    <a:pt x="1472" y="13728"/>
                    <a:pt x="1472" y="17173"/>
                    <a:pt x="1472" y="19128"/>
                  </a:cubicBezTo>
                  <a:cubicBezTo>
                    <a:pt x="1472" y="21083"/>
                    <a:pt x="1472" y="21549"/>
                    <a:pt x="1472" y="21549"/>
                  </a:cubicBezTo>
                  <a:cubicBezTo>
                    <a:pt x="1472" y="21549"/>
                    <a:pt x="1472" y="21083"/>
                    <a:pt x="1212" y="19640"/>
                  </a:cubicBezTo>
                  <a:cubicBezTo>
                    <a:pt x="952" y="18197"/>
                    <a:pt x="431" y="15777"/>
                    <a:pt x="171" y="13170"/>
                  </a:cubicBezTo>
                  <a:cubicBezTo>
                    <a:pt x="-89" y="10563"/>
                    <a:pt x="-89" y="7770"/>
                    <a:pt x="431" y="5861"/>
                  </a:cubicBezTo>
                  <a:cubicBezTo>
                    <a:pt x="952" y="3952"/>
                    <a:pt x="1993" y="2928"/>
                    <a:pt x="3554" y="2090"/>
                  </a:cubicBezTo>
                  <a:cubicBezTo>
                    <a:pt x="5116" y="1252"/>
                    <a:pt x="7198" y="601"/>
                    <a:pt x="9150" y="275"/>
                  </a:cubicBezTo>
                  <a:cubicBezTo>
                    <a:pt x="11101" y="-51"/>
                    <a:pt x="12923" y="-51"/>
                    <a:pt x="14354" y="89"/>
                  </a:cubicBezTo>
                  <a:cubicBezTo>
                    <a:pt x="15786" y="228"/>
                    <a:pt x="16827" y="508"/>
                    <a:pt x="17477" y="927"/>
                  </a:cubicBezTo>
                  <a:cubicBezTo>
                    <a:pt x="18128" y="1346"/>
                    <a:pt x="18388" y="1904"/>
                    <a:pt x="18258" y="2416"/>
                  </a:cubicBezTo>
                  <a:cubicBezTo>
                    <a:pt x="18128" y="2928"/>
                    <a:pt x="17607" y="3394"/>
                    <a:pt x="16827" y="3766"/>
                  </a:cubicBezTo>
                  <a:cubicBezTo>
                    <a:pt x="16046" y="4139"/>
                    <a:pt x="15005" y="4418"/>
                    <a:pt x="13964" y="4697"/>
                  </a:cubicBezTo>
                  <a:cubicBezTo>
                    <a:pt x="12923" y="4977"/>
                    <a:pt x="11882" y="5256"/>
                    <a:pt x="12012" y="5489"/>
                  </a:cubicBezTo>
                  <a:cubicBezTo>
                    <a:pt x="12142" y="5721"/>
                    <a:pt x="13444" y="5908"/>
                    <a:pt x="14615" y="6140"/>
                  </a:cubicBezTo>
                  <a:cubicBezTo>
                    <a:pt x="15786" y="6373"/>
                    <a:pt x="16827" y="6652"/>
                    <a:pt x="17998" y="6978"/>
                  </a:cubicBezTo>
                  <a:cubicBezTo>
                    <a:pt x="19169" y="7304"/>
                    <a:pt x="20470" y="7677"/>
                    <a:pt x="20991" y="8096"/>
                  </a:cubicBezTo>
                  <a:cubicBezTo>
                    <a:pt x="21511" y="8515"/>
                    <a:pt x="21251" y="8980"/>
                    <a:pt x="20470" y="9306"/>
                  </a:cubicBezTo>
                  <a:cubicBezTo>
                    <a:pt x="19689" y="9632"/>
                    <a:pt x="18388" y="9818"/>
                    <a:pt x="16436" y="9911"/>
                  </a:cubicBezTo>
                  <a:cubicBezTo>
                    <a:pt x="14484" y="10004"/>
                    <a:pt x="11882" y="10004"/>
                    <a:pt x="10191" y="9911"/>
                  </a:cubicBezTo>
                  <a:cubicBezTo>
                    <a:pt x="8499" y="9818"/>
                    <a:pt x="7718" y="9632"/>
                    <a:pt x="6938" y="9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972680" y="1179263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820704" y="743584"/>
              <a:ext cx="113876" cy="14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0819" fill="norm" stroke="1" extrusionOk="0">
                  <a:moveTo>
                    <a:pt x="1120" y="12082"/>
                  </a:moveTo>
                  <a:cubicBezTo>
                    <a:pt x="720" y="13562"/>
                    <a:pt x="320" y="15041"/>
                    <a:pt x="120" y="16817"/>
                  </a:cubicBezTo>
                  <a:cubicBezTo>
                    <a:pt x="-80" y="18592"/>
                    <a:pt x="-80" y="20663"/>
                    <a:pt x="520" y="20811"/>
                  </a:cubicBezTo>
                  <a:cubicBezTo>
                    <a:pt x="1120" y="20959"/>
                    <a:pt x="2320" y="19184"/>
                    <a:pt x="3520" y="16521"/>
                  </a:cubicBezTo>
                  <a:cubicBezTo>
                    <a:pt x="4720" y="13858"/>
                    <a:pt x="5920" y="10307"/>
                    <a:pt x="7120" y="7496"/>
                  </a:cubicBezTo>
                  <a:cubicBezTo>
                    <a:pt x="8320" y="4685"/>
                    <a:pt x="9520" y="2614"/>
                    <a:pt x="11320" y="1282"/>
                  </a:cubicBezTo>
                  <a:cubicBezTo>
                    <a:pt x="13120" y="-49"/>
                    <a:pt x="15520" y="-641"/>
                    <a:pt x="17320" y="986"/>
                  </a:cubicBezTo>
                  <a:cubicBezTo>
                    <a:pt x="19120" y="2614"/>
                    <a:pt x="20320" y="6460"/>
                    <a:pt x="21520" y="10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404480" y="105861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1366380" y="1179263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7280"/>
                    <a:pt x="10200" y="12960"/>
                    <a:pt x="13800" y="9360"/>
                  </a:cubicBezTo>
                  <a:cubicBezTo>
                    <a:pt x="17400" y="5760"/>
                    <a:pt x="195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2227864" y="761979"/>
              <a:ext cx="243054" cy="27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57" fill="norm" stroke="1" extrusionOk="0">
                  <a:moveTo>
                    <a:pt x="20855" y="2315"/>
                  </a:moveTo>
                  <a:cubicBezTo>
                    <a:pt x="21228" y="1496"/>
                    <a:pt x="21600" y="678"/>
                    <a:pt x="21228" y="269"/>
                  </a:cubicBezTo>
                  <a:cubicBezTo>
                    <a:pt x="20855" y="-140"/>
                    <a:pt x="19738" y="-140"/>
                    <a:pt x="17131" y="678"/>
                  </a:cubicBezTo>
                  <a:cubicBezTo>
                    <a:pt x="14524" y="1496"/>
                    <a:pt x="10428" y="3133"/>
                    <a:pt x="7821" y="4360"/>
                  </a:cubicBezTo>
                  <a:cubicBezTo>
                    <a:pt x="5214" y="5587"/>
                    <a:pt x="4097" y="6405"/>
                    <a:pt x="3538" y="7224"/>
                  </a:cubicBezTo>
                  <a:cubicBezTo>
                    <a:pt x="2979" y="8042"/>
                    <a:pt x="2979" y="8860"/>
                    <a:pt x="3445" y="9269"/>
                  </a:cubicBezTo>
                  <a:cubicBezTo>
                    <a:pt x="3910" y="9678"/>
                    <a:pt x="4841" y="9678"/>
                    <a:pt x="6145" y="9760"/>
                  </a:cubicBezTo>
                  <a:cubicBezTo>
                    <a:pt x="7448" y="9842"/>
                    <a:pt x="9124" y="10005"/>
                    <a:pt x="10521" y="10169"/>
                  </a:cubicBezTo>
                  <a:cubicBezTo>
                    <a:pt x="11917" y="10333"/>
                    <a:pt x="13034" y="10496"/>
                    <a:pt x="13314" y="10987"/>
                  </a:cubicBezTo>
                  <a:cubicBezTo>
                    <a:pt x="13593" y="11478"/>
                    <a:pt x="13034" y="12296"/>
                    <a:pt x="10986" y="13687"/>
                  </a:cubicBezTo>
                  <a:cubicBezTo>
                    <a:pt x="8938" y="15078"/>
                    <a:pt x="5400" y="17042"/>
                    <a:pt x="3166" y="18433"/>
                  </a:cubicBezTo>
                  <a:cubicBezTo>
                    <a:pt x="931" y="19824"/>
                    <a:pt x="0" y="20642"/>
                    <a:pt x="0" y="21051"/>
                  </a:cubicBezTo>
                  <a:cubicBezTo>
                    <a:pt x="0" y="21460"/>
                    <a:pt x="931" y="21460"/>
                    <a:pt x="3910" y="21051"/>
                  </a:cubicBezTo>
                  <a:cubicBezTo>
                    <a:pt x="6890" y="20642"/>
                    <a:pt x="11917" y="19824"/>
                    <a:pt x="16945" y="19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2575833" y="725643"/>
              <a:ext cx="149448" cy="26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81" fill="norm" stroke="1" extrusionOk="0">
                  <a:moveTo>
                    <a:pt x="21480" y="1263"/>
                  </a:moveTo>
                  <a:cubicBezTo>
                    <a:pt x="20263" y="745"/>
                    <a:pt x="19046" y="227"/>
                    <a:pt x="17677" y="54"/>
                  </a:cubicBezTo>
                  <a:cubicBezTo>
                    <a:pt x="16308" y="-119"/>
                    <a:pt x="14787" y="54"/>
                    <a:pt x="12049" y="1695"/>
                  </a:cubicBezTo>
                  <a:cubicBezTo>
                    <a:pt x="9311" y="3337"/>
                    <a:pt x="5356" y="6447"/>
                    <a:pt x="3074" y="9471"/>
                  </a:cubicBezTo>
                  <a:cubicBezTo>
                    <a:pt x="793" y="12495"/>
                    <a:pt x="184" y="15433"/>
                    <a:pt x="32" y="17334"/>
                  </a:cubicBezTo>
                  <a:cubicBezTo>
                    <a:pt x="-120" y="19235"/>
                    <a:pt x="184" y="20099"/>
                    <a:pt x="2922" y="20617"/>
                  </a:cubicBezTo>
                  <a:cubicBezTo>
                    <a:pt x="5660" y="21135"/>
                    <a:pt x="10832" y="21308"/>
                    <a:pt x="16004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2769730" y="772863"/>
              <a:ext cx="1714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00"/>
                    <a:pt x="9600" y="9000"/>
                    <a:pt x="12667" y="12038"/>
                  </a:cubicBezTo>
                  <a:cubicBezTo>
                    <a:pt x="15733" y="15075"/>
                    <a:pt x="17067" y="16650"/>
                    <a:pt x="18133" y="18000"/>
                  </a:cubicBezTo>
                  <a:cubicBezTo>
                    <a:pt x="19200" y="19350"/>
                    <a:pt x="20000" y="20475"/>
                    <a:pt x="20533" y="21037"/>
                  </a:cubicBezTo>
                  <a:cubicBezTo>
                    <a:pt x="21067" y="21600"/>
                    <a:pt x="2133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2838366" y="747463"/>
              <a:ext cx="10281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1412" y="0"/>
                  </a:moveTo>
                  <a:cubicBezTo>
                    <a:pt x="19208" y="0"/>
                    <a:pt x="17004" y="0"/>
                    <a:pt x="13698" y="1340"/>
                  </a:cubicBezTo>
                  <a:cubicBezTo>
                    <a:pt x="10392" y="2679"/>
                    <a:pt x="5983" y="5358"/>
                    <a:pt x="3339" y="8037"/>
                  </a:cubicBezTo>
                  <a:cubicBezTo>
                    <a:pt x="694" y="10716"/>
                    <a:pt x="-188" y="13395"/>
                    <a:pt x="32" y="15656"/>
                  </a:cubicBezTo>
                  <a:cubicBezTo>
                    <a:pt x="253" y="17916"/>
                    <a:pt x="1575" y="19758"/>
                    <a:pt x="28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3011030" y="906213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3030080" y="785563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3131680" y="709363"/>
              <a:ext cx="1206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4800"/>
                    <a:pt x="10611" y="9600"/>
                    <a:pt x="14211" y="13200"/>
                  </a:cubicBezTo>
                  <a:cubicBezTo>
                    <a:pt x="17811" y="16800"/>
                    <a:pt x="19705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3220580" y="722063"/>
              <a:ext cx="825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2229"/>
                    <a:pt x="12738" y="4457"/>
                    <a:pt x="9138" y="6943"/>
                  </a:cubicBezTo>
                  <a:cubicBezTo>
                    <a:pt x="5538" y="9429"/>
                    <a:pt x="2769" y="12171"/>
                    <a:pt x="1385" y="14657"/>
                  </a:cubicBezTo>
                  <a:cubicBezTo>
                    <a:pt x="0" y="17143"/>
                    <a:pt x="0" y="193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3309480" y="899863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3347580" y="779213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3449180" y="626813"/>
              <a:ext cx="7091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0" y="0"/>
                  </a:moveTo>
                  <a:cubicBezTo>
                    <a:pt x="6000" y="1862"/>
                    <a:pt x="12000" y="3724"/>
                    <a:pt x="15900" y="6021"/>
                  </a:cubicBezTo>
                  <a:cubicBezTo>
                    <a:pt x="19800" y="8317"/>
                    <a:pt x="21600" y="11048"/>
                    <a:pt x="18600" y="13717"/>
                  </a:cubicBezTo>
                  <a:cubicBezTo>
                    <a:pt x="15600" y="16386"/>
                    <a:pt x="7800" y="1899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3760330" y="817313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6200"/>
                    <a:pt x="10119" y="10800"/>
                    <a:pt x="13719" y="7200"/>
                  </a:cubicBezTo>
                  <a:cubicBezTo>
                    <a:pt x="17319" y="3600"/>
                    <a:pt x="1945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4268330" y="639513"/>
              <a:ext cx="171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024"/>
                    <a:pt x="8533" y="8047"/>
                    <a:pt x="12133" y="11647"/>
                  </a:cubicBezTo>
                  <a:cubicBezTo>
                    <a:pt x="15733" y="15247"/>
                    <a:pt x="18667" y="184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4357230" y="658563"/>
              <a:ext cx="1587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908"/>
                    <a:pt x="13536" y="5815"/>
                    <a:pt x="10080" y="9069"/>
                  </a:cubicBezTo>
                  <a:cubicBezTo>
                    <a:pt x="6624" y="12323"/>
                    <a:pt x="3744" y="15923"/>
                    <a:pt x="2160" y="18069"/>
                  </a:cubicBezTo>
                  <a:cubicBezTo>
                    <a:pt x="576" y="20215"/>
                    <a:pt x="288" y="209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4192130" y="535236"/>
              <a:ext cx="355601" cy="5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20989"/>
                  </a:moveTo>
                  <a:cubicBezTo>
                    <a:pt x="1286" y="16835"/>
                    <a:pt x="2571" y="12681"/>
                    <a:pt x="5336" y="8943"/>
                  </a:cubicBezTo>
                  <a:cubicBezTo>
                    <a:pt x="8100" y="5204"/>
                    <a:pt x="12343" y="1881"/>
                    <a:pt x="15300" y="635"/>
                  </a:cubicBezTo>
                  <a:cubicBezTo>
                    <a:pt x="18257" y="-611"/>
                    <a:pt x="19929" y="220"/>
                    <a:pt x="21600" y="1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4714932" y="626813"/>
              <a:ext cx="124899" cy="32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377" fill="norm" stroke="1" extrusionOk="0">
                  <a:moveTo>
                    <a:pt x="20894" y="0"/>
                  </a:moveTo>
                  <a:cubicBezTo>
                    <a:pt x="17353" y="842"/>
                    <a:pt x="13812" y="1683"/>
                    <a:pt x="10094" y="3717"/>
                  </a:cubicBezTo>
                  <a:cubicBezTo>
                    <a:pt x="6376" y="5751"/>
                    <a:pt x="2481" y="8977"/>
                    <a:pt x="887" y="11571"/>
                  </a:cubicBezTo>
                  <a:cubicBezTo>
                    <a:pt x="-706" y="14166"/>
                    <a:pt x="2" y="16130"/>
                    <a:pt x="1773" y="17743"/>
                  </a:cubicBezTo>
                  <a:cubicBezTo>
                    <a:pt x="3543" y="19356"/>
                    <a:pt x="6376" y="20618"/>
                    <a:pt x="8678" y="21109"/>
                  </a:cubicBezTo>
                  <a:cubicBezTo>
                    <a:pt x="10979" y="21600"/>
                    <a:pt x="12750" y="21319"/>
                    <a:pt x="14520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4888676" y="658563"/>
              <a:ext cx="211504" cy="22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23" fill="norm" stroke="1" extrusionOk="0">
                  <a:moveTo>
                    <a:pt x="21370" y="0"/>
                  </a:moveTo>
                  <a:cubicBezTo>
                    <a:pt x="19231" y="206"/>
                    <a:pt x="17093" y="411"/>
                    <a:pt x="14740" y="1131"/>
                  </a:cubicBezTo>
                  <a:cubicBezTo>
                    <a:pt x="12388" y="1851"/>
                    <a:pt x="9821" y="3086"/>
                    <a:pt x="8218" y="4217"/>
                  </a:cubicBezTo>
                  <a:cubicBezTo>
                    <a:pt x="6614" y="5349"/>
                    <a:pt x="5972" y="6377"/>
                    <a:pt x="6186" y="7097"/>
                  </a:cubicBezTo>
                  <a:cubicBezTo>
                    <a:pt x="6400" y="7817"/>
                    <a:pt x="7469" y="8229"/>
                    <a:pt x="8431" y="8743"/>
                  </a:cubicBezTo>
                  <a:cubicBezTo>
                    <a:pt x="9394" y="9257"/>
                    <a:pt x="10249" y="9874"/>
                    <a:pt x="10142" y="10594"/>
                  </a:cubicBezTo>
                  <a:cubicBezTo>
                    <a:pt x="10035" y="11314"/>
                    <a:pt x="8966" y="12137"/>
                    <a:pt x="7148" y="13474"/>
                  </a:cubicBezTo>
                  <a:cubicBezTo>
                    <a:pt x="5330" y="14811"/>
                    <a:pt x="2764" y="16663"/>
                    <a:pt x="1374" y="18103"/>
                  </a:cubicBezTo>
                  <a:cubicBezTo>
                    <a:pt x="-16" y="19543"/>
                    <a:pt x="-230" y="20571"/>
                    <a:pt x="198" y="21086"/>
                  </a:cubicBezTo>
                  <a:cubicBezTo>
                    <a:pt x="625" y="21600"/>
                    <a:pt x="1695" y="21600"/>
                    <a:pt x="4047" y="21394"/>
                  </a:cubicBezTo>
                  <a:cubicBezTo>
                    <a:pt x="6400" y="21189"/>
                    <a:pt x="10035" y="20777"/>
                    <a:pt x="13671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5170030" y="690313"/>
              <a:ext cx="1587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160"/>
                    <a:pt x="5760" y="4320"/>
                    <a:pt x="8928" y="6930"/>
                  </a:cubicBezTo>
                  <a:cubicBezTo>
                    <a:pt x="12096" y="9540"/>
                    <a:pt x="15552" y="12600"/>
                    <a:pt x="17712" y="15120"/>
                  </a:cubicBezTo>
                  <a:cubicBezTo>
                    <a:pt x="19872" y="17640"/>
                    <a:pt x="20736" y="196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5195430" y="683963"/>
              <a:ext cx="2159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24" y="2009"/>
                    <a:pt x="15247" y="4019"/>
                    <a:pt x="11753" y="7200"/>
                  </a:cubicBezTo>
                  <a:cubicBezTo>
                    <a:pt x="8259" y="10381"/>
                    <a:pt x="4447" y="14735"/>
                    <a:pt x="2435" y="17330"/>
                  </a:cubicBezTo>
                  <a:cubicBezTo>
                    <a:pt x="424" y="19926"/>
                    <a:pt x="212" y="207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5366880" y="868113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5398630" y="741113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5430380" y="645863"/>
              <a:ext cx="15602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fill="norm" stroke="1" extrusionOk="0">
                  <a:moveTo>
                    <a:pt x="9257" y="0"/>
                  </a:moveTo>
                  <a:cubicBezTo>
                    <a:pt x="13745" y="3462"/>
                    <a:pt x="18234" y="6923"/>
                    <a:pt x="19917" y="9762"/>
                  </a:cubicBezTo>
                  <a:cubicBezTo>
                    <a:pt x="21600" y="12600"/>
                    <a:pt x="20478" y="14815"/>
                    <a:pt x="16691" y="16685"/>
                  </a:cubicBezTo>
                  <a:cubicBezTo>
                    <a:pt x="12904" y="18554"/>
                    <a:pt x="6452" y="200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2356980" y="1134813"/>
              <a:ext cx="2813051" cy="6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20250"/>
                  </a:moveTo>
                  <a:cubicBezTo>
                    <a:pt x="488" y="20925"/>
                    <a:pt x="975" y="21600"/>
                    <a:pt x="1528" y="20588"/>
                  </a:cubicBezTo>
                  <a:cubicBezTo>
                    <a:pt x="2080" y="19575"/>
                    <a:pt x="2698" y="16875"/>
                    <a:pt x="3291" y="15187"/>
                  </a:cubicBezTo>
                  <a:cubicBezTo>
                    <a:pt x="3884" y="13500"/>
                    <a:pt x="4453" y="12825"/>
                    <a:pt x="5022" y="11812"/>
                  </a:cubicBezTo>
                  <a:cubicBezTo>
                    <a:pt x="5591" y="10800"/>
                    <a:pt x="6160" y="9450"/>
                    <a:pt x="6777" y="8100"/>
                  </a:cubicBezTo>
                  <a:cubicBezTo>
                    <a:pt x="7395" y="6750"/>
                    <a:pt x="8061" y="5400"/>
                    <a:pt x="8671" y="4387"/>
                  </a:cubicBezTo>
                  <a:cubicBezTo>
                    <a:pt x="9280" y="3375"/>
                    <a:pt x="9833" y="2700"/>
                    <a:pt x="10402" y="2025"/>
                  </a:cubicBezTo>
                  <a:cubicBezTo>
                    <a:pt x="10971" y="1350"/>
                    <a:pt x="11556" y="675"/>
                    <a:pt x="12198" y="337"/>
                  </a:cubicBezTo>
                  <a:cubicBezTo>
                    <a:pt x="12840" y="0"/>
                    <a:pt x="13539" y="0"/>
                    <a:pt x="14221" y="0"/>
                  </a:cubicBezTo>
                  <a:cubicBezTo>
                    <a:pt x="14904" y="0"/>
                    <a:pt x="15570" y="0"/>
                    <a:pt x="16261" y="0"/>
                  </a:cubicBezTo>
                  <a:cubicBezTo>
                    <a:pt x="16952" y="0"/>
                    <a:pt x="17667" y="0"/>
                    <a:pt x="18325" y="0"/>
                  </a:cubicBezTo>
                  <a:cubicBezTo>
                    <a:pt x="18983" y="0"/>
                    <a:pt x="19585" y="0"/>
                    <a:pt x="20121" y="675"/>
                  </a:cubicBezTo>
                  <a:cubicBezTo>
                    <a:pt x="20657" y="1350"/>
                    <a:pt x="21129" y="2700"/>
                    <a:pt x="21600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2456377" y="1331663"/>
              <a:ext cx="273136" cy="32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85" fill="norm" stroke="1" extrusionOk="0">
                  <a:moveTo>
                    <a:pt x="20112" y="853"/>
                  </a:moveTo>
                  <a:cubicBezTo>
                    <a:pt x="20776" y="426"/>
                    <a:pt x="21441" y="0"/>
                    <a:pt x="21441" y="0"/>
                  </a:cubicBezTo>
                  <a:cubicBezTo>
                    <a:pt x="21441" y="0"/>
                    <a:pt x="20776" y="426"/>
                    <a:pt x="18201" y="1492"/>
                  </a:cubicBezTo>
                  <a:cubicBezTo>
                    <a:pt x="15626" y="2558"/>
                    <a:pt x="11139" y="4263"/>
                    <a:pt x="8564" y="5329"/>
                  </a:cubicBezTo>
                  <a:cubicBezTo>
                    <a:pt x="5989" y="6395"/>
                    <a:pt x="5324" y="6821"/>
                    <a:pt x="5324" y="7389"/>
                  </a:cubicBezTo>
                  <a:cubicBezTo>
                    <a:pt x="5324" y="7958"/>
                    <a:pt x="5989" y="8668"/>
                    <a:pt x="7318" y="9166"/>
                  </a:cubicBezTo>
                  <a:cubicBezTo>
                    <a:pt x="8647" y="9663"/>
                    <a:pt x="10641" y="9947"/>
                    <a:pt x="11970" y="10303"/>
                  </a:cubicBezTo>
                  <a:cubicBezTo>
                    <a:pt x="13299" y="10658"/>
                    <a:pt x="13964" y="11084"/>
                    <a:pt x="13964" y="11511"/>
                  </a:cubicBezTo>
                  <a:cubicBezTo>
                    <a:pt x="13964" y="11937"/>
                    <a:pt x="13299" y="12363"/>
                    <a:pt x="11306" y="13287"/>
                  </a:cubicBezTo>
                  <a:cubicBezTo>
                    <a:pt x="9312" y="14211"/>
                    <a:pt x="5989" y="15632"/>
                    <a:pt x="3912" y="16697"/>
                  </a:cubicBezTo>
                  <a:cubicBezTo>
                    <a:pt x="1835" y="17763"/>
                    <a:pt x="1004" y="18474"/>
                    <a:pt x="506" y="19184"/>
                  </a:cubicBezTo>
                  <a:cubicBezTo>
                    <a:pt x="7" y="19895"/>
                    <a:pt x="-159" y="20605"/>
                    <a:pt x="173" y="21032"/>
                  </a:cubicBezTo>
                  <a:cubicBezTo>
                    <a:pt x="506" y="21458"/>
                    <a:pt x="1336" y="21600"/>
                    <a:pt x="3663" y="21387"/>
                  </a:cubicBezTo>
                  <a:cubicBezTo>
                    <a:pt x="5989" y="21174"/>
                    <a:pt x="9810" y="20605"/>
                    <a:pt x="12136" y="20179"/>
                  </a:cubicBezTo>
                  <a:cubicBezTo>
                    <a:pt x="14463" y="19753"/>
                    <a:pt x="15293" y="19468"/>
                    <a:pt x="16124" y="19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2782148" y="1369763"/>
              <a:ext cx="133633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20980" y="0"/>
                  </a:moveTo>
                  <a:cubicBezTo>
                    <a:pt x="19318" y="0"/>
                    <a:pt x="17657" y="0"/>
                    <a:pt x="15331" y="771"/>
                  </a:cubicBezTo>
                  <a:cubicBezTo>
                    <a:pt x="13005" y="1543"/>
                    <a:pt x="10014" y="3086"/>
                    <a:pt x="7355" y="5486"/>
                  </a:cubicBezTo>
                  <a:cubicBezTo>
                    <a:pt x="4697" y="7886"/>
                    <a:pt x="2371" y="11143"/>
                    <a:pt x="1042" y="13200"/>
                  </a:cubicBezTo>
                  <a:cubicBezTo>
                    <a:pt x="-288" y="15257"/>
                    <a:pt x="-620" y="16114"/>
                    <a:pt x="1706" y="17314"/>
                  </a:cubicBezTo>
                  <a:cubicBezTo>
                    <a:pt x="4032" y="18514"/>
                    <a:pt x="9017" y="20057"/>
                    <a:pt x="140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2953880" y="1382463"/>
              <a:ext cx="1778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68"/>
                    <a:pt x="7200" y="8337"/>
                    <a:pt x="10800" y="11937"/>
                  </a:cubicBezTo>
                  <a:cubicBezTo>
                    <a:pt x="14400" y="15537"/>
                    <a:pt x="18000" y="185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3011030" y="1350713"/>
              <a:ext cx="1270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3673"/>
                    <a:pt x="12240" y="7347"/>
                    <a:pt x="8640" y="10947"/>
                  </a:cubicBezTo>
                  <a:cubicBezTo>
                    <a:pt x="5040" y="14547"/>
                    <a:pt x="2520" y="180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3144380" y="1585663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3169780" y="147771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3177837" y="1293563"/>
              <a:ext cx="157044" cy="10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06" fill="norm" stroke="1" extrusionOk="0">
                  <a:moveTo>
                    <a:pt x="3224" y="0"/>
                  </a:moveTo>
                  <a:cubicBezTo>
                    <a:pt x="4664" y="900"/>
                    <a:pt x="6104" y="1800"/>
                    <a:pt x="7112" y="3375"/>
                  </a:cubicBezTo>
                  <a:cubicBezTo>
                    <a:pt x="8120" y="4950"/>
                    <a:pt x="8696" y="7200"/>
                    <a:pt x="8408" y="9000"/>
                  </a:cubicBezTo>
                  <a:cubicBezTo>
                    <a:pt x="8120" y="10800"/>
                    <a:pt x="6968" y="12150"/>
                    <a:pt x="5672" y="13275"/>
                  </a:cubicBezTo>
                  <a:cubicBezTo>
                    <a:pt x="4376" y="14400"/>
                    <a:pt x="2936" y="15300"/>
                    <a:pt x="1784" y="16650"/>
                  </a:cubicBezTo>
                  <a:cubicBezTo>
                    <a:pt x="632" y="18000"/>
                    <a:pt x="-232" y="19800"/>
                    <a:pt x="56" y="20700"/>
                  </a:cubicBezTo>
                  <a:cubicBezTo>
                    <a:pt x="344" y="21600"/>
                    <a:pt x="1784" y="21600"/>
                    <a:pt x="5528" y="20925"/>
                  </a:cubicBezTo>
                  <a:cubicBezTo>
                    <a:pt x="9272" y="20250"/>
                    <a:pt x="15320" y="18900"/>
                    <a:pt x="21368" y="17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3360280" y="1306263"/>
              <a:ext cx="1041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4985" y="0"/>
                  </a:moveTo>
                  <a:cubicBezTo>
                    <a:pt x="9969" y="3600"/>
                    <a:pt x="14954" y="7200"/>
                    <a:pt x="17862" y="10157"/>
                  </a:cubicBezTo>
                  <a:cubicBezTo>
                    <a:pt x="20769" y="13114"/>
                    <a:pt x="21600" y="15429"/>
                    <a:pt x="18277" y="17229"/>
                  </a:cubicBezTo>
                  <a:cubicBezTo>
                    <a:pt x="14954" y="19029"/>
                    <a:pt x="7477" y="203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3785730" y="1547563"/>
              <a:ext cx="215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4306430" y="1426350"/>
              <a:ext cx="177801" cy="17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829"/>
                  </a:moveTo>
                  <a:cubicBezTo>
                    <a:pt x="1286" y="321"/>
                    <a:pt x="2571" y="-187"/>
                    <a:pt x="3600" y="67"/>
                  </a:cubicBezTo>
                  <a:cubicBezTo>
                    <a:pt x="4629" y="321"/>
                    <a:pt x="5400" y="1338"/>
                    <a:pt x="8357" y="5022"/>
                  </a:cubicBezTo>
                  <a:cubicBezTo>
                    <a:pt x="11314" y="8707"/>
                    <a:pt x="16457" y="15060"/>
                    <a:pt x="21600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4312780" y="1433263"/>
              <a:ext cx="1968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2555"/>
                    <a:pt x="14632" y="5110"/>
                    <a:pt x="11032" y="8710"/>
                  </a:cubicBezTo>
                  <a:cubicBezTo>
                    <a:pt x="7432" y="12310"/>
                    <a:pt x="3716" y="169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4217530" y="1344363"/>
              <a:ext cx="260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22" y="15840"/>
                    <a:pt x="12644" y="10080"/>
                    <a:pt x="16244" y="6480"/>
                  </a:cubicBezTo>
                  <a:cubicBezTo>
                    <a:pt x="19844" y="2880"/>
                    <a:pt x="2072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4648198" y="1414213"/>
              <a:ext cx="280533" cy="22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50" fill="norm" stroke="1" extrusionOk="0">
                  <a:moveTo>
                    <a:pt x="18601" y="0"/>
                  </a:moveTo>
                  <a:cubicBezTo>
                    <a:pt x="15190" y="1200"/>
                    <a:pt x="11780" y="2400"/>
                    <a:pt x="9668" y="3300"/>
                  </a:cubicBezTo>
                  <a:cubicBezTo>
                    <a:pt x="7557" y="4200"/>
                    <a:pt x="6745" y="4800"/>
                    <a:pt x="5933" y="5300"/>
                  </a:cubicBezTo>
                  <a:cubicBezTo>
                    <a:pt x="5121" y="5800"/>
                    <a:pt x="4309" y="6200"/>
                    <a:pt x="3984" y="6900"/>
                  </a:cubicBezTo>
                  <a:cubicBezTo>
                    <a:pt x="3659" y="7600"/>
                    <a:pt x="3822" y="8600"/>
                    <a:pt x="4390" y="9200"/>
                  </a:cubicBezTo>
                  <a:cubicBezTo>
                    <a:pt x="4959" y="9800"/>
                    <a:pt x="5933" y="10000"/>
                    <a:pt x="6826" y="10100"/>
                  </a:cubicBezTo>
                  <a:cubicBezTo>
                    <a:pt x="7719" y="10200"/>
                    <a:pt x="8532" y="10200"/>
                    <a:pt x="9344" y="10400"/>
                  </a:cubicBezTo>
                  <a:cubicBezTo>
                    <a:pt x="10156" y="10600"/>
                    <a:pt x="10968" y="11000"/>
                    <a:pt x="11049" y="11500"/>
                  </a:cubicBezTo>
                  <a:cubicBezTo>
                    <a:pt x="11130" y="12000"/>
                    <a:pt x="10480" y="12600"/>
                    <a:pt x="9100" y="13400"/>
                  </a:cubicBezTo>
                  <a:cubicBezTo>
                    <a:pt x="7719" y="14200"/>
                    <a:pt x="5608" y="15200"/>
                    <a:pt x="4228" y="16000"/>
                  </a:cubicBezTo>
                  <a:cubicBezTo>
                    <a:pt x="2847" y="16800"/>
                    <a:pt x="2198" y="17400"/>
                    <a:pt x="1467" y="18300"/>
                  </a:cubicBezTo>
                  <a:cubicBezTo>
                    <a:pt x="736" y="19200"/>
                    <a:pt x="-76" y="20400"/>
                    <a:pt x="5" y="21000"/>
                  </a:cubicBezTo>
                  <a:cubicBezTo>
                    <a:pt x="86" y="21600"/>
                    <a:pt x="1061" y="21600"/>
                    <a:pt x="4309" y="21000"/>
                  </a:cubicBezTo>
                  <a:cubicBezTo>
                    <a:pt x="7557" y="20400"/>
                    <a:pt x="13079" y="19200"/>
                    <a:pt x="16327" y="18300"/>
                  </a:cubicBezTo>
                  <a:cubicBezTo>
                    <a:pt x="19575" y="17400"/>
                    <a:pt x="20550" y="16800"/>
                    <a:pt x="21524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4922380" y="1407863"/>
              <a:ext cx="184151" cy="18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0"/>
                  </a:moveTo>
                  <a:cubicBezTo>
                    <a:pt x="2731" y="1456"/>
                    <a:pt x="5462" y="2912"/>
                    <a:pt x="8441" y="6067"/>
                  </a:cubicBezTo>
                  <a:cubicBezTo>
                    <a:pt x="11421" y="9222"/>
                    <a:pt x="14648" y="14076"/>
                    <a:pt x="16634" y="16989"/>
                  </a:cubicBezTo>
                  <a:cubicBezTo>
                    <a:pt x="18621" y="19901"/>
                    <a:pt x="19366" y="20872"/>
                    <a:pt x="19986" y="21236"/>
                  </a:cubicBezTo>
                  <a:cubicBezTo>
                    <a:pt x="20607" y="21600"/>
                    <a:pt x="21103" y="21357"/>
                    <a:pt x="21600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949511" y="1363413"/>
              <a:ext cx="233220" cy="26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54" fill="norm" stroke="1" extrusionOk="0">
                  <a:moveTo>
                    <a:pt x="21441" y="0"/>
                  </a:moveTo>
                  <a:cubicBezTo>
                    <a:pt x="17938" y="3110"/>
                    <a:pt x="14436" y="6221"/>
                    <a:pt x="11030" y="9418"/>
                  </a:cubicBezTo>
                  <a:cubicBezTo>
                    <a:pt x="7625" y="12614"/>
                    <a:pt x="4317" y="15898"/>
                    <a:pt x="2371" y="17971"/>
                  </a:cubicBezTo>
                  <a:cubicBezTo>
                    <a:pt x="425" y="20045"/>
                    <a:pt x="-159" y="20909"/>
                    <a:pt x="36" y="21254"/>
                  </a:cubicBezTo>
                  <a:cubicBezTo>
                    <a:pt x="230" y="21600"/>
                    <a:pt x="1203" y="21427"/>
                    <a:pt x="2176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5144630" y="1547563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5201780" y="1424236"/>
              <a:ext cx="698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964" y="12302"/>
                    <a:pt x="3927" y="4448"/>
                    <a:pt x="7527" y="1502"/>
                  </a:cubicBezTo>
                  <a:cubicBezTo>
                    <a:pt x="11127" y="-1443"/>
                    <a:pt x="16364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1593053" y="2806700"/>
              <a:ext cx="254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4400"/>
                    <a:pt x="9000" y="7200"/>
                    <a:pt x="12600" y="3600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1681953" y="2927350"/>
              <a:ext cx="20320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5891"/>
                  </a:moveTo>
                  <a:cubicBezTo>
                    <a:pt x="675" y="13745"/>
                    <a:pt x="1350" y="21600"/>
                    <a:pt x="4950" y="20618"/>
                  </a:cubicBezTo>
                  <a:cubicBezTo>
                    <a:pt x="8550" y="19636"/>
                    <a:pt x="15075" y="98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2619812" y="2603500"/>
              <a:ext cx="262292" cy="34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4" fill="norm" stroke="1" extrusionOk="0">
                  <a:moveTo>
                    <a:pt x="21413" y="0"/>
                  </a:moveTo>
                  <a:cubicBezTo>
                    <a:pt x="17957" y="922"/>
                    <a:pt x="14501" y="1844"/>
                    <a:pt x="11218" y="3095"/>
                  </a:cubicBezTo>
                  <a:cubicBezTo>
                    <a:pt x="7935" y="4346"/>
                    <a:pt x="4824" y="5927"/>
                    <a:pt x="3010" y="6980"/>
                  </a:cubicBezTo>
                  <a:cubicBezTo>
                    <a:pt x="1195" y="8034"/>
                    <a:pt x="677" y="8561"/>
                    <a:pt x="763" y="9022"/>
                  </a:cubicBezTo>
                  <a:cubicBezTo>
                    <a:pt x="850" y="9483"/>
                    <a:pt x="1541" y="9878"/>
                    <a:pt x="2751" y="10076"/>
                  </a:cubicBezTo>
                  <a:cubicBezTo>
                    <a:pt x="3960" y="10273"/>
                    <a:pt x="5688" y="10273"/>
                    <a:pt x="6984" y="10405"/>
                  </a:cubicBezTo>
                  <a:cubicBezTo>
                    <a:pt x="8280" y="10537"/>
                    <a:pt x="9144" y="10800"/>
                    <a:pt x="9403" y="11261"/>
                  </a:cubicBezTo>
                  <a:cubicBezTo>
                    <a:pt x="9663" y="11722"/>
                    <a:pt x="9317" y="12380"/>
                    <a:pt x="8107" y="13368"/>
                  </a:cubicBezTo>
                  <a:cubicBezTo>
                    <a:pt x="6898" y="14356"/>
                    <a:pt x="4824" y="15673"/>
                    <a:pt x="3355" y="16661"/>
                  </a:cubicBezTo>
                  <a:cubicBezTo>
                    <a:pt x="1887" y="17649"/>
                    <a:pt x="1023" y="18307"/>
                    <a:pt x="504" y="19032"/>
                  </a:cubicBezTo>
                  <a:cubicBezTo>
                    <a:pt x="-14" y="19756"/>
                    <a:pt x="-187" y="20546"/>
                    <a:pt x="245" y="21007"/>
                  </a:cubicBezTo>
                  <a:cubicBezTo>
                    <a:pt x="677" y="21468"/>
                    <a:pt x="1714" y="21600"/>
                    <a:pt x="4997" y="21271"/>
                  </a:cubicBezTo>
                  <a:cubicBezTo>
                    <a:pt x="8280" y="20941"/>
                    <a:pt x="13810" y="20151"/>
                    <a:pt x="19339" y="19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3074249" y="2575983"/>
              <a:ext cx="157105" cy="34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16" fill="norm" stroke="1" extrusionOk="0">
                  <a:moveTo>
                    <a:pt x="21095" y="130"/>
                  </a:moveTo>
                  <a:cubicBezTo>
                    <a:pt x="19674" y="0"/>
                    <a:pt x="18253" y="-130"/>
                    <a:pt x="16263" y="260"/>
                  </a:cubicBezTo>
                  <a:cubicBezTo>
                    <a:pt x="14274" y="651"/>
                    <a:pt x="11716" y="1562"/>
                    <a:pt x="9016" y="3058"/>
                  </a:cubicBezTo>
                  <a:cubicBezTo>
                    <a:pt x="6316" y="4554"/>
                    <a:pt x="3474" y="6636"/>
                    <a:pt x="1769" y="9109"/>
                  </a:cubicBezTo>
                  <a:cubicBezTo>
                    <a:pt x="63" y="11581"/>
                    <a:pt x="-505" y="14443"/>
                    <a:pt x="490" y="16590"/>
                  </a:cubicBezTo>
                  <a:cubicBezTo>
                    <a:pt x="1484" y="18737"/>
                    <a:pt x="4042" y="20169"/>
                    <a:pt x="7595" y="20819"/>
                  </a:cubicBezTo>
                  <a:cubicBezTo>
                    <a:pt x="11148" y="21470"/>
                    <a:pt x="15695" y="21340"/>
                    <a:pt x="20242" y="21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3332953" y="2603500"/>
              <a:ext cx="1968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3240"/>
                    <a:pt x="5110" y="6480"/>
                    <a:pt x="8710" y="10080"/>
                  </a:cubicBezTo>
                  <a:cubicBezTo>
                    <a:pt x="12310" y="13680"/>
                    <a:pt x="16955" y="17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3394337" y="2556605"/>
              <a:ext cx="160867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91" fill="norm" stroke="1" extrusionOk="0">
                  <a:moveTo>
                    <a:pt x="21319" y="150"/>
                  </a:moveTo>
                  <a:cubicBezTo>
                    <a:pt x="19916" y="20"/>
                    <a:pt x="18514" y="-109"/>
                    <a:pt x="17251" y="150"/>
                  </a:cubicBezTo>
                  <a:cubicBezTo>
                    <a:pt x="15989" y="408"/>
                    <a:pt x="14867" y="1055"/>
                    <a:pt x="12903" y="2866"/>
                  </a:cubicBezTo>
                  <a:cubicBezTo>
                    <a:pt x="10940" y="4677"/>
                    <a:pt x="8135" y="7651"/>
                    <a:pt x="5750" y="10109"/>
                  </a:cubicBezTo>
                  <a:cubicBezTo>
                    <a:pt x="3366" y="12566"/>
                    <a:pt x="1402" y="14507"/>
                    <a:pt x="561" y="16317"/>
                  </a:cubicBezTo>
                  <a:cubicBezTo>
                    <a:pt x="-281" y="18128"/>
                    <a:pt x="0" y="19810"/>
                    <a:pt x="280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3593303" y="28130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3606003" y="2654300"/>
              <a:ext cx="127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3771103" y="2552700"/>
              <a:ext cx="1460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4080"/>
                    <a:pt x="10017" y="8160"/>
                    <a:pt x="13617" y="11760"/>
                  </a:cubicBezTo>
                  <a:cubicBezTo>
                    <a:pt x="17217" y="15360"/>
                    <a:pt x="19409" y="18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3878490" y="2559050"/>
              <a:ext cx="102164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1276" y="0"/>
                  </a:moveTo>
                  <a:cubicBezTo>
                    <a:pt x="15545" y="2667"/>
                    <a:pt x="9815" y="5333"/>
                    <a:pt x="6068" y="8133"/>
                  </a:cubicBezTo>
                  <a:cubicBezTo>
                    <a:pt x="2321" y="10933"/>
                    <a:pt x="558" y="13867"/>
                    <a:pt x="117" y="16133"/>
                  </a:cubicBezTo>
                  <a:cubicBezTo>
                    <a:pt x="-324" y="18400"/>
                    <a:pt x="558" y="20000"/>
                    <a:pt x="14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3999703" y="28702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4006053" y="267335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4145753" y="2527300"/>
              <a:ext cx="86005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0" y="0"/>
                  </a:moveTo>
                  <a:cubicBezTo>
                    <a:pt x="6530" y="2991"/>
                    <a:pt x="13060" y="5982"/>
                    <a:pt x="16828" y="8751"/>
                  </a:cubicBezTo>
                  <a:cubicBezTo>
                    <a:pt x="20595" y="11520"/>
                    <a:pt x="21600" y="14068"/>
                    <a:pt x="18837" y="16172"/>
                  </a:cubicBezTo>
                  <a:cubicBezTo>
                    <a:pt x="16074" y="18277"/>
                    <a:pt x="9544" y="19938"/>
                    <a:pt x="30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4456903" y="2762250"/>
              <a:ext cx="2540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18720"/>
                    <a:pt x="8280" y="15840"/>
                    <a:pt x="11880" y="12240"/>
                  </a:cubicBezTo>
                  <a:cubicBezTo>
                    <a:pt x="15480" y="8640"/>
                    <a:pt x="1854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89737" y="299319"/>
              <a:ext cx="1173104" cy="760134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25353" y="412750"/>
              <a:ext cx="101601" cy="69850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55503" y="527050"/>
              <a:ext cx="228601" cy="88900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24887" y="303386"/>
              <a:ext cx="192617" cy="280814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95303" y="151836"/>
              <a:ext cx="241301" cy="330764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939753" y="131749"/>
              <a:ext cx="260351" cy="350851"/>
            </a:xfrm>
            <a:prstGeom prst="rect">
              <a:avLst/>
            </a:prstGeom>
            <a:effectLst/>
          </p:spPr>
        </p:pic>
        <p:pic>
          <p:nvPicPr>
            <p:cNvPr id="158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768303" y="-12700"/>
              <a:ext cx="431801" cy="107950"/>
            </a:xfrm>
            <a:prstGeom prst="rect">
              <a:avLst/>
            </a:prstGeom>
            <a:effectLst/>
          </p:spPr>
        </p:pic>
        <p:sp>
          <p:nvSpPr>
            <p:cNvPr id="1591" name="Line"/>
            <p:cNvSpPr/>
            <p:nvPr/>
          </p:nvSpPr>
          <p:spPr>
            <a:xfrm>
              <a:off x="5145618" y="2540351"/>
              <a:ext cx="162287" cy="305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213" fill="norm" stroke="1" extrusionOk="0">
                  <a:moveTo>
                    <a:pt x="2905" y="7029"/>
                  </a:moveTo>
                  <a:cubicBezTo>
                    <a:pt x="2358" y="10409"/>
                    <a:pt x="1811" y="13788"/>
                    <a:pt x="1538" y="15919"/>
                  </a:cubicBezTo>
                  <a:cubicBezTo>
                    <a:pt x="1264" y="18049"/>
                    <a:pt x="1264" y="18931"/>
                    <a:pt x="1264" y="19739"/>
                  </a:cubicBezTo>
                  <a:cubicBezTo>
                    <a:pt x="1264" y="20547"/>
                    <a:pt x="1264" y="21282"/>
                    <a:pt x="991" y="21209"/>
                  </a:cubicBezTo>
                  <a:cubicBezTo>
                    <a:pt x="717" y="21135"/>
                    <a:pt x="170" y="20253"/>
                    <a:pt x="34" y="17315"/>
                  </a:cubicBezTo>
                  <a:cubicBezTo>
                    <a:pt x="-103" y="14376"/>
                    <a:pt x="170" y="9380"/>
                    <a:pt x="991" y="6074"/>
                  </a:cubicBezTo>
                  <a:cubicBezTo>
                    <a:pt x="1811" y="2768"/>
                    <a:pt x="3178" y="1151"/>
                    <a:pt x="5502" y="417"/>
                  </a:cubicBezTo>
                  <a:cubicBezTo>
                    <a:pt x="7826" y="-318"/>
                    <a:pt x="11107" y="-171"/>
                    <a:pt x="14115" y="1592"/>
                  </a:cubicBezTo>
                  <a:cubicBezTo>
                    <a:pt x="17122" y="3355"/>
                    <a:pt x="19856" y="6735"/>
                    <a:pt x="20677" y="9747"/>
                  </a:cubicBezTo>
                  <a:cubicBezTo>
                    <a:pt x="21497" y="12760"/>
                    <a:pt x="20403" y="15404"/>
                    <a:pt x="19310" y="18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5403053" y="2705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5663403" y="2448837"/>
              <a:ext cx="196851" cy="29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165"/>
                  </a:moveTo>
                  <a:cubicBezTo>
                    <a:pt x="1161" y="10"/>
                    <a:pt x="2323" y="-144"/>
                    <a:pt x="3135" y="242"/>
                  </a:cubicBezTo>
                  <a:cubicBezTo>
                    <a:pt x="3948" y="627"/>
                    <a:pt x="4413" y="1553"/>
                    <a:pt x="5690" y="3559"/>
                  </a:cubicBezTo>
                  <a:cubicBezTo>
                    <a:pt x="6968" y="5565"/>
                    <a:pt x="9058" y="8650"/>
                    <a:pt x="11845" y="11813"/>
                  </a:cubicBezTo>
                  <a:cubicBezTo>
                    <a:pt x="14632" y="14976"/>
                    <a:pt x="18116" y="18216"/>
                    <a:pt x="21600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5676103" y="2462199"/>
              <a:ext cx="215901" cy="3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110"/>
                  </a:moveTo>
                  <a:cubicBezTo>
                    <a:pt x="20541" y="-35"/>
                    <a:pt x="19482" y="-180"/>
                    <a:pt x="18212" y="690"/>
                  </a:cubicBezTo>
                  <a:cubicBezTo>
                    <a:pt x="16941" y="1560"/>
                    <a:pt x="15459" y="3444"/>
                    <a:pt x="12918" y="6416"/>
                  </a:cubicBezTo>
                  <a:cubicBezTo>
                    <a:pt x="10376" y="9388"/>
                    <a:pt x="6776" y="13447"/>
                    <a:pt x="4447" y="16129"/>
                  </a:cubicBezTo>
                  <a:cubicBezTo>
                    <a:pt x="2118" y="18811"/>
                    <a:pt x="1059" y="20115"/>
                    <a:pt x="0" y="21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5580853" y="2343855"/>
              <a:ext cx="2984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370" y="12126"/>
                    <a:pt x="6740" y="4168"/>
                    <a:pt x="10340" y="1326"/>
                  </a:cubicBezTo>
                  <a:cubicBezTo>
                    <a:pt x="13940" y="-1516"/>
                    <a:pt x="17770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6190453" y="2432050"/>
              <a:ext cx="1460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626"/>
                    <a:pt x="5635" y="3252"/>
                    <a:pt x="8765" y="6387"/>
                  </a:cubicBezTo>
                  <a:cubicBezTo>
                    <a:pt x="11896" y="9523"/>
                    <a:pt x="15339" y="14168"/>
                    <a:pt x="17530" y="16955"/>
                  </a:cubicBezTo>
                  <a:cubicBezTo>
                    <a:pt x="19722" y="19742"/>
                    <a:pt x="20661" y="206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6294170" y="2463800"/>
              <a:ext cx="112184" cy="35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09" y="4527"/>
                    <a:pt x="11819" y="9054"/>
                    <a:pt x="8355" y="12352"/>
                  </a:cubicBezTo>
                  <a:cubicBezTo>
                    <a:pt x="4891" y="15650"/>
                    <a:pt x="2853" y="17720"/>
                    <a:pt x="1630" y="19207"/>
                  </a:cubicBezTo>
                  <a:cubicBezTo>
                    <a:pt x="408" y="20695"/>
                    <a:pt x="0" y="21600"/>
                    <a:pt x="0" y="21600"/>
                  </a:cubicBezTo>
                  <a:cubicBezTo>
                    <a:pt x="0" y="21600"/>
                    <a:pt x="408" y="20695"/>
                    <a:pt x="815" y="19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6203153" y="2283555"/>
              <a:ext cx="2857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600" y="12582"/>
                    <a:pt x="11200" y="4867"/>
                    <a:pt x="14800" y="1782"/>
                  </a:cubicBezTo>
                  <a:cubicBezTo>
                    <a:pt x="18400" y="-1304"/>
                    <a:pt x="200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805903" y="3232150"/>
              <a:ext cx="3321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" y="21600"/>
                    <a:pt x="936" y="21600"/>
                    <a:pt x="1432" y="21600"/>
                  </a:cubicBezTo>
                  <a:cubicBezTo>
                    <a:pt x="1927" y="21600"/>
                    <a:pt x="2450" y="21600"/>
                    <a:pt x="2953" y="21060"/>
                  </a:cubicBezTo>
                  <a:cubicBezTo>
                    <a:pt x="3455" y="20520"/>
                    <a:pt x="3937" y="19440"/>
                    <a:pt x="4426" y="18360"/>
                  </a:cubicBezTo>
                  <a:cubicBezTo>
                    <a:pt x="4915" y="17280"/>
                    <a:pt x="5410" y="16200"/>
                    <a:pt x="5913" y="14940"/>
                  </a:cubicBezTo>
                  <a:cubicBezTo>
                    <a:pt x="6415" y="13680"/>
                    <a:pt x="6925" y="12240"/>
                    <a:pt x="7468" y="10980"/>
                  </a:cubicBezTo>
                  <a:cubicBezTo>
                    <a:pt x="8012" y="9720"/>
                    <a:pt x="8590" y="8640"/>
                    <a:pt x="9176" y="7560"/>
                  </a:cubicBezTo>
                  <a:cubicBezTo>
                    <a:pt x="9761" y="6480"/>
                    <a:pt x="10353" y="5400"/>
                    <a:pt x="10889" y="4500"/>
                  </a:cubicBezTo>
                  <a:cubicBezTo>
                    <a:pt x="11426" y="3600"/>
                    <a:pt x="11908" y="2880"/>
                    <a:pt x="12376" y="2520"/>
                  </a:cubicBezTo>
                  <a:cubicBezTo>
                    <a:pt x="12844" y="2160"/>
                    <a:pt x="13299" y="2160"/>
                    <a:pt x="13767" y="1800"/>
                  </a:cubicBezTo>
                  <a:cubicBezTo>
                    <a:pt x="14235" y="1440"/>
                    <a:pt x="14717" y="720"/>
                    <a:pt x="15240" y="360"/>
                  </a:cubicBezTo>
                  <a:cubicBezTo>
                    <a:pt x="15763" y="0"/>
                    <a:pt x="16327" y="0"/>
                    <a:pt x="16871" y="0"/>
                  </a:cubicBezTo>
                  <a:cubicBezTo>
                    <a:pt x="17415" y="0"/>
                    <a:pt x="17938" y="0"/>
                    <a:pt x="18475" y="180"/>
                  </a:cubicBezTo>
                  <a:cubicBezTo>
                    <a:pt x="19012" y="360"/>
                    <a:pt x="19563" y="720"/>
                    <a:pt x="20086" y="1440"/>
                  </a:cubicBezTo>
                  <a:cubicBezTo>
                    <a:pt x="20609" y="2160"/>
                    <a:pt x="21104" y="3240"/>
                    <a:pt x="21600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3112820" y="3693747"/>
              <a:ext cx="272064" cy="32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67" fill="norm" stroke="1" extrusionOk="0">
                  <a:moveTo>
                    <a:pt x="19423" y="1767"/>
                  </a:moveTo>
                  <a:cubicBezTo>
                    <a:pt x="20428" y="1083"/>
                    <a:pt x="21433" y="400"/>
                    <a:pt x="21516" y="126"/>
                  </a:cubicBezTo>
                  <a:cubicBezTo>
                    <a:pt x="21600" y="-147"/>
                    <a:pt x="20763" y="-10"/>
                    <a:pt x="18335" y="878"/>
                  </a:cubicBezTo>
                  <a:cubicBezTo>
                    <a:pt x="15907" y="1767"/>
                    <a:pt x="11888" y="3407"/>
                    <a:pt x="9042" y="4638"/>
                  </a:cubicBezTo>
                  <a:cubicBezTo>
                    <a:pt x="6195" y="5868"/>
                    <a:pt x="4521" y="6688"/>
                    <a:pt x="3181" y="7509"/>
                  </a:cubicBezTo>
                  <a:cubicBezTo>
                    <a:pt x="1842" y="8329"/>
                    <a:pt x="837" y="9149"/>
                    <a:pt x="837" y="9628"/>
                  </a:cubicBezTo>
                  <a:cubicBezTo>
                    <a:pt x="837" y="10106"/>
                    <a:pt x="1842" y="10243"/>
                    <a:pt x="3851" y="10380"/>
                  </a:cubicBezTo>
                  <a:cubicBezTo>
                    <a:pt x="5860" y="10516"/>
                    <a:pt x="8874" y="10653"/>
                    <a:pt x="10716" y="10926"/>
                  </a:cubicBezTo>
                  <a:cubicBezTo>
                    <a:pt x="12558" y="11200"/>
                    <a:pt x="13228" y="11610"/>
                    <a:pt x="13228" y="12020"/>
                  </a:cubicBezTo>
                  <a:cubicBezTo>
                    <a:pt x="13228" y="12430"/>
                    <a:pt x="12558" y="12840"/>
                    <a:pt x="10465" y="14002"/>
                  </a:cubicBezTo>
                  <a:cubicBezTo>
                    <a:pt x="8372" y="15164"/>
                    <a:pt x="4856" y="17078"/>
                    <a:pt x="2763" y="18309"/>
                  </a:cubicBezTo>
                  <a:cubicBezTo>
                    <a:pt x="670" y="19539"/>
                    <a:pt x="0" y="20086"/>
                    <a:pt x="0" y="20564"/>
                  </a:cubicBezTo>
                  <a:cubicBezTo>
                    <a:pt x="0" y="21043"/>
                    <a:pt x="670" y="21453"/>
                    <a:pt x="2847" y="21180"/>
                  </a:cubicBezTo>
                  <a:cubicBezTo>
                    <a:pt x="5023" y="20906"/>
                    <a:pt x="8707" y="19949"/>
                    <a:pt x="11972" y="19129"/>
                  </a:cubicBezTo>
                  <a:cubicBezTo>
                    <a:pt x="15237" y="18309"/>
                    <a:pt x="18084" y="17625"/>
                    <a:pt x="20930" y="16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3526433" y="3670300"/>
              <a:ext cx="155771" cy="3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500" fill="norm" stroke="1" extrusionOk="0">
                  <a:moveTo>
                    <a:pt x="21195" y="771"/>
                  </a:moveTo>
                  <a:cubicBezTo>
                    <a:pt x="20043" y="386"/>
                    <a:pt x="18891" y="0"/>
                    <a:pt x="17739" y="0"/>
                  </a:cubicBezTo>
                  <a:cubicBezTo>
                    <a:pt x="16587" y="0"/>
                    <a:pt x="15435" y="386"/>
                    <a:pt x="12699" y="2121"/>
                  </a:cubicBezTo>
                  <a:cubicBezTo>
                    <a:pt x="9963" y="3857"/>
                    <a:pt x="5643" y="6943"/>
                    <a:pt x="3051" y="9900"/>
                  </a:cubicBezTo>
                  <a:cubicBezTo>
                    <a:pt x="459" y="12857"/>
                    <a:pt x="-405" y="15686"/>
                    <a:pt x="171" y="17614"/>
                  </a:cubicBezTo>
                  <a:cubicBezTo>
                    <a:pt x="747" y="19543"/>
                    <a:pt x="2763" y="20571"/>
                    <a:pt x="5499" y="21086"/>
                  </a:cubicBezTo>
                  <a:cubicBezTo>
                    <a:pt x="8235" y="21600"/>
                    <a:pt x="11691" y="21600"/>
                    <a:pt x="14283" y="21279"/>
                  </a:cubicBezTo>
                  <a:cubicBezTo>
                    <a:pt x="16875" y="20957"/>
                    <a:pt x="18603" y="20314"/>
                    <a:pt x="20331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3777453" y="3689350"/>
              <a:ext cx="2222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6" y="4688"/>
                    <a:pt x="9051" y="9377"/>
                    <a:pt x="12651" y="12977"/>
                  </a:cubicBezTo>
                  <a:cubicBezTo>
                    <a:pt x="16251" y="16577"/>
                    <a:pt x="18926" y="190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3850811" y="3659149"/>
              <a:ext cx="161593" cy="35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79" fill="norm" stroke="1" extrusionOk="0">
                  <a:moveTo>
                    <a:pt x="21416" y="2591"/>
                  </a:moveTo>
                  <a:cubicBezTo>
                    <a:pt x="21416" y="1568"/>
                    <a:pt x="21416" y="546"/>
                    <a:pt x="20715" y="162"/>
                  </a:cubicBezTo>
                  <a:cubicBezTo>
                    <a:pt x="20013" y="-221"/>
                    <a:pt x="18611" y="35"/>
                    <a:pt x="16507" y="1377"/>
                  </a:cubicBezTo>
                  <a:cubicBezTo>
                    <a:pt x="14403" y="2719"/>
                    <a:pt x="11598" y="5147"/>
                    <a:pt x="8793" y="8023"/>
                  </a:cubicBezTo>
                  <a:cubicBezTo>
                    <a:pt x="5987" y="10899"/>
                    <a:pt x="3182" y="14222"/>
                    <a:pt x="1639" y="16267"/>
                  </a:cubicBezTo>
                  <a:cubicBezTo>
                    <a:pt x="97" y="18312"/>
                    <a:pt x="-184" y="19078"/>
                    <a:pt x="97" y="19717"/>
                  </a:cubicBezTo>
                  <a:cubicBezTo>
                    <a:pt x="377" y="20357"/>
                    <a:pt x="1219" y="20868"/>
                    <a:pt x="2060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4056853" y="393700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4069553" y="3759200"/>
              <a:ext cx="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4107653" y="3512461"/>
              <a:ext cx="139701" cy="1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2571"/>
                  </a:moveTo>
                  <a:cubicBezTo>
                    <a:pt x="1309" y="1671"/>
                    <a:pt x="2618" y="771"/>
                    <a:pt x="4909" y="321"/>
                  </a:cubicBezTo>
                  <a:cubicBezTo>
                    <a:pt x="7200" y="-129"/>
                    <a:pt x="10473" y="-129"/>
                    <a:pt x="12927" y="471"/>
                  </a:cubicBezTo>
                  <a:cubicBezTo>
                    <a:pt x="15382" y="1071"/>
                    <a:pt x="17018" y="2271"/>
                    <a:pt x="16691" y="4971"/>
                  </a:cubicBezTo>
                  <a:cubicBezTo>
                    <a:pt x="16364" y="7671"/>
                    <a:pt x="14073" y="11871"/>
                    <a:pt x="12273" y="14871"/>
                  </a:cubicBezTo>
                  <a:cubicBezTo>
                    <a:pt x="10473" y="17871"/>
                    <a:pt x="9164" y="19671"/>
                    <a:pt x="9327" y="20571"/>
                  </a:cubicBezTo>
                  <a:cubicBezTo>
                    <a:pt x="9491" y="21471"/>
                    <a:pt x="11127" y="21471"/>
                    <a:pt x="13418" y="21021"/>
                  </a:cubicBezTo>
                  <a:cubicBezTo>
                    <a:pt x="15709" y="20571"/>
                    <a:pt x="18655" y="19671"/>
                    <a:pt x="21600" y="18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4279103" y="3530600"/>
              <a:ext cx="94756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0" y="0"/>
                  </a:moveTo>
                  <a:cubicBezTo>
                    <a:pt x="5974" y="2747"/>
                    <a:pt x="11949" y="5495"/>
                    <a:pt x="15855" y="8384"/>
                  </a:cubicBezTo>
                  <a:cubicBezTo>
                    <a:pt x="19762" y="11274"/>
                    <a:pt x="21600" y="14305"/>
                    <a:pt x="19991" y="16484"/>
                  </a:cubicBezTo>
                  <a:cubicBezTo>
                    <a:pt x="18383" y="18663"/>
                    <a:pt x="13328" y="19989"/>
                    <a:pt x="9421" y="20700"/>
                  </a:cubicBezTo>
                  <a:cubicBezTo>
                    <a:pt x="5515" y="21411"/>
                    <a:pt x="2757" y="21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4710903" y="3752850"/>
              <a:ext cx="1651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815" y="17280"/>
                    <a:pt x="11631" y="21600"/>
                    <a:pt x="15231" y="19440"/>
                  </a:cubicBezTo>
                  <a:cubicBezTo>
                    <a:pt x="18831" y="17280"/>
                    <a:pt x="20215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5142703" y="3616264"/>
              <a:ext cx="171451" cy="26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8424"/>
                  </a:moveTo>
                  <a:cubicBezTo>
                    <a:pt x="800" y="12166"/>
                    <a:pt x="1600" y="15907"/>
                    <a:pt x="1867" y="18204"/>
                  </a:cubicBezTo>
                  <a:cubicBezTo>
                    <a:pt x="2133" y="20500"/>
                    <a:pt x="1867" y="21350"/>
                    <a:pt x="1467" y="21095"/>
                  </a:cubicBezTo>
                  <a:cubicBezTo>
                    <a:pt x="1067" y="20840"/>
                    <a:pt x="533" y="19479"/>
                    <a:pt x="800" y="16418"/>
                  </a:cubicBezTo>
                  <a:cubicBezTo>
                    <a:pt x="1067" y="13356"/>
                    <a:pt x="2133" y="8594"/>
                    <a:pt x="3600" y="5533"/>
                  </a:cubicBezTo>
                  <a:cubicBezTo>
                    <a:pt x="5067" y="2471"/>
                    <a:pt x="6933" y="1111"/>
                    <a:pt x="8533" y="430"/>
                  </a:cubicBezTo>
                  <a:cubicBezTo>
                    <a:pt x="10133" y="-250"/>
                    <a:pt x="11467" y="-250"/>
                    <a:pt x="13600" y="1366"/>
                  </a:cubicBezTo>
                  <a:cubicBezTo>
                    <a:pt x="15733" y="2981"/>
                    <a:pt x="18667" y="6213"/>
                    <a:pt x="20133" y="8934"/>
                  </a:cubicBezTo>
                  <a:cubicBezTo>
                    <a:pt x="21600" y="11656"/>
                    <a:pt x="21600" y="13867"/>
                    <a:pt x="21600" y="16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5428453" y="37655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5659170" y="3506951"/>
              <a:ext cx="143934" cy="40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18741" y="1257"/>
                  </a:moveTo>
                  <a:cubicBezTo>
                    <a:pt x="17471" y="807"/>
                    <a:pt x="16200" y="357"/>
                    <a:pt x="14612" y="132"/>
                  </a:cubicBezTo>
                  <a:cubicBezTo>
                    <a:pt x="13024" y="-93"/>
                    <a:pt x="11118" y="-93"/>
                    <a:pt x="9053" y="638"/>
                  </a:cubicBezTo>
                  <a:cubicBezTo>
                    <a:pt x="6988" y="1370"/>
                    <a:pt x="4765" y="2832"/>
                    <a:pt x="3018" y="5138"/>
                  </a:cubicBezTo>
                  <a:cubicBezTo>
                    <a:pt x="1271" y="7445"/>
                    <a:pt x="0" y="10595"/>
                    <a:pt x="0" y="13126"/>
                  </a:cubicBezTo>
                  <a:cubicBezTo>
                    <a:pt x="0" y="15657"/>
                    <a:pt x="1271" y="17569"/>
                    <a:pt x="3653" y="18919"/>
                  </a:cubicBezTo>
                  <a:cubicBezTo>
                    <a:pt x="6035" y="20269"/>
                    <a:pt x="9529" y="21057"/>
                    <a:pt x="12706" y="21282"/>
                  </a:cubicBezTo>
                  <a:cubicBezTo>
                    <a:pt x="15882" y="21507"/>
                    <a:pt x="18741" y="21169"/>
                    <a:pt x="21600" y="208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5879303" y="3587750"/>
              <a:ext cx="2286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2400"/>
                    <a:pt x="5600" y="4800"/>
                    <a:pt x="8300" y="7457"/>
                  </a:cubicBezTo>
                  <a:cubicBezTo>
                    <a:pt x="11000" y="10114"/>
                    <a:pt x="13600" y="13029"/>
                    <a:pt x="15800" y="15429"/>
                  </a:cubicBezTo>
                  <a:cubicBezTo>
                    <a:pt x="18000" y="17829"/>
                    <a:pt x="19800" y="197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5938570" y="3625850"/>
              <a:ext cx="150284" cy="24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0"/>
                  </a:moveTo>
                  <a:cubicBezTo>
                    <a:pt x="18558" y="2842"/>
                    <a:pt x="15515" y="5684"/>
                    <a:pt x="12321" y="8811"/>
                  </a:cubicBezTo>
                  <a:cubicBezTo>
                    <a:pt x="9127" y="11937"/>
                    <a:pt x="5780" y="15347"/>
                    <a:pt x="3499" y="17716"/>
                  </a:cubicBezTo>
                  <a:cubicBezTo>
                    <a:pt x="1217" y="20084"/>
                    <a:pt x="0" y="21411"/>
                    <a:pt x="0" y="21505"/>
                  </a:cubicBezTo>
                  <a:cubicBezTo>
                    <a:pt x="0" y="21600"/>
                    <a:pt x="1217" y="20463"/>
                    <a:pt x="2434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5892003" y="3492500"/>
              <a:ext cx="2222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6260303" y="3511550"/>
              <a:ext cx="93727" cy="39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37" fill="norm" stroke="1" extrusionOk="0">
                  <a:moveTo>
                    <a:pt x="0" y="0"/>
                  </a:moveTo>
                  <a:cubicBezTo>
                    <a:pt x="2880" y="1040"/>
                    <a:pt x="5760" y="2079"/>
                    <a:pt x="9360" y="4389"/>
                  </a:cubicBezTo>
                  <a:cubicBezTo>
                    <a:pt x="12960" y="6699"/>
                    <a:pt x="17280" y="10280"/>
                    <a:pt x="19440" y="12879"/>
                  </a:cubicBezTo>
                  <a:cubicBezTo>
                    <a:pt x="21600" y="15478"/>
                    <a:pt x="21600" y="17095"/>
                    <a:pt x="20640" y="18308"/>
                  </a:cubicBezTo>
                  <a:cubicBezTo>
                    <a:pt x="19680" y="19521"/>
                    <a:pt x="17760" y="20329"/>
                    <a:pt x="15600" y="20849"/>
                  </a:cubicBezTo>
                  <a:cubicBezTo>
                    <a:pt x="13440" y="21369"/>
                    <a:pt x="11040" y="21600"/>
                    <a:pt x="8640" y="21311"/>
                  </a:cubicBezTo>
                  <a:cubicBezTo>
                    <a:pt x="6240" y="21022"/>
                    <a:pt x="3840" y="20214"/>
                    <a:pt x="1440" y="19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6374603" y="3356632"/>
              <a:ext cx="234951" cy="14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5142"/>
                  </a:moveTo>
                  <a:cubicBezTo>
                    <a:pt x="195" y="3554"/>
                    <a:pt x="389" y="1966"/>
                    <a:pt x="973" y="1013"/>
                  </a:cubicBezTo>
                  <a:cubicBezTo>
                    <a:pt x="1557" y="60"/>
                    <a:pt x="2530" y="-258"/>
                    <a:pt x="3989" y="218"/>
                  </a:cubicBezTo>
                  <a:cubicBezTo>
                    <a:pt x="5449" y="695"/>
                    <a:pt x="7395" y="1966"/>
                    <a:pt x="8562" y="3554"/>
                  </a:cubicBezTo>
                  <a:cubicBezTo>
                    <a:pt x="9730" y="5142"/>
                    <a:pt x="10119" y="7048"/>
                    <a:pt x="9827" y="9430"/>
                  </a:cubicBezTo>
                  <a:cubicBezTo>
                    <a:pt x="9535" y="11813"/>
                    <a:pt x="8562" y="14671"/>
                    <a:pt x="7686" y="16736"/>
                  </a:cubicBezTo>
                  <a:cubicBezTo>
                    <a:pt x="6811" y="18801"/>
                    <a:pt x="6032" y="20071"/>
                    <a:pt x="6519" y="20707"/>
                  </a:cubicBezTo>
                  <a:cubicBezTo>
                    <a:pt x="7005" y="21342"/>
                    <a:pt x="8757" y="21342"/>
                    <a:pt x="11481" y="20866"/>
                  </a:cubicBezTo>
                  <a:cubicBezTo>
                    <a:pt x="14205" y="20389"/>
                    <a:pt x="17903" y="19436"/>
                    <a:pt x="21600" y="18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687934" y="4912783"/>
              <a:ext cx="226885" cy="57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923" y="21600"/>
                  </a:moveTo>
                  <a:cubicBezTo>
                    <a:pt x="523" y="19289"/>
                    <a:pt x="123" y="16977"/>
                    <a:pt x="23" y="14506"/>
                  </a:cubicBezTo>
                  <a:cubicBezTo>
                    <a:pt x="-77" y="12035"/>
                    <a:pt x="123" y="9405"/>
                    <a:pt x="1123" y="7173"/>
                  </a:cubicBezTo>
                  <a:cubicBezTo>
                    <a:pt x="2123" y="4942"/>
                    <a:pt x="3923" y="3108"/>
                    <a:pt x="5223" y="2032"/>
                  </a:cubicBezTo>
                  <a:cubicBezTo>
                    <a:pt x="6523" y="956"/>
                    <a:pt x="7323" y="638"/>
                    <a:pt x="8223" y="399"/>
                  </a:cubicBezTo>
                  <a:cubicBezTo>
                    <a:pt x="9123" y="159"/>
                    <a:pt x="10123" y="0"/>
                    <a:pt x="11123" y="0"/>
                  </a:cubicBezTo>
                  <a:cubicBezTo>
                    <a:pt x="12123" y="0"/>
                    <a:pt x="13123" y="159"/>
                    <a:pt x="13823" y="1076"/>
                  </a:cubicBezTo>
                  <a:cubicBezTo>
                    <a:pt x="14523" y="1993"/>
                    <a:pt x="14923" y="3666"/>
                    <a:pt x="14823" y="4703"/>
                  </a:cubicBezTo>
                  <a:cubicBezTo>
                    <a:pt x="14723" y="5739"/>
                    <a:pt x="14123" y="6137"/>
                    <a:pt x="13623" y="6536"/>
                  </a:cubicBezTo>
                  <a:cubicBezTo>
                    <a:pt x="13123" y="6934"/>
                    <a:pt x="12723" y="7333"/>
                    <a:pt x="13023" y="7532"/>
                  </a:cubicBezTo>
                  <a:cubicBezTo>
                    <a:pt x="13323" y="7731"/>
                    <a:pt x="14323" y="7731"/>
                    <a:pt x="15723" y="7891"/>
                  </a:cubicBezTo>
                  <a:cubicBezTo>
                    <a:pt x="17123" y="8050"/>
                    <a:pt x="18923" y="8369"/>
                    <a:pt x="20023" y="8768"/>
                  </a:cubicBezTo>
                  <a:cubicBezTo>
                    <a:pt x="21123" y="9166"/>
                    <a:pt x="21523" y="9644"/>
                    <a:pt x="21423" y="10401"/>
                  </a:cubicBezTo>
                  <a:cubicBezTo>
                    <a:pt x="21323" y="11159"/>
                    <a:pt x="20723" y="12195"/>
                    <a:pt x="19323" y="12912"/>
                  </a:cubicBezTo>
                  <a:cubicBezTo>
                    <a:pt x="17923" y="13630"/>
                    <a:pt x="15723" y="14028"/>
                    <a:pt x="13923" y="14267"/>
                  </a:cubicBezTo>
                  <a:cubicBezTo>
                    <a:pt x="12123" y="14506"/>
                    <a:pt x="10723" y="14586"/>
                    <a:pt x="10623" y="14546"/>
                  </a:cubicBezTo>
                  <a:cubicBezTo>
                    <a:pt x="10523" y="14506"/>
                    <a:pt x="11723" y="14347"/>
                    <a:pt x="12823" y="14227"/>
                  </a:cubicBezTo>
                  <a:cubicBezTo>
                    <a:pt x="13923" y="14108"/>
                    <a:pt x="14923" y="14028"/>
                    <a:pt x="15923" y="13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976558" y="5181600"/>
              <a:ext cx="56276" cy="10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398" fill="norm" stroke="1" extrusionOk="0">
                  <a:moveTo>
                    <a:pt x="11364" y="13976"/>
                  </a:moveTo>
                  <a:cubicBezTo>
                    <a:pt x="12109" y="11859"/>
                    <a:pt x="12854" y="9741"/>
                    <a:pt x="11364" y="8682"/>
                  </a:cubicBezTo>
                  <a:cubicBezTo>
                    <a:pt x="9875" y="7624"/>
                    <a:pt x="6150" y="7624"/>
                    <a:pt x="3544" y="9318"/>
                  </a:cubicBezTo>
                  <a:cubicBezTo>
                    <a:pt x="937" y="11012"/>
                    <a:pt x="-553" y="14400"/>
                    <a:pt x="192" y="16729"/>
                  </a:cubicBezTo>
                  <a:cubicBezTo>
                    <a:pt x="937" y="19059"/>
                    <a:pt x="3916" y="20329"/>
                    <a:pt x="7268" y="20965"/>
                  </a:cubicBezTo>
                  <a:cubicBezTo>
                    <a:pt x="10619" y="21600"/>
                    <a:pt x="14344" y="21600"/>
                    <a:pt x="16950" y="20541"/>
                  </a:cubicBezTo>
                  <a:cubicBezTo>
                    <a:pt x="19557" y="19482"/>
                    <a:pt x="21047" y="17365"/>
                    <a:pt x="18440" y="13765"/>
                  </a:cubicBezTo>
                  <a:cubicBezTo>
                    <a:pt x="15833" y="10165"/>
                    <a:pt x="9130" y="5082"/>
                    <a:pt x="24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829830" y="4594537"/>
              <a:ext cx="121874" cy="11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986" fill="norm" stroke="1" extrusionOk="0">
                  <a:moveTo>
                    <a:pt x="3567" y="10558"/>
                  </a:moveTo>
                  <a:cubicBezTo>
                    <a:pt x="3567" y="8696"/>
                    <a:pt x="3567" y="6834"/>
                    <a:pt x="3567" y="6834"/>
                  </a:cubicBezTo>
                  <a:cubicBezTo>
                    <a:pt x="3567" y="6834"/>
                    <a:pt x="3567" y="8696"/>
                    <a:pt x="3195" y="10745"/>
                  </a:cubicBezTo>
                  <a:cubicBezTo>
                    <a:pt x="2822" y="12793"/>
                    <a:pt x="2077" y="15027"/>
                    <a:pt x="1333" y="17076"/>
                  </a:cubicBezTo>
                  <a:cubicBezTo>
                    <a:pt x="588" y="19124"/>
                    <a:pt x="-157" y="20986"/>
                    <a:pt x="29" y="20986"/>
                  </a:cubicBezTo>
                  <a:cubicBezTo>
                    <a:pt x="215" y="20986"/>
                    <a:pt x="1333" y="19124"/>
                    <a:pt x="3381" y="15586"/>
                  </a:cubicBezTo>
                  <a:cubicBezTo>
                    <a:pt x="5429" y="12048"/>
                    <a:pt x="8409" y="6834"/>
                    <a:pt x="10829" y="3669"/>
                  </a:cubicBezTo>
                  <a:cubicBezTo>
                    <a:pt x="13250" y="503"/>
                    <a:pt x="15112" y="-614"/>
                    <a:pt x="16415" y="317"/>
                  </a:cubicBezTo>
                  <a:cubicBezTo>
                    <a:pt x="17719" y="1248"/>
                    <a:pt x="18464" y="4227"/>
                    <a:pt x="19209" y="7207"/>
                  </a:cubicBezTo>
                  <a:cubicBezTo>
                    <a:pt x="19953" y="10186"/>
                    <a:pt x="20698" y="13165"/>
                    <a:pt x="21443" y="16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1434303" y="5029200"/>
              <a:ext cx="152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1476637" y="5156200"/>
              <a:ext cx="154517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798" fill="norm" stroke="1" extrusionOk="0">
                  <a:moveTo>
                    <a:pt x="292" y="0"/>
                  </a:moveTo>
                  <a:cubicBezTo>
                    <a:pt x="0" y="7200"/>
                    <a:pt x="-292" y="14400"/>
                    <a:pt x="584" y="18000"/>
                  </a:cubicBezTo>
                  <a:cubicBezTo>
                    <a:pt x="1459" y="21600"/>
                    <a:pt x="3503" y="21600"/>
                    <a:pt x="7151" y="18720"/>
                  </a:cubicBezTo>
                  <a:cubicBezTo>
                    <a:pt x="10800" y="15840"/>
                    <a:pt x="16054" y="10080"/>
                    <a:pt x="21308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2113753" y="4901700"/>
              <a:ext cx="254001" cy="12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3439"/>
                  </a:moveTo>
                  <a:cubicBezTo>
                    <a:pt x="720" y="1949"/>
                    <a:pt x="1440" y="460"/>
                    <a:pt x="2250" y="87"/>
                  </a:cubicBezTo>
                  <a:cubicBezTo>
                    <a:pt x="3060" y="-285"/>
                    <a:pt x="3960" y="460"/>
                    <a:pt x="6750" y="3625"/>
                  </a:cubicBezTo>
                  <a:cubicBezTo>
                    <a:pt x="9540" y="6791"/>
                    <a:pt x="14220" y="12377"/>
                    <a:pt x="17010" y="15729"/>
                  </a:cubicBezTo>
                  <a:cubicBezTo>
                    <a:pt x="19800" y="19081"/>
                    <a:pt x="20700" y="20198"/>
                    <a:pt x="21600" y="21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2342353" y="4895850"/>
              <a:ext cx="1587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96" y="884"/>
                    <a:pt x="16992" y="1768"/>
                    <a:pt x="14544" y="3600"/>
                  </a:cubicBezTo>
                  <a:cubicBezTo>
                    <a:pt x="12096" y="5432"/>
                    <a:pt x="9504" y="8211"/>
                    <a:pt x="7056" y="11368"/>
                  </a:cubicBezTo>
                  <a:cubicBezTo>
                    <a:pt x="4608" y="14526"/>
                    <a:pt x="2304" y="180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2151853" y="4756150"/>
              <a:ext cx="3429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67" y="17486"/>
                    <a:pt x="3733" y="13371"/>
                    <a:pt x="7333" y="9771"/>
                  </a:cubicBezTo>
                  <a:cubicBezTo>
                    <a:pt x="10933" y="6171"/>
                    <a:pt x="16267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2888453" y="5105400"/>
              <a:ext cx="2032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3472653" y="4844530"/>
              <a:ext cx="212498" cy="56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39" fill="norm" stroke="1" extrusionOk="0">
                  <a:moveTo>
                    <a:pt x="0" y="9414"/>
                  </a:moveTo>
                  <a:cubicBezTo>
                    <a:pt x="428" y="12144"/>
                    <a:pt x="855" y="14874"/>
                    <a:pt x="1069" y="16641"/>
                  </a:cubicBezTo>
                  <a:cubicBezTo>
                    <a:pt x="1283" y="18407"/>
                    <a:pt x="1283" y="19210"/>
                    <a:pt x="1497" y="19933"/>
                  </a:cubicBezTo>
                  <a:cubicBezTo>
                    <a:pt x="1711" y="20656"/>
                    <a:pt x="2139" y="21298"/>
                    <a:pt x="2459" y="21419"/>
                  </a:cubicBezTo>
                  <a:cubicBezTo>
                    <a:pt x="2780" y="21539"/>
                    <a:pt x="2994" y="21138"/>
                    <a:pt x="3101" y="19451"/>
                  </a:cubicBezTo>
                  <a:cubicBezTo>
                    <a:pt x="3208" y="17765"/>
                    <a:pt x="3208" y="14794"/>
                    <a:pt x="3208" y="11703"/>
                  </a:cubicBezTo>
                  <a:cubicBezTo>
                    <a:pt x="3208" y="8611"/>
                    <a:pt x="3208" y="5399"/>
                    <a:pt x="3315" y="3552"/>
                  </a:cubicBezTo>
                  <a:cubicBezTo>
                    <a:pt x="3422" y="1706"/>
                    <a:pt x="3636" y="1224"/>
                    <a:pt x="4170" y="822"/>
                  </a:cubicBezTo>
                  <a:cubicBezTo>
                    <a:pt x="4705" y="421"/>
                    <a:pt x="5560" y="100"/>
                    <a:pt x="7485" y="19"/>
                  </a:cubicBezTo>
                  <a:cubicBezTo>
                    <a:pt x="9410" y="-61"/>
                    <a:pt x="12404" y="100"/>
                    <a:pt x="14543" y="581"/>
                  </a:cubicBezTo>
                  <a:cubicBezTo>
                    <a:pt x="16681" y="1063"/>
                    <a:pt x="17964" y="1866"/>
                    <a:pt x="18392" y="2669"/>
                  </a:cubicBezTo>
                  <a:cubicBezTo>
                    <a:pt x="18820" y="3472"/>
                    <a:pt x="18392" y="4275"/>
                    <a:pt x="17750" y="4837"/>
                  </a:cubicBezTo>
                  <a:cubicBezTo>
                    <a:pt x="17109" y="5399"/>
                    <a:pt x="16253" y="5720"/>
                    <a:pt x="16467" y="6122"/>
                  </a:cubicBezTo>
                  <a:cubicBezTo>
                    <a:pt x="16681" y="6523"/>
                    <a:pt x="17964" y="7005"/>
                    <a:pt x="18927" y="7407"/>
                  </a:cubicBezTo>
                  <a:cubicBezTo>
                    <a:pt x="19889" y="7808"/>
                    <a:pt x="20531" y="8129"/>
                    <a:pt x="20958" y="8531"/>
                  </a:cubicBezTo>
                  <a:cubicBezTo>
                    <a:pt x="21386" y="8932"/>
                    <a:pt x="21600" y="9414"/>
                    <a:pt x="21386" y="9816"/>
                  </a:cubicBezTo>
                  <a:cubicBezTo>
                    <a:pt x="21172" y="10217"/>
                    <a:pt x="20531" y="10538"/>
                    <a:pt x="19675" y="10779"/>
                  </a:cubicBezTo>
                  <a:cubicBezTo>
                    <a:pt x="18820" y="11020"/>
                    <a:pt x="17750" y="11181"/>
                    <a:pt x="16147" y="11100"/>
                  </a:cubicBezTo>
                  <a:cubicBezTo>
                    <a:pt x="14543" y="11020"/>
                    <a:pt x="12404" y="10699"/>
                    <a:pt x="10265" y="10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3796503" y="5067300"/>
              <a:ext cx="19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3460747" y="4599151"/>
              <a:ext cx="126207" cy="12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97" fill="norm" stroke="1" extrusionOk="0">
                  <a:moveTo>
                    <a:pt x="945" y="5189"/>
                  </a:moveTo>
                  <a:cubicBezTo>
                    <a:pt x="1305" y="8850"/>
                    <a:pt x="1665" y="12511"/>
                    <a:pt x="1485" y="15622"/>
                  </a:cubicBezTo>
                  <a:cubicBezTo>
                    <a:pt x="1305" y="18734"/>
                    <a:pt x="585" y="21297"/>
                    <a:pt x="225" y="21297"/>
                  </a:cubicBezTo>
                  <a:cubicBezTo>
                    <a:pt x="-135" y="21297"/>
                    <a:pt x="-135" y="18734"/>
                    <a:pt x="765" y="15439"/>
                  </a:cubicBezTo>
                  <a:cubicBezTo>
                    <a:pt x="1665" y="12144"/>
                    <a:pt x="3465" y="8117"/>
                    <a:pt x="5625" y="5372"/>
                  </a:cubicBezTo>
                  <a:cubicBezTo>
                    <a:pt x="7785" y="2626"/>
                    <a:pt x="10305" y="1161"/>
                    <a:pt x="12465" y="429"/>
                  </a:cubicBezTo>
                  <a:cubicBezTo>
                    <a:pt x="14625" y="-303"/>
                    <a:pt x="16425" y="-303"/>
                    <a:pt x="17865" y="2077"/>
                  </a:cubicBezTo>
                  <a:cubicBezTo>
                    <a:pt x="19305" y="4456"/>
                    <a:pt x="20385" y="9216"/>
                    <a:pt x="21465" y="13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4190203" y="4806950"/>
              <a:ext cx="1651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4383"/>
                    <a:pt x="9415" y="8765"/>
                    <a:pt x="13015" y="12365"/>
                  </a:cubicBezTo>
                  <a:cubicBezTo>
                    <a:pt x="16615" y="15965"/>
                    <a:pt x="19108" y="187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4171153" y="4870450"/>
              <a:ext cx="2921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65" y="1500"/>
                    <a:pt x="17530" y="3000"/>
                    <a:pt x="15104" y="5250"/>
                  </a:cubicBezTo>
                  <a:cubicBezTo>
                    <a:pt x="12678" y="7500"/>
                    <a:pt x="9861" y="10500"/>
                    <a:pt x="7278" y="13350"/>
                  </a:cubicBezTo>
                  <a:cubicBezTo>
                    <a:pt x="4696" y="16200"/>
                    <a:pt x="2348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4075903" y="4705350"/>
              <a:ext cx="431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71" y="15600"/>
                    <a:pt x="6141" y="9600"/>
                    <a:pt x="9741" y="6000"/>
                  </a:cubicBezTo>
                  <a:cubicBezTo>
                    <a:pt x="13341" y="2400"/>
                    <a:pt x="17471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Drawing"/>
          <p:cNvGrpSpPr/>
          <p:nvPr/>
        </p:nvGrpSpPr>
        <p:grpSpPr>
          <a:xfrm>
            <a:off x="1689099" y="1384299"/>
            <a:ext cx="10109201" cy="6652917"/>
            <a:chOff x="0" y="0"/>
            <a:chExt cx="10109199" cy="6652915"/>
          </a:xfrm>
        </p:grpSpPr>
        <p:sp>
          <p:nvSpPr>
            <p:cNvPr id="1634" name="Line"/>
            <p:cNvSpPr/>
            <p:nvPr/>
          </p:nvSpPr>
          <p:spPr>
            <a:xfrm>
              <a:off x="301365" y="438991"/>
              <a:ext cx="139038" cy="54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83" fill="norm" stroke="1" extrusionOk="0">
                  <a:moveTo>
                    <a:pt x="4391" y="7722"/>
                  </a:moveTo>
                  <a:cubicBezTo>
                    <a:pt x="4069" y="9390"/>
                    <a:pt x="3747" y="11058"/>
                    <a:pt x="3908" y="13102"/>
                  </a:cubicBezTo>
                  <a:cubicBezTo>
                    <a:pt x="4069" y="15145"/>
                    <a:pt x="4714" y="17563"/>
                    <a:pt x="5197" y="19148"/>
                  </a:cubicBezTo>
                  <a:cubicBezTo>
                    <a:pt x="5681" y="20732"/>
                    <a:pt x="6003" y="21483"/>
                    <a:pt x="6003" y="21483"/>
                  </a:cubicBezTo>
                  <a:cubicBezTo>
                    <a:pt x="6003" y="21483"/>
                    <a:pt x="5681" y="20732"/>
                    <a:pt x="4714" y="19106"/>
                  </a:cubicBezTo>
                  <a:cubicBezTo>
                    <a:pt x="3747" y="17480"/>
                    <a:pt x="2135" y="14978"/>
                    <a:pt x="1168" y="12476"/>
                  </a:cubicBezTo>
                  <a:cubicBezTo>
                    <a:pt x="200" y="9974"/>
                    <a:pt x="-122" y="7472"/>
                    <a:pt x="39" y="5679"/>
                  </a:cubicBezTo>
                  <a:cubicBezTo>
                    <a:pt x="200" y="3886"/>
                    <a:pt x="845" y="2802"/>
                    <a:pt x="1651" y="2010"/>
                  </a:cubicBezTo>
                  <a:cubicBezTo>
                    <a:pt x="2457" y="1217"/>
                    <a:pt x="3424" y="717"/>
                    <a:pt x="4714" y="383"/>
                  </a:cubicBezTo>
                  <a:cubicBezTo>
                    <a:pt x="6003" y="50"/>
                    <a:pt x="7615" y="-117"/>
                    <a:pt x="9711" y="91"/>
                  </a:cubicBezTo>
                  <a:cubicBezTo>
                    <a:pt x="11806" y="300"/>
                    <a:pt x="14385" y="884"/>
                    <a:pt x="16481" y="2176"/>
                  </a:cubicBezTo>
                  <a:cubicBezTo>
                    <a:pt x="18577" y="3469"/>
                    <a:pt x="20188" y="5471"/>
                    <a:pt x="20833" y="6680"/>
                  </a:cubicBezTo>
                  <a:cubicBezTo>
                    <a:pt x="21478" y="7889"/>
                    <a:pt x="21156" y="8306"/>
                    <a:pt x="20350" y="8681"/>
                  </a:cubicBezTo>
                  <a:cubicBezTo>
                    <a:pt x="19544" y="9057"/>
                    <a:pt x="18254" y="9390"/>
                    <a:pt x="16642" y="9599"/>
                  </a:cubicBezTo>
                  <a:cubicBezTo>
                    <a:pt x="15030" y="9807"/>
                    <a:pt x="13096" y="9891"/>
                    <a:pt x="11323" y="9932"/>
                  </a:cubicBezTo>
                  <a:cubicBezTo>
                    <a:pt x="9550" y="9974"/>
                    <a:pt x="7938" y="9974"/>
                    <a:pt x="7293" y="9766"/>
                  </a:cubicBezTo>
                  <a:cubicBezTo>
                    <a:pt x="6648" y="9557"/>
                    <a:pt x="6971" y="9140"/>
                    <a:pt x="7293" y="8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431800" y="724842"/>
              <a:ext cx="165100" cy="17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3743"/>
                  </a:moveTo>
                  <a:cubicBezTo>
                    <a:pt x="1385" y="3229"/>
                    <a:pt x="2769" y="2715"/>
                    <a:pt x="4708" y="2972"/>
                  </a:cubicBezTo>
                  <a:cubicBezTo>
                    <a:pt x="6646" y="3229"/>
                    <a:pt x="9138" y="4257"/>
                    <a:pt x="10938" y="6572"/>
                  </a:cubicBezTo>
                  <a:cubicBezTo>
                    <a:pt x="12738" y="8886"/>
                    <a:pt x="13846" y="12486"/>
                    <a:pt x="14400" y="14929"/>
                  </a:cubicBezTo>
                  <a:cubicBezTo>
                    <a:pt x="14954" y="17372"/>
                    <a:pt x="14954" y="18657"/>
                    <a:pt x="14400" y="19686"/>
                  </a:cubicBezTo>
                  <a:cubicBezTo>
                    <a:pt x="13846" y="20715"/>
                    <a:pt x="12738" y="21486"/>
                    <a:pt x="11769" y="20843"/>
                  </a:cubicBezTo>
                  <a:cubicBezTo>
                    <a:pt x="10800" y="20200"/>
                    <a:pt x="9969" y="18143"/>
                    <a:pt x="9831" y="14800"/>
                  </a:cubicBezTo>
                  <a:cubicBezTo>
                    <a:pt x="9692" y="11457"/>
                    <a:pt x="10246" y="6829"/>
                    <a:pt x="11077" y="4000"/>
                  </a:cubicBezTo>
                  <a:cubicBezTo>
                    <a:pt x="11908" y="1172"/>
                    <a:pt x="13015" y="143"/>
                    <a:pt x="14815" y="15"/>
                  </a:cubicBezTo>
                  <a:cubicBezTo>
                    <a:pt x="16615" y="-114"/>
                    <a:pt x="19108" y="657"/>
                    <a:pt x="21600" y="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640793" y="740516"/>
              <a:ext cx="80022" cy="17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0952" fill="norm" stroke="1" extrusionOk="0">
                  <a:moveTo>
                    <a:pt x="11777" y="3422"/>
                  </a:moveTo>
                  <a:cubicBezTo>
                    <a:pt x="10115" y="1861"/>
                    <a:pt x="8454" y="299"/>
                    <a:pt x="6792" y="39"/>
                  </a:cubicBezTo>
                  <a:cubicBezTo>
                    <a:pt x="5130" y="-221"/>
                    <a:pt x="3469" y="820"/>
                    <a:pt x="2084" y="3292"/>
                  </a:cubicBezTo>
                  <a:cubicBezTo>
                    <a:pt x="700" y="5765"/>
                    <a:pt x="-408" y="9668"/>
                    <a:pt x="146" y="12921"/>
                  </a:cubicBezTo>
                  <a:cubicBezTo>
                    <a:pt x="700" y="16174"/>
                    <a:pt x="2915" y="18777"/>
                    <a:pt x="5684" y="20078"/>
                  </a:cubicBezTo>
                  <a:cubicBezTo>
                    <a:pt x="8454" y="21379"/>
                    <a:pt x="11777" y="21379"/>
                    <a:pt x="14823" y="19037"/>
                  </a:cubicBezTo>
                  <a:cubicBezTo>
                    <a:pt x="17869" y="16695"/>
                    <a:pt x="20638" y="12010"/>
                    <a:pt x="20915" y="9018"/>
                  </a:cubicBezTo>
                  <a:cubicBezTo>
                    <a:pt x="21192" y="6025"/>
                    <a:pt x="18977" y="4724"/>
                    <a:pt x="16761" y="4463"/>
                  </a:cubicBezTo>
                  <a:cubicBezTo>
                    <a:pt x="14546" y="4203"/>
                    <a:pt x="12330" y="4984"/>
                    <a:pt x="10115" y="5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800099" y="622903"/>
              <a:ext cx="118560" cy="53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84" fill="norm" stroke="1" extrusionOk="0">
                  <a:moveTo>
                    <a:pt x="0" y="6051"/>
                  </a:moveTo>
                  <a:cubicBezTo>
                    <a:pt x="2274" y="8920"/>
                    <a:pt x="4547" y="11789"/>
                    <a:pt x="6063" y="14194"/>
                  </a:cubicBezTo>
                  <a:cubicBezTo>
                    <a:pt x="7579" y="16598"/>
                    <a:pt x="8337" y="18539"/>
                    <a:pt x="8905" y="19762"/>
                  </a:cubicBezTo>
                  <a:cubicBezTo>
                    <a:pt x="9474" y="20986"/>
                    <a:pt x="9853" y="21492"/>
                    <a:pt x="9853" y="21365"/>
                  </a:cubicBezTo>
                  <a:cubicBezTo>
                    <a:pt x="9853" y="21239"/>
                    <a:pt x="9474" y="20480"/>
                    <a:pt x="7958" y="18665"/>
                  </a:cubicBezTo>
                  <a:cubicBezTo>
                    <a:pt x="6442" y="16851"/>
                    <a:pt x="3789" y="13983"/>
                    <a:pt x="2463" y="11198"/>
                  </a:cubicBezTo>
                  <a:cubicBezTo>
                    <a:pt x="1137" y="8414"/>
                    <a:pt x="1137" y="5714"/>
                    <a:pt x="1516" y="4069"/>
                  </a:cubicBezTo>
                  <a:cubicBezTo>
                    <a:pt x="1895" y="2423"/>
                    <a:pt x="2653" y="1833"/>
                    <a:pt x="3789" y="1284"/>
                  </a:cubicBezTo>
                  <a:cubicBezTo>
                    <a:pt x="4926" y="736"/>
                    <a:pt x="6442" y="229"/>
                    <a:pt x="8147" y="61"/>
                  </a:cubicBezTo>
                  <a:cubicBezTo>
                    <a:pt x="9853" y="-108"/>
                    <a:pt x="11747" y="61"/>
                    <a:pt x="14021" y="778"/>
                  </a:cubicBezTo>
                  <a:cubicBezTo>
                    <a:pt x="16295" y="1495"/>
                    <a:pt x="18947" y="2761"/>
                    <a:pt x="20274" y="3984"/>
                  </a:cubicBezTo>
                  <a:cubicBezTo>
                    <a:pt x="21600" y="5208"/>
                    <a:pt x="21600" y="6389"/>
                    <a:pt x="19895" y="7401"/>
                  </a:cubicBezTo>
                  <a:cubicBezTo>
                    <a:pt x="18189" y="8414"/>
                    <a:pt x="14779" y="9258"/>
                    <a:pt x="12126" y="9680"/>
                  </a:cubicBezTo>
                  <a:cubicBezTo>
                    <a:pt x="9474" y="10101"/>
                    <a:pt x="7579" y="10101"/>
                    <a:pt x="5874" y="9637"/>
                  </a:cubicBezTo>
                  <a:cubicBezTo>
                    <a:pt x="4168" y="9173"/>
                    <a:pt x="2653" y="8245"/>
                    <a:pt x="1137" y="7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949271" y="618174"/>
              <a:ext cx="117530" cy="21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121" fill="norm" stroke="1" extrusionOk="0">
                  <a:moveTo>
                    <a:pt x="588" y="7733"/>
                  </a:moveTo>
                  <a:cubicBezTo>
                    <a:pt x="974" y="8752"/>
                    <a:pt x="1360" y="9771"/>
                    <a:pt x="2517" y="10586"/>
                  </a:cubicBezTo>
                  <a:cubicBezTo>
                    <a:pt x="3674" y="11401"/>
                    <a:pt x="5603" y="12012"/>
                    <a:pt x="7338" y="12012"/>
                  </a:cubicBezTo>
                  <a:cubicBezTo>
                    <a:pt x="9074" y="12012"/>
                    <a:pt x="10617" y="11401"/>
                    <a:pt x="11774" y="9771"/>
                  </a:cubicBezTo>
                  <a:cubicBezTo>
                    <a:pt x="12931" y="8141"/>
                    <a:pt x="13703" y="5492"/>
                    <a:pt x="13703" y="3658"/>
                  </a:cubicBezTo>
                  <a:cubicBezTo>
                    <a:pt x="13703" y="1824"/>
                    <a:pt x="12931" y="805"/>
                    <a:pt x="11581" y="295"/>
                  </a:cubicBezTo>
                  <a:cubicBezTo>
                    <a:pt x="10231" y="-214"/>
                    <a:pt x="8303" y="-214"/>
                    <a:pt x="5796" y="1518"/>
                  </a:cubicBezTo>
                  <a:cubicBezTo>
                    <a:pt x="3288" y="3250"/>
                    <a:pt x="203" y="6714"/>
                    <a:pt x="10" y="10178"/>
                  </a:cubicBezTo>
                  <a:cubicBezTo>
                    <a:pt x="-183" y="13643"/>
                    <a:pt x="2517" y="17107"/>
                    <a:pt x="4831" y="19043"/>
                  </a:cubicBezTo>
                  <a:cubicBezTo>
                    <a:pt x="7146" y="20978"/>
                    <a:pt x="9074" y="21386"/>
                    <a:pt x="11774" y="20978"/>
                  </a:cubicBezTo>
                  <a:cubicBezTo>
                    <a:pt x="14474" y="20571"/>
                    <a:pt x="17946" y="19348"/>
                    <a:pt x="21417" y="18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066800" y="590550"/>
              <a:ext cx="114300" cy="22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5400"/>
                  </a:moveTo>
                  <a:cubicBezTo>
                    <a:pt x="1600" y="4800"/>
                    <a:pt x="3200" y="4200"/>
                    <a:pt x="5800" y="5100"/>
                  </a:cubicBezTo>
                  <a:cubicBezTo>
                    <a:pt x="8400" y="6000"/>
                    <a:pt x="12000" y="8400"/>
                    <a:pt x="14400" y="11000"/>
                  </a:cubicBezTo>
                  <a:cubicBezTo>
                    <a:pt x="16800" y="13600"/>
                    <a:pt x="18000" y="16400"/>
                    <a:pt x="18400" y="18300"/>
                  </a:cubicBezTo>
                  <a:cubicBezTo>
                    <a:pt x="18800" y="20200"/>
                    <a:pt x="18400" y="21200"/>
                    <a:pt x="17200" y="21400"/>
                  </a:cubicBezTo>
                  <a:cubicBezTo>
                    <a:pt x="16000" y="21600"/>
                    <a:pt x="14000" y="21000"/>
                    <a:pt x="12800" y="19700"/>
                  </a:cubicBezTo>
                  <a:cubicBezTo>
                    <a:pt x="11600" y="18400"/>
                    <a:pt x="11200" y="16400"/>
                    <a:pt x="12800" y="13000"/>
                  </a:cubicBezTo>
                  <a:cubicBezTo>
                    <a:pt x="14400" y="9600"/>
                    <a:pt x="180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265766" y="419100"/>
              <a:ext cx="55598" cy="36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497" fill="norm" stroke="1" extrusionOk="0">
                  <a:moveTo>
                    <a:pt x="6400" y="0"/>
                  </a:moveTo>
                  <a:cubicBezTo>
                    <a:pt x="4800" y="4245"/>
                    <a:pt x="3200" y="8490"/>
                    <a:pt x="2000" y="11674"/>
                  </a:cubicBezTo>
                  <a:cubicBezTo>
                    <a:pt x="800" y="14858"/>
                    <a:pt x="0" y="16980"/>
                    <a:pt x="0" y="18416"/>
                  </a:cubicBezTo>
                  <a:cubicBezTo>
                    <a:pt x="0" y="19852"/>
                    <a:pt x="800" y="20601"/>
                    <a:pt x="3200" y="21038"/>
                  </a:cubicBezTo>
                  <a:cubicBezTo>
                    <a:pt x="5600" y="21475"/>
                    <a:pt x="9600" y="21600"/>
                    <a:pt x="13200" y="21413"/>
                  </a:cubicBezTo>
                  <a:cubicBezTo>
                    <a:pt x="16800" y="21225"/>
                    <a:pt x="20000" y="20726"/>
                    <a:pt x="20800" y="19165"/>
                  </a:cubicBezTo>
                  <a:cubicBezTo>
                    <a:pt x="21600" y="17605"/>
                    <a:pt x="20000" y="14983"/>
                    <a:pt x="18400" y="12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237118" y="609600"/>
              <a:ext cx="168126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2543" y="982"/>
                  </a:moveTo>
                  <a:cubicBezTo>
                    <a:pt x="1209" y="1636"/>
                    <a:pt x="-124" y="2291"/>
                    <a:pt x="9" y="2455"/>
                  </a:cubicBezTo>
                  <a:cubicBezTo>
                    <a:pt x="143" y="2618"/>
                    <a:pt x="1743" y="2291"/>
                    <a:pt x="4409" y="1636"/>
                  </a:cubicBezTo>
                  <a:cubicBezTo>
                    <a:pt x="7076" y="982"/>
                    <a:pt x="10809" y="0"/>
                    <a:pt x="13876" y="0"/>
                  </a:cubicBezTo>
                  <a:cubicBezTo>
                    <a:pt x="16943" y="0"/>
                    <a:pt x="19343" y="982"/>
                    <a:pt x="20409" y="4745"/>
                  </a:cubicBezTo>
                  <a:cubicBezTo>
                    <a:pt x="21476" y="8509"/>
                    <a:pt x="21209" y="15055"/>
                    <a:pt x="209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384299" y="546100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444919" y="509179"/>
              <a:ext cx="239537" cy="21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88" fill="norm" stroke="1" extrusionOk="0">
                  <a:moveTo>
                    <a:pt x="3073" y="13858"/>
                  </a:moveTo>
                  <a:cubicBezTo>
                    <a:pt x="4576" y="12376"/>
                    <a:pt x="6078" y="10894"/>
                    <a:pt x="6830" y="9517"/>
                  </a:cubicBezTo>
                  <a:cubicBezTo>
                    <a:pt x="7581" y="8141"/>
                    <a:pt x="7581" y="6870"/>
                    <a:pt x="7017" y="6235"/>
                  </a:cubicBezTo>
                  <a:cubicBezTo>
                    <a:pt x="6454" y="5600"/>
                    <a:pt x="5327" y="5600"/>
                    <a:pt x="4106" y="6553"/>
                  </a:cubicBezTo>
                  <a:cubicBezTo>
                    <a:pt x="2885" y="7506"/>
                    <a:pt x="1570" y="9411"/>
                    <a:pt x="819" y="11635"/>
                  </a:cubicBezTo>
                  <a:cubicBezTo>
                    <a:pt x="68" y="13858"/>
                    <a:pt x="-120" y="16400"/>
                    <a:pt x="68" y="18094"/>
                  </a:cubicBezTo>
                  <a:cubicBezTo>
                    <a:pt x="256" y="19788"/>
                    <a:pt x="819" y="20635"/>
                    <a:pt x="2603" y="20741"/>
                  </a:cubicBezTo>
                  <a:cubicBezTo>
                    <a:pt x="4388" y="20847"/>
                    <a:pt x="7393" y="20211"/>
                    <a:pt x="9929" y="17776"/>
                  </a:cubicBezTo>
                  <a:cubicBezTo>
                    <a:pt x="12464" y="15341"/>
                    <a:pt x="14530" y="11106"/>
                    <a:pt x="15657" y="8353"/>
                  </a:cubicBezTo>
                  <a:cubicBezTo>
                    <a:pt x="16784" y="5600"/>
                    <a:pt x="16972" y="4329"/>
                    <a:pt x="17066" y="3164"/>
                  </a:cubicBezTo>
                  <a:cubicBezTo>
                    <a:pt x="17160" y="2000"/>
                    <a:pt x="17160" y="941"/>
                    <a:pt x="16503" y="411"/>
                  </a:cubicBezTo>
                  <a:cubicBezTo>
                    <a:pt x="15845" y="-118"/>
                    <a:pt x="14530" y="-118"/>
                    <a:pt x="13497" y="306"/>
                  </a:cubicBezTo>
                  <a:cubicBezTo>
                    <a:pt x="12464" y="729"/>
                    <a:pt x="11713" y="1576"/>
                    <a:pt x="11337" y="3058"/>
                  </a:cubicBezTo>
                  <a:cubicBezTo>
                    <a:pt x="10962" y="4541"/>
                    <a:pt x="10962" y="6658"/>
                    <a:pt x="12464" y="9094"/>
                  </a:cubicBezTo>
                  <a:cubicBezTo>
                    <a:pt x="13967" y="11529"/>
                    <a:pt x="16972" y="14282"/>
                    <a:pt x="18850" y="16188"/>
                  </a:cubicBezTo>
                  <a:cubicBezTo>
                    <a:pt x="20729" y="18094"/>
                    <a:pt x="21480" y="19153"/>
                    <a:pt x="21198" y="20000"/>
                  </a:cubicBezTo>
                  <a:cubicBezTo>
                    <a:pt x="20917" y="20847"/>
                    <a:pt x="19602" y="21482"/>
                    <a:pt x="17911" y="21376"/>
                  </a:cubicBezTo>
                  <a:cubicBezTo>
                    <a:pt x="16221" y="21270"/>
                    <a:pt x="14155" y="20423"/>
                    <a:pt x="12089" y="19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2396293" y="372533"/>
              <a:ext cx="321508" cy="62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70" fill="norm" stroke="1" extrusionOk="0">
                  <a:moveTo>
                    <a:pt x="6197" y="8336"/>
                  </a:moveTo>
                  <a:cubicBezTo>
                    <a:pt x="6197" y="7974"/>
                    <a:pt x="6197" y="7611"/>
                    <a:pt x="5773" y="7358"/>
                  </a:cubicBezTo>
                  <a:cubicBezTo>
                    <a:pt x="5350" y="7104"/>
                    <a:pt x="4503" y="6959"/>
                    <a:pt x="3797" y="7068"/>
                  </a:cubicBezTo>
                  <a:cubicBezTo>
                    <a:pt x="3091" y="7176"/>
                    <a:pt x="2526" y="7539"/>
                    <a:pt x="1820" y="8372"/>
                  </a:cubicBezTo>
                  <a:cubicBezTo>
                    <a:pt x="1115" y="9206"/>
                    <a:pt x="268" y="10511"/>
                    <a:pt x="56" y="11308"/>
                  </a:cubicBezTo>
                  <a:cubicBezTo>
                    <a:pt x="-156" y="12105"/>
                    <a:pt x="268" y="12395"/>
                    <a:pt x="832" y="12395"/>
                  </a:cubicBezTo>
                  <a:cubicBezTo>
                    <a:pt x="1397" y="12395"/>
                    <a:pt x="2103" y="12105"/>
                    <a:pt x="2738" y="11127"/>
                  </a:cubicBezTo>
                  <a:cubicBezTo>
                    <a:pt x="3373" y="10148"/>
                    <a:pt x="3938" y="8481"/>
                    <a:pt x="3938" y="7249"/>
                  </a:cubicBezTo>
                  <a:cubicBezTo>
                    <a:pt x="3938" y="6017"/>
                    <a:pt x="3373" y="5219"/>
                    <a:pt x="3091" y="4639"/>
                  </a:cubicBezTo>
                  <a:cubicBezTo>
                    <a:pt x="2809" y="4060"/>
                    <a:pt x="2809" y="3697"/>
                    <a:pt x="3656" y="3226"/>
                  </a:cubicBezTo>
                  <a:cubicBezTo>
                    <a:pt x="4503" y="2755"/>
                    <a:pt x="6197" y="2175"/>
                    <a:pt x="7962" y="1631"/>
                  </a:cubicBezTo>
                  <a:cubicBezTo>
                    <a:pt x="9726" y="1088"/>
                    <a:pt x="11562" y="580"/>
                    <a:pt x="12832" y="290"/>
                  </a:cubicBezTo>
                  <a:cubicBezTo>
                    <a:pt x="14103" y="0"/>
                    <a:pt x="14809" y="-72"/>
                    <a:pt x="15091" y="73"/>
                  </a:cubicBezTo>
                  <a:cubicBezTo>
                    <a:pt x="15373" y="218"/>
                    <a:pt x="15232" y="580"/>
                    <a:pt x="14385" y="1740"/>
                  </a:cubicBezTo>
                  <a:cubicBezTo>
                    <a:pt x="13538" y="2900"/>
                    <a:pt x="11985" y="4857"/>
                    <a:pt x="10362" y="7104"/>
                  </a:cubicBezTo>
                  <a:cubicBezTo>
                    <a:pt x="8738" y="9351"/>
                    <a:pt x="7044" y="11888"/>
                    <a:pt x="6126" y="14171"/>
                  </a:cubicBezTo>
                  <a:cubicBezTo>
                    <a:pt x="5209" y="16454"/>
                    <a:pt x="5068" y="18484"/>
                    <a:pt x="5209" y="19643"/>
                  </a:cubicBezTo>
                  <a:cubicBezTo>
                    <a:pt x="5350" y="20803"/>
                    <a:pt x="5773" y="21093"/>
                    <a:pt x="6338" y="21274"/>
                  </a:cubicBezTo>
                  <a:cubicBezTo>
                    <a:pt x="6903" y="21456"/>
                    <a:pt x="7609" y="21528"/>
                    <a:pt x="8244" y="21419"/>
                  </a:cubicBezTo>
                  <a:cubicBezTo>
                    <a:pt x="8879" y="21311"/>
                    <a:pt x="9444" y="21021"/>
                    <a:pt x="10009" y="20006"/>
                  </a:cubicBezTo>
                  <a:cubicBezTo>
                    <a:pt x="10573" y="18991"/>
                    <a:pt x="11138" y="17251"/>
                    <a:pt x="11279" y="16200"/>
                  </a:cubicBezTo>
                  <a:cubicBezTo>
                    <a:pt x="11420" y="15149"/>
                    <a:pt x="11138" y="14787"/>
                    <a:pt x="11350" y="14497"/>
                  </a:cubicBezTo>
                  <a:cubicBezTo>
                    <a:pt x="11562" y="14207"/>
                    <a:pt x="12268" y="13990"/>
                    <a:pt x="14032" y="13772"/>
                  </a:cubicBezTo>
                  <a:cubicBezTo>
                    <a:pt x="15797" y="13555"/>
                    <a:pt x="18620" y="13337"/>
                    <a:pt x="21444" y="13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3353526" y="417877"/>
              <a:ext cx="146912" cy="28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382" fill="norm" stroke="1" extrusionOk="0">
                  <a:moveTo>
                    <a:pt x="15411" y="572"/>
                  </a:moveTo>
                  <a:cubicBezTo>
                    <a:pt x="13586" y="252"/>
                    <a:pt x="11761" y="-68"/>
                    <a:pt x="10240" y="12"/>
                  </a:cubicBezTo>
                  <a:cubicBezTo>
                    <a:pt x="8719" y="92"/>
                    <a:pt x="7502" y="572"/>
                    <a:pt x="6133" y="2092"/>
                  </a:cubicBezTo>
                  <a:cubicBezTo>
                    <a:pt x="4764" y="3612"/>
                    <a:pt x="3242" y="6172"/>
                    <a:pt x="2178" y="8812"/>
                  </a:cubicBezTo>
                  <a:cubicBezTo>
                    <a:pt x="1113" y="11452"/>
                    <a:pt x="504" y="14172"/>
                    <a:pt x="200" y="16012"/>
                  </a:cubicBezTo>
                  <a:cubicBezTo>
                    <a:pt x="-104" y="17852"/>
                    <a:pt x="-104" y="18812"/>
                    <a:pt x="504" y="19612"/>
                  </a:cubicBezTo>
                  <a:cubicBezTo>
                    <a:pt x="1113" y="20412"/>
                    <a:pt x="2330" y="21052"/>
                    <a:pt x="4611" y="21292"/>
                  </a:cubicBezTo>
                  <a:cubicBezTo>
                    <a:pt x="6893" y="21532"/>
                    <a:pt x="10240" y="21372"/>
                    <a:pt x="13282" y="19772"/>
                  </a:cubicBezTo>
                  <a:cubicBezTo>
                    <a:pt x="16324" y="18172"/>
                    <a:pt x="19062" y="15132"/>
                    <a:pt x="20279" y="12412"/>
                  </a:cubicBezTo>
                  <a:cubicBezTo>
                    <a:pt x="21496" y="9692"/>
                    <a:pt x="21192" y="7292"/>
                    <a:pt x="20583" y="5692"/>
                  </a:cubicBezTo>
                  <a:cubicBezTo>
                    <a:pt x="19975" y="4092"/>
                    <a:pt x="19062" y="3292"/>
                    <a:pt x="17997" y="2652"/>
                  </a:cubicBezTo>
                  <a:cubicBezTo>
                    <a:pt x="16933" y="2012"/>
                    <a:pt x="15716" y="1532"/>
                    <a:pt x="14347" y="1372"/>
                  </a:cubicBezTo>
                  <a:cubicBezTo>
                    <a:pt x="12978" y="1212"/>
                    <a:pt x="11457" y="1372"/>
                    <a:pt x="10544" y="2012"/>
                  </a:cubicBezTo>
                  <a:cubicBezTo>
                    <a:pt x="9631" y="2652"/>
                    <a:pt x="9327" y="3772"/>
                    <a:pt x="9783" y="4652"/>
                  </a:cubicBezTo>
                  <a:cubicBezTo>
                    <a:pt x="10240" y="5532"/>
                    <a:pt x="11457" y="6172"/>
                    <a:pt x="12673" y="6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3607594" y="425192"/>
              <a:ext cx="177007" cy="27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6" fill="norm" stroke="1" extrusionOk="0">
                  <a:moveTo>
                    <a:pt x="2990" y="2474"/>
                  </a:moveTo>
                  <a:cubicBezTo>
                    <a:pt x="3504" y="1329"/>
                    <a:pt x="4018" y="183"/>
                    <a:pt x="4404" y="20"/>
                  </a:cubicBezTo>
                  <a:cubicBezTo>
                    <a:pt x="4790" y="-144"/>
                    <a:pt x="5047" y="674"/>
                    <a:pt x="4533" y="3456"/>
                  </a:cubicBezTo>
                  <a:cubicBezTo>
                    <a:pt x="4018" y="6238"/>
                    <a:pt x="2733" y="10983"/>
                    <a:pt x="1833" y="13847"/>
                  </a:cubicBezTo>
                  <a:cubicBezTo>
                    <a:pt x="933" y="16711"/>
                    <a:pt x="418" y="17692"/>
                    <a:pt x="161" y="18592"/>
                  </a:cubicBezTo>
                  <a:cubicBezTo>
                    <a:pt x="-96" y="19492"/>
                    <a:pt x="-96" y="20311"/>
                    <a:pt x="547" y="20801"/>
                  </a:cubicBezTo>
                  <a:cubicBezTo>
                    <a:pt x="1190" y="21292"/>
                    <a:pt x="2475" y="21456"/>
                    <a:pt x="5818" y="21456"/>
                  </a:cubicBezTo>
                  <a:cubicBezTo>
                    <a:pt x="9161" y="21456"/>
                    <a:pt x="14561" y="21292"/>
                    <a:pt x="17518" y="21129"/>
                  </a:cubicBezTo>
                  <a:cubicBezTo>
                    <a:pt x="20475" y="20965"/>
                    <a:pt x="20990" y="20801"/>
                    <a:pt x="21504" y="20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3849224" y="442977"/>
              <a:ext cx="138576" cy="27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89" fill="norm" stroke="1" extrusionOk="0">
                  <a:moveTo>
                    <a:pt x="13369" y="2592"/>
                  </a:moveTo>
                  <a:cubicBezTo>
                    <a:pt x="13046" y="1768"/>
                    <a:pt x="12724" y="943"/>
                    <a:pt x="11434" y="449"/>
                  </a:cubicBezTo>
                  <a:cubicBezTo>
                    <a:pt x="10145" y="-46"/>
                    <a:pt x="7888" y="-211"/>
                    <a:pt x="5631" y="366"/>
                  </a:cubicBezTo>
                  <a:cubicBezTo>
                    <a:pt x="3375" y="943"/>
                    <a:pt x="1118" y="2262"/>
                    <a:pt x="312" y="3746"/>
                  </a:cubicBezTo>
                  <a:cubicBezTo>
                    <a:pt x="-494" y="5230"/>
                    <a:pt x="151" y="6879"/>
                    <a:pt x="3536" y="8775"/>
                  </a:cubicBezTo>
                  <a:cubicBezTo>
                    <a:pt x="6921" y="10671"/>
                    <a:pt x="13046" y="12815"/>
                    <a:pt x="16593" y="14216"/>
                  </a:cubicBezTo>
                  <a:cubicBezTo>
                    <a:pt x="20139" y="15618"/>
                    <a:pt x="21106" y="16278"/>
                    <a:pt x="21106" y="17349"/>
                  </a:cubicBezTo>
                  <a:cubicBezTo>
                    <a:pt x="21106" y="18421"/>
                    <a:pt x="20139" y="19905"/>
                    <a:pt x="18849" y="20647"/>
                  </a:cubicBezTo>
                  <a:cubicBezTo>
                    <a:pt x="17560" y="21389"/>
                    <a:pt x="15948" y="21389"/>
                    <a:pt x="14175" y="21389"/>
                  </a:cubicBezTo>
                  <a:cubicBezTo>
                    <a:pt x="12402" y="21389"/>
                    <a:pt x="10467" y="21389"/>
                    <a:pt x="9339" y="20977"/>
                  </a:cubicBezTo>
                  <a:cubicBezTo>
                    <a:pt x="8210" y="20565"/>
                    <a:pt x="7888" y="19740"/>
                    <a:pt x="7566" y="18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4453246" y="190499"/>
              <a:ext cx="122275" cy="20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5" h="20881" fill="norm" stroke="1" extrusionOk="0">
                  <a:moveTo>
                    <a:pt x="14320" y="0"/>
                  </a:moveTo>
                  <a:cubicBezTo>
                    <a:pt x="12578" y="0"/>
                    <a:pt x="10836" y="0"/>
                    <a:pt x="8223" y="2012"/>
                  </a:cubicBezTo>
                  <a:cubicBezTo>
                    <a:pt x="5610" y="4024"/>
                    <a:pt x="2126" y="8047"/>
                    <a:pt x="733" y="11435"/>
                  </a:cubicBezTo>
                  <a:cubicBezTo>
                    <a:pt x="-661" y="14824"/>
                    <a:pt x="36" y="17576"/>
                    <a:pt x="1952" y="19271"/>
                  </a:cubicBezTo>
                  <a:cubicBezTo>
                    <a:pt x="3868" y="20965"/>
                    <a:pt x="7004" y="21600"/>
                    <a:pt x="10662" y="19800"/>
                  </a:cubicBezTo>
                  <a:cubicBezTo>
                    <a:pt x="14320" y="18000"/>
                    <a:pt x="18500" y="13765"/>
                    <a:pt x="19720" y="10588"/>
                  </a:cubicBezTo>
                  <a:cubicBezTo>
                    <a:pt x="20939" y="7412"/>
                    <a:pt x="19197" y="5294"/>
                    <a:pt x="17281" y="4341"/>
                  </a:cubicBezTo>
                  <a:cubicBezTo>
                    <a:pt x="15365" y="3388"/>
                    <a:pt x="13274" y="3600"/>
                    <a:pt x="11184" y="3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4629149" y="160631"/>
              <a:ext cx="158751" cy="19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0" y="2581"/>
                  </a:moveTo>
                  <a:cubicBezTo>
                    <a:pt x="864" y="1652"/>
                    <a:pt x="1728" y="723"/>
                    <a:pt x="2880" y="259"/>
                  </a:cubicBezTo>
                  <a:cubicBezTo>
                    <a:pt x="4032" y="-206"/>
                    <a:pt x="5472" y="-206"/>
                    <a:pt x="8352" y="1652"/>
                  </a:cubicBezTo>
                  <a:cubicBezTo>
                    <a:pt x="11232" y="3510"/>
                    <a:pt x="15552" y="7226"/>
                    <a:pt x="17568" y="10362"/>
                  </a:cubicBezTo>
                  <a:cubicBezTo>
                    <a:pt x="19584" y="13497"/>
                    <a:pt x="19296" y="16052"/>
                    <a:pt x="18576" y="17794"/>
                  </a:cubicBezTo>
                  <a:cubicBezTo>
                    <a:pt x="17856" y="19536"/>
                    <a:pt x="16704" y="20465"/>
                    <a:pt x="15408" y="20929"/>
                  </a:cubicBezTo>
                  <a:cubicBezTo>
                    <a:pt x="14112" y="21394"/>
                    <a:pt x="12672" y="21394"/>
                    <a:pt x="11664" y="19420"/>
                  </a:cubicBezTo>
                  <a:cubicBezTo>
                    <a:pt x="10656" y="17446"/>
                    <a:pt x="10080" y="13497"/>
                    <a:pt x="10944" y="10246"/>
                  </a:cubicBezTo>
                  <a:cubicBezTo>
                    <a:pt x="11808" y="6994"/>
                    <a:pt x="14112" y="4439"/>
                    <a:pt x="16128" y="3162"/>
                  </a:cubicBezTo>
                  <a:cubicBezTo>
                    <a:pt x="18144" y="1884"/>
                    <a:pt x="19872" y="1884"/>
                    <a:pt x="21600" y="1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4826595" y="20943"/>
              <a:ext cx="158155" cy="3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19" fill="norm" stroke="1" extrusionOk="0">
                  <a:moveTo>
                    <a:pt x="14607" y="10327"/>
                  </a:moveTo>
                  <a:cubicBezTo>
                    <a:pt x="13455" y="9909"/>
                    <a:pt x="12303" y="9490"/>
                    <a:pt x="11151" y="9490"/>
                  </a:cubicBezTo>
                  <a:cubicBezTo>
                    <a:pt x="9999" y="9490"/>
                    <a:pt x="8847" y="9909"/>
                    <a:pt x="6975" y="11232"/>
                  </a:cubicBezTo>
                  <a:cubicBezTo>
                    <a:pt x="5103" y="12556"/>
                    <a:pt x="2511" y="14786"/>
                    <a:pt x="1215" y="16319"/>
                  </a:cubicBezTo>
                  <a:cubicBezTo>
                    <a:pt x="-81" y="17852"/>
                    <a:pt x="-81" y="18688"/>
                    <a:pt x="63" y="19454"/>
                  </a:cubicBezTo>
                  <a:cubicBezTo>
                    <a:pt x="207" y="20221"/>
                    <a:pt x="495" y="20918"/>
                    <a:pt x="1359" y="21196"/>
                  </a:cubicBezTo>
                  <a:cubicBezTo>
                    <a:pt x="2223" y="21475"/>
                    <a:pt x="3663" y="21336"/>
                    <a:pt x="5391" y="20151"/>
                  </a:cubicBezTo>
                  <a:cubicBezTo>
                    <a:pt x="7119" y="18967"/>
                    <a:pt x="9135" y="16737"/>
                    <a:pt x="10575" y="13601"/>
                  </a:cubicBezTo>
                  <a:cubicBezTo>
                    <a:pt x="12015" y="10466"/>
                    <a:pt x="12879" y="6425"/>
                    <a:pt x="13311" y="3847"/>
                  </a:cubicBezTo>
                  <a:cubicBezTo>
                    <a:pt x="13743" y="1269"/>
                    <a:pt x="13743" y="154"/>
                    <a:pt x="13455" y="14"/>
                  </a:cubicBezTo>
                  <a:cubicBezTo>
                    <a:pt x="13167" y="-125"/>
                    <a:pt x="12591" y="711"/>
                    <a:pt x="12015" y="3150"/>
                  </a:cubicBezTo>
                  <a:cubicBezTo>
                    <a:pt x="11439" y="5589"/>
                    <a:pt x="10863" y="9630"/>
                    <a:pt x="11007" y="12347"/>
                  </a:cubicBezTo>
                  <a:cubicBezTo>
                    <a:pt x="11151" y="15065"/>
                    <a:pt x="12015" y="16458"/>
                    <a:pt x="13167" y="17294"/>
                  </a:cubicBezTo>
                  <a:cubicBezTo>
                    <a:pt x="14319" y="18130"/>
                    <a:pt x="15759" y="18409"/>
                    <a:pt x="16911" y="18200"/>
                  </a:cubicBezTo>
                  <a:cubicBezTo>
                    <a:pt x="18063" y="17991"/>
                    <a:pt x="18927" y="17294"/>
                    <a:pt x="19647" y="16458"/>
                  </a:cubicBezTo>
                  <a:cubicBezTo>
                    <a:pt x="20367" y="15622"/>
                    <a:pt x="20943" y="14647"/>
                    <a:pt x="21231" y="14507"/>
                  </a:cubicBezTo>
                  <a:cubicBezTo>
                    <a:pt x="21519" y="14368"/>
                    <a:pt x="21519" y="15065"/>
                    <a:pt x="21519" y="15761"/>
                  </a:cubicBezTo>
                  <a:cubicBezTo>
                    <a:pt x="21519" y="16458"/>
                    <a:pt x="21519" y="17155"/>
                    <a:pt x="21519" y="17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4991099" y="152400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5041900" y="175683"/>
              <a:ext cx="95250" cy="10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432"/>
                  </a:moveTo>
                  <a:cubicBezTo>
                    <a:pt x="0" y="4752"/>
                    <a:pt x="0" y="9072"/>
                    <a:pt x="0" y="12960"/>
                  </a:cubicBezTo>
                  <a:cubicBezTo>
                    <a:pt x="0" y="16848"/>
                    <a:pt x="0" y="20304"/>
                    <a:pt x="0" y="20952"/>
                  </a:cubicBezTo>
                  <a:cubicBezTo>
                    <a:pt x="0" y="21600"/>
                    <a:pt x="0" y="19440"/>
                    <a:pt x="480" y="16200"/>
                  </a:cubicBezTo>
                  <a:cubicBezTo>
                    <a:pt x="960" y="12960"/>
                    <a:pt x="1920" y="8640"/>
                    <a:pt x="3600" y="5400"/>
                  </a:cubicBezTo>
                  <a:cubicBezTo>
                    <a:pt x="5280" y="2160"/>
                    <a:pt x="7680" y="0"/>
                    <a:pt x="9600" y="0"/>
                  </a:cubicBezTo>
                  <a:cubicBezTo>
                    <a:pt x="11520" y="0"/>
                    <a:pt x="12960" y="2160"/>
                    <a:pt x="14880" y="5832"/>
                  </a:cubicBezTo>
                  <a:cubicBezTo>
                    <a:pt x="16800" y="9504"/>
                    <a:pt x="19200" y="14688"/>
                    <a:pt x="21600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5132512" y="154692"/>
              <a:ext cx="125288" cy="12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928" fill="norm" stroke="1" extrusionOk="0">
                  <a:moveTo>
                    <a:pt x="11589" y="12165"/>
                  </a:moveTo>
                  <a:cubicBezTo>
                    <a:pt x="12309" y="10423"/>
                    <a:pt x="13029" y="8681"/>
                    <a:pt x="13209" y="6591"/>
                  </a:cubicBezTo>
                  <a:cubicBezTo>
                    <a:pt x="13389" y="4500"/>
                    <a:pt x="13029" y="2062"/>
                    <a:pt x="11769" y="842"/>
                  </a:cubicBezTo>
                  <a:cubicBezTo>
                    <a:pt x="10509" y="-377"/>
                    <a:pt x="8349" y="-377"/>
                    <a:pt x="6189" y="1539"/>
                  </a:cubicBezTo>
                  <a:cubicBezTo>
                    <a:pt x="4029" y="3455"/>
                    <a:pt x="1869" y="7288"/>
                    <a:pt x="789" y="10075"/>
                  </a:cubicBezTo>
                  <a:cubicBezTo>
                    <a:pt x="-291" y="12862"/>
                    <a:pt x="-291" y="14604"/>
                    <a:pt x="969" y="16520"/>
                  </a:cubicBezTo>
                  <a:cubicBezTo>
                    <a:pt x="2229" y="18436"/>
                    <a:pt x="4749" y="20526"/>
                    <a:pt x="6729" y="20875"/>
                  </a:cubicBezTo>
                  <a:cubicBezTo>
                    <a:pt x="8709" y="21223"/>
                    <a:pt x="10149" y="19829"/>
                    <a:pt x="11589" y="18088"/>
                  </a:cubicBezTo>
                  <a:cubicBezTo>
                    <a:pt x="13029" y="16346"/>
                    <a:pt x="14469" y="14255"/>
                    <a:pt x="16089" y="14081"/>
                  </a:cubicBezTo>
                  <a:cubicBezTo>
                    <a:pt x="17709" y="13907"/>
                    <a:pt x="19509" y="15649"/>
                    <a:pt x="21309" y="17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5257800" y="147763"/>
              <a:ext cx="215395" cy="25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280" fill="norm" stroke="1" extrusionOk="0">
                  <a:moveTo>
                    <a:pt x="0" y="1949"/>
                  </a:moveTo>
                  <a:cubicBezTo>
                    <a:pt x="1059" y="1601"/>
                    <a:pt x="2118" y="1253"/>
                    <a:pt x="3071" y="1427"/>
                  </a:cubicBezTo>
                  <a:cubicBezTo>
                    <a:pt x="4024" y="1601"/>
                    <a:pt x="4871" y="2298"/>
                    <a:pt x="5718" y="3343"/>
                  </a:cubicBezTo>
                  <a:cubicBezTo>
                    <a:pt x="6565" y="4388"/>
                    <a:pt x="7412" y="5782"/>
                    <a:pt x="7729" y="6914"/>
                  </a:cubicBezTo>
                  <a:cubicBezTo>
                    <a:pt x="8047" y="8046"/>
                    <a:pt x="7835" y="8917"/>
                    <a:pt x="7412" y="9004"/>
                  </a:cubicBezTo>
                  <a:cubicBezTo>
                    <a:pt x="6988" y="9091"/>
                    <a:pt x="6353" y="8394"/>
                    <a:pt x="6141" y="7611"/>
                  </a:cubicBezTo>
                  <a:cubicBezTo>
                    <a:pt x="5929" y="6827"/>
                    <a:pt x="6141" y="5956"/>
                    <a:pt x="6882" y="4824"/>
                  </a:cubicBezTo>
                  <a:cubicBezTo>
                    <a:pt x="7624" y="3691"/>
                    <a:pt x="8894" y="2298"/>
                    <a:pt x="9953" y="1340"/>
                  </a:cubicBezTo>
                  <a:cubicBezTo>
                    <a:pt x="11012" y="382"/>
                    <a:pt x="11859" y="-141"/>
                    <a:pt x="12282" y="33"/>
                  </a:cubicBezTo>
                  <a:cubicBezTo>
                    <a:pt x="12706" y="207"/>
                    <a:pt x="12706" y="1078"/>
                    <a:pt x="12706" y="1949"/>
                  </a:cubicBezTo>
                  <a:cubicBezTo>
                    <a:pt x="12706" y="2820"/>
                    <a:pt x="12706" y="3691"/>
                    <a:pt x="12706" y="4562"/>
                  </a:cubicBezTo>
                  <a:cubicBezTo>
                    <a:pt x="12706" y="5433"/>
                    <a:pt x="12706" y="6304"/>
                    <a:pt x="13235" y="6653"/>
                  </a:cubicBezTo>
                  <a:cubicBezTo>
                    <a:pt x="13765" y="7001"/>
                    <a:pt x="14824" y="6827"/>
                    <a:pt x="15776" y="7001"/>
                  </a:cubicBezTo>
                  <a:cubicBezTo>
                    <a:pt x="16729" y="7175"/>
                    <a:pt x="17576" y="7698"/>
                    <a:pt x="18529" y="9265"/>
                  </a:cubicBezTo>
                  <a:cubicBezTo>
                    <a:pt x="19482" y="10833"/>
                    <a:pt x="20541" y="13446"/>
                    <a:pt x="21071" y="15275"/>
                  </a:cubicBezTo>
                  <a:cubicBezTo>
                    <a:pt x="21600" y="17104"/>
                    <a:pt x="21600" y="18149"/>
                    <a:pt x="21494" y="19107"/>
                  </a:cubicBezTo>
                  <a:cubicBezTo>
                    <a:pt x="21388" y="20065"/>
                    <a:pt x="21176" y="20936"/>
                    <a:pt x="20224" y="21198"/>
                  </a:cubicBezTo>
                  <a:cubicBezTo>
                    <a:pt x="19271" y="21459"/>
                    <a:pt x="17576" y="21111"/>
                    <a:pt x="16094" y="19978"/>
                  </a:cubicBezTo>
                  <a:cubicBezTo>
                    <a:pt x="14612" y="18846"/>
                    <a:pt x="13341" y="16930"/>
                    <a:pt x="12071" y="15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5750106" y="44450"/>
              <a:ext cx="288745" cy="25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17" fill="norm" stroke="1" extrusionOk="0">
                  <a:moveTo>
                    <a:pt x="2115" y="0"/>
                  </a:moveTo>
                  <a:cubicBezTo>
                    <a:pt x="1642" y="4641"/>
                    <a:pt x="1169" y="9283"/>
                    <a:pt x="854" y="12585"/>
                  </a:cubicBezTo>
                  <a:cubicBezTo>
                    <a:pt x="539" y="15888"/>
                    <a:pt x="381" y="17851"/>
                    <a:pt x="223" y="19279"/>
                  </a:cubicBezTo>
                  <a:cubicBezTo>
                    <a:pt x="66" y="20707"/>
                    <a:pt x="-92" y="21600"/>
                    <a:pt x="66" y="21511"/>
                  </a:cubicBezTo>
                  <a:cubicBezTo>
                    <a:pt x="223" y="21421"/>
                    <a:pt x="696" y="20350"/>
                    <a:pt x="1012" y="19369"/>
                  </a:cubicBezTo>
                  <a:cubicBezTo>
                    <a:pt x="1327" y="18387"/>
                    <a:pt x="1485" y="17494"/>
                    <a:pt x="1800" y="16691"/>
                  </a:cubicBezTo>
                  <a:cubicBezTo>
                    <a:pt x="2115" y="15888"/>
                    <a:pt x="2588" y="15174"/>
                    <a:pt x="3534" y="14817"/>
                  </a:cubicBezTo>
                  <a:cubicBezTo>
                    <a:pt x="4480" y="14460"/>
                    <a:pt x="5899" y="14460"/>
                    <a:pt x="7003" y="14281"/>
                  </a:cubicBezTo>
                  <a:cubicBezTo>
                    <a:pt x="8107" y="14102"/>
                    <a:pt x="8895" y="13745"/>
                    <a:pt x="9289" y="13121"/>
                  </a:cubicBezTo>
                  <a:cubicBezTo>
                    <a:pt x="9683" y="12496"/>
                    <a:pt x="9683" y="11603"/>
                    <a:pt x="9368" y="10889"/>
                  </a:cubicBezTo>
                  <a:cubicBezTo>
                    <a:pt x="9053" y="10175"/>
                    <a:pt x="8422" y="9640"/>
                    <a:pt x="7712" y="9461"/>
                  </a:cubicBezTo>
                  <a:cubicBezTo>
                    <a:pt x="7003" y="9283"/>
                    <a:pt x="6215" y="9461"/>
                    <a:pt x="5426" y="10086"/>
                  </a:cubicBezTo>
                  <a:cubicBezTo>
                    <a:pt x="4638" y="10711"/>
                    <a:pt x="3850" y="11782"/>
                    <a:pt x="3455" y="13121"/>
                  </a:cubicBezTo>
                  <a:cubicBezTo>
                    <a:pt x="3061" y="14460"/>
                    <a:pt x="3061" y="16066"/>
                    <a:pt x="3455" y="17226"/>
                  </a:cubicBezTo>
                  <a:cubicBezTo>
                    <a:pt x="3850" y="18387"/>
                    <a:pt x="4638" y="19101"/>
                    <a:pt x="5899" y="19547"/>
                  </a:cubicBezTo>
                  <a:cubicBezTo>
                    <a:pt x="7161" y="19993"/>
                    <a:pt x="8895" y="20172"/>
                    <a:pt x="11102" y="19101"/>
                  </a:cubicBezTo>
                  <a:cubicBezTo>
                    <a:pt x="13309" y="18030"/>
                    <a:pt x="15990" y="15709"/>
                    <a:pt x="17409" y="14102"/>
                  </a:cubicBezTo>
                  <a:cubicBezTo>
                    <a:pt x="18828" y="12496"/>
                    <a:pt x="18985" y="11603"/>
                    <a:pt x="18670" y="11336"/>
                  </a:cubicBezTo>
                  <a:cubicBezTo>
                    <a:pt x="18355" y="11068"/>
                    <a:pt x="17566" y="11425"/>
                    <a:pt x="16857" y="12050"/>
                  </a:cubicBezTo>
                  <a:cubicBezTo>
                    <a:pt x="16147" y="12674"/>
                    <a:pt x="15517" y="13567"/>
                    <a:pt x="15674" y="14013"/>
                  </a:cubicBezTo>
                  <a:cubicBezTo>
                    <a:pt x="15832" y="14460"/>
                    <a:pt x="16778" y="14460"/>
                    <a:pt x="17488" y="14906"/>
                  </a:cubicBezTo>
                  <a:cubicBezTo>
                    <a:pt x="18197" y="15352"/>
                    <a:pt x="18670" y="16245"/>
                    <a:pt x="19301" y="16780"/>
                  </a:cubicBezTo>
                  <a:cubicBezTo>
                    <a:pt x="19931" y="17316"/>
                    <a:pt x="20720" y="17494"/>
                    <a:pt x="21508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6071543" y="149406"/>
              <a:ext cx="51501" cy="13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1078" fill="norm" stroke="1" extrusionOk="0">
                  <a:moveTo>
                    <a:pt x="19568" y="477"/>
                  </a:moveTo>
                  <a:cubicBezTo>
                    <a:pt x="15415" y="140"/>
                    <a:pt x="11261" y="-198"/>
                    <a:pt x="7522" y="140"/>
                  </a:cubicBezTo>
                  <a:cubicBezTo>
                    <a:pt x="3784" y="477"/>
                    <a:pt x="461" y="1490"/>
                    <a:pt x="45" y="2671"/>
                  </a:cubicBezTo>
                  <a:cubicBezTo>
                    <a:pt x="-370" y="3852"/>
                    <a:pt x="2122" y="5202"/>
                    <a:pt x="6276" y="7396"/>
                  </a:cubicBezTo>
                  <a:cubicBezTo>
                    <a:pt x="10430" y="9589"/>
                    <a:pt x="16245" y="12627"/>
                    <a:pt x="18738" y="14990"/>
                  </a:cubicBezTo>
                  <a:cubicBezTo>
                    <a:pt x="21230" y="17352"/>
                    <a:pt x="20399" y="19039"/>
                    <a:pt x="17492" y="20052"/>
                  </a:cubicBezTo>
                  <a:cubicBezTo>
                    <a:pt x="14584" y="21064"/>
                    <a:pt x="9599" y="21402"/>
                    <a:pt x="7107" y="20727"/>
                  </a:cubicBezTo>
                  <a:cubicBezTo>
                    <a:pt x="4615" y="20052"/>
                    <a:pt x="4615" y="18364"/>
                    <a:pt x="5030" y="16677"/>
                  </a:cubicBezTo>
                  <a:cubicBezTo>
                    <a:pt x="5445" y="14990"/>
                    <a:pt x="6276" y="13302"/>
                    <a:pt x="7107" y="116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6206860" y="0"/>
              <a:ext cx="41540" cy="29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76" fill="norm" stroke="1" extrusionOk="0">
                  <a:moveTo>
                    <a:pt x="14715" y="0"/>
                  </a:moveTo>
                  <a:cubicBezTo>
                    <a:pt x="11475" y="3217"/>
                    <a:pt x="8235" y="6434"/>
                    <a:pt x="5535" y="9728"/>
                  </a:cubicBezTo>
                  <a:cubicBezTo>
                    <a:pt x="2835" y="13021"/>
                    <a:pt x="675" y="16391"/>
                    <a:pt x="135" y="18460"/>
                  </a:cubicBezTo>
                  <a:cubicBezTo>
                    <a:pt x="-405" y="20528"/>
                    <a:pt x="675" y="21294"/>
                    <a:pt x="3375" y="21447"/>
                  </a:cubicBezTo>
                  <a:cubicBezTo>
                    <a:pt x="6075" y="21600"/>
                    <a:pt x="10395" y="21140"/>
                    <a:pt x="13635" y="20528"/>
                  </a:cubicBezTo>
                  <a:cubicBezTo>
                    <a:pt x="16875" y="19915"/>
                    <a:pt x="19035" y="19149"/>
                    <a:pt x="21195" y="18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6210300" y="152400"/>
              <a:ext cx="1206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6720416" y="94705"/>
              <a:ext cx="99485" cy="16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21600" y="4930"/>
                  </a:moveTo>
                  <a:cubicBezTo>
                    <a:pt x="20681" y="3580"/>
                    <a:pt x="19762" y="2230"/>
                    <a:pt x="16774" y="1285"/>
                  </a:cubicBezTo>
                  <a:cubicBezTo>
                    <a:pt x="13787" y="340"/>
                    <a:pt x="8732" y="-200"/>
                    <a:pt x="5285" y="70"/>
                  </a:cubicBezTo>
                  <a:cubicBezTo>
                    <a:pt x="1838" y="340"/>
                    <a:pt x="0" y="1420"/>
                    <a:pt x="0" y="3310"/>
                  </a:cubicBezTo>
                  <a:cubicBezTo>
                    <a:pt x="0" y="5200"/>
                    <a:pt x="1838" y="7900"/>
                    <a:pt x="4596" y="10195"/>
                  </a:cubicBezTo>
                  <a:cubicBezTo>
                    <a:pt x="7353" y="12490"/>
                    <a:pt x="11030" y="14380"/>
                    <a:pt x="12868" y="16000"/>
                  </a:cubicBezTo>
                  <a:cubicBezTo>
                    <a:pt x="14706" y="17620"/>
                    <a:pt x="14706" y="18970"/>
                    <a:pt x="12868" y="19915"/>
                  </a:cubicBezTo>
                  <a:cubicBezTo>
                    <a:pt x="11030" y="20860"/>
                    <a:pt x="7353" y="21400"/>
                    <a:pt x="5055" y="20995"/>
                  </a:cubicBezTo>
                  <a:cubicBezTo>
                    <a:pt x="2757" y="20590"/>
                    <a:pt x="1838" y="19240"/>
                    <a:pt x="2298" y="18025"/>
                  </a:cubicBezTo>
                  <a:cubicBezTo>
                    <a:pt x="2757" y="16810"/>
                    <a:pt x="4596" y="15730"/>
                    <a:pt x="6434" y="14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6855797" y="95249"/>
              <a:ext cx="446704" cy="28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26" fill="norm" stroke="1" extrusionOk="0">
                  <a:moveTo>
                    <a:pt x="4996" y="2859"/>
                  </a:moveTo>
                  <a:cubicBezTo>
                    <a:pt x="5098" y="2065"/>
                    <a:pt x="5200" y="1271"/>
                    <a:pt x="4996" y="794"/>
                  </a:cubicBezTo>
                  <a:cubicBezTo>
                    <a:pt x="4793" y="318"/>
                    <a:pt x="4283" y="159"/>
                    <a:pt x="3672" y="79"/>
                  </a:cubicBezTo>
                  <a:cubicBezTo>
                    <a:pt x="3060" y="0"/>
                    <a:pt x="2347" y="0"/>
                    <a:pt x="1736" y="397"/>
                  </a:cubicBezTo>
                  <a:cubicBezTo>
                    <a:pt x="1125" y="794"/>
                    <a:pt x="615" y="1588"/>
                    <a:pt x="310" y="2382"/>
                  </a:cubicBezTo>
                  <a:cubicBezTo>
                    <a:pt x="4" y="3176"/>
                    <a:pt x="-98" y="3971"/>
                    <a:pt x="106" y="4368"/>
                  </a:cubicBezTo>
                  <a:cubicBezTo>
                    <a:pt x="310" y="4765"/>
                    <a:pt x="819" y="4765"/>
                    <a:pt x="1328" y="4685"/>
                  </a:cubicBezTo>
                  <a:cubicBezTo>
                    <a:pt x="1838" y="4606"/>
                    <a:pt x="2347" y="4447"/>
                    <a:pt x="2857" y="4209"/>
                  </a:cubicBezTo>
                  <a:cubicBezTo>
                    <a:pt x="3366" y="3971"/>
                    <a:pt x="3876" y="3653"/>
                    <a:pt x="4130" y="3891"/>
                  </a:cubicBezTo>
                  <a:cubicBezTo>
                    <a:pt x="4385" y="4129"/>
                    <a:pt x="4385" y="4924"/>
                    <a:pt x="3876" y="7147"/>
                  </a:cubicBezTo>
                  <a:cubicBezTo>
                    <a:pt x="3366" y="9371"/>
                    <a:pt x="2347" y="13024"/>
                    <a:pt x="1685" y="15326"/>
                  </a:cubicBezTo>
                  <a:cubicBezTo>
                    <a:pt x="1023" y="17629"/>
                    <a:pt x="717" y="18582"/>
                    <a:pt x="462" y="19535"/>
                  </a:cubicBezTo>
                  <a:cubicBezTo>
                    <a:pt x="208" y="20488"/>
                    <a:pt x="4" y="21441"/>
                    <a:pt x="208" y="21521"/>
                  </a:cubicBezTo>
                  <a:cubicBezTo>
                    <a:pt x="411" y="21600"/>
                    <a:pt x="1023" y="20806"/>
                    <a:pt x="2042" y="18582"/>
                  </a:cubicBezTo>
                  <a:cubicBezTo>
                    <a:pt x="3060" y="16359"/>
                    <a:pt x="4487" y="12706"/>
                    <a:pt x="5404" y="10244"/>
                  </a:cubicBezTo>
                  <a:cubicBezTo>
                    <a:pt x="6321" y="7782"/>
                    <a:pt x="6728" y="6512"/>
                    <a:pt x="7034" y="5400"/>
                  </a:cubicBezTo>
                  <a:cubicBezTo>
                    <a:pt x="7340" y="4288"/>
                    <a:pt x="7544" y="3335"/>
                    <a:pt x="7493" y="3256"/>
                  </a:cubicBezTo>
                  <a:cubicBezTo>
                    <a:pt x="7442" y="3176"/>
                    <a:pt x="7136" y="3971"/>
                    <a:pt x="6983" y="4765"/>
                  </a:cubicBezTo>
                  <a:cubicBezTo>
                    <a:pt x="6830" y="5559"/>
                    <a:pt x="6830" y="6353"/>
                    <a:pt x="7085" y="6909"/>
                  </a:cubicBezTo>
                  <a:cubicBezTo>
                    <a:pt x="7340" y="7465"/>
                    <a:pt x="7849" y="7782"/>
                    <a:pt x="8308" y="7703"/>
                  </a:cubicBezTo>
                  <a:cubicBezTo>
                    <a:pt x="8766" y="7624"/>
                    <a:pt x="9174" y="7147"/>
                    <a:pt x="9938" y="6591"/>
                  </a:cubicBezTo>
                  <a:cubicBezTo>
                    <a:pt x="10702" y="6035"/>
                    <a:pt x="11823" y="5400"/>
                    <a:pt x="12638" y="4924"/>
                  </a:cubicBezTo>
                  <a:cubicBezTo>
                    <a:pt x="13453" y="4447"/>
                    <a:pt x="13962" y="4129"/>
                    <a:pt x="14370" y="3653"/>
                  </a:cubicBezTo>
                  <a:cubicBezTo>
                    <a:pt x="14777" y="3176"/>
                    <a:pt x="15083" y="2541"/>
                    <a:pt x="14981" y="2144"/>
                  </a:cubicBezTo>
                  <a:cubicBezTo>
                    <a:pt x="14879" y="1747"/>
                    <a:pt x="14370" y="1588"/>
                    <a:pt x="13911" y="1826"/>
                  </a:cubicBezTo>
                  <a:cubicBezTo>
                    <a:pt x="13453" y="2065"/>
                    <a:pt x="13045" y="2700"/>
                    <a:pt x="12791" y="3494"/>
                  </a:cubicBezTo>
                  <a:cubicBezTo>
                    <a:pt x="12536" y="4288"/>
                    <a:pt x="12434" y="5241"/>
                    <a:pt x="12638" y="5797"/>
                  </a:cubicBezTo>
                  <a:cubicBezTo>
                    <a:pt x="12842" y="6353"/>
                    <a:pt x="13351" y="6512"/>
                    <a:pt x="13708" y="6194"/>
                  </a:cubicBezTo>
                  <a:cubicBezTo>
                    <a:pt x="14064" y="5876"/>
                    <a:pt x="14268" y="5082"/>
                    <a:pt x="14523" y="4368"/>
                  </a:cubicBezTo>
                  <a:cubicBezTo>
                    <a:pt x="14777" y="3653"/>
                    <a:pt x="15083" y="3018"/>
                    <a:pt x="15491" y="2859"/>
                  </a:cubicBezTo>
                  <a:cubicBezTo>
                    <a:pt x="15898" y="2700"/>
                    <a:pt x="16408" y="3018"/>
                    <a:pt x="16866" y="3494"/>
                  </a:cubicBezTo>
                  <a:cubicBezTo>
                    <a:pt x="17325" y="3971"/>
                    <a:pt x="17732" y="4606"/>
                    <a:pt x="17987" y="5559"/>
                  </a:cubicBezTo>
                  <a:cubicBezTo>
                    <a:pt x="18242" y="6512"/>
                    <a:pt x="18344" y="7782"/>
                    <a:pt x="18191" y="8656"/>
                  </a:cubicBezTo>
                  <a:cubicBezTo>
                    <a:pt x="18038" y="9529"/>
                    <a:pt x="17630" y="10006"/>
                    <a:pt x="17427" y="9768"/>
                  </a:cubicBezTo>
                  <a:cubicBezTo>
                    <a:pt x="17223" y="9529"/>
                    <a:pt x="17223" y="8576"/>
                    <a:pt x="17936" y="6829"/>
                  </a:cubicBezTo>
                  <a:cubicBezTo>
                    <a:pt x="18649" y="5082"/>
                    <a:pt x="20076" y="2541"/>
                    <a:pt x="215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7315200" y="87768"/>
              <a:ext cx="169896" cy="15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00" fill="norm" stroke="1" extrusionOk="0">
                  <a:moveTo>
                    <a:pt x="0" y="4415"/>
                  </a:moveTo>
                  <a:cubicBezTo>
                    <a:pt x="1067" y="5268"/>
                    <a:pt x="2133" y="6121"/>
                    <a:pt x="3333" y="6121"/>
                  </a:cubicBezTo>
                  <a:cubicBezTo>
                    <a:pt x="4533" y="6121"/>
                    <a:pt x="5867" y="5268"/>
                    <a:pt x="6933" y="4131"/>
                  </a:cubicBezTo>
                  <a:cubicBezTo>
                    <a:pt x="8000" y="2994"/>
                    <a:pt x="8800" y="1573"/>
                    <a:pt x="8533" y="863"/>
                  </a:cubicBezTo>
                  <a:cubicBezTo>
                    <a:pt x="8267" y="152"/>
                    <a:pt x="6933" y="152"/>
                    <a:pt x="5333" y="1289"/>
                  </a:cubicBezTo>
                  <a:cubicBezTo>
                    <a:pt x="3733" y="2426"/>
                    <a:pt x="1867" y="4700"/>
                    <a:pt x="933" y="6547"/>
                  </a:cubicBezTo>
                  <a:cubicBezTo>
                    <a:pt x="0" y="8394"/>
                    <a:pt x="0" y="9815"/>
                    <a:pt x="400" y="11094"/>
                  </a:cubicBezTo>
                  <a:cubicBezTo>
                    <a:pt x="800" y="12373"/>
                    <a:pt x="1600" y="13510"/>
                    <a:pt x="4133" y="12800"/>
                  </a:cubicBezTo>
                  <a:cubicBezTo>
                    <a:pt x="6667" y="12089"/>
                    <a:pt x="10933" y="9531"/>
                    <a:pt x="13467" y="7684"/>
                  </a:cubicBezTo>
                  <a:cubicBezTo>
                    <a:pt x="16000" y="5836"/>
                    <a:pt x="16800" y="4700"/>
                    <a:pt x="17200" y="3279"/>
                  </a:cubicBezTo>
                  <a:cubicBezTo>
                    <a:pt x="17600" y="1857"/>
                    <a:pt x="17600" y="152"/>
                    <a:pt x="17333" y="10"/>
                  </a:cubicBezTo>
                  <a:cubicBezTo>
                    <a:pt x="17067" y="-132"/>
                    <a:pt x="16533" y="1289"/>
                    <a:pt x="16267" y="2710"/>
                  </a:cubicBezTo>
                  <a:cubicBezTo>
                    <a:pt x="16000" y="4131"/>
                    <a:pt x="16000" y="5552"/>
                    <a:pt x="16933" y="7968"/>
                  </a:cubicBezTo>
                  <a:cubicBezTo>
                    <a:pt x="17867" y="10384"/>
                    <a:pt x="19733" y="13794"/>
                    <a:pt x="20667" y="16210"/>
                  </a:cubicBezTo>
                  <a:cubicBezTo>
                    <a:pt x="21600" y="18626"/>
                    <a:pt x="21600" y="20047"/>
                    <a:pt x="20933" y="20757"/>
                  </a:cubicBezTo>
                  <a:cubicBezTo>
                    <a:pt x="20267" y="21468"/>
                    <a:pt x="18933" y="21468"/>
                    <a:pt x="17600" y="21326"/>
                  </a:cubicBezTo>
                  <a:cubicBezTo>
                    <a:pt x="16267" y="21184"/>
                    <a:pt x="14933" y="20900"/>
                    <a:pt x="13600" y="20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71450" y="889425"/>
              <a:ext cx="3638727" cy="43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9" fill="norm" stroke="1" extrusionOk="0">
                  <a:moveTo>
                    <a:pt x="0" y="21579"/>
                  </a:moveTo>
                  <a:cubicBezTo>
                    <a:pt x="440" y="20097"/>
                    <a:pt x="879" y="18614"/>
                    <a:pt x="1344" y="17555"/>
                  </a:cubicBezTo>
                  <a:cubicBezTo>
                    <a:pt x="1808" y="16497"/>
                    <a:pt x="2298" y="15861"/>
                    <a:pt x="2775" y="15279"/>
                  </a:cubicBezTo>
                  <a:cubicBezTo>
                    <a:pt x="3253" y="14697"/>
                    <a:pt x="3717" y="14167"/>
                    <a:pt x="4182" y="13638"/>
                  </a:cubicBezTo>
                  <a:cubicBezTo>
                    <a:pt x="4647" y="13108"/>
                    <a:pt x="5111" y="12579"/>
                    <a:pt x="5607" y="12050"/>
                  </a:cubicBezTo>
                  <a:cubicBezTo>
                    <a:pt x="6103" y="11520"/>
                    <a:pt x="6631" y="10991"/>
                    <a:pt x="7114" y="10567"/>
                  </a:cubicBezTo>
                  <a:cubicBezTo>
                    <a:pt x="7598" y="10144"/>
                    <a:pt x="8037" y="9826"/>
                    <a:pt x="8489" y="9455"/>
                  </a:cubicBezTo>
                  <a:cubicBezTo>
                    <a:pt x="8941" y="9085"/>
                    <a:pt x="9406" y="8661"/>
                    <a:pt x="9890" y="8291"/>
                  </a:cubicBezTo>
                  <a:cubicBezTo>
                    <a:pt x="10373" y="7920"/>
                    <a:pt x="10875" y="7603"/>
                    <a:pt x="11390" y="7179"/>
                  </a:cubicBezTo>
                  <a:cubicBezTo>
                    <a:pt x="11905" y="6755"/>
                    <a:pt x="12433" y="6226"/>
                    <a:pt x="12960" y="5803"/>
                  </a:cubicBezTo>
                  <a:cubicBezTo>
                    <a:pt x="13487" y="5379"/>
                    <a:pt x="14015" y="5061"/>
                    <a:pt x="14542" y="4691"/>
                  </a:cubicBezTo>
                  <a:cubicBezTo>
                    <a:pt x="15070" y="4320"/>
                    <a:pt x="15597" y="3897"/>
                    <a:pt x="16112" y="3526"/>
                  </a:cubicBezTo>
                  <a:cubicBezTo>
                    <a:pt x="16627" y="3155"/>
                    <a:pt x="17129" y="2838"/>
                    <a:pt x="17613" y="2467"/>
                  </a:cubicBezTo>
                  <a:cubicBezTo>
                    <a:pt x="18096" y="2097"/>
                    <a:pt x="18561" y="1673"/>
                    <a:pt x="19026" y="1303"/>
                  </a:cubicBezTo>
                  <a:cubicBezTo>
                    <a:pt x="19490" y="932"/>
                    <a:pt x="19955" y="614"/>
                    <a:pt x="20350" y="403"/>
                  </a:cubicBezTo>
                  <a:cubicBezTo>
                    <a:pt x="20746" y="191"/>
                    <a:pt x="21073" y="85"/>
                    <a:pt x="21286" y="32"/>
                  </a:cubicBezTo>
                  <a:cubicBezTo>
                    <a:pt x="21500" y="-21"/>
                    <a:pt x="21600" y="-21"/>
                    <a:pt x="21587" y="138"/>
                  </a:cubicBezTo>
                  <a:cubicBezTo>
                    <a:pt x="21575" y="297"/>
                    <a:pt x="21449" y="614"/>
                    <a:pt x="21324" y="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260350" y="1041400"/>
              <a:ext cx="3384550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" y="21194"/>
                    <a:pt x="81" y="20789"/>
                    <a:pt x="270" y="20535"/>
                  </a:cubicBezTo>
                  <a:cubicBezTo>
                    <a:pt x="459" y="20282"/>
                    <a:pt x="797" y="20180"/>
                    <a:pt x="1223" y="19876"/>
                  </a:cubicBezTo>
                  <a:cubicBezTo>
                    <a:pt x="1648" y="19572"/>
                    <a:pt x="2161" y="19065"/>
                    <a:pt x="2695" y="18406"/>
                  </a:cubicBezTo>
                  <a:cubicBezTo>
                    <a:pt x="3229" y="17746"/>
                    <a:pt x="3782" y="16935"/>
                    <a:pt x="4336" y="16175"/>
                  </a:cubicBezTo>
                  <a:cubicBezTo>
                    <a:pt x="4890" y="15414"/>
                    <a:pt x="5444" y="14704"/>
                    <a:pt x="5923" y="14096"/>
                  </a:cubicBezTo>
                  <a:cubicBezTo>
                    <a:pt x="6403" y="13487"/>
                    <a:pt x="6808" y="12980"/>
                    <a:pt x="7247" y="12423"/>
                  </a:cubicBezTo>
                  <a:cubicBezTo>
                    <a:pt x="7686" y="11865"/>
                    <a:pt x="8159" y="11256"/>
                    <a:pt x="8618" y="10749"/>
                  </a:cubicBezTo>
                  <a:cubicBezTo>
                    <a:pt x="9078" y="10242"/>
                    <a:pt x="9523" y="9837"/>
                    <a:pt x="9976" y="9431"/>
                  </a:cubicBezTo>
                  <a:cubicBezTo>
                    <a:pt x="10429" y="9025"/>
                    <a:pt x="10888" y="8620"/>
                    <a:pt x="11367" y="8163"/>
                  </a:cubicBezTo>
                  <a:cubicBezTo>
                    <a:pt x="11847" y="7707"/>
                    <a:pt x="12347" y="7200"/>
                    <a:pt x="12806" y="6794"/>
                  </a:cubicBezTo>
                  <a:cubicBezTo>
                    <a:pt x="13265" y="6389"/>
                    <a:pt x="13684" y="6085"/>
                    <a:pt x="14123" y="5679"/>
                  </a:cubicBezTo>
                  <a:cubicBezTo>
                    <a:pt x="14562" y="5273"/>
                    <a:pt x="15021" y="4766"/>
                    <a:pt x="15460" y="4310"/>
                  </a:cubicBezTo>
                  <a:cubicBezTo>
                    <a:pt x="15899" y="3854"/>
                    <a:pt x="16318" y="3448"/>
                    <a:pt x="16798" y="2941"/>
                  </a:cubicBezTo>
                  <a:cubicBezTo>
                    <a:pt x="17277" y="2434"/>
                    <a:pt x="17818" y="1825"/>
                    <a:pt x="18392" y="1318"/>
                  </a:cubicBezTo>
                  <a:cubicBezTo>
                    <a:pt x="18966" y="811"/>
                    <a:pt x="19574" y="406"/>
                    <a:pt x="20114" y="203"/>
                  </a:cubicBezTo>
                  <a:cubicBezTo>
                    <a:pt x="20654" y="0"/>
                    <a:pt x="2112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63500" y="1912346"/>
              <a:ext cx="31750" cy="32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0" y="1628"/>
                  </a:moveTo>
                  <a:cubicBezTo>
                    <a:pt x="1440" y="781"/>
                    <a:pt x="2880" y="-66"/>
                    <a:pt x="3600" y="5"/>
                  </a:cubicBezTo>
                  <a:cubicBezTo>
                    <a:pt x="4320" y="75"/>
                    <a:pt x="4320" y="1063"/>
                    <a:pt x="4320" y="3605"/>
                  </a:cubicBezTo>
                  <a:cubicBezTo>
                    <a:pt x="4320" y="6146"/>
                    <a:pt x="4320" y="10240"/>
                    <a:pt x="7200" y="13487"/>
                  </a:cubicBezTo>
                  <a:cubicBezTo>
                    <a:pt x="10080" y="16734"/>
                    <a:pt x="15840" y="19134"/>
                    <a:pt x="21600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168932" y="2077911"/>
              <a:ext cx="36471" cy="5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7" h="19627" fill="norm" stroke="1" extrusionOk="0">
                  <a:moveTo>
                    <a:pt x="11583" y="3823"/>
                  </a:moveTo>
                  <a:cubicBezTo>
                    <a:pt x="7036" y="5983"/>
                    <a:pt x="2489" y="8143"/>
                    <a:pt x="783" y="11023"/>
                  </a:cubicBezTo>
                  <a:cubicBezTo>
                    <a:pt x="-922" y="13903"/>
                    <a:pt x="215" y="17503"/>
                    <a:pt x="3625" y="18943"/>
                  </a:cubicBezTo>
                  <a:cubicBezTo>
                    <a:pt x="7036" y="20383"/>
                    <a:pt x="12720" y="19663"/>
                    <a:pt x="16131" y="15703"/>
                  </a:cubicBezTo>
                  <a:cubicBezTo>
                    <a:pt x="19541" y="11743"/>
                    <a:pt x="20678" y="4543"/>
                    <a:pt x="18404" y="1663"/>
                  </a:cubicBezTo>
                  <a:cubicBezTo>
                    <a:pt x="16131" y="-1217"/>
                    <a:pt x="10446" y="223"/>
                    <a:pt x="4762" y="1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965733" y="1779282"/>
              <a:ext cx="259817" cy="41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22" fill="norm" stroke="1" extrusionOk="0">
                  <a:moveTo>
                    <a:pt x="21029" y="1250"/>
                  </a:moveTo>
                  <a:cubicBezTo>
                    <a:pt x="20502" y="811"/>
                    <a:pt x="19976" y="373"/>
                    <a:pt x="18395" y="153"/>
                  </a:cubicBezTo>
                  <a:cubicBezTo>
                    <a:pt x="16815" y="-66"/>
                    <a:pt x="14180" y="-66"/>
                    <a:pt x="12073" y="263"/>
                  </a:cubicBezTo>
                  <a:cubicBezTo>
                    <a:pt x="9966" y="592"/>
                    <a:pt x="8385" y="1250"/>
                    <a:pt x="7068" y="2785"/>
                  </a:cubicBezTo>
                  <a:cubicBezTo>
                    <a:pt x="5751" y="4320"/>
                    <a:pt x="4697" y="6732"/>
                    <a:pt x="3644" y="9199"/>
                  </a:cubicBezTo>
                  <a:cubicBezTo>
                    <a:pt x="2590" y="11666"/>
                    <a:pt x="1536" y="14188"/>
                    <a:pt x="922" y="15778"/>
                  </a:cubicBezTo>
                  <a:cubicBezTo>
                    <a:pt x="307" y="17368"/>
                    <a:pt x="132" y="18025"/>
                    <a:pt x="44" y="18793"/>
                  </a:cubicBezTo>
                  <a:cubicBezTo>
                    <a:pt x="-44" y="19560"/>
                    <a:pt x="-44" y="20438"/>
                    <a:pt x="483" y="20931"/>
                  </a:cubicBezTo>
                  <a:cubicBezTo>
                    <a:pt x="1010" y="21424"/>
                    <a:pt x="2063" y="21534"/>
                    <a:pt x="4873" y="21315"/>
                  </a:cubicBezTo>
                  <a:cubicBezTo>
                    <a:pt x="7683" y="21095"/>
                    <a:pt x="12249" y="20547"/>
                    <a:pt x="15322" y="19999"/>
                  </a:cubicBezTo>
                  <a:cubicBezTo>
                    <a:pt x="18395" y="19451"/>
                    <a:pt x="19976" y="18903"/>
                    <a:pt x="21556" y="18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1009650" y="1968500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1325033" y="1775737"/>
              <a:ext cx="237067" cy="37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130"/>
                  </a:moveTo>
                  <a:cubicBezTo>
                    <a:pt x="18514" y="8"/>
                    <a:pt x="15429" y="-113"/>
                    <a:pt x="13018" y="190"/>
                  </a:cubicBezTo>
                  <a:cubicBezTo>
                    <a:pt x="10607" y="494"/>
                    <a:pt x="8871" y="1222"/>
                    <a:pt x="7521" y="2617"/>
                  </a:cubicBezTo>
                  <a:cubicBezTo>
                    <a:pt x="6171" y="4013"/>
                    <a:pt x="5207" y="6076"/>
                    <a:pt x="4146" y="8381"/>
                  </a:cubicBezTo>
                  <a:cubicBezTo>
                    <a:pt x="3086" y="10687"/>
                    <a:pt x="1929" y="13235"/>
                    <a:pt x="1157" y="15116"/>
                  </a:cubicBezTo>
                  <a:cubicBezTo>
                    <a:pt x="386" y="16997"/>
                    <a:pt x="0" y="18211"/>
                    <a:pt x="0" y="19121"/>
                  </a:cubicBezTo>
                  <a:cubicBezTo>
                    <a:pt x="0" y="20031"/>
                    <a:pt x="386" y="20638"/>
                    <a:pt x="1061" y="21002"/>
                  </a:cubicBezTo>
                  <a:cubicBezTo>
                    <a:pt x="1736" y="21366"/>
                    <a:pt x="2700" y="21487"/>
                    <a:pt x="5111" y="21305"/>
                  </a:cubicBezTo>
                  <a:cubicBezTo>
                    <a:pt x="7521" y="21123"/>
                    <a:pt x="11379" y="20638"/>
                    <a:pt x="15236" y="20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1670050" y="1795277"/>
              <a:ext cx="189175" cy="50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092" fill="norm" stroke="1" extrusionOk="0">
                  <a:moveTo>
                    <a:pt x="2160" y="4359"/>
                  </a:moveTo>
                  <a:cubicBezTo>
                    <a:pt x="1680" y="6233"/>
                    <a:pt x="1200" y="8108"/>
                    <a:pt x="840" y="10517"/>
                  </a:cubicBezTo>
                  <a:cubicBezTo>
                    <a:pt x="480" y="12927"/>
                    <a:pt x="240" y="15873"/>
                    <a:pt x="120" y="17613"/>
                  </a:cubicBezTo>
                  <a:cubicBezTo>
                    <a:pt x="0" y="19354"/>
                    <a:pt x="0" y="19889"/>
                    <a:pt x="0" y="20425"/>
                  </a:cubicBezTo>
                  <a:cubicBezTo>
                    <a:pt x="0" y="20960"/>
                    <a:pt x="0" y="21496"/>
                    <a:pt x="240" y="20648"/>
                  </a:cubicBezTo>
                  <a:cubicBezTo>
                    <a:pt x="480" y="19800"/>
                    <a:pt x="960" y="17569"/>
                    <a:pt x="1440" y="14802"/>
                  </a:cubicBezTo>
                  <a:cubicBezTo>
                    <a:pt x="1920" y="12035"/>
                    <a:pt x="2400" y="8732"/>
                    <a:pt x="3480" y="6189"/>
                  </a:cubicBezTo>
                  <a:cubicBezTo>
                    <a:pt x="4560" y="3645"/>
                    <a:pt x="6240" y="1860"/>
                    <a:pt x="7680" y="922"/>
                  </a:cubicBezTo>
                  <a:cubicBezTo>
                    <a:pt x="9120" y="-15"/>
                    <a:pt x="10320" y="-104"/>
                    <a:pt x="11160" y="75"/>
                  </a:cubicBezTo>
                  <a:cubicBezTo>
                    <a:pt x="12000" y="253"/>
                    <a:pt x="12480" y="699"/>
                    <a:pt x="12720" y="1413"/>
                  </a:cubicBezTo>
                  <a:cubicBezTo>
                    <a:pt x="12960" y="2127"/>
                    <a:pt x="12960" y="3109"/>
                    <a:pt x="12720" y="3823"/>
                  </a:cubicBezTo>
                  <a:cubicBezTo>
                    <a:pt x="12480" y="4537"/>
                    <a:pt x="12000" y="4984"/>
                    <a:pt x="12240" y="5341"/>
                  </a:cubicBezTo>
                  <a:cubicBezTo>
                    <a:pt x="12480" y="5698"/>
                    <a:pt x="13440" y="5965"/>
                    <a:pt x="15120" y="6546"/>
                  </a:cubicBezTo>
                  <a:cubicBezTo>
                    <a:pt x="16800" y="7126"/>
                    <a:pt x="19200" y="8018"/>
                    <a:pt x="20400" y="8777"/>
                  </a:cubicBezTo>
                  <a:cubicBezTo>
                    <a:pt x="21600" y="9536"/>
                    <a:pt x="21600" y="10160"/>
                    <a:pt x="21240" y="10651"/>
                  </a:cubicBezTo>
                  <a:cubicBezTo>
                    <a:pt x="20880" y="11142"/>
                    <a:pt x="20160" y="11499"/>
                    <a:pt x="19200" y="11722"/>
                  </a:cubicBezTo>
                  <a:cubicBezTo>
                    <a:pt x="18240" y="11946"/>
                    <a:pt x="17040" y="12035"/>
                    <a:pt x="15600" y="11946"/>
                  </a:cubicBezTo>
                  <a:cubicBezTo>
                    <a:pt x="14160" y="11856"/>
                    <a:pt x="12480" y="11589"/>
                    <a:pt x="10800" y="11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1918642" y="1968500"/>
              <a:ext cx="63777" cy="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314" fill="norm" stroke="1" extrusionOk="0">
                  <a:moveTo>
                    <a:pt x="14322" y="9000"/>
                  </a:moveTo>
                  <a:cubicBezTo>
                    <a:pt x="10838" y="9000"/>
                    <a:pt x="7355" y="9000"/>
                    <a:pt x="4567" y="10200"/>
                  </a:cubicBezTo>
                  <a:cubicBezTo>
                    <a:pt x="1780" y="11400"/>
                    <a:pt x="-310" y="13800"/>
                    <a:pt x="38" y="15900"/>
                  </a:cubicBezTo>
                  <a:cubicBezTo>
                    <a:pt x="387" y="18000"/>
                    <a:pt x="3174" y="19800"/>
                    <a:pt x="6658" y="20700"/>
                  </a:cubicBezTo>
                  <a:cubicBezTo>
                    <a:pt x="10142" y="21600"/>
                    <a:pt x="14322" y="21600"/>
                    <a:pt x="17109" y="20100"/>
                  </a:cubicBezTo>
                  <a:cubicBezTo>
                    <a:pt x="19896" y="18600"/>
                    <a:pt x="21290" y="15600"/>
                    <a:pt x="20942" y="12900"/>
                  </a:cubicBezTo>
                  <a:cubicBezTo>
                    <a:pt x="20593" y="10200"/>
                    <a:pt x="18503" y="7800"/>
                    <a:pt x="15367" y="5700"/>
                  </a:cubicBezTo>
                  <a:cubicBezTo>
                    <a:pt x="12232" y="3600"/>
                    <a:pt x="8051" y="1800"/>
                    <a:pt x="38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1766242" y="1666108"/>
              <a:ext cx="132409" cy="12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90" fill="norm" stroke="1" extrusionOk="0">
                  <a:moveTo>
                    <a:pt x="3961" y="2830"/>
                  </a:moveTo>
                  <a:cubicBezTo>
                    <a:pt x="3618" y="4630"/>
                    <a:pt x="3276" y="6430"/>
                    <a:pt x="2418" y="9670"/>
                  </a:cubicBezTo>
                  <a:cubicBezTo>
                    <a:pt x="1561" y="12910"/>
                    <a:pt x="190" y="17590"/>
                    <a:pt x="18" y="19030"/>
                  </a:cubicBezTo>
                  <a:cubicBezTo>
                    <a:pt x="-153" y="20470"/>
                    <a:pt x="876" y="18670"/>
                    <a:pt x="2247" y="15790"/>
                  </a:cubicBezTo>
                  <a:cubicBezTo>
                    <a:pt x="3618" y="12910"/>
                    <a:pt x="5333" y="8950"/>
                    <a:pt x="6876" y="5890"/>
                  </a:cubicBezTo>
                  <a:cubicBezTo>
                    <a:pt x="8418" y="2830"/>
                    <a:pt x="9790" y="670"/>
                    <a:pt x="11333" y="130"/>
                  </a:cubicBezTo>
                  <a:cubicBezTo>
                    <a:pt x="12876" y="-410"/>
                    <a:pt x="14590" y="670"/>
                    <a:pt x="16304" y="4450"/>
                  </a:cubicBezTo>
                  <a:cubicBezTo>
                    <a:pt x="18018" y="8230"/>
                    <a:pt x="19733" y="14710"/>
                    <a:pt x="21447" y="21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2044700" y="1741346"/>
              <a:ext cx="167353" cy="36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24" fill="norm" stroke="1" extrusionOk="0">
                  <a:moveTo>
                    <a:pt x="0" y="2149"/>
                  </a:moveTo>
                  <a:cubicBezTo>
                    <a:pt x="3510" y="1405"/>
                    <a:pt x="7020" y="660"/>
                    <a:pt x="9855" y="287"/>
                  </a:cubicBezTo>
                  <a:cubicBezTo>
                    <a:pt x="12690" y="-85"/>
                    <a:pt x="14850" y="-85"/>
                    <a:pt x="16335" y="225"/>
                  </a:cubicBezTo>
                  <a:cubicBezTo>
                    <a:pt x="17820" y="536"/>
                    <a:pt x="18630" y="1156"/>
                    <a:pt x="18765" y="2646"/>
                  </a:cubicBezTo>
                  <a:cubicBezTo>
                    <a:pt x="18900" y="4136"/>
                    <a:pt x="18360" y="6494"/>
                    <a:pt x="18630" y="9349"/>
                  </a:cubicBezTo>
                  <a:cubicBezTo>
                    <a:pt x="18900" y="12205"/>
                    <a:pt x="19980" y="15556"/>
                    <a:pt x="20655" y="17667"/>
                  </a:cubicBezTo>
                  <a:cubicBezTo>
                    <a:pt x="21330" y="19777"/>
                    <a:pt x="21600" y="20646"/>
                    <a:pt x="21060" y="21081"/>
                  </a:cubicBezTo>
                  <a:cubicBezTo>
                    <a:pt x="20520" y="21515"/>
                    <a:pt x="19170" y="21515"/>
                    <a:pt x="16335" y="21205"/>
                  </a:cubicBezTo>
                  <a:cubicBezTo>
                    <a:pt x="13500" y="20894"/>
                    <a:pt x="9180" y="20274"/>
                    <a:pt x="4860" y="19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2813049" y="1949450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2832100" y="2044700"/>
              <a:ext cx="196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6800"/>
                    <a:pt x="11613" y="12000"/>
                    <a:pt x="15213" y="8400"/>
                  </a:cubicBezTo>
                  <a:cubicBezTo>
                    <a:pt x="18813" y="4800"/>
                    <a:pt x="2020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3390900" y="1706197"/>
              <a:ext cx="183061" cy="55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12" fill="norm" stroke="1" extrusionOk="0">
                  <a:moveTo>
                    <a:pt x="0" y="21512"/>
                  </a:moveTo>
                  <a:cubicBezTo>
                    <a:pt x="248" y="18555"/>
                    <a:pt x="497" y="15599"/>
                    <a:pt x="1117" y="12642"/>
                  </a:cubicBezTo>
                  <a:cubicBezTo>
                    <a:pt x="1738" y="9685"/>
                    <a:pt x="2731" y="6729"/>
                    <a:pt x="3600" y="4799"/>
                  </a:cubicBezTo>
                  <a:cubicBezTo>
                    <a:pt x="4469" y="2869"/>
                    <a:pt x="5214" y="1965"/>
                    <a:pt x="5959" y="1308"/>
                  </a:cubicBezTo>
                  <a:cubicBezTo>
                    <a:pt x="6703" y="651"/>
                    <a:pt x="7448" y="241"/>
                    <a:pt x="8441" y="76"/>
                  </a:cubicBezTo>
                  <a:cubicBezTo>
                    <a:pt x="9434" y="-88"/>
                    <a:pt x="10676" y="-6"/>
                    <a:pt x="12041" y="528"/>
                  </a:cubicBezTo>
                  <a:cubicBezTo>
                    <a:pt x="13407" y="1062"/>
                    <a:pt x="14897" y="2047"/>
                    <a:pt x="15269" y="3033"/>
                  </a:cubicBezTo>
                  <a:cubicBezTo>
                    <a:pt x="15641" y="4018"/>
                    <a:pt x="14897" y="5004"/>
                    <a:pt x="14152" y="5702"/>
                  </a:cubicBezTo>
                  <a:cubicBezTo>
                    <a:pt x="13407" y="6400"/>
                    <a:pt x="12662" y="6811"/>
                    <a:pt x="12910" y="7016"/>
                  </a:cubicBezTo>
                  <a:cubicBezTo>
                    <a:pt x="13159" y="7222"/>
                    <a:pt x="14400" y="7222"/>
                    <a:pt x="15641" y="7263"/>
                  </a:cubicBezTo>
                  <a:cubicBezTo>
                    <a:pt x="16883" y="7304"/>
                    <a:pt x="18124" y="7386"/>
                    <a:pt x="19117" y="7591"/>
                  </a:cubicBezTo>
                  <a:cubicBezTo>
                    <a:pt x="20110" y="7796"/>
                    <a:pt x="20855" y="8125"/>
                    <a:pt x="21228" y="8536"/>
                  </a:cubicBezTo>
                  <a:cubicBezTo>
                    <a:pt x="21600" y="8946"/>
                    <a:pt x="21600" y="9439"/>
                    <a:pt x="20855" y="9932"/>
                  </a:cubicBezTo>
                  <a:cubicBezTo>
                    <a:pt x="20110" y="10425"/>
                    <a:pt x="18621" y="10917"/>
                    <a:pt x="17131" y="11246"/>
                  </a:cubicBezTo>
                  <a:cubicBezTo>
                    <a:pt x="15641" y="11574"/>
                    <a:pt x="14152" y="11739"/>
                    <a:pt x="13159" y="11698"/>
                  </a:cubicBezTo>
                  <a:cubicBezTo>
                    <a:pt x="12166" y="11656"/>
                    <a:pt x="11669" y="11410"/>
                    <a:pt x="11172" y="11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3654335" y="1905000"/>
              <a:ext cx="66280" cy="1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053" fill="norm" stroke="1" extrusionOk="0">
                  <a:moveTo>
                    <a:pt x="16718" y="7200"/>
                  </a:moveTo>
                  <a:cubicBezTo>
                    <a:pt x="13445" y="6800"/>
                    <a:pt x="10173" y="6400"/>
                    <a:pt x="6900" y="6800"/>
                  </a:cubicBezTo>
                  <a:cubicBezTo>
                    <a:pt x="3627" y="7200"/>
                    <a:pt x="355" y="8400"/>
                    <a:pt x="27" y="11000"/>
                  </a:cubicBezTo>
                  <a:cubicBezTo>
                    <a:pt x="-300" y="13600"/>
                    <a:pt x="2318" y="17600"/>
                    <a:pt x="5264" y="19600"/>
                  </a:cubicBezTo>
                  <a:cubicBezTo>
                    <a:pt x="8209" y="21600"/>
                    <a:pt x="11482" y="21600"/>
                    <a:pt x="14755" y="19200"/>
                  </a:cubicBezTo>
                  <a:cubicBezTo>
                    <a:pt x="18027" y="16800"/>
                    <a:pt x="21300" y="12000"/>
                    <a:pt x="20318" y="8400"/>
                  </a:cubicBezTo>
                  <a:cubicBezTo>
                    <a:pt x="19336" y="4800"/>
                    <a:pt x="14100" y="2400"/>
                    <a:pt x="88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5544055" y="1615827"/>
              <a:ext cx="202695" cy="3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08" fill="norm" stroke="1" extrusionOk="0">
                  <a:moveTo>
                    <a:pt x="21546" y="3109"/>
                  </a:moveTo>
                  <a:cubicBezTo>
                    <a:pt x="21546" y="2138"/>
                    <a:pt x="21546" y="1167"/>
                    <a:pt x="20983" y="621"/>
                  </a:cubicBezTo>
                  <a:cubicBezTo>
                    <a:pt x="20421" y="75"/>
                    <a:pt x="19296" y="-46"/>
                    <a:pt x="17384" y="15"/>
                  </a:cubicBezTo>
                  <a:cubicBezTo>
                    <a:pt x="15471" y="75"/>
                    <a:pt x="12771" y="318"/>
                    <a:pt x="10634" y="985"/>
                  </a:cubicBezTo>
                  <a:cubicBezTo>
                    <a:pt x="8496" y="1653"/>
                    <a:pt x="6921" y="2745"/>
                    <a:pt x="5346" y="4929"/>
                  </a:cubicBezTo>
                  <a:cubicBezTo>
                    <a:pt x="3771" y="7114"/>
                    <a:pt x="2196" y="10390"/>
                    <a:pt x="1296" y="12756"/>
                  </a:cubicBezTo>
                  <a:cubicBezTo>
                    <a:pt x="396" y="15123"/>
                    <a:pt x="171" y="16579"/>
                    <a:pt x="59" y="17792"/>
                  </a:cubicBezTo>
                  <a:cubicBezTo>
                    <a:pt x="-54" y="19006"/>
                    <a:pt x="-54" y="19976"/>
                    <a:pt x="509" y="20583"/>
                  </a:cubicBezTo>
                  <a:cubicBezTo>
                    <a:pt x="1071" y="21190"/>
                    <a:pt x="2196" y="21433"/>
                    <a:pt x="5346" y="21493"/>
                  </a:cubicBezTo>
                  <a:cubicBezTo>
                    <a:pt x="8496" y="21554"/>
                    <a:pt x="13671" y="21433"/>
                    <a:pt x="16709" y="21190"/>
                  </a:cubicBezTo>
                  <a:cubicBezTo>
                    <a:pt x="19746" y="20947"/>
                    <a:pt x="20646" y="20583"/>
                    <a:pt x="21546" y="20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556250" y="1816100"/>
              <a:ext cx="1968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813" y="8229"/>
                  </a:cubicBezTo>
                  <a:cubicBezTo>
                    <a:pt x="1626" y="5143"/>
                    <a:pt x="3252" y="4114"/>
                    <a:pt x="6852" y="3086"/>
                  </a:cubicBezTo>
                  <a:cubicBezTo>
                    <a:pt x="10452" y="2057"/>
                    <a:pt x="16026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5945524" y="1593849"/>
              <a:ext cx="220326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1413" y="982"/>
                  </a:moveTo>
                  <a:cubicBezTo>
                    <a:pt x="20590" y="655"/>
                    <a:pt x="19767" y="327"/>
                    <a:pt x="18122" y="164"/>
                  </a:cubicBezTo>
                  <a:cubicBezTo>
                    <a:pt x="16476" y="0"/>
                    <a:pt x="14007" y="0"/>
                    <a:pt x="12259" y="0"/>
                  </a:cubicBezTo>
                  <a:cubicBezTo>
                    <a:pt x="10510" y="0"/>
                    <a:pt x="9482" y="0"/>
                    <a:pt x="8762" y="273"/>
                  </a:cubicBezTo>
                  <a:cubicBezTo>
                    <a:pt x="8042" y="545"/>
                    <a:pt x="7630" y="1091"/>
                    <a:pt x="7116" y="2727"/>
                  </a:cubicBezTo>
                  <a:cubicBezTo>
                    <a:pt x="6602" y="4364"/>
                    <a:pt x="5984" y="7091"/>
                    <a:pt x="4750" y="9927"/>
                  </a:cubicBezTo>
                  <a:cubicBezTo>
                    <a:pt x="3516" y="12764"/>
                    <a:pt x="1664" y="15709"/>
                    <a:pt x="739" y="17509"/>
                  </a:cubicBezTo>
                  <a:cubicBezTo>
                    <a:pt x="-187" y="19309"/>
                    <a:pt x="-187" y="19964"/>
                    <a:pt x="430" y="20400"/>
                  </a:cubicBezTo>
                  <a:cubicBezTo>
                    <a:pt x="1047" y="20836"/>
                    <a:pt x="2282" y="21055"/>
                    <a:pt x="5882" y="21218"/>
                  </a:cubicBezTo>
                  <a:cubicBezTo>
                    <a:pt x="9482" y="21382"/>
                    <a:pt x="15447" y="21491"/>
                    <a:pt x="214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6248870" y="1618034"/>
              <a:ext cx="207901" cy="604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68" fill="norm" stroke="1" extrusionOk="0">
                  <a:moveTo>
                    <a:pt x="3225" y="6161"/>
                  </a:moveTo>
                  <a:cubicBezTo>
                    <a:pt x="3007" y="9106"/>
                    <a:pt x="2788" y="12052"/>
                    <a:pt x="2243" y="14469"/>
                  </a:cubicBezTo>
                  <a:cubicBezTo>
                    <a:pt x="1697" y="16885"/>
                    <a:pt x="825" y="18774"/>
                    <a:pt x="388" y="19944"/>
                  </a:cubicBezTo>
                  <a:cubicBezTo>
                    <a:pt x="-48" y="21115"/>
                    <a:pt x="-48" y="21568"/>
                    <a:pt x="61" y="21568"/>
                  </a:cubicBezTo>
                  <a:cubicBezTo>
                    <a:pt x="170" y="21568"/>
                    <a:pt x="388" y="21115"/>
                    <a:pt x="1043" y="19604"/>
                  </a:cubicBezTo>
                  <a:cubicBezTo>
                    <a:pt x="1697" y="18094"/>
                    <a:pt x="2788" y="15526"/>
                    <a:pt x="3770" y="13034"/>
                  </a:cubicBezTo>
                  <a:cubicBezTo>
                    <a:pt x="4752" y="10541"/>
                    <a:pt x="5625" y="8125"/>
                    <a:pt x="7043" y="6048"/>
                  </a:cubicBezTo>
                  <a:cubicBezTo>
                    <a:pt x="8461" y="3971"/>
                    <a:pt x="10425" y="2234"/>
                    <a:pt x="11843" y="1252"/>
                  </a:cubicBezTo>
                  <a:cubicBezTo>
                    <a:pt x="13261" y="270"/>
                    <a:pt x="14134" y="44"/>
                    <a:pt x="15116" y="6"/>
                  </a:cubicBezTo>
                  <a:cubicBezTo>
                    <a:pt x="16097" y="-32"/>
                    <a:pt x="17188" y="119"/>
                    <a:pt x="18279" y="534"/>
                  </a:cubicBezTo>
                  <a:cubicBezTo>
                    <a:pt x="19370" y="950"/>
                    <a:pt x="20461" y="1630"/>
                    <a:pt x="21007" y="2423"/>
                  </a:cubicBezTo>
                  <a:cubicBezTo>
                    <a:pt x="21552" y="3216"/>
                    <a:pt x="21552" y="4122"/>
                    <a:pt x="21116" y="4688"/>
                  </a:cubicBezTo>
                  <a:cubicBezTo>
                    <a:pt x="20679" y="5255"/>
                    <a:pt x="19807" y="5481"/>
                    <a:pt x="18716" y="5708"/>
                  </a:cubicBezTo>
                  <a:cubicBezTo>
                    <a:pt x="17625" y="5934"/>
                    <a:pt x="16316" y="6161"/>
                    <a:pt x="15988" y="6463"/>
                  </a:cubicBezTo>
                  <a:cubicBezTo>
                    <a:pt x="15661" y="6765"/>
                    <a:pt x="16316" y="7143"/>
                    <a:pt x="17407" y="7671"/>
                  </a:cubicBezTo>
                  <a:cubicBezTo>
                    <a:pt x="18497" y="8200"/>
                    <a:pt x="20025" y="8880"/>
                    <a:pt x="20788" y="9446"/>
                  </a:cubicBezTo>
                  <a:cubicBezTo>
                    <a:pt x="21552" y="10013"/>
                    <a:pt x="21552" y="10466"/>
                    <a:pt x="21116" y="10806"/>
                  </a:cubicBezTo>
                  <a:cubicBezTo>
                    <a:pt x="20679" y="11146"/>
                    <a:pt x="19807" y="11372"/>
                    <a:pt x="17625" y="11410"/>
                  </a:cubicBezTo>
                  <a:cubicBezTo>
                    <a:pt x="15443" y="11448"/>
                    <a:pt x="11952" y="11297"/>
                    <a:pt x="8461" y="11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6496050" y="1866900"/>
              <a:ext cx="2172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4800"/>
                    <a:pt x="15709" y="9600"/>
                    <a:pt x="18655" y="13200"/>
                  </a:cubicBezTo>
                  <a:cubicBezTo>
                    <a:pt x="21600" y="16800"/>
                    <a:pt x="19636" y="19200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355128" y="1466850"/>
              <a:ext cx="12822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4453" y="0"/>
                  </a:moveTo>
                  <a:cubicBezTo>
                    <a:pt x="3391" y="2118"/>
                    <a:pt x="2329" y="4235"/>
                    <a:pt x="1443" y="6988"/>
                  </a:cubicBezTo>
                  <a:cubicBezTo>
                    <a:pt x="558" y="9741"/>
                    <a:pt x="-150" y="13129"/>
                    <a:pt x="27" y="13765"/>
                  </a:cubicBezTo>
                  <a:cubicBezTo>
                    <a:pt x="204" y="14400"/>
                    <a:pt x="1266" y="12282"/>
                    <a:pt x="2506" y="10376"/>
                  </a:cubicBezTo>
                  <a:cubicBezTo>
                    <a:pt x="3745" y="8471"/>
                    <a:pt x="5161" y="6776"/>
                    <a:pt x="6755" y="5294"/>
                  </a:cubicBezTo>
                  <a:cubicBezTo>
                    <a:pt x="8348" y="3812"/>
                    <a:pt x="10119" y="2541"/>
                    <a:pt x="12598" y="5294"/>
                  </a:cubicBezTo>
                  <a:cubicBezTo>
                    <a:pt x="15076" y="8047"/>
                    <a:pt x="18263" y="14824"/>
                    <a:pt x="214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6610350" y="1575305"/>
              <a:ext cx="167618" cy="46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22" fill="norm" stroke="1" extrusionOk="0">
                  <a:moveTo>
                    <a:pt x="2430" y="2909"/>
                  </a:moveTo>
                  <a:cubicBezTo>
                    <a:pt x="1350" y="2225"/>
                    <a:pt x="270" y="1541"/>
                    <a:pt x="540" y="1101"/>
                  </a:cubicBezTo>
                  <a:cubicBezTo>
                    <a:pt x="810" y="661"/>
                    <a:pt x="2430" y="466"/>
                    <a:pt x="5400" y="319"/>
                  </a:cubicBezTo>
                  <a:cubicBezTo>
                    <a:pt x="8370" y="172"/>
                    <a:pt x="12690" y="75"/>
                    <a:pt x="15525" y="26"/>
                  </a:cubicBezTo>
                  <a:cubicBezTo>
                    <a:pt x="18360" y="-23"/>
                    <a:pt x="19710" y="-23"/>
                    <a:pt x="20520" y="221"/>
                  </a:cubicBezTo>
                  <a:cubicBezTo>
                    <a:pt x="21330" y="466"/>
                    <a:pt x="21600" y="954"/>
                    <a:pt x="21195" y="2616"/>
                  </a:cubicBezTo>
                  <a:cubicBezTo>
                    <a:pt x="20790" y="4277"/>
                    <a:pt x="19710" y="7112"/>
                    <a:pt x="18900" y="10044"/>
                  </a:cubicBezTo>
                  <a:cubicBezTo>
                    <a:pt x="18090" y="12976"/>
                    <a:pt x="17550" y="16006"/>
                    <a:pt x="17415" y="17912"/>
                  </a:cubicBezTo>
                  <a:cubicBezTo>
                    <a:pt x="17280" y="19818"/>
                    <a:pt x="17550" y="20600"/>
                    <a:pt x="16875" y="21039"/>
                  </a:cubicBezTo>
                  <a:cubicBezTo>
                    <a:pt x="16200" y="21479"/>
                    <a:pt x="14580" y="21577"/>
                    <a:pt x="11610" y="21137"/>
                  </a:cubicBezTo>
                  <a:cubicBezTo>
                    <a:pt x="8640" y="20697"/>
                    <a:pt x="4320" y="19720"/>
                    <a:pt x="0" y="18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7124700" y="1808527"/>
              <a:ext cx="1651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815" y="11040"/>
                    <a:pt x="11631" y="1783"/>
                    <a:pt x="15231" y="240"/>
                  </a:cubicBezTo>
                  <a:cubicBezTo>
                    <a:pt x="18831" y="-1303"/>
                    <a:pt x="20215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7162799" y="1917699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7495905" y="1644787"/>
              <a:ext cx="214212" cy="60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95" fill="norm" stroke="1" extrusionOk="0">
                  <a:moveTo>
                    <a:pt x="1615" y="17095"/>
                  </a:moveTo>
                  <a:cubicBezTo>
                    <a:pt x="1403" y="17920"/>
                    <a:pt x="1192" y="18745"/>
                    <a:pt x="874" y="19570"/>
                  </a:cubicBezTo>
                  <a:cubicBezTo>
                    <a:pt x="556" y="20395"/>
                    <a:pt x="133" y="21220"/>
                    <a:pt x="27" y="21370"/>
                  </a:cubicBezTo>
                  <a:cubicBezTo>
                    <a:pt x="-79" y="21520"/>
                    <a:pt x="133" y="20995"/>
                    <a:pt x="556" y="19495"/>
                  </a:cubicBezTo>
                  <a:cubicBezTo>
                    <a:pt x="980" y="17995"/>
                    <a:pt x="1615" y="15520"/>
                    <a:pt x="2674" y="12932"/>
                  </a:cubicBezTo>
                  <a:cubicBezTo>
                    <a:pt x="3733" y="10345"/>
                    <a:pt x="5215" y="7645"/>
                    <a:pt x="6803" y="5507"/>
                  </a:cubicBezTo>
                  <a:cubicBezTo>
                    <a:pt x="8392" y="3370"/>
                    <a:pt x="10086" y="1795"/>
                    <a:pt x="11462" y="932"/>
                  </a:cubicBezTo>
                  <a:cubicBezTo>
                    <a:pt x="12839" y="70"/>
                    <a:pt x="13897" y="-80"/>
                    <a:pt x="14745" y="32"/>
                  </a:cubicBezTo>
                  <a:cubicBezTo>
                    <a:pt x="15592" y="145"/>
                    <a:pt x="16227" y="520"/>
                    <a:pt x="16227" y="1157"/>
                  </a:cubicBezTo>
                  <a:cubicBezTo>
                    <a:pt x="16227" y="1795"/>
                    <a:pt x="15592" y="2695"/>
                    <a:pt x="14850" y="3483"/>
                  </a:cubicBezTo>
                  <a:cubicBezTo>
                    <a:pt x="14109" y="4270"/>
                    <a:pt x="13262" y="4945"/>
                    <a:pt x="13368" y="5282"/>
                  </a:cubicBezTo>
                  <a:cubicBezTo>
                    <a:pt x="13474" y="5620"/>
                    <a:pt x="14533" y="5620"/>
                    <a:pt x="15909" y="5920"/>
                  </a:cubicBezTo>
                  <a:cubicBezTo>
                    <a:pt x="17286" y="6220"/>
                    <a:pt x="18980" y="6820"/>
                    <a:pt x="20039" y="7458"/>
                  </a:cubicBezTo>
                  <a:cubicBezTo>
                    <a:pt x="21097" y="8095"/>
                    <a:pt x="21521" y="8770"/>
                    <a:pt x="21415" y="9258"/>
                  </a:cubicBezTo>
                  <a:cubicBezTo>
                    <a:pt x="21309" y="9745"/>
                    <a:pt x="20674" y="10045"/>
                    <a:pt x="19403" y="10120"/>
                  </a:cubicBezTo>
                  <a:cubicBezTo>
                    <a:pt x="18133" y="10195"/>
                    <a:pt x="16227" y="10045"/>
                    <a:pt x="14321" y="9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7816850" y="1892300"/>
              <a:ext cx="980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950"/>
                    <a:pt x="21600" y="9900"/>
                    <a:pt x="19440" y="13500"/>
                  </a:cubicBezTo>
                  <a:cubicBezTo>
                    <a:pt x="17280" y="17100"/>
                    <a:pt x="8640" y="193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9093200" y="1813284"/>
              <a:ext cx="237820" cy="78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22" fill="norm" stroke="1" extrusionOk="0">
                  <a:moveTo>
                    <a:pt x="0" y="1119"/>
                  </a:moveTo>
                  <a:cubicBezTo>
                    <a:pt x="1690" y="656"/>
                    <a:pt x="3381" y="193"/>
                    <a:pt x="5353" y="48"/>
                  </a:cubicBezTo>
                  <a:cubicBezTo>
                    <a:pt x="7325" y="-97"/>
                    <a:pt x="9579" y="77"/>
                    <a:pt x="11270" y="685"/>
                  </a:cubicBezTo>
                  <a:cubicBezTo>
                    <a:pt x="12960" y="1293"/>
                    <a:pt x="14087" y="2335"/>
                    <a:pt x="13336" y="3667"/>
                  </a:cubicBezTo>
                  <a:cubicBezTo>
                    <a:pt x="12584" y="4999"/>
                    <a:pt x="9955" y="6620"/>
                    <a:pt x="8264" y="8010"/>
                  </a:cubicBezTo>
                  <a:cubicBezTo>
                    <a:pt x="6574" y="9400"/>
                    <a:pt x="5823" y="10558"/>
                    <a:pt x="6762" y="11514"/>
                  </a:cubicBezTo>
                  <a:cubicBezTo>
                    <a:pt x="7701" y="12469"/>
                    <a:pt x="10330" y="13222"/>
                    <a:pt x="13148" y="14062"/>
                  </a:cubicBezTo>
                  <a:cubicBezTo>
                    <a:pt x="15965" y="14901"/>
                    <a:pt x="18970" y="15828"/>
                    <a:pt x="20285" y="16899"/>
                  </a:cubicBezTo>
                  <a:cubicBezTo>
                    <a:pt x="21600" y="17971"/>
                    <a:pt x="21224" y="19187"/>
                    <a:pt x="19910" y="19997"/>
                  </a:cubicBezTo>
                  <a:cubicBezTo>
                    <a:pt x="18595" y="20808"/>
                    <a:pt x="16341" y="21213"/>
                    <a:pt x="14744" y="21358"/>
                  </a:cubicBezTo>
                  <a:cubicBezTo>
                    <a:pt x="13148" y="21503"/>
                    <a:pt x="12209" y="21387"/>
                    <a:pt x="11645" y="21156"/>
                  </a:cubicBezTo>
                  <a:cubicBezTo>
                    <a:pt x="11082" y="20924"/>
                    <a:pt x="10894" y="20576"/>
                    <a:pt x="10706" y="20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9539148" y="1930404"/>
              <a:ext cx="246747" cy="43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96" fill="norm" stroke="1" extrusionOk="0">
                  <a:moveTo>
                    <a:pt x="1522" y="21496"/>
                  </a:moveTo>
                  <a:cubicBezTo>
                    <a:pt x="973" y="21081"/>
                    <a:pt x="424" y="20665"/>
                    <a:pt x="150" y="19938"/>
                  </a:cubicBezTo>
                  <a:cubicBezTo>
                    <a:pt x="-125" y="19211"/>
                    <a:pt x="-125" y="18173"/>
                    <a:pt x="1065" y="16200"/>
                  </a:cubicBezTo>
                  <a:cubicBezTo>
                    <a:pt x="2255" y="14227"/>
                    <a:pt x="4634" y="11319"/>
                    <a:pt x="7197" y="8827"/>
                  </a:cubicBezTo>
                  <a:cubicBezTo>
                    <a:pt x="9760" y="6334"/>
                    <a:pt x="12506" y="4258"/>
                    <a:pt x="14336" y="2908"/>
                  </a:cubicBezTo>
                  <a:cubicBezTo>
                    <a:pt x="16167" y="1558"/>
                    <a:pt x="17082" y="934"/>
                    <a:pt x="17997" y="519"/>
                  </a:cubicBezTo>
                  <a:cubicBezTo>
                    <a:pt x="18912" y="104"/>
                    <a:pt x="19828" y="-104"/>
                    <a:pt x="20468" y="52"/>
                  </a:cubicBezTo>
                  <a:cubicBezTo>
                    <a:pt x="21109" y="208"/>
                    <a:pt x="21475" y="727"/>
                    <a:pt x="21292" y="2648"/>
                  </a:cubicBezTo>
                  <a:cubicBezTo>
                    <a:pt x="21109" y="4569"/>
                    <a:pt x="20377" y="7892"/>
                    <a:pt x="19736" y="10540"/>
                  </a:cubicBezTo>
                  <a:cubicBezTo>
                    <a:pt x="19095" y="13188"/>
                    <a:pt x="18546" y="15161"/>
                    <a:pt x="17906" y="16356"/>
                  </a:cubicBezTo>
                  <a:cubicBezTo>
                    <a:pt x="17265" y="17550"/>
                    <a:pt x="16533" y="17965"/>
                    <a:pt x="15800" y="18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9556749" y="2139950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600"/>
                    <a:pt x="0" y="9600"/>
                    <a:pt x="474" y="6000"/>
                  </a:cubicBezTo>
                  <a:cubicBezTo>
                    <a:pt x="947" y="2400"/>
                    <a:pt x="1895" y="1200"/>
                    <a:pt x="5495" y="600"/>
                  </a:cubicBezTo>
                  <a:cubicBezTo>
                    <a:pt x="9095" y="0"/>
                    <a:pt x="1534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9893875" y="2011404"/>
              <a:ext cx="215325" cy="33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65" fill="norm" stroke="1" extrusionOk="0">
                  <a:moveTo>
                    <a:pt x="21333" y="99"/>
                  </a:moveTo>
                  <a:cubicBezTo>
                    <a:pt x="20284" y="-37"/>
                    <a:pt x="19236" y="-174"/>
                    <a:pt x="17139" y="715"/>
                  </a:cubicBezTo>
                  <a:cubicBezTo>
                    <a:pt x="15042" y="1603"/>
                    <a:pt x="11896" y="3517"/>
                    <a:pt x="8960" y="6115"/>
                  </a:cubicBezTo>
                  <a:cubicBezTo>
                    <a:pt x="6024" y="8712"/>
                    <a:pt x="3298" y="11993"/>
                    <a:pt x="1725" y="14522"/>
                  </a:cubicBezTo>
                  <a:cubicBezTo>
                    <a:pt x="152" y="17051"/>
                    <a:pt x="-267" y="18829"/>
                    <a:pt x="152" y="19922"/>
                  </a:cubicBezTo>
                  <a:cubicBezTo>
                    <a:pt x="572" y="21016"/>
                    <a:pt x="1830" y="21426"/>
                    <a:pt x="3927" y="21358"/>
                  </a:cubicBezTo>
                  <a:cubicBezTo>
                    <a:pt x="6024" y="21289"/>
                    <a:pt x="8960" y="20742"/>
                    <a:pt x="10743" y="19649"/>
                  </a:cubicBezTo>
                  <a:cubicBezTo>
                    <a:pt x="12525" y="18555"/>
                    <a:pt x="13154" y="16915"/>
                    <a:pt x="12420" y="15411"/>
                  </a:cubicBezTo>
                  <a:cubicBezTo>
                    <a:pt x="11686" y="13907"/>
                    <a:pt x="9589" y="12540"/>
                    <a:pt x="7912" y="11856"/>
                  </a:cubicBezTo>
                  <a:cubicBezTo>
                    <a:pt x="6234" y="11173"/>
                    <a:pt x="4976" y="11173"/>
                    <a:pt x="3717" y="11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989124" y="2672218"/>
              <a:ext cx="953977" cy="70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04" fill="norm" stroke="1" extrusionOk="0">
                  <a:moveTo>
                    <a:pt x="750" y="7963"/>
                  </a:moveTo>
                  <a:cubicBezTo>
                    <a:pt x="464" y="4151"/>
                    <a:pt x="177" y="339"/>
                    <a:pt x="57" y="22"/>
                  </a:cubicBezTo>
                  <a:cubicBezTo>
                    <a:pt x="-62" y="-296"/>
                    <a:pt x="-14" y="2880"/>
                    <a:pt x="392" y="7328"/>
                  </a:cubicBezTo>
                  <a:cubicBezTo>
                    <a:pt x="798" y="11775"/>
                    <a:pt x="1563" y="17492"/>
                    <a:pt x="2710" y="19398"/>
                  </a:cubicBezTo>
                  <a:cubicBezTo>
                    <a:pt x="3857" y="21304"/>
                    <a:pt x="5386" y="19398"/>
                    <a:pt x="6724" y="16222"/>
                  </a:cubicBezTo>
                  <a:cubicBezTo>
                    <a:pt x="8062" y="13045"/>
                    <a:pt x="9209" y="8598"/>
                    <a:pt x="9902" y="6375"/>
                  </a:cubicBezTo>
                  <a:cubicBezTo>
                    <a:pt x="10595" y="4151"/>
                    <a:pt x="10834" y="4151"/>
                    <a:pt x="11049" y="5422"/>
                  </a:cubicBezTo>
                  <a:cubicBezTo>
                    <a:pt x="11264" y="6692"/>
                    <a:pt x="11455" y="9233"/>
                    <a:pt x="12100" y="10504"/>
                  </a:cubicBezTo>
                  <a:cubicBezTo>
                    <a:pt x="12745" y="11775"/>
                    <a:pt x="13844" y="11775"/>
                    <a:pt x="15182" y="11139"/>
                  </a:cubicBezTo>
                  <a:cubicBezTo>
                    <a:pt x="16520" y="10504"/>
                    <a:pt x="18097" y="9233"/>
                    <a:pt x="19125" y="8916"/>
                  </a:cubicBezTo>
                  <a:cubicBezTo>
                    <a:pt x="20152" y="8598"/>
                    <a:pt x="20630" y="9233"/>
                    <a:pt x="20941" y="11457"/>
                  </a:cubicBezTo>
                  <a:cubicBezTo>
                    <a:pt x="21251" y="13680"/>
                    <a:pt x="21395" y="17492"/>
                    <a:pt x="21538" y="21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530713" y="3140383"/>
              <a:ext cx="228238" cy="35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60" fill="norm" stroke="1" extrusionOk="0">
                  <a:moveTo>
                    <a:pt x="20966" y="929"/>
                  </a:moveTo>
                  <a:cubicBezTo>
                    <a:pt x="20166" y="550"/>
                    <a:pt x="19366" y="171"/>
                    <a:pt x="17766" y="44"/>
                  </a:cubicBezTo>
                  <a:cubicBezTo>
                    <a:pt x="16166" y="-82"/>
                    <a:pt x="13766" y="44"/>
                    <a:pt x="10866" y="613"/>
                  </a:cubicBezTo>
                  <a:cubicBezTo>
                    <a:pt x="7966" y="1181"/>
                    <a:pt x="4566" y="2192"/>
                    <a:pt x="2666" y="3771"/>
                  </a:cubicBezTo>
                  <a:cubicBezTo>
                    <a:pt x="766" y="5350"/>
                    <a:pt x="366" y="7497"/>
                    <a:pt x="166" y="10023"/>
                  </a:cubicBezTo>
                  <a:cubicBezTo>
                    <a:pt x="-34" y="12550"/>
                    <a:pt x="-34" y="15455"/>
                    <a:pt x="66" y="17223"/>
                  </a:cubicBezTo>
                  <a:cubicBezTo>
                    <a:pt x="166" y="18992"/>
                    <a:pt x="366" y="19623"/>
                    <a:pt x="2866" y="20255"/>
                  </a:cubicBezTo>
                  <a:cubicBezTo>
                    <a:pt x="5366" y="20886"/>
                    <a:pt x="10166" y="21518"/>
                    <a:pt x="13666" y="21455"/>
                  </a:cubicBezTo>
                  <a:cubicBezTo>
                    <a:pt x="17166" y="21392"/>
                    <a:pt x="19366" y="20634"/>
                    <a:pt x="21566" y="19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568450" y="3321050"/>
              <a:ext cx="1968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7169"/>
                    <a:pt x="6968" y="12738"/>
                    <a:pt x="10568" y="9138"/>
                  </a:cubicBezTo>
                  <a:cubicBezTo>
                    <a:pt x="14168" y="5538"/>
                    <a:pt x="17884" y="27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890699" y="3061835"/>
              <a:ext cx="232646" cy="43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40" fill="norm" stroke="1" extrusionOk="0">
                  <a:moveTo>
                    <a:pt x="20974" y="1813"/>
                  </a:moveTo>
                  <a:cubicBezTo>
                    <a:pt x="21167" y="1294"/>
                    <a:pt x="21360" y="775"/>
                    <a:pt x="20974" y="411"/>
                  </a:cubicBezTo>
                  <a:cubicBezTo>
                    <a:pt x="20589" y="48"/>
                    <a:pt x="19624" y="-160"/>
                    <a:pt x="17214" y="152"/>
                  </a:cubicBezTo>
                  <a:cubicBezTo>
                    <a:pt x="14803" y="463"/>
                    <a:pt x="10946" y="1294"/>
                    <a:pt x="7764" y="2488"/>
                  </a:cubicBezTo>
                  <a:cubicBezTo>
                    <a:pt x="4581" y="3682"/>
                    <a:pt x="2074" y="5240"/>
                    <a:pt x="917" y="7057"/>
                  </a:cubicBezTo>
                  <a:cubicBezTo>
                    <a:pt x="-240" y="8875"/>
                    <a:pt x="-47" y="10952"/>
                    <a:pt x="146" y="12925"/>
                  </a:cubicBezTo>
                  <a:cubicBezTo>
                    <a:pt x="339" y="14898"/>
                    <a:pt x="531" y="16767"/>
                    <a:pt x="628" y="18169"/>
                  </a:cubicBezTo>
                  <a:cubicBezTo>
                    <a:pt x="724" y="19571"/>
                    <a:pt x="724" y="20505"/>
                    <a:pt x="3135" y="20973"/>
                  </a:cubicBezTo>
                  <a:cubicBezTo>
                    <a:pt x="5546" y="21440"/>
                    <a:pt x="10367" y="21440"/>
                    <a:pt x="15189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2209800" y="3061840"/>
              <a:ext cx="170657" cy="60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92" fill="norm" stroke="1" extrusionOk="0">
                  <a:moveTo>
                    <a:pt x="0" y="8004"/>
                  </a:moveTo>
                  <a:cubicBezTo>
                    <a:pt x="0" y="9568"/>
                    <a:pt x="0" y="11132"/>
                    <a:pt x="133" y="13143"/>
                  </a:cubicBezTo>
                  <a:cubicBezTo>
                    <a:pt x="267" y="15154"/>
                    <a:pt x="533" y="17612"/>
                    <a:pt x="667" y="19139"/>
                  </a:cubicBezTo>
                  <a:cubicBezTo>
                    <a:pt x="800" y="20666"/>
                    <a:pt x="800" y="21262"/>
                    <a:pt x="933" y="21373"/>
                  </a:cubicBezTo>
                  <a:cubicBezTo>
                    <a:pt x="1067" y="21485"/>
                    <a:pt x="1333" y="21113"/>
                    <a:pt x="1467" y="19735"/>
                  </a:cubicBezTo>
                  <a:cubicBezTo>
                    <a:pt x="1600" y="18357"/>
                    <a:pt x="1600" y="15973"/>
                    <a:pt x="1467" y="13292"/>
                  </a:cubicBezTo>
                  <a:cubicBezTo>
                    <a:pt x="1333" y="10611"/>
                    <a:pt x="1067" y="7631"/>
                    <a:pt x="1733" y="5397"/>
                  </a:cubicBezTo>
                  <a:cubicBezTo>
                    <a:pt x="2400" y="3162"/>
                    <a:pt x="4000" y="1673"/>
                    <a:pt x="5467" y="853"/>
                  </a:cubicBezTo>
                  <a:cubicBezTo>
                    <a:pt x="6933" y="34"/>
                    <a:pt x="8267" y="-115"/>
                    <a:pt x="9467" y="71"/>
                  </a:cubicBezTo>
                  <a:cubicBezTo>
                    <a:pt x="10667" y="257"/>
                    <a:pt x="11733" y="779"/>
                    <a:pt x="12667" y="1673"/>
                  </a:cubicBezTo>
                  <a:cubicBezTo>
                    <a:pt x="13600" y="2566"/>
                    <a:pt x="14400" y="3833"/>
                    <a:pt x="14800" y="4652"/>
                  </a:cubicBezTo>
                  <a:cubicBezTo>
                    <a:pt x="15200" y="5471"/>
                    <a:pt x="15200" y="5844"/>
                    <a:pt x="14533" y="6179"/>
                  </a:cubicBezTo>
                  <a:cubicBezTo>
                    <a:pt x="13867" y="6514"/>
                    <a:pt x="12533" y="6812"/>
                    <a:pt x="12533" y="6998"/>
                  </a:cubicBezTo>
                  <a:cubicBezTo>
                    <a:pt x="12533" y="7184"/>
                    <a:pt x="13867" y="7259"/>
                    <a:pt x="15200" y="7371"/>
                  </a:cubicBezTo>
                  <a:cubicBezTo>
                    <a:pt x="16533" y="7482"/>
                    <a:pt x="17867" y="7631"/>
                    <a:pt x="18933" y="7855"/>
                  </a:cubicBezTo>
                  <a:cubicBezTo>
                    <a:pt x="20000" y="8078"/>
                    <a:pt x="20800" y="8376"/>
                    <a:pt x="21200" y="8711"/>
                  </a:cubicBezTo>
                  <a:cubicBezTo>
                    <a:pt x="21600" y="9046"/>
                    <a:pt x="21600" y="9419"/>
                    <a:pt x="21200" y="9791"/>
                  </a:cubicBezTo>
                  <a:cubicBezTo>
                    <a:pt x="20800" y="10164"/>
                    <a:pt x="20000" y="10536"/>
                    <a:pt x="18267" y="10797"/>
                  </a:cubicBezTo>
                  <a:cubicBezTo>
                    <a:pt x="16533" y="11057"/>
                    <a:pt x="13867" y="11206"/>
                    <a:pt x="11200" y="11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2452108" y="3289300"/>
              <a:ext cx="58693" cy="8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165" fill="norm" stroke="1" extrusionOk="0">
                  <a:moveTo>
                    <a:pt x="17521" y="6322"/>
                  </a:moveTo>
                  <a:cubicBezTo>
                    <a:pt x="13797" y="5795"/>
                    <a:pt x="10073" y="5268"/>
                    <a:pt x="7093" y="6059"/>
                  </a:cubicBezTo>
                  <a:cubicBezTo>
                    <a:pt x="4114" y="6849"/>
                    <a:pt x="1879" y="8956"/>
                    <a:pt x="762" y="11590"/>
                  </a:cubicBezTo>
                  <a:cubicBezTo>
                    <a:pt x="-355" y="14224"/>
                    <a:pt x="-355" y="17385"/>
                    <a:pt x="1507" y="19229"/>
                  </a:cubicBezTo>
                  <a:cubicBezTo>
                    <a:pt x="3369" y="21073"/>
                    <a:pt x="7093" y="21600"/>
                    <a:pt x="10445" y="20810"/>
                  </a:cubicBezTo>
                  <a:cubicBezTo>
                    <a:pt x="13797" y="20020"/>
                    <a:pt x="16776" y="17912"/>
                    <a:pt x="18638" y="15541"/>
                  </a:cubicBezTo>
                  <a:cubicBezTo>
                    <a:pt x="20500" y="13171"/>
                    <a:pt x="21245" y="10537"/>
                    <a:pt x="20128" y="7902"/>
                  </a:cubicBezTo>
                  <a:cubicBezTo>
                    <a:pt x="19011" y="5268"/>
                    <a:pt x="16031" y="2634"/>
                    <a:pt x="1305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2272082" y="2889233"/>
              <a:ext cx="121869" cy="10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0575" fill="norm" stroke="1" extrusionOk="0">
                  <a:moveTo>
                    <a:pt x="6918" y="1249"/>
                  </a:moveTo>
                  <a:cubicBezTo>
                    <a:pt x="5428" y="5403"/>
                    <a:pt x="3939" y="9557"/>
                    <a:pt x="2635" y="13295"/>
                  </a:cubicBezTo>
                  <a:cubicBezTo>
                    <a:pt x="1332" y="17034"/>
                    <a:pt x="214" y="20357"/>
                    <a:pt x="28" y="20564"/>
                  </a:cubicBezTo>
                  <a:cubicBezTo>
                    <a:pt x="-158" y="20772"/>
                    <a:pt x="587" y="17864"/>
                    <a:pt x="2263" y="14334"/>
                  </a:cubicBezTo>
                  <a:cubicBezTo>
                    <a:pt x="3939" y="10803"/>
                    <a:pt x="6545" y="6649"/>
                    <a:pt x="9152" y="3741"/>
                  </a:cubicBezTo>
                  <a:cubicBezTo>
                    <a:pt x="11759" y="834"/>
                    <a:pt x="14366" y="-828"/>
                    <a:pt x="16042" y="418"/>
                  </a:cubicBezTo>
                  <a:cubicBezTo>
                    <a:pt x="17718" y="1664"/>
                    <a:pt x="18463" y="5818"/>
                    <a:pt x="19208" y="8934"/>
                  </a:cubicBezTo>
                  <a:cubicBezTo>
                    <a:pt x="19952" y="12049"/>
                    <a:pt x="20697" y="14126"/>
                    <a:pt x="21442" y="16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2791883" y="2946400"/>
              <a:ext cx="46568" cy="65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9818" y="0"/>
                  </a:moveTo>
                  <a:cubicBezTo>
                    <a:pt x="7855" y="1938"/>
                    <a:pt x="5891" y="3877"/>
                    <a:pt x="3927" y="6162"/>
                  </a:cubicBezTo>
                  <a:cubicBezTo>
                    <a:pt x="1964" y="8446"/>
                    <a:pt x="0" y="11077"/>
                    <a:pt x="0" y="13292"/>
                  </a:cubicBezTo>
                  <a:cubicBezTo>
                    <a:pt x="0" y="15508"/>
                    <a:pt x="1964" y="17308"/>
                    <a:pt x="4418" y="18692"/>
                  </a:cubicBezTo>
                  <a:cubicBezTo>
                    <a:pt x="6873" y="20077"/>
                    <a:pt x="9818" y="21046"/>
                    <a:pt x="12764" y="21323"/>
                  </a:cubicBezTo>
                  <a:cubicBezTo>
                    <a:pt x="15709" y="21600"/>
                    <a:pt x="18655" y="21185"/>
                    <a:pt x="21600" y="20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2933700" y="3105150"/>
              <a:ext cx="22225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9" y="3527"/>
                    <a:pt x="7817" y="7053"/>
                    <a:pt x="11417" y="10653"/>
                  </a:cubicBezTo>
                  <a:cubicBezTo>
                    <a:pt x="15017" y="14253"/>
                    <a:pt x="18309" y="179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3027819" y="3067049"/>
              <a:ext cx="185282" cy="4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74" fill="norm" stroke="1" extrusionOk="0">
                  <a:moveTo>
                    <a:pt x="21486" y="0"/>
                  </a:moveTo>
                  <a:cubicBezTo>
                    <a:pt x="20259" y="218"/>
                    <a:pt x="19031" y="436"/>
                    <a:pt x="17559" y="1800"/>
                  </a:cubicBezTo>
                  <a:cubicBezTo>
                    <a:pt x="16086" y="3164"/>
                    <a:pt x="14368" y="5673"/>
                    <a:pt x="11791" y="8618"/>
                  </a:cubicBezTo>
                  <a:cubicBezTo>
                    <a:pt x="9213" y="11564"/>
                    <a:pt x="5777" y="14945"/>
                    <a:pt x="3445" y="17236"/>
                  </a:cubicBezTo>
                  <a:cubicBezTo>
                    <a:pt x="1113" y="19527"/>
                    <a:pt x="-114" y="20727"/>
                    <a:pt x="9" y="21164"/>
                  </a:cubicBezTo>
                  <a:cubicBezTo>
                    <a:pt x="131" y="21600"/>
                    <a:pt x="1604" y="21273"/>
                    <a:pt x="3077" y="20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3302000" y="3352800"/>
              <a:ext cx="6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3289300" y="3219449"/>
              <a:ext cx="33953" cy="4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0188" fill="norm" stroke="1" extrusionOk="0">
                  <a:moveTo>
                    <a:pt x="0" y="16200"/>
                  </a:moveTo>
                  <a:cubicBezTo>
                    <a:pt x="6353" y="18900"/>
                    <a:pt x="12706" y="21600"/>
                    <a:pt x="16518" y="19350"/>
                  </a:cubicBezTo>
                  <a:cubicBezTo>
                    <a:pt x="20329" y="17100"/>
                    <a:pt x="21600" y="9900"/>
                    <a:pt x="19059" y="5850"/>
                  </a:cubicBezTo>
                  <a:cubicBezTo>
                    <a:pt x="16518" y="1800"/>
                    <a:pt x="10165" y="900"/>
                    <a:pt x="38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3397250" y="3010841"/>
              <a:ext cx="179600" cy="52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29" fill="norm" stroke="1" extrusionOk="0">
                  <a:moveTo>
                    <a:pt x="0" y="2303"/>
                  </a:moveTo>
                  <a:cubicBezTo>
                    <a:pt x="0" y="1869"/>
                    <a:pt x="0" y="1436"/>
                    <a:pt x="753" y="1132"/>
                  </a:cubicBezTo>
                  <a:cubicBezTo>
                    <a:pt x="1507" y="828"/>
                    <a:pt x="3014" y="655"/>
                    <a:pt x="5777" y="438"/>
                  </a:cubicBezTo>
                  <a:cubicBezTo>
                    <a:pt x="8540" y="221"/>
                    <a:pt x="12558" y="-39"/>
                    <a:pt x="14944" y="4"/>
                  </a:cubicBezTo>
                  <a:cubicBezTo>
                    <a:pt x="17330" y="48"/>
                    <a:pt x="18084" y="395"/>
                    <a:pt x="18460" y="1566"/>
                  </a:cubicBezTo>
                  <a:cubicBezTo>
                    <a:pt x="18837" y="2737"/>
                    <a:pt x="18837" y="4732"/>
                    <a:pt x="18712" y="7074"/>
                  </a:cubicBezTo>
                  <a:cubicBezTo>
                    <a:pt x="18586" y="9416"/>
                    <a:pt x="18335" y="12106"/>
                    <a:pt x="18712" y="14361"/>
                  </a:cubicBezTo>
                  <a:cubicBezTo>
                    <a:pt x="19088" y="16616"/>
                    <a:pt x="20093" y="18438"/>
                    <a:pt x="20721" y="19566"/>
                  </a:cubicBezTo>
                  <a:cubicBezTo>
                    <a:pt x="21349" y="20694"/>
                    <a:pt x="21600" y="21127"/>
                    <a:pt x="20847" y="21344"/>
                  </a:cubicBezTo>
                  <a:cubicBezTo>
                    <a:pt x="20093" y="21561"/>
                    <a:pt x="18335" y="21561"/>
                    <a:pt x="15572" y="21474"/>
                  </a:cubicBezTo>
                  <a:cubicBezTo>
                    <a:pt x="12809" y="21388"/>
                    <a:pt x="9042" y="21214"/>
                    <a:pt x="5274" y="210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0" y="4778228"/>
              <a:ext cx="171450" cy="35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6298"/>
                  </a:moveTo>
                  <a:cubicBezTo>
                    <a:pt x="0" y="5027"/>
                    <a:pt x="0" y="3757"/>
                    <a:pt x="1333" y="2677"/>
                  </a:cubicBezTo>
                  <a:cubicBezTo>
                    <a:pt x="2667" y="1597"/>
                    <a:pt x="5333" y="707"/>
                    <a:pt x="7600" y="263"/>
                  </a:cubicBezTo>
                  <a:cubicBezTo>
                    <a:pt x="9867" y="-182"/>
                    <a:pt x="11733" y="-182"/>
                    <a:pt x="13067" y="1216"/>
                  </a:cubicBezTo>
                  <a:cubicBezTo>
                    <a:pt x="14400" y="2613"/>
                    <a:pt x="15200" y="5409"/>
                    <a:pt x="14000" y="8267"/>
                  </a:cubicBezTo>
                  <a:cubicBezTo>
                    <a:pt x="12800" y="11126"/>
                    <a:pt x="9600" y="14049"/>
                    <a:pt x="7467" y="15764"/>
                  </a:cubicBezTo>
                  <a:cubicBezTo>
                    <a:pt x="5333" y="17479"/>
                    <a:pt x="4267" y="17987"/>
                    <a:pt x="3067" y="18750"/>
                  </a:cubicBezTo>
                  <a:cubicBezTo>
                    <a:pt x="1867" y="19512"/>
                    <a:pt x="533" y="20529"/>
                    <a:pt x="933" y="20973"/>
                  </a:cubicBezTo>
                  <a:cubicBezTo>
                    <a:pt x="1333" y="21418"/>
                    <a:pt x="3467" y="21291"/>
                    <a:pt x="7200" y="20529"/>
                  </a:cubicBezTo>
                  <a:cubicBezTo>
                    <a:pt x="10933" y="19766"/>
                    <a:pt x="16267" y="18369"/>
                    <a:pt x="21600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329665" y="4933950"/>
              <a:ext cx="37639" cy="4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21170" fill="norm" stroke="1" extrusionOk="0">
                  <a:moveTo>
                    <a:pt x="10518" y="0"/>
                  </a:moveTo>
                  <a:cubicBezTo>
                    <a:pt x="5971" y="3757"/>
                    <a:pt x="1424" y="7513"/>
                    <a:pt x="287" y="11739"/>
                  </a:cubicBezTo>
                  <a:cubicBezTo>
                    <a:pt x="-850" y="15965"/>
                    <a:pt x="1424" y="20661"/>
                    <a:pt x="6539" y="21130"/>
                  </a:cubicBezTo>
                  <a:cubicBezTo>
                    <a:pt x="11655" y="21600"/>
                    <a:pt x="19613" y="17843"/>
                    <a:pt x="20182" y="14087"/>
                  </a:cubicBezTo>
                  <a:cubicBezTo>
                    <a:pt x="20750" y="10330"/>
                    <a:pt x="13929" y="6574"/>
                    <a:pt x="7108" y="2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988082" y="4697123"/>
              <a:ext cx="161268" cy="3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41" fill="norm" stroke="1" extrusionOk="0">
                  <a:moveTo>
                    <a:pt x="4542" y="9048"/>
                  </a:moveTo>
                  <a:cubicBezTo>
                    <a:pt x="3139" y="12400"/>
                    <a:pt x="1737" y="15752"/>
                    <a:pt x="895" y="17862"/>
                  </a:cubicBezTo>
                  <a:cubicBezTo>
                    <a:pt x="54" y="19972"/>
                    <a:pt x="-227" y="20841"/>
                    <a:pt x="194" y="19414"/>
                  </a:cubicBezTo>
                  <a:cubicBezTo>
                    <a:pt x="615" y="17986"/>
                    <a:pt x="1737" y="14262"/>
                    <a:pt x="3420" y="10910"/>
                  </a:cubicBezTo>
                  <a:cubicBezTo>
                    <a:pt x="5103" y="7559"/>
                    <a:pt x="7347" y="4579"/>
                    <a:pt x="8890" y="2779"/>
                  </a:cubicBezTo>
                  <a:cubicBezTo>
                    <a:pt x="10433" y="979"/>
                    <a:pt x="11274" y="359"/>
                    <a:pt x="12396" y="110"/>
                  </a:cubicBezTo>
                  <a:cubicBezTo>
                    <a:pt x="13518" y="-138"/>
                    <a:pt x="14921" y="-14"/>
                    <a:pt x="16043" y="979"/>
                  </a:cubicBezTo>
                  <a:cubicBezTo>
                    <a:pt x="17165" y="1972"/>
                    <a:pt x="18007" y="3834"/>
                    <a:pt x="18848" y="6628"/>
                  </a:cubicBezTo>
                  <a:cubicBezTo>
                    <a:pt x="19690" y="9421"/>
                    <a:pt x="20531" y="13145"/>
                    <a:pt x="20952" y="15503"/>
                  </a:cubicBezTo>
                  <a:cubicBezTo>
                    <a:pt x="21373" y="17862"/>
                    <a:pt x="21373" y="18855"/>
                    <a:pt x="21373" y="19662"/>
                  </a:cubicBezTo>
                  <a:cubicBezTo>
                    <a:pt x="21373" y="20469"/>
                    <a:pt x="21373" y="21090"/>
                    <a:pt x="20672" y="21276"/>
                  </a:cubicBezTo>
                  <a:cubicBezTo>
                    <a:pt x="19970" y="21462"/>
                    <a:pt x="18568" y="21214"/>
                    <a:pt x="17165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993415" y="4933950"/>
              <a:ext cx="143235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fill="norm" stroke="1" extrusionOk="0">
                  <a:moveTo>
                    <a:pt x="2367" y="21600"/>
                  </a:moveTo>
                  <a:cubicBezTo>
                    <a:pt x="824" y="18400"/>
                    <a:pt x="-719" y="15200"/>
                    <a:pt x="361" y="13200"/>
                  </a:cubicBezTo>
                  <a:cubicBezTo>
                    <a:pt x="1441" y="11200"/>
                    <a:pt x="5144" y="10400"/>
                    <a:pt x="9001" y="8400"/>
                  </a:cubicBezTo>
                  <a:cubicBezTo>
                    <a:pt x="12858" y="6400"/>
                    <a:pt x="16870" y="3200"/>
                    <a:pt x="208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1272116" y="4712177"/>
              <a:ext cx="168909" cy="28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282" fill="norm" stroke="1" extrusionOk="0">
                  <a:moveTo>
                    <a:pt x="540" y="8357"/>
                  </a:moveTo>
                  <a:cubicBezTo>
                    <a:pt x="540" y="10998"/>
                    <a:pt x="540" y="13640"/>
                    <a:pt x="405" y="13174"/>
                  </a:cubicBezTo>
                  <a:cubicBezTo>
                    <a:pt x="270" y="12708"/>
                    <a:pt x="0" y="9134"/>
                    <a:pt x="0" y="6881"/>
                  </a:cubicBezTo>
                  <a:cubicBezTo>
                    <a:pt x="0" y="4627"/>
                    <a:pt x="270" y="3695"/>
                    <a:pt x="810" y="3539"/>
                  </a:cubicBezTo>
                  <a:cubicBezTo>
                    <a:pt x="1350" y="3384"/>
                    <a:pt x="2160" y="4006"/>
                    <a:pt x="3780" y="6181"/>
                  </a:cubicBezTo>
                  <a:cubicBezTo>
                    <a:pt x="5400" y="8357"/>
                    <a:pt x="7830" y="12086"/>
                    <a:pt x="9585" y="14573"/>
                  </a:cubicBezTo>
                  <a:cubicBezTo>
                    <a:pt x="11340" y="17059"/>
                    <a:pt x="12420" y="18302"/>
                    <a:pt x="13365" y="19312"/>
                  </a:cubicBezTo>
                  <a:cubicBezTo>
                    <a:pt x="14310" y="20322"/>
                    <a:pt x="15120" y="21099"/>
                    <a:pt x="16065" y="21255"/>
                  </a:cubicBezTo>
                  <a:cubicBezTo>
                    <a:pt x="17010" y="21410"/>
                    <a:pt x="18090" y="20944"/>
                    <a:pt x="19035" y="19079"/>
                  </a:cubicBezTo>
                  <a:cubicBezTo>
                    <a:pt x="19980" y="17214"/>
                    <a:pt x="20790" y="13951"/>
                    <a:pt x="21195" y="10998"/>
                  </a:cubicBezTo>
                  <a:cubicBezTo>
                    <a:pt x="21600" y="8046"/>
                    <a:pt x="21600" y="5404"/>
                    <a:pt x="21465" y="3462"/>
                  </a:cubicBezTo>
                  <a:cubicBezTo>
                    <a:pt x="21330" y="1519"/>
                    <a:pt x="21060" y="276"/>
                    <a:pt x="20925" y="43"/>
                  </a:cubicBezTo>
                  <a:cubicBezTo>
                    <a:pt x="20790" y="-190"/>
                    <a:pt x="20790" y="587"/>
                    <a:pt x="20790" y="1053"/>
                  </a:cubicBezTo>
                  <a:cubicBezTo>
                    <a:pt x="20790" y="1519"/>
                    <a:pt x="20790" y="1675"/>
                    <a:pt x="20790" y="1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270641" y="4826000"/>
              <a:ext cx="18409" cy="19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255" fill="norm" stroke="1" extrusionOk="0">
                  <a:moveTo>
                    <a:pt x="13673" y="0"/>
                  </a:moveTo>
                  <a:cubicBezTo>
                    <a:pt x="8873" y="5635"/>
                    <a:pt x="4073" y="11270"/>
                    <a:pt x="1673" y="15026"/>
                  </a:cubicBezTo>
                  <a:cubicBezTo>
                    <a:pt x="-727" y="18783"/>
                    <a:pt x="-727" y="20661"/>
                    <a:pt x="2873" y="21130"/>
                  </a:cubicBezTo>
                  <a:cubicBezTo>
                    <a:pt x="6473" y="21600"/>
                    <a:pt x="13673" y="20661"/>
                    <a:pt x="20873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2184399" y="4906433"/>
              <a:ext cx="3048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0800"/>
                    <a:pt x="9900" y="0"/>
                    <a:pt x="13500" y="0"/>
                  </a:cubicBezTo>
                  <a:cubicBezTo>
                    <a:pt x="17100" y="0"/>
                    <a:pt x="1935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2211527" y="4952999"/>
              <a:ext cx="334823" cy="12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30" fill="norm" stroke="1" extrusionOk="0">
                  <a:moveTo>
                    <a:pt x="6817" y="8640"/>
                  </a:moveTo>
                  <a:cubicBezTo>
                    <a:pt x="4780" y="11520"/>
                    <a:pt x="2742" y="14400"/>
                    <a:pt x="1519" y="16560"/>
                  </a:cubicBezTo>
                  <a:cubicBezTo>
                    <a:pt x="297" y="18720"/>
                    <a:pt x="-111" y="20160"/>
                    <a:pt x="25" y="20880"/>
                  </a:cubicBezTo>
                  <a:cubicBezTo>
                    <a:pt x="161" y="21600"/>
                    <a:pt x="840" y="21600"/>
                    <a:pt x="3353" y="19800"/>
                  </a:cubicBezTo>
                  <a:cubicBezTo>
                    <a:pt x="5866" y="18000"/>
                    <a:pt x="10214" y="14400"/>
                    <a:pt x="13542" y="10800"/>
                  </a:cubicBezTo>
                  <a:cubicBezTo>
                    <a:pt x="16870" y="7200"/>
                    <a:pt x="19180" y="3600"/>
                    <a:pt x="214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2425700" y="4832350"/>
              <a:ext cx="123879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0" y="0"/>
                  </a:moveTo>
                  <a:cubicBezTo>
                    <a:pt x="5125" y="847"/>
                    <a:pt x="10251" y="1694"/>
                    <a:pt x="14278" y="3176"/>
                  </a:cubicBezTo>
                  <a:cubicBezTo>
                    <a:pt x="18305" y="4659"/>
                    <a:pt x="21234" y="6776"/>
                    <a:pt x="21417" y="9741"/>
                  </a:cubicBezTo>
                  <a:cubicBezTo>
                    <a:pt x="21600" y="12706"/>
                    <a:pt x="19037" y="16518"/>
                    <a:pt x="16841" y="18635"/>
                  </a:cubicBezTo>
                  <a:cubicBezTo>
                    <a:pt x="14644" y="20753"/>
                    <a:pt x="12814" y="21176"/>
                    <a:pt x="109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3410375" y="4691299"/>
              <a:ext cx="175355" cy="62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67" fill="norm" stroke="1" extrusionOk="0">
                  <a:moveTo>
                    <a:pt x="6048" y="10737"/>
                  </a:moveTo>
                  <a:cubicBezTo>
                    <a:pt x="5031" y="11392"/>
                    <a:pt x="4015" y="12046"/>
                    <a:pt x="3380" y="13319"/>
                  </a:cubicBezTo>
                  <a:cubicBezTo>
                    <a:pt x="2744" y="14592"/>
                    <a:pt x="2490" y="16483"/>
                    <a:pt x="2236" y="17792"/>
                  </a:cubicBezTo>
                  <a:cubicBezTo>
                    <a:pt x="1982" y="19101"/>
                    <a:pt x="1728" y="19828"/>
                    <a:pt x="1474" y="20410"/>
                  </a:cubicBezTo>
                  <a:cubicBezTo>
                    <a:pt x="1220" y="20992"/>
                    <a:pt x="965" y="21428"/>
                    <a:pt x="711" y="21465"/>
                  </a:cubicBezTo>
                  <a:cubicBezTo>
                    <a:pt x="457" y="21501"/>
                    <a:pt x="203" y="21137"/>
                    <a:pt x="76" y="19501"/>
                  </a:cubicBezTo>
                  <a:cubicBezTo>
                    <a:pt x="-51" y="17865"/>
                    <a:pt x="-51" y="14956"/>
                    <a:pt x="330" y="12119"/>
                  </a:cubicBezTo>
                  <a:cubicBezTo>
                    <a:pt x="711" y="9283"/>
                    <a:pt x="1474" y="6519"/>
                    <a:pt x="2236" y="4701"/>
                  </a:cubicBezTo>
                  <a:cubicBezTo>
                    <a:pt x="2998" y="2883"/>
                    <a:pt x="3761" y="2010"/>
                    <a:pt x="4523" y="1392"/>
                  </a:cubicBezTo>
                  <a:cubicBezTo>
                    <a:pt x="5285" y="774"/>
                    <a:pt x="6048" y="410"/>
                    <a:pt x="7064" y="192"/>
                  </a:cubicBezTo>
                  <a:cubicBezTo>
                    <a:pt x="8081" y="-26"/>
                    <a:pt x="9351" y="-99"/>
                    <a:pt x="10622" y="192"/>
                  </a:cubicBezTo>
                  <a:cubicBezTo>
                    <a:pt x="11893" y="483"/>
                    <a:pt x="13163" y="1137"/>
                    <a:pt x="14053" y="2046"/>
                  </a:cubicBezTo>
                  <a:cubicBezTo>
                    <a:pt x="14942" y="2956"/>
                    <a:pt x="15450" y="4119"/>
                    <a:pt x="15704" y="4883"/>
                  </a:cubicBezTo>
                  <a:cubicBezTo>
                    <a:pt x="15958" y="5646"/>
                    <a:pt x="15958" y="6010"/>
                    <a:pt x="15577" y="6337"/>
                  </a:cubicBezTo>
                  <a:cubicBezTo>
                    <a:pt x="15196" y="6665"/>
                    <a:pt x="14434" y="6956"/>
                    <a:pt x="14688" y="7137"/>
                  </a:cubicBezTo>
                  <a:cubicBezTo>
                    <a:pt x="14942" y="7319"/>
                    <a:pt x="16213" y="7392"/>
                    <a:pt x="17356" y="7537"/>
                  </a:cubicBezTo>
                  <a:cubicBezTo>
                    <a:pt x="18500" y="7683"/>
                    <a:pt x="19516" y="7901"/>
                    <a:pt x="20278" y="8192"/>
                  </a:cubicBezTo>
                  <a:cubicBezTo>
                    <a:pt x="21041" y="8483"/>
                    <a:pt x="21549" y="8846"/>
                    <a:pt x="20278" y="9210"/>
                  </a:cubicBezTo>
                  <a:cubicBezTo>
                    <a:pt x="19008" y="9574"/>
                    <a:pt x="15958" y="9937"/>
                    <a:pt x="13798" y="10083"/>
                  </a:cubicBezTo>
                  <a:cubicBezTo>
                    <a:pt x="11638" y="10228"/>
                    <a:pt x="10368" y="10156"/>
                    <a:pt x="10368" y="10083"/>
                  </a:cubicBezTo>
                  <a:cubicBezTo>
                    <a:pt x="10368" y="10010"/>
                    <a:pt x="11638" y="9937"/>
                    <a:pt x="12909" y="9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3663950" y="4933949"/>
              <a:ext cx="66916" cy="7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52" fill="norm" stroke="1" extrusionOk="0">
                  <a:moveTo>
                    <a:pt x="14175" y="7005"/>
                  </a:moveTo>
                  <a:cubicBezTo>
                    <a:pt x="10800" y="6422"/>
                    <a:pt x="7425" y="5838"/>
                    <a:pt x="5062" y="7589"/>
                  </a:cubicBezTo>
                  <a:cubicBezTo>
                    <a:pt x="2700" y="9341"/>
                    <a:pt x="1350" y="13427"/>
                    <a:pt x="2025" y="16346"/>
                  </a:cubicBezTo>
                  <a:cubicBezTo>
                    <a:pt x="2700" y="19265"/>
                    <a:pt x="5400" y="21016"/>
                    <a:pt x="8437" y="21308"/>
                  </a:cubicBezTo>
                  <a:cubicBezTo>
                    <a:pt x="11475" y="21600"/>
                    <a:pt x="14850" y="20432"/>
                    <a:pt x="17212" y="18389"/>
                  </a:cubicBezTo>
                  <a:cubicBezTo>
                    <a:pt x="19575" y="16346"/>
                    <a:pt x="20925" y="13427"/>
                    <a:pt x="21262" y="10508"/>
                  </a:cubicBezTo>
                  <a:cubicBezTo>
                    <a:pt x="21600" y="7589"/>
                    <a:pt x="20925" y="4670"/>
                    <a:pt x="17212" y="2919"/>
                  </a:cubicBezTo>
                  <a:cubicBezTo>
                    <a:pt x="13500" y="1168"/>
                    <a:pt x="6750" y="58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3495419" y="4450049"/>
              <a:ext cx="124081" cy="103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246" fill="norm" stroke="1" extrusionOk="0">
                  <a:moveTo>
                    <a:pt x="2790" y="7732"/>
                  </a:moveTo>
                  <a:cubicBezTo>
                    <a:pt x="2424" y="9809"/>
                    <a:pt x="2058" y="11886"/>
                    <a:pt x="1508" y="14378"/>
                  </a:cubicBezTo>
                  <a:cubicBezTo>
                    <a:pt x="959" y="16871"/>
                    <a:pt x="227" y="19778"/>
                    <a:pt x="44" y="20194"/>
                  </a:cubicBezTo>
                  <a:cubicBezTo>
                    <a:pt x="-139" y="20609"/>
                    <a:pt x="227" y="18532"/>
                    <a:pt x="1508" y="15001"/>
                  </a:cubicBezTo>
                  <a:cubicBezTo>
                    <a:pt x="2790" y="11471"/>
                    <a:pt x="4986" y="6486"/>
                    <a:pt x="7000" y="3371"/>
                  </a:cubicBezTo>
                  <a:cubicBezTo>
                    <a:pt x="9014" y="255"/>
                    <a:pt x="10844" y="-991"/>
                    <a:pt x="13224" y="878"/>
                  </a:cubicBezTo>
                  <a:cubicBezTo>
                    <a:pt x="15603" y="2747"/>
                    <a:pt x="18532" y="7732"/>
                    <a:pt x="21461" y="127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4059387" y="4821300"/>
              <a:ext cx="220466" cy="8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168" fill="norm" stroke="1" extrusionOk="0">
                  <a:moveTo>
                    <a:pt x="2890" y="21168"/>
                  </a:moveTo>
                  <a:cubicBezTo>
                    <a:pt x="1871" y="21168"/>
                    <a:pt x="852" y="21168"/>
                    <a:pt x="342" y="19783"/>
                  </a:cubicBezTo>
                  <a:cubicBezTo>
                    <a:pt x="-167" y="18399"/>
                    <a:pt x="-167" y="15630"/>
                    <a:pt x="750" y="12030"/>
                  </a:cubicBezTo>
                  <a:cubicBezTo>
                    <a:pt x="1667" y="8430"/>
                    <a:pt x="3501" y="3999"/>
                    <a:pt x="5437" y="1783"/>
                  </a:cubicBezTo>
                  <a:cubicBezTo>
                    <a:pt x="7373" y="-432"/>
                    <a:pt x="9410" y="-432"/>
                    <a:pt x="10735" y="953"/>
                  </a:cubicBezTo>
                  <a:cubicBezTo>
                    <a:pt x="12059" y="2337"/>
                    <a:pt x="12671" y="5106"/>
                    <a:pt x="13180" y="7876"/>
                  </a:cubicBezTo>
                  <a:cubicBezTo>
                    <a:pt x="13690" y="10645"/>
                    <a:pt x="14097" y="13414"/>
                    <a:pt x="15320" y="13968"/>
                  </a:cubicBezTo>
                  <a:cubicBezTo>
                    <a:pt x="16542" y="14522"/>
                    <a:pt x="18580" y="12860"/>
                    <a:pt x="19803" y="10645"/>
                  </a:cubicBezTo>
                  <a:cubicBezTo>
                    <a:pt x="21025" y="8430"/>
                    <a:pt x="21433" y="5660"/>
                    <a:pt x="21127" y="5383"/>
                  </a:cubicBezTo>
                  <a:cubicBezTo>
                    <a:pt x="20822" y="5106"/>
                    <a:pt x="19803" y="7322"/>
                    <a:pt x="18784" y="9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4109244" y="4972049"/>
              <a:ext cx="17700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3761" y="21600"/>
                  </a:moveTo>
                  <a:cubicBezTo>
                    <a:pt x="2475" y="20880"/>
                    <a:pt x="1190" y="20160"/>
                    <a:pt x="547" y="18900"/>
                  </a:cubicBezTo>
                  <a:cubicBezTo>
                    <a:pt x="-96" y="17640"/>
                    <a:pt x="-96" y="15840"/>
                    <a:pt x="161" y="13860"/>
                  </a:cubicBezTo>
                  <a:cubicBezTo>
                    <a:pt x="418" y="11880"/>
                    <a:pt x="933" y="9720"/>
                    <a:pt x="1833" y="8460"/>
                  </a:cubicBezTo>
                  <a:cubicBezTo>
                    <a:pt x="2733" y="7200"/>
                    <a:pt x="4018" y="6840"/>
                    <a:pt x="5047" y="7380"/>
                  </a:cubicBezTo>
                  <a:cubicBezTo>
                    <a:pt x="6075" y="7920"/>
                    <a:pt x="6847" y="9360"/>
                    <a:pt x="8647" y="10800"/>
                  </a:cubicBezTo>
                  <a:cubicBezTo>
                    <a:pt x="10447" y="12240"/>
                    <a:pt x="13275" y="13680"/>
                    <a:pt x="15333" y="13500"/>
                  </a:cubicBezTo>
                  <a:cubicBezTo>
                    <a:pt x="17390" y="13320"/>
                    <a:pt x="18675" y="11520"/>
                    <a:pt x="19575" y="9000"/>
                  </a:cubicBezTo>
                  <a:cubicBezTo>
                    <a:pt x="20475" y="6480"/>
                    <a:pt x="20990" y="3240"/>
                    <a:pt x="215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4073255" y="4531454"/>
              <a:ext cx="85995" cy="9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85" fill="norm" stroke="1" extrusionOk="0">
                  <a:moveTo>
                    <a:pt x="2438" y="9403"/>
                  </a:moveTo>
                  <a:cubicBezTo>
                    <a:pt x="1384" y="11858"/>
                    <a:pt x="331" y="14312"/>
                    <a:pt x="67" y="14312"/>
                  </a:cubicBezTo>
                  <a:cubicBezTo>
                    <a:pt x="-196" y="14312"/>
                    <a:pt x="331" y="11858"/>
                    <a:pt x="1384" y="9649"/>
                  </a:cubicBezTo>
                  <a:cubicBezTo>
                    <a:pt x="2438" y="7440"/>
                    <a:pt x="4019" y="5476"/>
                    <a:pt x="5863" y="3512"/>
                  </a:cubicBezTo>
                  <a:cubicBezTo>
                    <a:pt x="7706" y="1549"/>
                    <a:pt x="9814" y="-415"/>
                    <a:pt x="11658" y="76"/>
                  </a:cubicBezTo>
                  <a:cubicBezTo>
                    <a:pt x="13502" y="567"/>
                    <a:pt x="15082" y="3512"/>
                    <a:pt x="16663" y="7440"/>
                  </a:cubicBezTo>
                  <a:cubicBezTo>
                    <a:pt x="18243" y="11367"/>
                    <a:pt x="19824" y="16276"/>
                    <a:pt x="21404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4197350" y="4584700"/>
              <a:ext cx="2222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800"/>
                    <a:pt x="6171" y="12000"/>
                    <a:pt x="9771" y="8400"/>
                  </a:cubicBezTo>
                  <a:cubicBezTo>
                    <a:pt x="13371" y="4800"/>
                    <a:pt x="1748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4362449" y="4552949"/>
              <a:ext cx="9216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0" y="0"/>
                  </a:moveTo>
                  <a:cubicBezTo>
                    <a:pt x="5400" y="0"/>
                    <a:pt x="10800" y="0"/>
                    <a:pt x="14727" y="1029"/>
                  </a:cubicBezTo>
                  <a:cubicBezTo>
                    <a:pt x="18655" y="2057"/>
                    <a:pt x="21109" y="4114"/>
                    <a:pt x="21355" y="7714"/>
                  </a:cubicBezTo>
                  <a:cubicBezTo>
                    <a:pt x="21600" y="11314"/>
                    <a:pt x="19636" y="16457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533630" y="4525863"/>
              <a:ext cx="134160" cy="8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0605" fill="norm" stroke="1" extrusionOk="0">
                  <a:moveTo>
                    <a:pt x="7021" y="3670"/>
                  </a:moveTo>
                  <a:cubicBezTo>
                    <a:pt x="8018" y="5830"/>
                    <a:pt x="9015" y="7990"/>
                    <a:pt x="8682" y="9880"/>
                  </a:cubicBezTo>
                  <a:cubicBezTo>
                    <a:pt x="8350" y="11770"/>
                    <a:pt x="6688" y="13390"/>
                    <a:pt x="4695" y="13120"/>
                  </a:cubicBezTo>
                  <a:cubicBezTo>
                    <a:pt x="2701" y="12850"/>
                    <a:pt x="375" y="10690"/>
                    <a:pt x="42" y="9610"/>
                  </a:cubicBezTo>
                  <a:cubicBezTo>
                    <a:pt x="-290" y="8530"/>
                    <a:pt x="1372" y="8530"/>
                    <a:pt x="3864" y="10420"/>
                  </a:cubicBezTo>
                  <a:cubicBezTo>
                    <a:pt x="6356" y="12310"/>
                    <a:pt x="9679" y="16090"/>
                    <a:pt x="12172" y="18250"/>
                  </a:cubicBezTo>
                  <a:cubicBezTo>
                    <a:pt x="14664" y="20410"/>
                    <a:pt x="16325" y="20950"/>
                    <a:pt x="17821" y="20410"/>
                  </a:cubicBezTo>
                  <a:cubicBezTo>
                    <a:pt x="19316" y="19870"/>
                    <a:pt x="20645" y="18250"/>
                    <a:pt x="20978" y="14740"/>
                  </a:cubicBezTo>
                  <a:cubicBezTo>
                    <a:pt x="21310" y="11230"/>
                    <a:pt x="20645" y="5830"/>
                    <a:pt x="19316" y="2860"/>
                  </a:cubicBezTo>
                  <a:cubicBezTo>
                    <a:pt x="17987" y="-110"/>
                    <a:pt x="15993" y="-650"/>
                    <a:pt x="13002" y="700"/>
                  </a:cubicBezTo>
                  <a:cubicBezTo>
                    <a:pt x="10012" y="2050"/>
                    <a:pt x="6024" y="5290"/>
                    <a:pt x="2036" y="8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5061313" y="4704220"/>
              <a:ext cx="285388" cy="4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50" fill="norm" stroke="1" extrusionOk="0">
                  <a:moveTo>
                    <a:pt x="3333" y="6473"/>
                  </a:moveTo>
                  <a:cubicBezTo>
                    <a:pt x="2853" y="8718"/>
                    <a:pt x="2373" y="10964"/>
                    <a:pt x="1973" y="13263"/>
                  </a:cubicBezTo>
                  <a:cubicBezTo>
                    <a:pt x="1573" y="15562"/>
                    <a:pt x="1253" y="17914"/>
                    <a:pt x="933" y="19411"/>
                  </a:cubicBezTo>
                  <a:cubicBezTo>
                    <a:pt x="613" y="20908"/>
                    <a:pt x="293" y="21550"/>
                    <a:pt x="133" y="21550"/>
                  </a:cubicBezTo>
                  <a:cubicBezTo>
                    <a:pt x="-27" y="21550"/>
                    <a:pt x="-27" y="20908"/>
                    <a:pt x="53" y="18663"/>
                  </a:cubicBezTo>
                  <a:cubicBezTo>
                    <a:pt x="133" y="16417"/>
                    <a:pt x="293" y="12568"/>
                    <a:pt x="773" y="9574"/>
                  </a:cubicBezTo>
                  <a:cubicBezTo>
                    <a:pt x="1253" y="6580"/>
                    <a:pt x="2053" y="4441"/>
                    <a:pt x="2693" y="3104"/>
                  </a:cubicBezTo>
                  <a:cubicBezTo>
                    <a:pt x="3333" y="1768"/>
                    <a:pt x="3813" y="1233"/>
                    <a:pt x="4453" y="912"/>
                  </a:cubicBezTo>
                  <a:cubicBezTo>
                    <a:pt x="5093" y="592"/>
                    <a:pt x="5893" y="485"/>
                    <a:pt x="6693" y="1180"/>
                  </a:cubicBezTo>
                  <a:cubicBezTo>
                    <a:pt x="7493" y="1875"/>
                    <a:pt x="8293" y="3372"/>
                    <a:pt x="9253" y="5831"/>
                  </a:cubicBezTo>
                  <a:cubicBezTo>
                    <a:pt x="10213" y="8291"/>
                    <a:pt x="11333" y="11712"/>
                    <a:pt x="12133" y="14172"/>
                  </a:cubicBezTo>
                  <a:cubicBezTo>
                    <a:pt x="12933" y="16631"/>
                    <a:pt x="13413" y="18128"/>
                    <a:pt x="13893" y="19091"/>
                  </a:cubicBezTo>
                  <a:cubicBezTo>
                    <a:pt x="14373" y="20053"/>
                    <a:pt x="14853" y="20481"/>
                    <a:pt x="15413" y="20427"/>
                  </a:cubicBezTo>
                  <a:cubicBezTo>
                    <a:pt x="15973" y="20374"/>
                    <a:pt x="16613" y="19839"/>
                    <a:pt x="17333" y="18021"/>
                  </a:cubicBezTo>
                  <a:cubicBezTo>
                    <a:pt x="18053" y="16203"/>
                    <a:pt x="18853" y="13102"/>
                    <a:pt x="19333" y="10055"/>
                  </a:cubicBezTo>
                  <a:cubicBezTo>
                    <a:pt x="19813" y="7007"/>
                    <a:pt x="19973" y="4013"/>
                    <a:pt x="20053" y="2249"/>
                  </a:cubicBezTo>
                  <a:cubicBezTo>
                    <a:pt x="20133" y="485"/>
                    <a:pt x="20133" y="-50"/>
                    <a:pt x="20053" y="3"/>
                  </a:cubicBezTo>
                  <a:cubicBezTo>
                    <a:pt x="19973" y="57"/>
                    <a:pt x="19813" y="699"/>
                    <a:pt x="20053" y="1821"/>
                  </a:cubicBezTo>
                  <a:cubicBezTo>
                    <a:pt x="20293" y="2944"/>
                    <a:pt x="20933" y="4548"/>
                    <a:pt x="21573" y="6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5377231" y="4838700"/>
              <a:ext cx="267920" cy="16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27" fill="norm" stroke="1" extrusionOk="0">
                  <a:moveTo>
                    <a:pt x="2649" y="15785"/>
                  </a:moveTo>
                  <a:cubicBezTo>
                    <a:pt x="2139" y="14677"/>
                    <a:pt x="1629" y="13569"/>
                    <a:pt x="1119" y="13846"/>
                  </a:cubicBezTo>
                  <a:cubicBezTo>
                    <a:pt x="608" y="14123"/>
                    <a:pt x="98" y="15785"/>
                    <a:pt x="13" y="17308"/>
                  </a:cubicBezTo>
                  <a:cubicBezTo>
                    <a:pt x="-72" y="18831"/>
                    <a:pt x="268" y="20215"/>
                    <a:pt x="948" y="20908"/>
                  </a:cubicBezTo>
                  <a:cubicBezTo>
                    <a:pt x="1629" y="21600"/>
                    <a:pt x="2649" y="21600"/>
                    <a:pt x="3245" y="20908"/>
                  </a:cubicBezTo>
                  <a:cubicBezTo>
                    <a:pt x="3840" y="20215"/>
                    <a:pt x="4010" y="18831"/>
                    <a:pt x="4010" y="17446"/>
                  </a:cubicBezTo>
                  <a:cubicBezTo>
                    <a:pt x="4010" y="16062"/>
                    <a:pt x="3840" y="14677"/>
                    <a:pt x="3500" y="13431"/>
                  </a:cubicBezTo>
                  <a:cubicBezTo>
                    <a:pt x="3159" y="12185"/>
                    <a:pt x="2649" y="11077"/>
                    <a:pt x="2819" y="10800"/>
                  </a:cubicBezTo>
                  <a:cubicBezTo>
                    <a:pt x="2989" y="10523"/>
                    <a:pt x="3840" y="11077"/>
                    <a:pt x="4775" y="10523"/>
                  </a:cubicBezTo>
                  <a:cubicBezTo>
                    <a:pt x="5711" y="9969"/>
                    <a:pt x="6731" y="8308"/>
                    <a:pt x="8432" y="8446"/>
                  </a:cubicBezTo>
                  <a:cubicBezTo>
                    <a:pt x="10133" y="8585"/>
                    <a:pt x="12514" y="10523"/>
                    <a:pt x="13704" y="12185"/>
                  </a:cubicBezTo>
                  <a:cubicBezTo>
                    <a:pt x="14895" y="13846"/>
                    <a:pt x="14895" y="15231"/>
                    <a:pt x="14895" y="16754"/>
                  </a:cubicBezTo>
                  <a:cubicBezTo>
                    <a:pt x="14895" y="18277"/>
                    <a:pt x="14895" y="19938"/>
                    <a:pt x="14555" y="20354"/>
                  </a:cubicBezTo>
                  <a:cubicBezTo>
                    <a:pt x="14215" y="20769"/>
                    <a:pt x="13534" y="19938"/>
                    <a:pt x="13194" y="18000"/>
                  </a:cubicBezTo>
                  <a:cubicBezTo>
                    <a:pt x="12854" y="16062"/>
                    <a:pt x="12854" y="13015"/>
                    <a:pt x="13364" y="10108"/>
                  </a:cubicBezTo>
                  <a:cubicBezTo>
                    <a:pt x="13874" y="7200"/>
                    <a:pt x="14895" y="4431"/>
                    <a:pt x="16341" y="2769"/>
                  </a:cubicBezTo>
                  <a:cubicBezTo>
                    <a:pt x="17786" y="1108"/>
                    <a:pt x="19657" y="554"/>
                    <a:pt x="215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5856015" y="4711136"/>
              <a:ext cx="93936" cy="3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03" fill="norm" stroke="1" extrusionOk="0">
                  <a:moveTo>
                    <a:pt x="20839" y="433"/>
                  </a:moveTo>
                  <a:cubicBezTo>
                    <a:pt x="18491" y="168"/>
                    <a:pt x="16143" y="-97"/>
                    <a:pt x="14265" y="36"/>
                  </a:cubicBezTo>
                  <a:cubicBezTo>
                    <a:pt x="12387" y="168"/>
                    <a:pt x="10978" y="698"/>
                    <a:pt x="8396" y="3150"/>
                  </a:cubicBezTo>
                  <a:cubicBezTo>
                    <a:pt x="5813" y="5601"/>
                    <a:pt x="2056" y="9974"/>
                    <a:pt x="648" y="13088"/>
                  </a:cubicBezTo>
                  <a:cubicBezTo>
                    <a:pt x="-761" y="16202"/>
                    <a:pt x="178" y="18058"/>
                    <a:pt x="2996" y="19250"/>
                  </a:cubicBezTo>
                  <a:cubicBezTo>
                    <a:pt x="5813" y="20443"/>
                    <a:pt x="10509" y="20973"/>
                    <a:pt x="15204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6051814" y="4676540"/>
              <a:ext cx="159706" cy="50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51" fill="norm" stroke="1" extrusionOk="0">
                  <a:moveTo>
                    <a:pt x="4227" y="9515"/>
                  </a:moveTo>
                  <a:cubicBezTo>
                    <a:pt x="3375" y="12015"/>
                    <a:pt x="2522" y="14514"/>
                    <a:pt x="1953" y="16210"/>
                  </a:cubicBezTo>
                  <a:cubicBezTo>
                    <a:pt x="1385" y="17905"/>
                    <a:pt x="1101" y="18798"/>
                    <a:pt x="817" y="19646"/>
                  </a:cubicBezTo>
                  <a:cubicBezTo>
                    <a:pt x="532" y="20494"/>
                    <a:pt x="248" y="21297"/>
                    <a:pt x="106" y="21431"/>
                  </a:cubicBezTo>
                  <a:cubicBezTo>
                    <a:pt x="-36" y="21565"/>
                    <a:pt x="-36" y="21029"/>
                    <a:pt x="106" y="19200"/>
                  </a:cubicBezTo>
                  <a:cubicBezTo>
                    <a:pt x="248" y="17370"/>
                    <a:pt x="532" y="14246"/>
                    <a:pt x="1243" y="11390"/>
                  </a:cubicBezTo>
                  <a:cubicBezTo>
                    <a:pt x="1953" y="8534"/>
                    <a:pt x="3090" y="5945"/>
                    <a:pt x="4227" y="4160"/>
                  </a:cubicBezTo>
                  <a:cubicBezTo>
                    <a:pt x="5364" y="2375"/>
                    <a:pt x="6501" y="1393"/>
                    <a:pt x="7780" y="813"/>
                  </a:cubicBezTo>
                  <a:cubicBezTo>
                    <a:pt x="9059" y="233"/>
                    <a:pt x="10480" y="54"/>
                    <a:pt x="11901" y="10"/>
                  </a:cubicBezTo>
                  <a:cubicBezTo>
                    <a:pt x="13322" y="-35"/>
                    <a:pt x="14743" y="54"/>
                    <a:pt x="16164" y="634"/>
                  </a:cubicBezTo>
                  <a:cubicBezTo>
                    <a:pt x="17585" y="1215"/>
                    <a:pt x="19006" y="2286"/>
                    <a:pt x="19575" y="3267"/>
                  </a:cubicBezTo>
                  <a:cubicBezTo>
                    <a:pt x="20143" y="4249"/>
                    <a:pt x="19859" y="5142"/>
                    <a:pt x="19148" y="5767"/>
                  </a:cubicBezTo>
                  <a:cubicBezTo>
                    <a:pt x="18438" y="6391"/>
                    <a:pt x="17301" y="6748"/>
                    <a:pt x="16022" y="7016"/>
                  </a:cubicBezTo>
                  <a:cubicBezTo>
                    <a:pt x="14743" y="7284"/>
                    <a:pt x="13322" y="7463"/>
                    <a:pt x="13322" y="7552"/>
                  </a:cubicBezTo>
                  <a:cubicBezTo>
                    <a:pt x="13322" y="7641"/>
                    <a:pt x="14743" y="7641"/>
                    <a:pt x="16164" y="7730"/>
                  </a:cubicBezTo>
                  <a:cubicBezTo>
                    <a:pt x="17585" y="7820"/>
                    <a:pt x="19006" y="7998"/>
                    <a:pt x="20001" y="8400"/>
                  </a:cubicBezTo>
                  <a:cubicBezTo>
                    <a:pt x="20996" y="8801"/>
                    <a:pt x="21564" y="9426"/>
                    <a:pt x="21422" y="9917"/>
                  </a:cubicBezTo>
                  <a:cubicBezTo>
                    <a:pt x="21280" y="10408"/>
                    <a:pt x="20427" y="10765"/>
                    <a:pt x="18722" y="11077"/>
                  </a:cubicBezTo>
                  <a:cubicBezTo>
                    <a:pt x="17017" y="11390"/>
                    <a:pt x="14459" y="11658"/>
                    <a:pt x="11901" y="11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6280944" y="4895854"/>
              <a:ext cx="68114" cy="8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759" fill="norm" stroke="1" extrusionOk="0">
                  <a:moveTo>
                    <a:pt x="13499" y="6171"/>
                  </a:moveTo>
                  <a:cubicBezTo>
                    <a:pt x="13499" y="3599"/>
                    <a:pt x="13499" y="1028"/>
                    <a:pt x="11863" y="256"/>
                  </a:cubicBezTo>
                  <a:cubicBezTo>
                    <a:pt x="10227" y="-515"/>
                    <a:pt x="6954" y="514"/>
                    <a:pt x="4663" y="2571"/>
                  </a:cubicBezTo>
                  <a:cubicBezTo>
                    <a:pt x="2372" y="4628"/>
                    <a:pt x="1063" y="7714"/>
                    <a:pt x="409" y="10799"/>
                  </a:cubicBezTo>
                  <a:cubicBezTo>
                    <a:pt x="-246" y="13885"/>
                    <a:pt x="-246" y="16971"/>
                    <a:pt x="1390" y="18771"/>
                  </a:cubicBezTo>
                  <a:cubicBezTo>
                    <a:pt x="3027" y="20571"/>
                    <a:pt x="6299" y="21085"/>
                    <a:pt x="9245" y="20571"/>
                  </a:cubicBezTo>
                  <a:cubicBezTo>
                    <a:pt x="12190" y="20056"/>
                    <a:pt x="14809" y="18514"/>
                    <a:pt x="17099" y="16456"/>
                  </a:cubicBezTo>
                  <a:cubicBezTo>
                    <a:pt x="19390" y="14399"/>
                    <a:pt x="21354" y="11828"/>
                    <a:pt x="21027" y="9771"/>
                  </a:cubicBezTo>
                  <a:cubicBezTo>
                    <a:pt x="20699" y="7714"/>
                    <a:pt x="18081" y="6171"/>
                    <a:pt x="15463" y="4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6616700" y="4946650"/>
              <a:ext cx="698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6872816" y="4753239"/>
              <a:ext cx="112184" cy="21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21600" y="3434"/>
                  </a:moveTo>
                  <a:cubicBezTo>
                    <a:pt x="21600" y="2386"/>
                    <a:pt x="21600" y="1337"/>
                    <a:pt x="20581" y="708"/>
                  </a:cubicBezTo>
                  <a:cubicBezTo>
                    <a:pt x="19562" y="79"/>
                    <a:pt x="17525" y="-131"/>
                    <a:pt x="14468" y="79"/>
                  </a:cubicBezTo>
                  <a:cubicBezTo>
                    <a:pt x="11411" y="288"/>
                    <a:pt x="7336" y="918"/>
                    <a:pt x="4483" y="2176"/>
                  </a:cubicBezTo>
                  <a:cubicBezTo>
                    <a:pt x="1630" y="3434"/>
                    <a:pt x="0" y="5321"/>
                    <a:pt x="0" y="7209"/>
                  </a:cubicBezTo>
                  <a:cubicBezTo>
                    <a:pt x="0" y="9096"/>
                    <a:pt x="1630" y="10984"/>
                    <a:pt x="4279" y="12766"/>
                  </a:cubicBezTo>
                  <a:cubicBezTo>
                    <a:pt x="6928" y="14549"/>
                    <a:pt x="10596" y="16226"/>
                    <a:pt x="12430" y="17589"/>
                  </a:cubicBezTo>
                  <a:cubicBezTo>
                    <a:pt x="14264" y="18952"/>
                    <a:pt x="14264" y="20001"/>
                    <a:pt x="12430" y="20630"/>
                  </a:cubicBezTo>
                  <a:cubicBezTo>
                    <a:pt x="10596" y="21259"/>
                    <a:pt x="6928" y="21469"/>
                    <a:pt x="5298" y="21050"/>
                  </a:cubicBezTo>
                  <a:cubicBezTo>
                    <a:pt x="3668" y="20630"/>
                    <a:pt x="4075" y="19582"/>
                    <a:pt x="4483" y="18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7016750" y="4786841"/>
              <a:ext cx="215900" cy="1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0" fill="norm" stroke="1" extrusionOk="0">
                  <a:moveTo>
                    <a:pt x="0" y="9912"/>
                  </a:moveTo>
                  <a:cubicBezTo>
                    <a:pt x="2118" y="9024"/>
                    <a:pt x="4235" y="8137"/>
                    <a:pt x="6035" y="7249"/>
                  </a:cubicBezTo>
                  <a:cubicBezTo>
                    <a:pt x="7835" y="6361"/>
                    <a:pt x="9318" y="5474"/>
                    <a:pt x="10271" y="4290"/>
                  </a:cubicBezTo>
                  <a:cubicBezTo>
                    <a:pt x="11224" y="3107"/>
                    <a:pt x="11647" y="1627"/>
                    <a:pt x="11329" y="740"/>
                  </a:cubicBezTo>
                  <a:cubicBezTo>
                    <a:pt x="11012" y="-148"/>
                    <a:pt x="9953" y="-444"/>
                    <a:pt x="8259" y="1035"/>
                  </a:cubicBezTo>
                  <a:cubicBezTo>
                    <a:pt x="6565" y="2515"/>
                    <a:pt x="4235" y="5770"/>
                    <a:pt x="2753" y="8285"/>
                  </a:cubicBezTo>
                  <a:cubicBezTo>
                    <a:pt x="1271" y="10800"/>
                    <a:pt x="635" y="12575"/>
                    <a:pt x="318" y="14498"/>
                  </a:cubicBezTo>
                  <a:cubicBezTo>
                    <a:pt x="0" y="16422"/>
                    <a:pt x="0" y="18493"/>
                    <a:pt x="2329" y="19677"/>
                  </a:cubicBezTo>
                  <a:cubicBezTo>
                    <a:pt x="4659" y="20860"/>
                    <a:pt x="9318" y="21156"/>
                    <a:pt x="12918" y="20564"/>
                  </a:cubicBezTo>
                  <a:cubicBezTo>
                    <a:pt x="16518" y="19972"/>
                    <a:pt x="19059" y="18493"/>
                    <a:pt x="21600" y="17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7200900" y="4575832"/>
              <a:ext cx="114300" cy="12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3730"/>
                  </a:moveTo>
                  <a:cubicBezTo>
                    <a:pt x="2800" y="2266"/>
                    <a:pt x="5600" y="801"/>
                    <a:pt x="8000" y="252"/>
                  </a:cubicBezTo>
                  <a:cubicBezTo>
                    <a:pt x="10400" y="-297"/>
                    <a:pt x="12400" y="69"/>
                    <a:pt x="13800" y="1167"/>
                  </a:cubicBezTo>
                  <a:cubicBezTo>
                    <a:pt x="15200" y="2266"/>
                    <a:pt x="16000" y="4096"/>
                    <a:pt x="15000" y="6293"/>
                  </a:cubicBezTo>
                  <a:cubicBezTo>
                    <a:pt x="14000" y="8489"/>
                    <a:pt x="11200" y="11052"/>
                    <a:pt x="9000" y="13066"/>
                  </a:cubicBezTo>
                  <a:cubicBezTo>
                    <a:pt x="6800" y="15079"/>
                    <a:pt x="5200" y="16544"/>
                    <a:pt x="5200" y="17825"/>
                  </a:cubicBezTo>
                  <a:cubicBezTo>
                    <a:pt x="5200" y="19106"/>
                    <a:pt x="6800" y="20205"/>
                    <a:pt x="9800" y="20754"/>
                  </a:cubicBezTo>
                  <a:cubicBezTo>
                    <a:pt x="12800" y="21303"/>
                    <a:pt x="17200" y="21303"/>
                    <a:pt x="21600" y="213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7277100" y="4565650"/>
              <a:ext cx="175027" cy="48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383" fill="norm" stroke="1" extrusionOk="0">
                  <a:moveTo>
                    <a:pt x="17534" y="0"/>
                  </a:moveTo>
                  <a:cubicBezTo>
                    <a:pt x="18551" y="2979"/>
                    <a:pt x="19567" y="5959"/>
                    <a:pt x="20329" y="9078"/>
                  </a:cubicBezTo>
                  <a:cubicBezTo>
                    <a:pt x="21092" y="12197"/>
                    <a:pt x="21600" y="15455"/>
                    <a:pt x="19694" y="17643"/>
                  </a:cubicBezTo>
                  <a:cubicBezTo>
                    <a:pt x="17788" y="19831"/>
                    <a:pt x="13468" y="20948"/>
                    <a:pt x="9784" y="21274"/>
                  </a:cubicBezTo>
                  <a:cubicBezTo>
                    <a:pt x="6099" y="21600"/>
                    <a:pt x="3049" y="21134"/>
                    <a:pt x="0" y="20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3055358" y="6011333"/>
              <a:ext cx="194050" cy="64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537" fill="norm" stroke="1" extrusionOk="0">
                  <a:moveTo>
                    <a:pt x="1959" y="9876"/>
                  </a:moveTo>
                  <a:cubicBezTo>
                    <a:pt x="2648" y="10587"/>
                    <a:pt x="3338" y="11297"/>
                    <a:pt x="3797" y="12861"/>
                  </a:cubicBezTo>
                  <a:cubicBezTo>
                    <a:pt x="4257" y="14424"/>
                    <a:pt x="4487" y="16839"/>
                    <a:pt x="4602" y="18296"/>
                  </a:cubicBezTo>
                  <a:cubicBezTo>
                    <a:pt x="4717" y="19753"/>
                    <a:pt x="4717" y="20250"/>
                    <a:pt x="4602" y="20712"/>
                  </a:cubicBezTo>
                  <a:cubicBezTo>
                    <a:pt x="4487" y="21174"/>
                    <a:pt x="4257" y="21600"/>
                    <a:pt x="3797" y="21529"/>
                  </a:cubicBezTo>
                  <a:cubicBezTo>
                    <a:pt x="3338" y="21458"/>
                    <a:pt x="2648" y="20889"/>
                    <a:pt x="1959" y="19433"/>
                  </a:cubicBezTo>
                  <a:cubicBezTo>
                    <a:pt x="1270" y="17976"/>
                    <a:pt x="580" y="15632"/>
                    <a:pt x="236" y="13145"/>
                  </a:cubicBezTo>
                  <a:cubicBezTo>
                    <a:pt x="-109" y="10658"/>
                    <a:pt x="-109" y="8029"/>
                    <a:pt x="465" y="6039"/>
                  </a:cubicBezTo>
                  <a:cubicBezTo>
                    <a:pt x="1040" y="4050"/>
                    <a:pt x="2189" y="2700"/>
                    <a:pt x="3108" y="1847"/>
                  </a:cubicBezTo>
                  <a:cubicBezTo>
                    <a:pt x="4027" y="995"/>
                    <a:pt x="4717" y="639"/>
                    <a:pt x="5751" y="391"/>
                  </a:cubicBezTo>
                  <a:cubicBezTo>
                    <a:pt x="6785" y="142"/>
                    <a:pt x="8163" y="0"/>
                    <a:pt x="9427" y="0"/>
                  </a:cubicBezTo>
                  <a:cubicBezTo>
                    <a:pt x="10691" y="0"/>
                    <a:pt x="11840" y="142"/>
                    <a:pt x="12874" y="604"/>
                  </a:cubicBezTo>
                  <a:cubicBezTo>
                    <a:pt x="13908" y="1066"/>
                    <a:pt x="14827" y="1847"/>
                    <a:pt x="14942" y="2629"/>
                  </a:cubicBezTo>
                  <a:cubicBezTo>
                    <a:pt x="15057" y="3411"/>
                    <a:pt x="14368" y="4192"/>
                    <a:pt x="13678" y="4761"/>
                  </a:cubicBezTo>
                  <a:cubicBezTo>
                    <a:pt x="12989" y="5329"/>
                    <a:pt x="12300" y="5684"/>
                    <a:pt x="11495" y="5968"/>
                  </a:cubicBezTo>
                  <a:cubicBezTo>
                    <a:pt x="10691" y="6253"/>
                    <a:pt x="9772" y="6466"/>
                    <a:pt x="10002" y="6572"/>
                  </a:cubicBezTo>
                  <a:cubicBezTo>
                    <a:pt x="10231" y="6679"/>
                    <a:pt x="11610" y="6679"/>
                    <a:pt x="13334" y="6821"/>
                  </a:cubicBezTo>
                  <a:cubicBezTo>
                    <a:pt x="15057" y="6963"/>
                    <a:pt x="17125" y="7247"/>
                    <a:pt x="18734" y="7709"/>
                  </a:cubicBezTo>
                  <a:cubicBezTo>
                    <a:pt x="20342" y="8171"/>
                    <a:pt x="21491" y="8811"/>
                    <a:pt x="20917" y="9414"/>
                  </a:cubicBezTo>
                  <a:cubicBezTo>
                    <a:pt x="20342" y="10018"/>
                    <a:pt x="18044" y="10587"/>
                    <a:pt x="16206" y="10836"/>
                  </a:cubicBezTo>
                  <a:cubicBezTo>
                    <a:pt x="14368" y="11084"/>
                    <a:pt x="12989" y="11013"/>
                    <a:pt x="11610" y="10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3303008" y="6223000"/>
              <a:ext cx="81543" cy="10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964" fill="norm" stroke="1" extrusionOk="0">
                  <a:moveTo>
                    <a:pt x="21336" y="9781"/>
                  </a:moveTo>
                  <a:cubicBezTo>
                    <a:pt x="18567" y="8558"/>
                    <a:pt x="15798" y="7336"/>
                    <a:pt x="13028" y="7132"/>
                  </a:cubicBezTo>
                  <a:cubicBezTo>
                    <a:pt x="10259" y="6928"/>
                    <a:pt x="7490" y="7743"/>
                    <a:pt x="5274" y="8966"/>
                  </a:cubicBezTo>
                  <a:cubicBezTo>
                    <a:pt x="3059" y="10189"/>
                    <a:pt x="1398" y="11819"/>
                    <a:pt x="567" y="13857"/>
                  </a:cubicBezTo>
                  <a:cubicBezTo>
                    <a:pt x="-264" y="15894"/>
                    <a:pt x="-264" y="18340"/>
                    <a:pt x="1121" y="19766"/>
                  </a:cubicBezTo>
                  <a:cubicBezTo>
                    <a:pt x="2505" y="21192"/>
                    <a:pt x="5274" y="21600"/>
                    <a:pt x="8321" y="19562"/>
                  </a:cubicBezTo>
                  <a:cubicBezTo>
                    <a:pt x="11367" y="17525"/>
                    <a:pt x="14690" y="13042"/>
                    <a:pt x="16074" y="9781"/>
                  </a:cubicBezTo>
                  <a:cubicBezTo>
                    <a:pt x="17459" y="6521"/>
                    <a:pt x="16905" y="4483"/>
                    <a:pt x="14967" y="3057"/>
                  </a:cubicBezTo>
                  <a:cubicBezTo>
                    <a:pt x="13028" y="1630"/>
                    <a:pt x="9705" y="815"/>
                    <a:pt x="63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3089481" y="5772141"/>
              <a:ext cx="136319" cy="14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031" fill="norm" stroke="1" extrusionOk="0">
                  <a:moveTo>
                    <a:pt x="9438" y="4565"/>
                  </a:moveTo>
                  <a:cubicBezTo>
                    <a:pt x="7112" y="6998"/>
                    <a:pt x="4786" y="9432"/>
                    <a:pt x="3290" y="11410"/>
                  </a:cubicBezTo>
                  <a:cubicBezTo>
                    <a:pt x="1795" y="13387"/>
                    <a:pt x="1130" y="14908"/>
                    <a:pt x="632" y="16734"/>
                  </a:cubicBezTo>
                  <a:cubicBezTo>
                    <a:pt x="133" y="18559"/>
                    <a:pt x="-199" y="20689"/>
                    <a:pt x="133" y="20993"/>
                  </a:cubicBezTo>
                  <a:cubicBezTo>
                    <a:pt x="466" y="21297"/>
                    <a:pt x="1463" y="19776"/>
                    <a:pt x="3456" y="16886"/>
                  </a:cubicBezTo>
                  <a:cubicBezTo>
                    <a:pt x="5450" y="13996"/>
                    <a:pt x="8441" y="9736"/>
                    <a:pt x="10601" y="6846"/>
                  </a:cubicBezTo>
                  <a:cubicBezTo>
                    <a:pt x="12761" y="3956"/>
                    <a:pt x="14090" y="2435"/>
                    <a:pt x="15586" y="1370"/>
                  </a:cubicBezTo>
                  <a:cubicBezTo>
                    <a:pt x="17081" y="305"/>
                    <a:pt x="18743" y="-303"/>
                    <a:pt x="19573" y="153"/>
                  </a:cubicBezTo>
                  <a:cubicBezTo>
                    <a:pt x="20404" y="610"/>
                    <a:pt x="20404" y="2131"/>
                    <a:pt x="20570" y="5021"/>
                  </a:cubicBezTo>
                  <a:cubicBezTo>
                    <a:pt x="20736" y="7911"/>
                    <a:pt x="21069" y="12170"/>
                    <a:pt x="21401" y="16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3740150" y="6083300"/>
              <a:ext cx="171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6200"/>
                    <a:pt x="5867" y="10800"/>
                    <a:pt x="9467" y="7200"/>
                  </a:cubicBezTo>
                  <a:cubicBezTo>
                    <a:pt x="13067" y="3600"/>
                    <a:pt x="1733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3866586" y="5975350"/>
              <a:ext cx="19615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443"/>
                    <a:pt x="2735" y="6887"/>
                    <a:pt x="575" y="10487"/>
                  </a:cubicBezTo>
                  <a:cubicBezTo>
                    <a:pt x="-1585" y="14087"/>
                    <a:pt x="2735" y="17843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3689350" y="6330950"/>
              <a:ext cx="273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0" y="18000"/>
                    <a:pt x="11721" y="14400"/>
                    <a:pt x="15321" y="10800"/>
                  </a:cubicBezTo>
                  <a:cubicBezTo>
                    <a:pt x="18921" y="7200"/>
                    <a:pt x="2026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4413249" y="6019799"/>
              <a:ext cx="279661" cy="28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0" y="0"/>
                  </a:moveTo>
                  <a:cubicBezTo>
                    <a:pt x="6334" y="0"/>
                    <a:pt x="12668" y="0"/>
                    <a:pt x="16403" y="0"/>
                  </a:cubicBezTo>
                  <a:cubicBezTo>
                    <a:pt x="20138" y="0"/>
                    <a:pt x="21275" y="0"/>
                    <a:pt x="21438" y="158"/>
                  </a:cubicBezTo>
                  <a:cubicBezTo>
                    <a:pt x="21600" y="315"/>
                    <a:pt x="20788" y="631"/>
                    <a:pt x="18352" y="2365"/>
                  </a:cubicBezTo>
                  <a:cubicBezTo>
                    <a:pt x="15916" y="4099"/>
                    <a:pt x="11856" y="7253"/>
                    <a:pt x="8770" y="9854"/>
                  </a:cubicBezTo>
                  <a:cubicBezTo>
                    <a:pt x="5684" y="12455"/>
                    <a:pt x="3573" y="14505"/>
                    <a:pt x="2192" y="16318"/>
                  </a:cubicBezTo>
                  <a:cubicBezTo>
                    <a:pt x="812" y="18131"/>
                    <a:pt x="162" y="19708"/>
                    <a:pt x="244" y="20575"/>
                  </a:cubicBezTo>
                  <a:cubicBezTo>
                    <a:pt x="325" y="21442"/>
                    <a:pt x="1137" y="21600"/>
                    <a:pt x="4060" y="21600"/>
                  </a:cubicBezTo>
                  <a:cubicBezTo>
                    <a:pt x="6983" y="21600"/>
                    <a:pt x="12018" y="21442"/>
                    <a:pt x="17053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4645682" y="6254750"/>
              <a:ext cx="148568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7702" y="0"/>
                  </a:moveTo>
                  <a:cubicBezTo>
                    <a:pt x="17094" y="3789"/>
                    <a:pt x="16485" y="7579"/>
                    <a:pt x="14356" y="11179"/>
                  </a:cubicBezTo>
                  <a:cubicBezTo>
                    <a:pt x="12226" y="14779"/>
                    <a:pt x="8576" y="18189"/>
                    <a:pt x="5990" y="19895"/>
                  </a:cubicBezTo>
                  <a:cubicBezTo>
                    <a:pt x="3404" y="21600"/>
                    <a:pt x="1883" y="21600"/>
                    <a:pt x="970" y="20653"/>
                  </a:cubicBezTo>
                  <a:cubicBezTo>
                    <a:pt x="57" y="19705"/>
                    <a:pt x="-247" y="17811"/>
                    <a:pt x="209" y="16295"/>
                  </a:cubicBezTo>
                  <a:cubicBezTo>
                    <a:pt x="666" y="14779"/>
                    <a:pt x="1883" y="13642"/>
                    <a:pt x="3252" y="13074"/>
                  </a:cubicBezTo>
                  <a:cubicBezTo>
                    <a:pt x="4621" y="12505"/>
                    <a:pt x="6142" y="12505"/>
                    <a:pt x="9184" y="14021"/>
                  </a:cubicBezTo>
                  <a:cubicBezTo>
                    <a:pt x="12226" y="15537"/>
                    <a:pt x="16790" y="18568"/>
                    <a:pt x="21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4806950" y="6248399"/>
              <a:ext cx="889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4870450" y="6362160"/>
              <a:ext cx="139700" cy="150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fill="norm" stroke="1" extrusionOk="0">
                  <a:moveTo>
                    <a:pt x="0" y="2739"/>
                  </a:moveTo>
                  <a:cubicBezTo>
                    <a:pt x="2945" y="1555"/>
                    <a:pt x="5891" y="372"/>
                    <a:pt x="8182" y="76"/>
                  </a:cubicBezTo>
                  <a:cubicBezTo>
                    <a:pt x="10473" y="-220"/>
                    <a:pt x="12109" y="372"/>
                    <a:pt x="12927" y="1555"/>
                  </a:cubicBezTo>
                  <a:cubicBezTo>
                    <a:pt x="13745" y="2739"/>
                    <a:pt x="13745" y="4514"/>
                    <a:pt x="12764" y="6585"/>
                  </a:cubicBezTo>
                  <a:cubicBezTo>
                    <a:pt x="11782" y="8657"/>
                    <a:pt x="9818" y="11024"/>
                    <a:pt x="7691" y="13539"/>
                  </a:cubicBezTo>
                  <a:cubicBezTo>
                    <a:pt x="5564" y="16054"/>
                    <a:pt x="3273" y="18717"/>
                    <a:pt x="2945" y="20048"/>
                  </a:cubicBezTo>
                  <a:cubicBezTo>
                    <a:pt x="2618" y="21380"/>
                    <a:pt x="4255" y="21380"/>
                    <a:pt x="7691" y="20344"/>
                  </a:cubicBezTo>
                  <a:cubicBezTo>
                    <a:pt x="11127" y="19309"/>
                    <a:pt x="16364" y="17238"/>
                    <a:pt x="21600" y="15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5130800" y="6246137"/>
              <a:ext cx="381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1200" y="12793"/>
                    <a:pt x="2400" y="5170"/>
                    <a:pt x="6000" y="1993"/>
                  </a:cubicBezTo>
                  <a:cubicBezTo>
                    <a:pt x="9600" y="-1183"/>
                    <a:pt x="1560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5520616" y="6061220"/>
              <a:ext cx="137234" cy="22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292" fill="norm" stroke="1" extrusionOk="0">
                  <a:moveTo>
                    <a:pt x="21219" y="870"/>
                  </a:moveTo>
                  <a:cubicBezTo>
                    <a:pt x="16637" y="281"/>
                    <a:pt x="12055" y="-308"/>
                    <a:pt x="8455" y="183"/>
                  </a:cubicBezTo>
                  <a:cubicBezTo>
                    <a:pt x="4855" y="674"/>
                    <a:pt x="2237" y="2245"/>
                    <a:pt x="928" y="3521"/>
                  </a:cubicBezTo>
                  <a:cubicBezTo>
                    <a:pt x="-381" y="4797"/>
                    <a:pt x="-381" y="5779"/>
                    <a:pt x="1419" y="7056"/>
                  </a:cubicBezTo>
                  <a:cubicBezTo>
                    <a:pt x="3219" y="8332"/>
                    <a:pt x="6819" y="9903"/>
                    <a:pt x="10419" y="11572"/>
                  </a:cubicBezTo>
                  <a:cubicBezTo>
                    <a:pt x="14019" y="13241"/>
                    <a:pt x="17619" y="15008"/>
                    <a:pt x="19255" y="16383"/>
                  </a:cubicBezTo>
                  <a:cubicBezTo>
                    <a:pt x="20892" y="17757"/>
                    <a:pt x="20564" y="18739"/>
                    <a:pt x="19583" y="19427"/>
                  </a:cubicBezTo>
                  <a:cubicBezTo>
                    <a:pt x="18601" y="20114"/>
                    <a:pt x="16964" y="20507"/>
                    <a:pt x="15164" y="20801"/>
                  </a:cubicBezTo>
                  <a:cubicBezTo>
                    <a:pt x="13364" y="21096"/>
                    <a:pt x="11401" y="21292"/>
                    <a:pt x="9601" y="21292"/>
                  </a:cubicBezTo>
                  <a:cubicBezTo>
                    <a:pt x="7801" y="21292"/>
                    <a:pt x="6164" y="21096"/>
                    <a:pt x="5346" y="20801"/>
                  </a:cubicBezTo>
                  <a:cubicBezTo>
                    <a:pt x="4528" y="20507"/>
                    <a:pt x="4528" y="20114"/>
                    <a:pt x="4528" y="19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5633404" y="6072824"/>
              <a:ext cx="259397" cy="2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95" fill="norm" stroke="1" extrusionOk="0">
                  <a:moveTo>
                    <a:pt x="7823" y="6800"/>
                  </a:moveTo>
                  <a:cubicBezTo>
                    <a:pt x="8350" y="7579"/>
                    <a:pt x="8877" y="8357"/>
                    <a:pt x="9755" y="8649"/>
                  </a:cubicBezTo>
                  <a:cubicBezTo>
                    <a:pt x="10633" y="8941"/>
                    <a:pt x="11862" y="8746"/>
                    <a:pt x="13004" y="7676"/>
                  </a:cubicBezTo>
                  <a:cubicBezTo>
                    <a:pt x="14145" y="6606"/>
                    <a:pt x="15199" y="4660"/>
                    <a:pt x="15638" y="3200"/>
                  </a:cubicBezTo>
                  <a:cubicBezTo>
                    <a:pt x="16077" y="1741"/>
                    <a:pt x="15901" y="768"/>
                    <a:pt x="14848" y="281"/>
                  </a:cubicBezTo>
                  <a:cubicBezTo>
                    <a:pt x="13794" y="-205"/>
                    <a:pt x="11862" y="-205"/>
                    <a:pt x="9492" y="1449"/>
                  </a:cubicBezTo>
                  <a:cubicBezTo>
                    <a:pt x="7121" y="3103"/>
                    <a:pt x="4311" y="6411"/>
                    <a:pt x="2555" y="9136"/>
                  </a:cubicBezTo>
                  <a:cubicBezTo>
                    <a:pt x="799" y="11860"/>
                    <a:pt x="97" y="14000"/>
                    <a:pt x="9" y="15557"/>
                  </a:cubicBezTo>
                  <a:cubicBezTo>
                    <a:pt x="-79" y="17114"/>
                    <a:pt x="448" y="18087"/>
                    <a:pt x="4136" y="18963"/>
                  </a:cubicBezTo>
                  <a:cubicBezTo>
                    <a:pt x="7823" y="19838"/>
                    <a:pt x="14672" y="20617"/>
                    <a:pt x="21521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4" name="Drawing"/>
          <p:cNvGrpSpPr/>
          <p:nvPr/>
        </p:nvGrpSpPr>
        <p:grpSpPr>
          <a:xfrm>
            <a:off x="869949" y="1933486"/>
            <a:ext cx="12100633" cy="7476488"/>
            <a:chOff x="0" y="0"/>
            <a:chExt cx="12100631" cy="7476487"/>
          </a:xfrm>
        </p:grpSpPr>
        <p:sp>
          <p:nvSpPr>
            <p:cNvPr id="1748" name="Line"/>
            <p:cNvSpPr/>
            <p:nvPr/>
          </p:nvSpPr>
          <p:spPr>
            <a:xfrm>
              <a:off x="109656" y="323678"/>
              <a:ext cx="161870" cy="339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549" fill="norm" stroke="1" extrusionOk="0">
                  <a:moveTo>
                    <a:pt x="3100" y="2632"/>
                  </a:moveTo>
                  <a:cubicBezTo>
                    <a:pt x="1715" y="2632"/>
                    <a:pt x="331" y="2632"/>
                    <a:pt x="54" y="2297"/>
                  </a:cubicBezTo>
                  <a:cubicBezTo>
                    <a:pt x="-223" y="1961"/>
                    <a:pt x="608" y="1291"/>
                    <a:pt x="1715" y="821"/>
                  </a:cubicBezTo>
                  <a:cubicBezTo>
                    <a:pt x="2823" y="351"/>
                    <a:pt x="4208" y="83"/>
                    <a:pt x="5592" y="16"/>
                  </a:cubicBezTo>
                  <a:cubicBezTo>
                    <a:pt x="6977" y="-51"/>
                    <a:pt x="8362" y="83"/>
                    <a:pt x="9331" y="486"/>
                  </a:cubicBezTo>
                  <a:cubicBezTo>
                    <a:pt x="10300" y="888"/>
                    <a:pt x="10854" y="1559"/>
                    <a:pt x="10992" y="2230"/>
                  </a:cubicBezTo>
                  <a:cubicBezTo>
                    <a:pt x="11131" y="2901"/>
                    <a:pt x="10854" y="3571"/>
                    <a:pt x="10439" y="4309"/>
                  </a:cubicBezTo>
                  <a:cubicBezTo>
                    <a:pt x="10023" y="5047"/>
                    <a:pt x="9469" y="5852"/>
                    <a:pt x="8777" y="6523"/>
                  </a:cubicBezTo>
                  <a:cubicBezTo>
                    <a:pt x="8085" y="7194"/>
                    <a:pt x="7254" y="7730"/>
                    <a:pt x="7254" y="8267"/>
                  </a:cubicBezTo>
                  <a:cubicBezTo>
                    <a:pt x="7254" y="8804"/>
                    <a:pt x="8085" y="9340"/>
                    <a:pt x="10023" y="9877"/>
                  </a:cubicBezTo>
                  <a:cubicBezTo>
                    <a:pt x="11962" y="10414"/>
                    <a:pt x="15008" y="10950"/>
                    <a:pt x="17085" y="11487"/>
                  </a:cubicBezTo>
                  <a:cubicBezTo>
                    <a:pt x="19162" y="12024"/>
                    <a:pt x="20269" y="12560"/>
                    <a:pt x="20823" y="13298"/>
                  </a:cubicBezTo>
                  <a:cubicBezTo>
                    <a:pt x="21377" y="14036"/>
                    <a:pt x="21377" y="14975"/>
                    <a:pt x="20131" y="15981"/>
                  </a:cubicBezTo>
                  <a:cubicBezTo>
                    <a:pt x="18885" y="16988"/>
                    <a:pt x="16392" y="18061"/>
                    <a:pt x="13485" y="19000"/>
                  </a:cubicBezTo>
                  <a:cubicBezTo>
                    <a:pt x="10577" y="19939"/>
                    <a:pt x="7254" y="20744"/>
                    <a:pt x="3931" y="21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349250" y="574763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726366" y="190500"/>
              <a:ext cx="359484" cy="57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28" fill="norm" stroke="1" extrusionOk="0">
                  <a:moveTo>
                    <a:pt x="4400" y="3906"/>
                  </a:moveTo>
                  <a:cubicBezTo>
                    <a:pt x="3895" y="4142"/>
                    <a:pt x="3390" y="4379"/>
                    <a:pt x="2632" y="4576"/>
                  </a:cubicBezTo>
                  <a:cubicBezTo>
                    <a:pt x="1874" y="4773"/>
                    <a:pt x="864" y="4930"/>
                    <a:pt x="358" y="4773"/>
                  </a:cubicBezTo>
                  <a:cubicBezTo>
                    <a:pt x="-147" y="4615"/>
                    <a:pt x="-147" y="4142"/>
                    <a:pt x="548" y="3393"/>
                  </a:cubicBezTo>
                  <a:cubicBezTo>
                    <a:pt x="1242" y="2644"/>
                    <a:pt x="2632" y="1619"/>
                    <a:pt x="3642" y="949"/>
                  </a:cubicBezTo>
                  <a:cubicBezTo>
                    <a:pt x="4653" y="279"/>
                    <a:pt x="5285" y="-36"/>
                    <a:pt x="5664" y="3"/>
                  </a:cubicBezTo>
                  <a:cubicBezTo>
                    <a:pt x="6042" y="43"/>
                    <a:pt x="6169" y="437"/>
                    <a:pt x="6232" y="1974"/>
                  </a:cubicBezTo>
                  <a:cubicBezTo>
                    <a:pt x="6295" y="3511"/>
                    <a:pt x="6295" y="6192"/>
                    <a:pt x="6106" y="8241"/>
                  </a:cubicBezTo>
                  <a:cubicBezTo>
                    <a:pt x="5916" y="10291"/>
                    <a:pt x="5537" y="11710"/>
                    <a:pt x="5158" y="12617"/>
                  </a:cubicBezTo>
                  <a:cubicBezTo>
                    <a:pt x="4779" y="13523"/>
                    <a:pt x="4400" y="13917"/>
                    <a:pt x="3895" y="14154"/>
                  </a:cubicBezTo>
                  <a:cubicBezTo>
                    <a:pt x="3390" y="14390"/>
                    <a:pt x="2758" y="14469"/>
                    <a:pt x="2379" y="14272"/>
                  </a:cubicBezTo>
                  <a:cubicBezTo>
                    <a:pt x="2000" y="14075"/>
                    <a:pt x="1874" y="13602"/>
                    <a:pt x="2442" y="12459"/>
                  </a:cubicBezTo>
                  <a:cubicBezTo>
                    <a:pt x="3011" y="11316"/>
                    <a:pt x="4274" y="9503"/>
                    <a:pt x="5979" y="7690"/>
                  </a:cubicBezTo>
                  <a:cubicBezTo>
                    <a:pt x="7685" y="5876"/>
                    <a:pt x="9832" y="4063"/>
                    <a:pt x="11095" y="2960"/>
                  </a:cubicBezTo>
                  <a:cubicBezTo>
                    <a:pt x="12358" y="1856"/>
                    <a:pt x="12737" y="1462"/>
                    <a:pt x="13053" y="1068"/>
                  </a:cubicBezTo>
                  <a:cubicBezTo>
                    <a:pt x="13369" y="673"/>
                    <a:pt x="13621" y="279"/>
                    <a:pt x="13621" y="319"/>
                  </a:cubicBezTo>
                  <a:cubicBezTo>
                    <a:pt x="13621" y="358"/>
                    <a:pt x="13369" y="831"/>
                    <a:pt x="12800" y="2250"/>
                  </a:cubicBezTo>
                  <a:cubicBezTo>
                    <a:pt x="12232" y="3669"/>
                    <a:pt x="11348" y="6034"/>
                    <a:pt x="10716" y="8596"/>
                  </a:cubicBezTo>
                  <a:cubicBezTo>
                    <a:pt x="10085" y="11158"/>
                    <a:pt x="9706" y="13917"/>
                    <a:pt x="9642" y="15967"/>
                  </a:cubicBezTo>
                  <a:cubicBezTo>
                    <a:pt x="9579" y="18017"/>
                    <a:pt x="9832" y="19357"/>
                    <a:pt x="10274" y="20224"/>
                  </a:cubicBezTo>
                  <a:cubicBezTo>
                    <a:pt x="10716" y="21091"/>
                    <a:pt x="11348" y="21485"/>
                    <a:pt x="12042" y="21525"/>
                  </a:cubicBezTo>
                  <a:cubicBezTo>
                    <a:pt x="12737" y="21564"/>
                    <a:pt x="13495" y="21249"/>
                    <a:pt x="14064" y="20224"/>
                  </a:cubicBezTo>
                  <a:cubicBezTo>
                    <a:pt x="14632" y="19199"/>
                    <a:pt x="15011" y="17465"/>
                    <a:pt x="15011" y="16006"/>
                  </a:cubicBezTo>
                  <a:cubicBezTo>
                    <a:pt x="15011" y="14548"/>
                    <a:pt x="14632" y="13365"/>
                    <a:pt x="14127" y="12617"/>
                  </a:cubicBezTo>
                  <a:cubicBezTo>
                    <a:pt x="13621" y="11868"/>
                    <a:pt x="12990" y="11552"/>
                    <a:pt x="12990" y="11395"/>
                  </a:cubicBezTo>
                  <a:cubicBezTo>
                    <a:pt x="12990" y="11237"/>
                    <a:pt x="13621" y="11237"/>
                    <a:pt x="15074" y="10922"/>
                  </a:cubicBezTo>
                  <a:cubicBezTo>
                    <a:pt x="16527" y="10606"/>
                    <a:pt x="18800" y="9976"/>
                    <a:pt x="20000" y="9621"/>
                  </a:cubicBezTo>
                  <a:cubicBezTo>
                    <a:pt x="21200" y="9266"/>
                    <a:pt x="21327" y="9187"/>
                    <a:pt x="21453" y="9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1956979" y="203946"/>
              <a:ext cx="223324" cy="33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90" fill="norm" stroke="1" extrusionOk="0">
                  <a:moveTo>
                    <a:pt x="18662" y="3422"/>
                  </a:moveTo>
                  <a:cubicBezTo>
                    <a:pt x="19469" y="3015"/>
                    <a:pt x="20277" y="2607"/>
                    <a:pt x="20781" y="2064"/>
                  </a:cubicBezTo>
                  <a:cubicBezTo>
                    <a:pt x="21286" y="1520"/>
                    <a:pt x="21488" y="841"/>
                    <a:pt x="21084" y="433"/>
                  </a:cubicBezTo>
                  <a:cubicBezTo>
                    <a:pt x="20681" y="26"/>
                    <a:pt x="19671" y="-110"/>
                    <a:pt x="18056" y="94"/>
                  </a:cubicBezTo>
                  <a:cubicBezTo>
                    <a:pt x="16441" y="298"/>
                    <a:pt x="14221" y="841"/>
                    <a:pt x="12101" y="1996"/>
                  </a:cubicBezTo>
                  <a:cubicBezTo>
                    <a:pt x="9981" y="3150"/>
                    <a:pt x="7963" y="4916"/>
                    <a:pt x="6953" y="6139"/>
                  </a:cubicBezTo>
                  <a:cubicBezTo>
                    <a:pt x="5944" y="7362"/>
                    <a:pt x="5944" y="8041"/>
                    <a:pt x="6852" y="8584"/>
                  </a:cubicBezTo>
                  <a:cubicBezTo>
                    <a:pt x="7761" y="9128"/>
                    <a:pt x="9578" y="9535"/>
                    <a:pt x="10991" y="9739"/>
                  </a:cubicBezTo>
                  <a:cubicBezTo>
                    <a:pt x="12404" y="9943"/>
                    <a:pt x="13413" y="9943"/>
                    <a:pt x="13312" y="10215"/>
                  </a:cubicBezTo>
                  <a:cubicBezTo>
                    <a:pt x="13211" y="10486"/>
                    <a:pt x="12000" y="11030"/>
                    <a:pt x="9981" y="12116"/>
                  </a:cubicBezTo>
                  <a:cubicBezTo>
                    <a:pt x="7963" y="13203"/>
                    <a:pt x="5137" y="14833"/>
                    <a:pt x="3320" y="16056"/>
                  </a:cubicBezTo>
                  <a:cubicBezTo>
                    <a:pt x="1503" y="17279"/>
                    <a:pt x="695" y="18094"/>
                    <a:pt x="292" y="18841"/>
                  </a:cubicBezTo>
                  <a:cubicBezTo>
                    <a:pt x="-112" y="19588"/>
                    <a:pt x="-112" y="20267"/>
                    <a:pt x="393" y="20743"/>
                  </a:cubicBezTo>
                  <a:cubicBezTo>
                    <a:pt x="897" y="21218"/>
                    <a:pt x="1907" y="21490"/>
                    <a:pt x="4026" y="21490"/>
                  </a:cubicBezTo>
                  <a:cubicBezTo>
                    <a:pt x="6146" y="21490"/>
                    <a:pt x="9376" y="21218"/>
                    <a:pt x="11899" y="20879"/>
                  </a:cubicBezTo>
                  <a:cubicBezTo>
                    <a:pt x="14423" y="20539"/>
                    <a:pt x="16239" y="20132"/>
                    <a:pt x="18056" y="19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2235200" y="523963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2203450" y="416013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2492556" y="415033"/>
              <a:ext cx="193495" cy="9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567" fill="norm" stroke="1" extrusionOk="0">
                  <a:moveTo>
                    <a:pt x="332" y="19108"/>
                  </a:moveTo>
                  <a:cubicBezTo>
                    <a:pt x="97" y="14608"/>
                    <a:pt x="-138" y="10108"/>
                    <a:pt x="97" y="6958"/>
                  </a:cubicBezTo>
                  <a:cubicBezTo>
                    <a:pt x="332" y="3808"/>
                    <a:pt x="1036" y="2008"/>
                    <a:pt x="1975" y="883"/>
                  </a:cubicBezTo>
                  <a:cubicBezTo>
                    <a:pt x="2914" y="-242"/>
                    <a:pt x="4088" y="-692"/>
                    <a:pt x="5497" y="2008"/>
                  </a:cubicBezTo>
                  <a:cubicBezTo>
                    <a:pt x="6905" y="4708"/>
                    <a:pt x="8549" y="10558"/>
                    <a:pt x="9723" y="14383"/>
                  </a:cubicBezTo>
                  <a:cubicBezTo>
                    <a:pt x="10897" y="18208"/>
                    <a:pt x="11601" y="20008"/>
                    <a:pt x="12540" y="20458"/>
                  </a:cubicBezTo>
                  <a:cubicBezTo>
                    <a:pt x="13479" y="20908"/>
                    <a:pt x="14653" y="20008"/>
                    <a:pt x="16179" y="16858"/>
                  </a:cubicBezTo>
                  <a:cubicBezTo>
                    <a:pt x="17705" y="13708"/>
                    <a:pt x="19584" y="8308"/>
                    <a:pt x="21462" y="2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2942166" y="248467"/>
              <a:ext cx="226485" cy="29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2826" y="6285"/>
                  </a:moveTo>
                  <a:cubicBezTo>
                    <a:pt x="2221" y="10825"/>
                    <a:pt x="1615" y="15364"/>
                    <a:pt x="1211" y="18025"/>
                  </a:cubicBezTo>
                  <a:cubicBezTo>
                    <a:pt x="807" y="20685"/>
                    <a:pt x="606" y="21468"/>
                    <a:pt x="404" y="21468"/>
                  </a:cubicBezTo>
                  <a:cubicBezTo>
                    <a:pt x="202" y="21468"/>
                    <a:pt x="0" y="20685"/>
                    <a:pt x="0" y="17946"/>
                  </a:cubicBezTo>
                  <a:cubicBezTo>
                    <a:pt x="0" y="15207"/>
                    <a:pt x="202" y="10511"/>
                    <a:pt x="303" y="7772"/>
                  </a:cubicBezTo>
                  <a:cubicBezTo>
                    <a:pt x="404" y="5033"/>
                    <a:pt x="404" y="4251"/>
                    <a:pt x="606" y="3390"/>
                  </a:cubicBezTo>
                  <a:cubicBezTo>
                    <a:pt x="807" y="2529"/>
                    <a:pt x="1211" y="1590"/>
                    <a:pt x="1918" y="1198"/>
                  </a:cubicBezTo>
                  <a:cubicBezTo>
                    <a:pt x="2624" y="807"/>
                    <a:pt x="3634" y="964"/>
                    <a:pt x="4542" y="2764"/>
                  </a:cubicBezTo>
                  <a:cubicBezTo>
                    <a:pt x="5450" y="4564"/>
                    <a:pt x="6258" y="8007"/>
                    <a:pt x="7368" y="11059"/>
                  </a:cubicBezTo>
                  <a:cubicBezTo>
                    <a:pt x="8479" y="14111"/>
                    <a:pt x="9892" y="16772"/>
                    <a:pt x="11103" y="18259"/>
                  </a:cubicBezTo>
                  <a:cubicBezTo>
                    <a:pt x="12314" y="19746"/>
                    <a:pt x="13323" y="20059"/>
                    <a:pt x="14232" y="19981"/>
                  </a:cubicBezTo>
                  <a:cubicBezTo>
                    <a:pt x="15140" y="19903"/>
                    <a:pt x="15948" y="19433"/>
                    <a:pt x="17058" y="16381"/>
                  </a:cubicBezTo>
                  <a:cubicBezTo>
                    <a:pt x="18168" y="13329"/>
                    <a:pt x="19581" y="7694"/>
                    <a:pt x="20288" y="4407"/>
                  </a:cubicBezTo>
                  <a:cubicBezTo>
                    <a:pt x="20994" y="1120"/>
                    <a:pt x="20994" y="181"/>
                    <a:pt x="21095" y="25"/>
                  </a:cubicBezTo>
                  <a:cubicBezTo>
                    <a:pt x="21196" y="-132"/>
                    <a:pt x="21398" y="494"/>
                    <a:pt x="21600" y="1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3249977" y="355598"/>
              <a:ext cx="49108" cy="129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85" fill="norm" stroke="1" extrusionOk="0">
                  <a:moveTo>
                    <a:pt x="16720" y="2628"/>
                  </a:moveTo>
                  <a:cubicBezTo>
                    <a:pt x="14020" y="1235"/>
                    <a:pt x="11320" y="-159"/>
                    <a:pt x="9070" y="15"/>
                  </a:cubicBezTo>
                  <a:cubicBezTo>
                    <a:pt x="6820" y="189"/>
                    <a:pt x="5020" y="1931"/>
                    <a:pt x="3220" y="5241"/>
                  </a:cubicBezTo>
                  <a:cubicBezTo>
                    <a:pt x="1420" y="8551"/>
                    <a:pt x="-380" y="13428"/>
                    <a:pt x="70" y="16564"/>
                  </a:cubicBezTo>
                  <a:cubicBezTo>
                    <a:pt x="520" y="19699"/>
                    <a:pt x="3220" y="21093"/>
                    <a:pt x="6370" y="21267"/>
                  </a:cubicBezTo>
                  <a:cubicBezTo>
                    <a:pt x="9520" y="21441"/>
                    <a:pt x="13120" y="20396"/>
                    <a:pt x="15820" y="18654"/>
                  </a:cubicBezTo>
                  <a:cubicBezTo>
                    <a:pt x="18520" y="16912"/>
                    <a:pt x="20320" y="14473"/>
                    <a:pt x="20770" y="12035"/>
                  </a:cubicBezTo>
                  <a:cubicBezTo>
                    <a:pt x="21220" y="9596"/>
                    <a:pt x="20320" y="7157"/>
                    <a:pt x="17620" y="5764"/>
                  </a:cubicBezTo>
                  <a:cubicBezTo>
                    <a:pt x="14920" y="4370"/>
                    <a:pt x="10420" y="4022"/>
                    <a:pt x="5920" y="3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3327400" y="320763"/>
              <a:ext cx="171450" cy="17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3951"/>
                  </a:moveTo>
                  <a:cubicBezTo>
                    <a:pt x="1867" y="3688"/>
                    <a:pt x="3733" y="3424"/>
                    <a:pt x="5600" y="5268"/>
                  </a:cubicBezTo>
                  <a:cubicBezTo>
                    <a:pt x="7467" y="7112"/>
                    <a:pt x="9333" y="11063"/>
                    <a:pt x="10267" y="13698"/>
                  </a:cubicBezTo>
                  <a:cubicBezTo>
                    <a:pt x="11200" y="16332"/>
                    <a:pt x="11200" y="17649"/>
                    <a:pt x="11200" y="18966"/>
                  </a:cubicBezTo>
                  <a:cubicBezTo>
                    <a:pt x="11200" y="20283"/>
                    <a:pt x="11200" y="21600"/>
                    <a:pt x="10667" y="21468"/>
                  </a:cubicBezTo>
                  <a:cubicBezTo>
                    <a:pt x="10133" y="21337"/>
                    <a:pt x="9067" y="19756"/>
                    <a:pt x="9067" y="16859"/>
                  </a:cubicBezTo>
                  <a:cubicBezTo>
                    <a:pt x="9067" y="13961"/>
                    <a:pt x="10133" y="9746"/>
                    <a:pt x="12400" y="6717"/>
                  </a:cubicBezTo>
                  <a:cubicBezTo>
                    <a:pt x="14667" y="3688"/>
                    <a:pt x="18133" y="184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3873500" y="555713"/>
              <a:ext cx="44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4597855" y="130263"/>
              <a:ext cx="348796" cy="40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48" fill="norm" stroke="1" extrusionOk="0">
                  <a:moveTo>
                    <a:pt x="7779" y="0"/>
                  </a:moveTo>
                  <a:cubicBezTo>
                    <a:pt x="7649" y="3166"/>
                    <a:pt x="7519" y="6333"/>
                    <a:pt x="7389" y="9443"/>
                  </a:cubicBezTo>
                  <a:cubicBezTo>
                    <a:pt x="7259" y="12553"/>
                    <a:pt x="7129" y="15606"/>
                    <a:pt x="7064" y="17472"/>
                  </a:cubicBezTo>
                  <a:cubicBezTo>
                    <a:pt x="6999" y="19338"/>
                    <a:pt x="6999" y="20017"/>
                    <a:pt x="7259" y="20582"/>
                  </a:cubicBezTo>
                  <a:cubicBezTo>
                    <a:pt x="7519" y="21148"/>
                    <a:pt x="8040" y="21600"/>
                    <a:pt x="8235" y="21543"/>
                  </a:cubicBezTo>
                  <a:cubicBezTo>
                    <a:pt x="8430" y="21487"/>
                    <a:pt x="8300" y="20921"/>
                    <a:pt x="7324" y="19904"/>
                  </a:cubicBezTo>
                  <a:cubicBezTo>
                    <a:pt x="6348" y="18886"/>
                    <a:pt x="4526" y="17416"/>
                    <a:pt x="3225" y="16511"/>
                  </a:cubicBezTo>
                  <a:cubicBezTo>
                    <a:pt x="1924" y="15606"/>
                    <a:pt x="1143" y="15267"/>
                    <a:pt x="623" y="14815"/>
                  </a:cubicBezTo>
                  <a:cubicBezTo>
                    <a:pt x="102" y="14362"/>
                    <a:pt x="-158" y="13797"/>
                    <a:pt x="102" y="13288"/>
                  </a:cubicBezTo>
                  <a:cubicBezTo>
                    <a:pt x="362" y="12779"/>
                    <a:pt x="1143" y="12327"/>
                    <a:pt x="2900" y="10913"/>
                  </a:cubicBezTo>
                  <a:cubicBezTo>
                    <a:pt x="4656" y="9499"/>
                    <a:pt x="7389" y="7125"/>
                    <a:pt x="8950" y="5654"/>
                  </a:cubicBezTo>
                  <a:cubicBezTo>
                    <a:pt x="10512" y="4184"/>
                    <a:pt x="10902" y="3619"/>
                    <a:pt x="11488" y="2827"/>
                  </a:cubicBezTo>
                  <a:cubicBezTo>
                    <a:pt x="12073" y="2036"/>
                    <a:pt x="12854" y="1018"/>
                    <a:pt x="13244" y="792"/>
                  </a:cubicBezTo>
                  <a:cubicBezTo>
                    <a:pt x="13635" y="565"/>
                    <a:pt x="13635" y="1131"/>
                    <a:pt x="13700" y="3506"/>
                  </a:cubicBezTo>
                  <a:cubicBezTo>
                    <a:pt x="13765" y="5881"/>
                    <a:pt x="13895" y="10065"/>
                    <a:pt x="13960" y="12440"/>
                  </a:cubicBezTo>
                  <a:cubicBezTo>
                    <a:pt x="14025" y="14815"/>
                    <a:pt x="14025" y="15380"/>
                    <a:pt x="13960" y="16002"/>
                  </a:cubicBezTo>
                  <a:cubicBezTo>
                    <a:pt x="13895" y="16624"/>
                    <a:pt x="13765" y="17303"/>
                    <a:pt x="13635" y="17359"/>
                  </a:cubicBezTo>
                  <a:cubicBezTo>
                    <a:pt x="13505" y="17416"/>
                    <a:pt x="13375" y="16850"/>
                    <a:pt x="13505" y="15946"/>
                  </a:cubicBezTo>
                  <a:cubicBezTo>
                    <a:pt x="13635" y="15041"/>
                    <a:pt x="14025" y="13797"/>
                    <a:pt x="14481" y="12949"/>
                  </a:cubicBezTo>
                  <a:cubicBezTo>
                    <a:pt x="14936" y="12101"/>
                    <a:pt x="15456" y="11648"/>
                    <a:pt x="15977" y="11592"/>
                  </a:cubicBezTo>
                  <a:cubicBezTo>
                    <a:pt x="16497" y="11535"/>
                    <a:pt x="17018" y="11874"/>
                    <a:pt x="17929" y="12779"/>
                  </a:cubicBezTo>
                  <a:cubicBezTo>
                    <a:pt x="18840" y="13684"/>
                    <a:pt x="20141" y="15154"/>
                    <a:pt x="21442" y="16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4954058" y="305281"/>
              <a:ext cx="233529" cy="14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072" fill="norm" stroke="1" extrusionOk="0">
                  <a:moveTo>
                    <a:pt x="483" y="12620"/>
                  </a:moveTo>
                  <a:cubicBezTo>
                    <a:pt x="675" y="11055"/>
                    <a:pt x="868" y="9489"/>
                    <a:pt x="1350" y="8237"/>
                  </a:cubicBezTo>
                  <a:cubicBezTo>
                    <a:pt x="1833" y="6985"/>
                    <a:pt x="2604" y="6046"/>
                    <a:pt x="3279" y="4950"/>
                  </a:cubicBezTo>
                  <a:cubicBezTo>
                    <a:pt x="3954" y="3855"/>
                    <a:pt x="4533" y="2602"/>
                    <a:pt x="4340" y="2289"/>
                  </a:cubicBezTo>
                  <a:cubicBezTo>
                    <a:pt x="4147" y="1976"/>
                    <a:pt x="3183" y="2602"/>
                    <a:pt x="2315" y="4324"/>
                  </a:cubicBezTo>
                  <a:cubicBezTo>
                    <a:pt x="1447" y="6046"/>
                    <a:pt x="675" y="8863"/>
                    <a:pt x="290" y="11055"/>
                  </a:cubicBezTo>
                  <a:cubicBezTo>
                    <a:pt x="-96" y="13246"/>
                    <a:pt x="-96" y="14811"/>
                    <a:pt x="290" y="16063"/>
                  </a:cubicBezTo>
                  <a:cubicBezTo>
                    <a:pt x="675" y="17315"/>
                    <a:pt x="1447" y="18255"/>
                    <a:pt x="2700" y="18098"/>
                  </a:cubicBezTo>
                  <a:cubicBezTo>
                    <a:pt x="3954" y="17942"/>
                    <a:pt x="5690" y="16689"/>
                    <a:pt x="7136" y="15437"/>
                  </a:cubicBezTo>
                  <a:cubicBezTo>
                    <a:pt x="8583" y="14185"/>
                    <a:pt x="9740" y="12933"/>
                    <a:pt x="10318" y="13559"/>
                  </a:cubicBezTo>
                  <a:cubicBezTo>
                    <a:pt x="10897" y="14185"/>
                    <a:pt x="10897" y="16689"/>
                    <a:pt x="10993" y="16689"/>
                  </a:cubicBezTo>
                  <a:cubicBezTo>
                    <a:pt x="11090" y="16689"/>
                    <a:pt x="11283" y="14185"/>
                    <a:pt x="11958" y="10898"/>
                  </a:cubicBezTo>
                  <a:cubicBezTo>
                    <a:pt x="12633" y="7611"/>
                    <a:pt x="13790" y="3542"/>
                    <a:pt x="14947" y="1507"/>
                  </a:cubicBezTo>
                  <a:cubicBezTo>
                    <a:pt x="16104" y="-528"/>
                    <a:pt x="17261" y="-528"/>
                    <a:pt x="18418" y="1663"/>
                  </a:cubicBezTo>
                  <a:cubicBezTo>
                    <a:pt x="19575" y="3855"/>
                    <a:pt x="20733" y="8237"/>
                    <a:pt x="21118" y="11837"/>
                  </a:cubicBezTo>
                  <a:cubicBezTo>
                    <a:pt x="21504" y="15437"/>
                    <a:pt x="21118" y="18255"/>
                    <a:pt x="20733" y="21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6251756" y="201814"/>
              <a:ext cx="134147" cy="51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449" fill="norm" stroke="1" extrusionOk="0">
                  <a:moveTo>
                    <a:pt x="2426" y="7129"/>
                  </a:moveTo>
                  <a:cubicBezTo>
                    <a:pt x="3408" y="10062"/>
                    <a:pt x="4390" y="12996"/>
                    <a:pt x="4717" y="15129"/>
                  </a:cubicBezTo>
                  <a:cubicBezTo>
                    <a:pt x="5044" y="17262"/>
                    <a:pt x="4717" y="18596"/>
                    <a:pt x="4226" y="19618"/>
                  </a:cubicBezTo>
                  <a:cubicBezTo>
                    <a:pt x="3735" y="20640"/>
                    <a:pt x="3081" y="21351"/>
                    <a:pt x="2590" y="21440"/>
                  </a:cubicBezTo>
                  <a:cubicBezTo>
                    <a:pt x="2099" y="21529"/>
                    <a:pt x="1772" y="20996"/>
                    <a:pt x="1444" y="19262"/>
                  </a:cubicBezTo>
                  <a:cubicBezTo>
                    <a:pt x="1117" y="17529"/>
                    <a:pt x="790" y="14596"/>
                    <a:pt x="463" y="11885"/>
                  </a:cubicBezTo>
                  <a:cubicBezTo>
                    <a:pt x="135" y="9173"/>
                    <a:pt x="-192" y="6685"/>
                    <a:pt x="135" y="4907"/>
                  </a:cubicBezTo>
                  <a:cubicBezTo>
                    <a:pt x="463" y="3129"/>
                    <a:pt x="1444" y="2062"/>
                    <a:pt x="2426" y="1351"/>
                  </a:cubicBezTo>
                  <a:cubicBezTo>
                    <a:pt x="3408" y="640"/>
                    <a:pt x="4390" y="285"/>
                    <a:pt x="5699" y="107"/>
                  </a:cubicBezTo>
                  <a:cubicBezTo>
                    <a:pt x="7008" y="-71"/>
                    <a:pt x="8644" y="-71"/>
                    <a:pt x="10608" y="462"/>
                  </a:cubicBezTo>
                  <a:cubicBezTo>
                    <a:pt x="12572" y="996"/>
                    <a:pt x="14863" y="2062"/>
                    <a:pt x="15681" y="3085"/>
                  </a:cubicBezTo>
                  <a:cubicBezTo>
                    <a:pt x="16499" y="4107"/>
                    <a:pt x="15844" y="5085"/>
                    <a:pt x="14699" y="5751"/>
                  </a:cubicBezTo>
                  <a:cubicBezTo>
                    <a:pt x="13553" y="6418"/>
                    <a:pt x="11917" y="6773"/>
                    <a:pt x="12081" y="6996"/>
                  </a:cubicBezTo>
                  <a:cubicBezTo>
                    <a:pt x="12244" y="7218"/>
                    <a:pt x="14208" y="7307"/>
                    <a:pt x="15844" y="7529"/>
                  </a:cubicBezTo>
                  <a:cubicBezTo>
                    <a:pt x="17481" y="7751"/>
                    <a:pt x="18790" y="8107"/>
                    <a:pt x="19772" y="8640"/>
                  </a:cubicBezTo>
                  <a:cubicBezTo>
                    <a:pt x="20753" y="9173"/>
                    <a:pt x="21408" y="9885"/>
                    <a:pt x="19608" y="10418"/>
                  </a:cubicBezTo>
                  <a:cubicBezTo>
                    <a:pt x="17808" y="10951"/>
                    <a:pt x="13553" y="11307"/>
                    <a:pt x="10935" y="11307"/>
                  </a:cubicBezTo>
                  <a:cubicBezTo>
                    <a:pt x="8317" y="11307"/>
                    <a:pt x="7335" y="10951"/>
                    <a:pt x="6353" y="10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6271312" y="4211"/>
              <a:ext cx="104088" cy="12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39" fill="norm" stroke="1" extrusionOk="0">
                  <a:moveTo>
                    <a:pt x="9580" y="7399"/>
                  </a:moveTo>
                  <a:cubicBezTo>
                    <a:pt x="7852" y="8839"/>
                    <a:pt x="6124" y="10279"/>
                    <a:pt x="4396" y="12619"/>
                  </a:cubicBezTo>
                  <a:cubicBezTo>
                    <a:pt x="2668" y="14959"/>
                    <a:pt x="940" y="18199"/>
                    <a:pt x="292" y="18739"/>
                  </a:cubicBezTo>
                  <a:cubicBezTo>
                    <a:pt x="-356" y="19279"/>
                    <a:pt x="76" y="17119"/>
                    <a:pt x="1588" y="14059"/>
                  </a:cubicBezTo>
                  <a:cubicBezTo>
                    <a:pt x="3100" y="10999"/>
                    <a:pt x="5692" y="7039"/>
                    <a:pt x="7852" y="4339"/>
                  </a:cubicBezTo>
                  <a:cubicBezTo>
                    <a:pt x="10012" y="1639"/>
                    <a:pt x="11740" y="199"/>
                    <a:pt x="13468" y="19"/>
                  </a:cubicBezTo>
                  <a:cubicBezTo>
                    <a:pt x="15196" y="-161"/>
                    <a:pt x="16924" y="919"/>
                    <a:pt x="18220" y="4699"/>
                  </a:cubicBezTo>
                  <a:cubicBezTo>
                    <a:pt x="19516" y="8479"/>
                    <a:pt x="20380" y="14959"/>
                    <a:pt x="21244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6464770" y="422363"/>
              <a:ext cx="67528" cy="8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0684" fill="norm" stroke="1" extrusionOk="0">
                  <a:moveTo>
                    <a:pt x="11637" y="0"/>
                  </a:moveTo>
                  <a:cubicBezTo>
                    <a:pt x="8364" y="1029"/>
                    <a:pt x="5091" y="2057"/>
                    <a:pt x="3128" y="3857"/>
                  </a:cubicBezTo>
                  <a:cubicBezTo>
                    <a:pt x="1164" y="5657"/>
                    <a:pt x="510" y="8229"/>
                    <a:pt x="182" y="10800"/>
                  </a:cubicBezTo>
                  <a:cubicBezTo>
                    <a:pt x="-145" y="13371"/>
                    <a:pt x="-145" y="15943"/>
                    <a:pt x="1164" y="18000"/>
                  </a:cubicBezTo>
                  <a:cubicBezTo>
                    <a:pt x="2473" y="20057"/>
                    <a:pt x="5091" y="21600"/>
                    <a:pt x="8691" y="20057"/>
                  </a:cubicBezTo>
                  <a:cubicBezTo>
                    <a:pt x="12291" y="18514"/>
                    <a:pt x="16873" y="13886"/>
                    <a:pt x="19164" y="10029"/>
                  </a:cubicBezTo>
                  <a:cubicBezTo>
                    <a:pt x="21455" y="6171"/>
                    <a:pt x="21455" y="3086"/>
                    <a:pt x="19164" y="2057"/>
                  </a:cubicBezTo>
                  <a:cubicBezTo>
                    <a:pt x="16873" y="1029"/>
                    <a:pt x="12291" y="2057"/>
                    <a:pt x="771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6586640" y="384263"/>
              <a:ext cx="106260" cy="13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970" fill="norm" stroke="1" extrusionOk="0">
                  <a:moveTo>
                    <a:pt x="933" y="0"/>
                  </a:moveTo>
                  <a:cubicBezTo>
                    <a:pt x="1356" y="3546"/>
                    <a:pt x="1780" y="7093"/>
                    <a:pt x="1356" y="10800"/>
                  </a:cubicBezTo>
                  <a:cubicBezTo>
                    <a:pt x="933" y="14507"/>
                    <a:pt x="-338" y="18376"/>
                    <a:pt x="86" y="19988"/>
                  </a:cubicBezTo>
                  <a:cubicBezTo>
                    <a:pt x="509" y="21600"/>
                    <a:pt x="2627" y="20955"/>
                    <a:pt x="6438" y="19988"/>
                  </a:cubicBezTo>
                  <a:cubicBezTo>
                    <a:pt x="10250" y="19021"/>
                    <a:pt x="15756" y="17731"/>
                    <a:pt x="21262" y="16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6707188" y="390605"/>
              <a:ext cx="73668" cy="14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160" fill="norm" stroke="1" extrusionOk="0">
                  <a:moveTo>
                    <a:pt x="15750" y="3704"/>
                  </a:moveTo>
                  <a:cubicBezTo>
                    <a:pt x="15750" y="2162"/>
                    <a:pt x="15750" y="619"/>
                    <a:pt x="14250" y="156"/>
                  </a:cubicBezTo>
                  <a:cubicBezTo>
                    <a:pt x="12750" y="-307"/>
                    <a:pt x="9750" y="310"/>
                    <a:pt x="7050" y="1390"/>
                  </a:cubicBezTo>
                  <a:cubicBezTo>
                    <a:pt x="4350" y="2470"/>
                    <a:pt x="1950" y="4013"/>
                    <a:pt x="750" y="5556"/>
                  </a:cubicBezTo>
                  <a:cubicBezTo>
                    <a:pt x="-450" y="7099"/>
                    <a:pt x="-450" y="8642"/>
                    <a:pt x="2550" y="10184"/>
                  </a:cubicBezTo>
                  <a:cubicBezTo>
                    <a:pt x="5550" y="11727"/>
                    <a:pt x="11550" y="13270"/>
                    <a:pt x="15450" y="14659"/>
                  </a:cubicBezTo>
                  <a:cubicBezTo>
                    <a:pt x="19350" y="16047"/>
                    <a:pt x="21150" y="17282"/>
                    <a:pt x="20850" y="18362"/>
                  </a:cubicBezTo>
                  <a:cubicBezTo>
                    <a:pt x="20550" y="19442"/>
                    <a:pt x="18150" y="20367"/>
                    <a:pt x="15450" y="20830"/>
                  </a:cubicBezTo>
                  <a:cubicBezTo>
                    <a:pt x="12750" y="21293"/>
                    <a:pt x="9750" y="21293"/>
                    <a:pt x="7350" y="20676"/>
                  </a:cubicBezTo>
                  <a:cubicBezTo>
                    <a:pt x="4950" y="20059"/>
                    <a:pt x="3150" y="18824"/>
                    <a:pt x="1350" y="17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7251700" y="299596"/>
              <a:ext cx="1397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0800"/>
                    <a:pt x="11127" y="0"/>
                    <a:pt x="14727" y="0"/>
                  </a:cubicBezTo>
                  <a:cubicBezTo>
                    <a:pt x="18327" y="0"/>
                    <a:pt x="19964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7317084" y="346163"/>
              <a:ext cx="99717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4999" y="0"/>
                  </a:moveTo>
                  <a:cubicBezTo>
                    <a:pt x="2299" y="4800"/>
                    <a:pt x="-401" y="9600"/>
                    <a:pt x="49" y="12000"/>
                  </a:cubicBezTo>
                  <a:cubicBezTo>
                    <a:pt x="499" y="14400"/>
                    <a:pt x="4099" y="14400"/>
                    <a:pt x="8149" y="15600"/>
                  </a:cubicBezTo>
                  <a:cubicBezTo>
                    <a:pt x="12199" y="16800"/>
                    <a:pt x="16699" y="19200"/>
                    <a:pt x="211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7334250" y="422363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7759700" y="179852"/>
              <a:ext cx="173896" cy="49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77" fill="norm" stroke="1" extrusionOk="0">
                  <a:moveTo>
                    <a:pt x="2342" y="6341"/>
                  </a:moveTo>
                  <a:cubicBezTo>
                    <a:pt x="2342" y="8984"/>
                    <a:pt x="2342" y="11627"/>
                    <a:pt x="2082" y="13723"/>
                  </a:cubicBezTo>
                  <a:cubicBezTo>
                    <a:pt x="1822" y="15819"/>
                    <a:pt x="1301" y="17369"/>
                    <a:pt x="911" y="18690"/>
                  </a:cubicBezTo>
                  <a:cubicBezTo>
                    <a:pt x="520" y="20012"/>
                    <a:pt x="260" y="21105"/>
                    <a:pt x="130" y="21333"/>
                  </a:cubicBezTo>
                  <a:cubicBezTo>
                    <a:pt x="0" y="21561"/>
                    <a:pt x="0" y="20923"/>
                    <a:pt x="0" y="18827"/>
                  </a:cubicBezTo>
                  <a:cubicBezTo>
                    <a:pt x="0" y="16731"/>
                    <a:pt x="0" y="13176"/>
                    <a:pt x="520" y="10077"/>
                  </a:cubicBezTo>
                  <a:cubicBezTo>
                    <a:pt x="1041" y="6979"/>
                    <a:pt x="2082" y="4336"/>
                    <a:pt x="2993" y="2832"/>
                  </a:cubicBezTo>
                  <a:cubicBezTo>
                    <a:pt x="3904" y="1328"/>
                    <a:pt x="4684" y="964"/>
                    <a:pt x="5595" y="645"/>
                  </a:cubicBezTo>
                  <a:cubicBezTo>
                    <a:pt x="6506" y="326"/>
                    <a:pt x="7547" y="52"/>
                    <a:pt x="8718" y="7"/>
                  </a:cubicBezTo>
                  <a:cubicBezTo>
                    <a:pt x="9889" y="-39"/>
                    <a:pt x="11190" y="143"/>
                    <a:pt x="12101" y="827"/>
                  </a:cubicBezTo>
                  <a:cubicBezTo>
                    <a:pt x="13012" y="1510"/>
                    <a:pt x="13533" y="2695"/>
                    <a:pt x="13533" y="3515"/>
                  </a:cubicBezTo>
                  <a:cubicBezTo>
                    <a:pt x="13533" y="4336"/>
                    <a:pt x="13012" y="4791"/>
                    <a:pt x="12231" y="5338"/>
                  </a:cubicBezTo>
                  <a:cubicBezTo>
                    <a:pt x="11451" y="5885"/>
                    <a:pt x="10410" y="6523"/>
                    <a:pt x="10670" y="6705"/>
                  </a:cubicBezTo>
                  <a:cubicBezTo>
                    <a:pt x="10930" y="6888"/>
                    <a:pt x="12492" y="6614"/>
                    <a:pt x="13923" y="6477"/>
                  </a:cubicBezTo>
                  <a:cubicBezTo>
                    <a:pt x="15354" y="6341"/>
                    <a:pt x="16655" y="6341"/>
                    <a:pt x="18087" y="6705"/>
                  </a:cubicBezTo>
                  <a:cubicBezTo>
                    <a:pt x="19518" y="7070"/>
                    <a:pt x="21080" y="7799"/>
                    <a:pt x="21340" y="8710"/>
                  </a:cubicBezTo>
                  <a:cubicBezTo>
                    <a:pt x="21600" y="9622"/>
                    <a:pt x="20559" y="10715"/>
                    <a:pt x="19518" y="11399"/>
                  </a:cubicBezTo>
                  <a:cubicBezTo>
                    <a:pt x="18477" y="12083"/>
                    <a:pt x="17436" y="12356"/>
                    <a:pt x="16135" y="12493"/>
                  </a:cubicBezTo>
                  <a:cubicBezTo>
                    <a:pt x="14834" y="12629"/>
                    <a:pt x="13272" y="12629"/>
                    <a:pt x="12101" y="12402"/>
                  </a:cubicBezTo>
                  <a:cubicBezTo>
                    <a:pt x="10930" y="12174"/>
                    <a:pt x="10149" y="11718"/>
                    <a:pt x="9369" y="1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7790228" y="0"/>
              <a:ext cx="121873" cy="11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933" fill="norm" stroke="1" extrusionOk="0">
                  <a:moveTo>
                    <a:pt x="4684" y="8694"/>
                  </a:moveTo>
                  <a:cubicBezTo>
                    <a:pt x="3567" y="10237"/>
                    <a:pt x="2450" y="11780"/>
                    <a:pt x="1519" y="14287"/>
                  </a:cubicBezTo>
                  <a:cubicBezTo>
                    <a:pt x="588" y="16794"/>
                    <a:pt x="-157" y="20266"/>
                    <a:pt x="29" y="20844"/>
                  </a:cubicBezTo>
                  <a:cubicBezTo>
                    <a:pt x="215" y="21423"/>
                    <a:pt x="1333" y="19109"/>
                    <a:pt x="3009" y="15637"/>
                  </a:cubicBezTo>
                  <a:cubicBezTo>
                    <a:pt x="4684" y="12166"/>
                    <a:pt x="6919" y="7537"/>
                    <a:pt x="8595" y="4452"/>
                  </a:cubicBezTo>
                  <a:cubicBezTo>
                    <a:pt x="10271" y="1366"/>
                    <a:pt x="11388" y="-177"/>
                    <a:pt x="12319" y="16"/>
                  </a:cubicBezTo>
                  <a:cubicBezTo>
                    <a:pt x="13250" y="209"/>
                    <a:pt x="13995" y="2137"/>
                    <a:pt x="15484" y="5802"/>
                  </a:cubicBezTo>
                  <a:cubicBezTo>
                    <a:pt x="16974" y="9466"/>
                    <a:pt x="19209" y="14866"/>
                    <a:pt x="21443" y="20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8045450" y="324910"/>
              <a:ext cx="166323" cy="24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21" fill="norm" stroke="1" extrusionOk="0">
                  <a:moveTo>
                    <a:pt x="0" y="21421"/>
                  </a:moveTo>
                  <a:cubicBezTo>
                    <a:pt x="547" y="17324"/>
                    <a:pt x="1094" y="13228"/>
                    <a:pt x="1777" y="10155"/>
                  </a:cubicBezTo>
                  <a:cubicBezTo>
                    <a:pt x="2461" y="7083"/>
                    <a:pt x="3281" y="5035"/>
                    <a:pt x="3965" y="3545"/>
                  </a:cubicBezTo>
                  <a:cubicBezTo>
                    <a:pt x="4648" y="2055"/>
                    <a:pt x="5195" y="1124"/>
                    <a:pt x="6152" y="566"/>
                  </a:cubicBezTo>
                  <a:cubicBezTo>
                    <a:pt x="7109" y="7"/>
                    <a:pt x="8476" y="-179"/>
                    <a:pt x="9296" y="193"/>
                  </a:cubicBezTo>
                  <a:cubicBezTo>
                    <a:pt x="10116" y="566"/>
                    <a:pt x="10390" y="1497"/>
                    <a:pt x="10527" y="2521"/>
                  </a:cubicBezTo>
                  <a:cubicBezTo>
                    <a:pt x="10663" y="3545"/>
                    <a:pt x="10663" y="4662"/>
                    <a:pt x="10800" y="5687"/>
                  </a:cubicBezTo>
                  <a:cubicBezTo>
                    <a:pt x="10937" y="6711"/>
                    <a:pt x="11210" y="7642"/>
                    <a:pt x="11894" y="7735"/>
                  </a:cubicBezTo>
                  <a:cubicBezTo>
                    <a:pt x="12577" y="7828"/>
                    <a:pt x="13671" y="7083"/>
                    <a:pt x="14628" y="6245"/>
                  </a:cubicBezTo>
                  <a:cubicBezTo>
                    <a:pt x="15585" y="5407"/>
                    <a:pt x="16405" y="4476"/>
                    <a:pt x="17225" y="3638"/>
                  </a:cubicBezTo>
                  <a:cubicBezTo>
                    <a:pt x="18046" y="2800"/>
                    <a:pt x="18866" y="2055"/>
                    <a:pt x="19686" y="2055"/>
                  </a:cubicBezTo>
                  <a:cubicBezTo>
                    <a:pt x="20506" y="2055"/>
                    <a:pt x="21327" y="2800"/>
                    <a:pt x="21463" y="5128"/>
                  </a:cubicBezTo>
                  <a:cubicBezTo>
                    <a:pt x="21600" y="7455"/>
                    <a:pt x="21053" y="11366"/>
                    <a:pt x="20506" y="15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8281722" y="352513"/>
              <a:ext cx="112978" cy="17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54" fill="norm" stroke="1" extrusionOk="0">
                  <a:moveTo>
                    <a:pt x="5750" y="0"/>
                  </a:moveTo>
                  <a:cubicBezTo>
                    <a:pt x="3750" y="6028"/>
                    <a:pt x="1750" y="12056"/>
                    <a:pt x="750" y="15698"/>
                  </a:cubicBezTo>
                  <a:cubicBezTo>
                    <a:pt x="-250" y="19340"/>
                    <a:pt x="-250" y="20595"/>
                    <a:pt x="750" y="21098"/>
                  </a:cubicBezTo>
                  <a:cubicBezTo>
                    <a:pt x="1750" y="21600"/>
                    <a:pt x="3750" y="21349"/>
                    <a:pt x="7350" y="20470"/>
                  </a:cubicBezTo>
                  <a:cubicBezTo>
                    <a:pt x="10950" y="19591"/>
                    <a:pt x="16150" y="18084"/>
                    <a:pt x="21350" y="16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8424292" y="347864"/>
              <a:ext cx="116459" cy="15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37" fill="norm" stroke="1" extrusionOk="0">
                  <a:moveTo>
                    <a:pt x="21222" y="1537"/>
                  </a:moveTo>
                  <a:cubicBezTo>
                    <a:pt x="19679" y="650"/>
                    <a:pt x="18136" y="-238"/>
                    <a:pt x="15822" y="58"/>
                  </a:cubicBezTo>
                  <a:cubicBezTo>
                    <a:pt x="13508" y="354"/>
                    <a:pt x="10422" y="1833"/>
                    <a:pt x="7722" y="4644"/>
                  </a:cubicBezTo>
                  <a:cubicBezTo>
                    <a:pt x="5022" y="7455"/>
                    <a:pt x="2708" y="11598"/>
                    <a:pt x="1358" y="14409"/>
                  </a:cubicBezTo>
                  <a:cubicBezTo>
                    <a:pt x="8" y="17220"/>
                    <a:pt x="-378" y="18699"/>
                    <a:pt x="393" y="19735"/>
                  </a:cubicBezTo>
                  <a:cubicBezTo>
                    <a:pt x="1165" y="20770"/>
                    <a:pt x="3093" y="21362"/>
                    <a:pt x="6372" y="21214"/>
                  </a:cubicBezTo>
                  <a:cubicBezTo>
                    <a:pt x="9651" y="21066"/>
                    <a:pt x="14279" y="20178"/>
                    <a:pt x="18908" y="19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8439149" y="428713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7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28980" y="854113"/>
              <a:ext cx="984120" cy="112697"/>
            </a:xfrm>
            <a:prstGeom prst="rect">
              <a:avLst/>
            </a:prstGeom>
            <a:effectLst/>
          </p:spPr>
        </p:pic>
        <p:pic>
          <p:nvPicPr>
            <p:cNvPr id="177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00871" y="1464923"/>
              <a:ext cx="255634" cy="389138"/>
            </a:xfrm>
            <a:prstGeom prst="rect">
              <a:avLst/>
            </a:prstGeom>
            <a:effectLst/>
          </p:spPr>
        </p:pic>
        <p:pic>
          <p:nvPicPr>
            <p:cNvPr id="177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33699" y="1787613"/>
              <a:ext cx="41095" cy="120651"/>
            </a:xfrm>
            <a:prstGeom prst="rect">
              <a:avLst/>
            </a:prstGeom>
            <a:effectLst/>
          </p:spPr>
        </p:pic>
        <p:pic>
          <p:nvPicPr>
            <p:cNvPr id="1781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33699" y="1666963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178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58877" y="1627512"/>
              <a:ext cx="282824" cy="154020"/>
            </a:xfrm>
            <a:prstGeom prst="rect">
              <a:avLst/>
            </a:prstGeom>
            <a:effectLst/>
          </p:spPr>
        </p:pic>
        <p:pic>
          <p:nvPicPr>
            <p:cNvPr id="178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26792" y="1482975"/>
              <a:ext cx="288253" cy="391646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92033" y="1668692"/>
              <a:ext cx="78317" cy="174360"/>
            </a:xfrm>
            <a:prstGeom prst="rect">
              <a:avLst/>
            </a:prstGeom>
            <a:effectLst/>
          </p:spPr>
        </p:pic>
        <p:pic>
          <p:nvPicPr>
            <p:cNvPr id="178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83049" y="1597113"/>
              <a:ext cx="234951" cy="265753"/>
            </a:xfrm>
            <a:prstGeom prst="rect">
              <a:avLst/>
            </a:prstGeom>
            <a:effectLst/>
          </p:spPr>
        </p:pic>
        <p:pic>
          <p:nvPicPr>
            <p:cNvPr id="179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79446" y="1408368"/>
              <a:ext cx="156055" cy="461796"/>
            </a:xfrm>
            <a:prstGeom prst="rect">
              <a:avLst/>
            </a:prstGeom>
            <a:effectLst/>
          </p:spPr>
        </p:pic>
        <p:pic>
          <p:nvPicPr>
            <p:cNvPr id="179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90016" y="1547636"/>
              <a:ext cx="189443" cy="277941"/>
            </a:xfrm>
            <a:prstGeom prst="rect">
              <a:avLst/>
            </a:prstGeom>
            <a:effectLst/>
          </p:spPr>
        </p:pic>
        <p:pic>
          <p:nvPicPr>
            <p:cNvPr id="1795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175249" y="1800313"/>
              <a:ext cx="95251" cy="127001"/>
            </a:xfrm>
            <a:prstGeom prst="rect">
              <a:avLst/>
            </a:prstGeom>
            <a:effectLst/>
          </p:spPr>
        </p:pic>
        <p:pic>
          <p:nvPicPr>
            <p:cNvPr id="179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36922" y="1609813"/>
              <a:ext cx="481278" cy="188766"/>
            </a:xfrm>
            <a:prstGeom prst="rect">
              <a:avLst/>
            </a:prstGeom>
            <a:effectLst/>
          </p:spPr>
        </p:pic>
        <p:pic>
          <p:nvPicPr>
            <p:cNvPr id="179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61050" y="1355813"/>
              <a:ext cx="266700" cy="185978"/>
            </a:xfrm>
            <a:prstGeom prst="rect">
              <a:avLst/>
            </a:prstGeom>
            <a:effectLst/>
          </p:spPr>
        </p:pic>
        <p:pic>
          <p:nvPicPr>
            <p:cNvPr id="180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57900" y="1336763"/>
              <a:ext cx="189165" cy="487540"/>
            </a:xfrm>
            <a:prstGeom prst="rect">
              <a:avLst/>
            </a:prstGeom>
            <a:effectLst/>
          </p:spPr>
        </p:pic>
        <p:sp>
          <p:nvSpPr>
            <p:cNvPr id="1803" name="Line"/>
            <p:cNvSpPr/>
            <p:nvPr/>
          </p:nvSpPr>
          <p:spPr>
            <a:xfrm>
              <a:off x="2501900" y="2619463"/>
              <a:ext cx="209550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3491" y="819"/>
                  </a:cubicBezTo>
                  <a:cubicBezTo>
                    <a:pt x="4800" y="1639"/>
                    <a:pt x="6327" y="3277"/>
                    <a:pt x="8727" y="6257"/>
                  </a:cubicBezTo>
                  <a:cubicBezTo>
                    <a:pt x="11127" y="9236"/>
                    <a:pt x="14400" y="13556"/>
                    <a:pt x="16255" y="16088"/>
                  </a:cubicBezTo>
                  <a:cubicBezTo>
                    <a:pt x="18109" y="18621"/>
                    <a:pt x="18545" y="19366"/>
                    <a:pt x="19091" y="20110"/>
                  </a:cubicBezTo>
                  <a:cubicBezTo>
                    <a:pt x="19636" y="20855"/>
                    <a:pt x="20291" y="21600"/>
                    <a:pt x="20618" y="21600"/>
                  </a:cubicBezTo>
                  <a:cubicBezTo>
                    <a:pt x="20945" y="21600"/>
                    <a:pt x="20945" y="20855"/>
                    <a:pt x="21055" y="20110"/>
                  </a:cubicBezTo>
                  <a:cubicBezTo>
                    <a:pt x="21164" y="19366"/>
                    <a:pt x="21382" y="18621"/>
                    <a:pt x="21600" y="17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2677583" y="2613113"/>
              <a:ext cx="93134" cy="51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63" fill="norm" stroke="1" extrusionOk="0">
                  <a:moveTo>
                    <a:pt x="20640" y="0"/>
                  </a:moveTo>
                  <a:cubicBezTo>
                    <a:pt x="21120" y="1328"/>
                    <a:pt x="21600" y="2656"/>
                    <a:pt x="20160" y="4648"/>
                  </a:cubicBezTo>
                  <a:cubicBezTo>
                    <a:pt x="18720" y="6639"/>
                    <a:pt x="15360" y="9295"/>
                    <a:pt x="12000" y="11907"/>
                  </a:cubicBezTo>
                  <a:cubicBezTo>
                    <a:pt x="8640" y="14518"/>
                    <a:pt x="5280" y="17085"/>
                    <a:pt x="3120" y="18767"/>
                  </a:cubicBezTo>
                  <a:cubicBezTo>
                    <a:pt x="960" y="20449"/>
                    <a:pt x="0" y="21246"/>
                    <a:pt x="0" y="21423"/>
                  </a:cubicBezTo>
                  <a:cubicBezTo>
                    <a:pt x="0" y="21600"/>
                    <a:pt x="960" y="21157"/>
                    <a:pt x="2160" y="20759"/>
                  </a:cubicBezTo>
                  <a:cubicBezTo>
                    <a:pt x="3360" y="20361"/>
                    <a:pt x="4800" y="20007"/>
                    <a:pt x="6240" y="19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2847693" y="3070313"/>
              <a:ext cx="980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564"/>
                    <a:pt x="-1585" y="11127"/>
                    <a:pt x="575" y="14727"/>
                  </a:cubicBezTo>
                  <a:cubicBezTo>
                    <a:pt x="2735" y="18327"/>
                    <a:pt x="11375" y="19964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2848156" y="2898863"/>
              <a:ext cx="41095" cy="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9" h="21199" fill="norm" stroke="1" extrusionOk="0">
                  <a:moveTo>
                    <a:pt x="4540" y="0"/>
                  </a:moveTo>
                  <a:cubicBezTo>
                    <a:pt x="2483" y="4500"/>
                    <a:pt x="426" y="9000"/>
                    <a:pt x="940" y="13050"/>
                  </a:cubicBezTo>
                  <a:cubicBezTo>
                    <a:pt x="1455" y="17100"/>
                    <a:pt x="4540" y="20700"/>
                    <a:pt x="8140" y="21150"/>
                  </a:cubicBezTo>
                  <a:cubicBezTo>
                    <a:pt x="11740" y="21600"/>
                    <a:pt x="15855" y="18900"/>
                    <a:pt x="17912" y="15300"/>
                  </a:cubicBezTo>
                  <a:cubicBezTo>
                    <a:pt x="19969" y="11700"/>
                    <a:pt x="19969" y="7200"/>
                    <a:pt x="17398" y="4950"/>
                  </a:cubicBezTo>
                  <a:cubicBezTo>
                    <a:pt x="14826" y="2700"/>
                    <a:pt x="9683" y="2700"/>
                    <a:pt x="5569" y="4500"/>
                  </a:cubicBezTo>
                  <a:cubicBezTo>
                    <a:pt x="1455" y="6300"/>
                    <a:pt x="-1631" y="9900"/>
                    <a:pt x="940" y="10800"/>
                  </a:cubicBezTo>
                  <a:cubicBezTo>
                    <a:pt x="3512" y="11700"/>
                    <a:pt x="11740" y="9900"/>
                    <a:pt x="19969" y="8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3059477" y="2435313"/>
              <a:ext cx="64724" cy="99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59" fill="norm" stroke="1" extrusionOk="0">
                  <a:moveTo>
                    <a:pt x="21306" y="0"/>
                  </a:moveTo>
                  <a:cubicBezTo>
                    <a:pt x="20609" y="1233"/>
                    <a:pt x="19912" y="2466"/>
                    <a:pt x="18171" y="3927"/>
                  </a:cubicBezTo>
                  <a:cubicBezTo>
                    <a:pt x="16429" y="5389"/>
                    <a:pt x="13641" y="7078"/>
                    <a:pt x="11203" y="8585"/>
                  </a:cubicBezTo>
                  <a:cubicBezTo>
                    <a:pt x="8764" y="10092"/>
                    <a:pt x="6674" y="11416"/>
                    <a:pt x="4583" y="12969"/>
                  </a:cubicBezTo>
                  <a:cubicBezTo>
                    <a:pt x="2493" y="14522"/>
                    <a:pt x="403" y="16303"/>
                    <a:pt x="54" y="17673"/>
                  </a:cubicBezTo>
                  <a:cubicBezTo>
                    <a:pt x="-294" y="19043"/>
                    <a:pt x="1100" y="20002"/>
                    <a:pt x="2493" y="20641"/>
                  </a:cubicBezTo>
                  <a:cubicBezTo>
                    <a:pt x="3887" y="21280"/>
                    <a:pt x="5280" y="21600"/>
                    <a:pt x="6674" y="21554"/>
                  </a:cubicBezTo>
                  <a:cubicBezTo>
                    <a:pt x="8067" y="21509"/>
                    <a:pt x="9461" y="21098"/>
                    <a:pt x="10854" y="206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3181350" y="2708363"/>
              <a:ext cx="2286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00" y="3867"/>
                    <a:pt x="6800" y="7733"/>
                    <a:pt x="10100" y="11067"/>
                  </a:cubicBezTo>
                  <a:cubicBezTo>
                    <a:pt x="13400" y="14400"/>
                    <a:pt x="16600" y="17200"/>
                    <a:pt x="18500" y="18867"/>
                  </a:cubicBezTo>
                  <a:cubicBezTo>
                    <a:pt x="20400" y="20533"/>
                    <a:pt x="21000" y="210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3276600" y="2682963"/>
              <a:ext cx="15875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84" y="1029"/>
                    <a:pt x="17568" y="2057"/>
                    <a:pt x="14976" y="4269"/>
                  </a:cubicBezTo>
                  <a:cubicBezTo>
                    <a:pt x="12384" y="6480"/>
                    <a:pt x="9216" y="9874"/>
                    <a:pt x="6624" y="12960"/>
                  </a:cubicBezTo>
                  <a:cubicBezTo>
                    <a:pt x="4032" y="16046"/>
                    <a:pt x="2016" y="188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3524250" y="3000463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3498850" y="2850978"/>
              <a:ext cx="72008" cy="6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0598" fill="norm" stroke="1" extrusionOk="0">
                  <a:moveTo>
                    <a:pt x="5554" y="7170"/>
                  </a:moveTo>
                  <a:cubicBezTo>
                    <a:pt x="4320" y="10545"/>
                    <a:pt x="3086" y="13920"/>
                    <a:pt x="3703" y="16620"/>
                  </a:cubicBezTo>
                  <a:cubicBezTo>
                    <a:pt x="4320" y="19320"/>
                    <a:pt x="6789" y="21345"/>
                    <a:pt x="9874" y="20333"/>
                  </a:cubicBezTo>
                  <a:cubicBezTo>
                    <a:pt x="12960" y="19320"/>
                    <a:pt x="16663" y="15270"/>
                    <a:pt x="18823" y="11557"/>
                  </a:cubicBezTo>
                  <a:cubicBezTo>
                    <a:pt x="20983" y="7845"/>
                    <a:pt x="21600" y="4470"/>
                    <a:pt x="20366" y="2445"/>
                  </a:cubicBezTo>
                  <a:cubicBezTo>
                    <a:pt x="19131" y="420"/>
                    <a:pt x="16046" y="-255"/>
                    <a:pt x="12960" y="82"/>
                  </a:cubicBezTo>
                  <a:cubicBezTo>
                    <a:pt x="9874" y="420"/>
                    <a:pt x="6789" y="1770"/>
                    <a:pt x="4629" y="4132"/>
                  </a:cubicBezTo>
                  <a:cubicBezTo>
                    <a:pt x="2469" y="6495"/>
                    <a:pt x="1234" y="9870"/>
                    <a:pt x="0" y="13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3949700" y="2790913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4000499" y="2936963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9" y="18000"/>
                    <a:pt x="10697" y="14400"/>
                    <a:pt x="14297" y="10800"/>
                  </a:cubicBezTo>
                  <a:cubicBezTo>
                    <a:pt x="17897" y="7200"/>
                    <a:pt x="1974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4617458" y="2658974"/>
              <a:ext cx="178255" cy="60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82" fill="norm" stroke="1" extrusionOk="0">
                  <a:moveTo>
                    <a:pt x="1387" y="7125"/>
                  </a:moveTo>
                  <a:cubicBezTo>
                    <a:pt x="1889" y="9218"/>
                    <a:pt x="2392" y="11311"/>
                    <a:pt x="2768" y="13441"/>
                  </a:cubicBezTo>
                  <a:cubicBezTo>
                    <a:pt x="3145" y="15571"/>
                    <a:pt x="3396" y="17738"/>
                    <a:pt x="3522" y="19196"/>
                  </a:cubicBezTo>
                  <a:cubicBezTo>
                    <a:pt x="3647" y="20653"/>
                    <a:pt x="3647" y="21401"/>
                    <a:pt x="3396" y="21475"/>
                  </a:cubicBezTo>
                  <a:cubicBezTo>
                    <a:pt x="3145" y="21550"/>
                    <a:pt x="2643" y="20952"/>
                    <a:pt x="2015" y="19345"/>
                  </a:cubicBezTo>
                  <a:cubicBezTo>
                    <a:pt x="1387" y="17738"/>
                    <a:pt x="633" y="15122"/>
                    <a:pt x="257" y="12581"/>
                  </a:cubicBezTo>
                  <a:cubicBezTo>
                    <a:pt x="-120" y="10040"/>
                    <a:pt x="-120" y="7574"/>
                    <a:pt x="508" y="5593"/>
                  </a:cubicBezTo>
                  <a:cubicBezTo>
                    <a:pt x="1136" y="3612"/>
                    <a:pt x="2392" y="2117"/>
                    <a:pt x="3522" y="1258"/>
                  </a:cubicBezTo>
                  <a:cubicBezTo>
                    <a:pt x="4652" y="398"/>
                    <a:pt x="5657" y="174"/>
                    <a:pt x="6787" y="62"/>
                  </a:cubicBezTo>
                  <a:cubicBezTo>
                    <a:pt x="7917" y="-50"/>
                    <a:pt x="9173" y="-50"/>
                    <a:pt x="10931" y="398"/>
                  </a:cubicBezTo>
                  <a:cubicBezTo>
                    <a:pt x="12689" y="847"/>
                    <a:pt x="14950" y="1744"/>
                    <a:pt x="16080" y="2603"/>
                  </a:cubicBezTo>
                  <a:cubicBezTo>
                    <a:pt x="17210" y="3463"/>
                    <a:pt x="17210" y="4285"/>
                    <a:pt x="16833" y="4920"/>
                  </a:cubicBezTo>
                  <a:cubicBezTo>
                    <a:pt x="16457" y="5556"/>
                    <a:pt x="15703" y="6004"/>
                    <a:pt x="14699" y="6340"/>
                  </a:cubicBezTo>
                  <a:cubicBezTo>
                    <a:pt x="13694" y="6677"/>
                    <a:pt x="12438" y="6901"/>
                    <a:pt x="12564" y="6976"/>
                  </a:cubicBezTo>
                  <a:cubicBezTo>
                    <a:pt x="12689" y="7050"/>
                    <a:pt x="14196" y="6976"/>
                    <a:pt x="15452" y="7088"/>
                  </a:cubicBezTo>
                  <a:cubicBezTo>
                    <a:pt x="16708" y="7200"/>
                    <a:pt x="17713" y="7499"/>
                    <a:pt x="18592" y="7798"/>
                  </a:cubicBezTo>
                  <a:cubicBezTo>
                    <a:pt x="19471" y="8097"/>
                    <a:pt x="20224" y="8396"/>
                    <a:pt x="20727" y="8769"/>
                  </a:cubicBezTo>
                  <a:cubicBezTo>
                    <a:pt x="21229" y="9143"/>
                    <a:pt x="21480" y="9592"/>
                    <a:pt x="20350" y="10040"/>
                  </a:cubicBezTo>
                  <a:cubicBezTo>
                    <a:pt x="19220" y="10488"/>
                    <a:pt x="16708" y="10937"/>
                    <a:pt x="14824" y="11086"/>
                  </a:cubicBezTo>
                  <a:cubicBezTo>
                    <a:pt x="12940" y="11236"/>
                    <a:pt x="11685" y="11086"/>
                    <a:pt x="10429" y="1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4874597" y="2898863"/>
              <a:ext cx="65704" cy="65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043" fill="norm" stroke="1" extrusionOk="0">
                  <a:moveTo>
                    <a:pt x="20952" y="0"/>
                  </a:moveTo>
                  <a:cubicBezTo>
                    <a:pt x="17577" y="675"/>
                    <a:pt x="14202" y="1350"/>
                    <a:pt x="10827" y="2700"/>
                  </a:cubicBezTo>
                  <a:cubicBezTo>
                    <a:pt x="7452" y="4050"/>
                    <a:pt x="4077" y="6075"/>
                    <a:pt x="2052" y="9112"/>
                  </a:cubicBezTo>
                  <a:cubicBezTo>
                    <a:pt x="27" y="12150"/>
                    <a:pt x="-648" y="16200"/>
                    <a:pt x="702" y="18563"/>
                  </a:cubicBezTo>
                  <a:cubicBezTo>
                    <a:pt x="2052" y="20925"/>
                    <a:pt x="5427" y="21600"/>
                    <a:pt x="8464" y="20588"/>
                  </a:cubicBezTo>
                  <a:cubicBezTo>
                    <a:pt x="11502" y="19575"/>
                    <a:pt x="14202" y="16875"/>
                    <a:pt x="15552" y="13838"/>
                  </a:cubicBezTo>
                  <a:cubicBezTo>
                    <a:pt x="16902" y="10800"/>
                    <a:pt x="16902" y="7425"/>
                    <a:pt x="16227" y="5062"/>
                  </a:cubicBezTo>
                  <a:cubicBezTo>
                    <a:pt x="15552" y="2700"/>
                    <a:pt x="14202" y="1350"/>
                    <a:pt x="1285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5092700" y="2829013"/>
              <a:ext cx="171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4400"/>
                    <a:pt x="1600" y="7200"/>
                    <a:pt x="5200" y="3600"/>
                  </a:cubicBezTo>
                  <a:cubicBezTo>
                    <a:pt x="8800" y="0"/>
                    <a:pt x="15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5181963" y="2797263"/>
              <a:ext cx="3138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2731"/>
                    <a:pt x="-1582" y="5462"/>
                    <a:pt x="1118" y="9062"/>
                  </a:cubicBezTo>
                  <a:cubicBezTo>
                    <a:pt x="3818" y="12662"/>
                    <a:pt x="11918" y="17131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5433012" y="2701468"/>
              <a:ext cx="182110" cy="5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40" fill="norm" stroke="1" extrusionOk="0">
                  <a:moveTo>
                    <a:pt x="2509" y="21540"/>
                  </a:moveTo>
                  <a:cubicBezTo>
                    <a:pt x="1773" y="19525"/>
                    <a:pt x="1036" y="17510"/>
                    <a:pt x="545" y="14891"/>
                  </a:cubicBezTo>
                  <a:cubicBezTo>
                    <a:pt x="54" y="12271"/>
                    <a:pt x="-191" y="9047"/>
                    <a:pt x="177" y="6710"/>
                  </a:cubicBezTo>
                  <a:cubicBezTo>
                    <a:pt x="545" y="4373"/>
                    <a:pt x="1527" y="2922"/>
                    <a:pt x="2386" y="1995"/>
                  </a:cubicBezTo>
                  <a:cubicBezTo>
                    <a:pt x="3245" y="1068"/>
                    <a:pt x="3982" y="665"/>
                    <a:pt x="4964" y="383"/>
                  </a:cubicBezTo>
                  <a:cubicBezTo>
                    <a:pt x="5945" y="101"/>
                    <a:pt x="7173" y="-60"/>
                    <a:pt x="8400" y="21"/>
                  </a:cubicBezTo>
                  <a:cubicBezTo>
                    <a:pt x="9627" y="101"/>
                    <a:pt x="10854" y="424"/>
                    <a:pt x="11836" y="1028"/>
                  </a:cubicBezTo>
                  <a:cubicBezTo>
                    <a:pt x="12818" y="1633"/>
                    <a:pt x="13554" y="2519"/>
                    <a:pt x="13677" y="3164"/>
                  </a:cubicBezTo>
                  <a:cubicBezTo>
                    <a:pt x="13800" y="3809"/>
                    <a:pt x="13309" y="4212"/>
                    <a:pt x="12450" y="4655"/>
                  </a:cubicBezTo>
                  <a:cubicBezTo>
                    <a:pt x="11591" y="5098"/>
                    <a:pt x="10364" y="5582"/>
                    <a:pt x="10241" y="5944"/>
                  </a:cubicBezTo>
                  <a:cubicBezTo>
                    <a:pt x="10118" y="6307"/>
                    <a:pt x="11100" y="6549"/>
                    <a:pt x="12818" y="6912"/>
                  </a:cubicBezTo>
                  <a:cubicBezTo>
                    <a:pt x="14536" y="7274"/>
                    <a:pt x="16991" y="7758"/>
                    <a:pt x="18709" y="8282"/>
                  </a:cubicBezTo>
                  <a:cubicBezTo>
                    <a:pt x="20427" y="8806"/>
                    <a:pt x="21409" y="9370"/>
                    <a:pt x="21041" y="9853"/>
                  </a:cubicBezTo>
                  <a:cubicBezTo>
                    <a:pt x="20673" y="10337"/>
                    <a:pt x="18954" y="10740"/>
                    <a:pt x="16500" y="10861"/>
                  </a:cubicBezTo>
                  <a:cubicBezTo>
                    <a:pt x="14045" y="10982"/>
                    <a:pt x="10854" y="10821"/>
                    <a:pt x="9136" y="10539"/>
                  </a:cubicBezTo>
                  <a:cubicBezTo>
                    <a:pt x="7418" y="10256"/>
                    <a:pt x="7173" y="9853"/>
                    <a:pt x="6927" y="9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5746750" y="2943313"/>
              <a:ext cx="317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5784850" y="2689313"/>
              <a:ext cx="2667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43" y="4443"/>
                    <a:pt x="7886" y="8885"/>
                    <a:pt x="11486" y="12485"/>
                  </a:cubicBezTo>
                  <a:cubicBezTo>
                    <a:pt x="15086" y="16085"/>
                    <a:pt x="18343" y="188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5899150" y="2682963"/>
              <a:ext cx="1397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09" y="1087"/>
                    <a:pt x="17018" y="2174"/>
                    <a:pt x="13909" y="4415"/>
                  </a:cubicBezTo>
                  <a:cubicBezTo>
                    <a:pt x="10800" y="6657"/>
                    <a:pt x="6873" y="10053"/>
                    <a:pt x="4418" y="13109"/>
                  </a:cubicBezTo>
                  <a:cubicBezTo>
                    <a:pt x="1964" y="16166"/>
                    <a:pt x="982" y="188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6121400" y="2968713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6115049" y="2816313"/>
              <a:ext cx="62579" cy="4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0957" fill="norm" stroke="1" extrusionOk="0">
                  <a:moveTo>
                    <a:pt x="10452" y="6171"/>
                  </a:moveTo>
                  <a:cubicBezTo>
                    <a:pt x="9755" y="11314"/>
                    <a:pt x="9058" y="16457"/>
                    <a:pt x="11148" y="19029"/>
                  </a:cubicBezTo>
                  <a:cubicBezTo>
                    <a:pt x="13239" y="21600"/>
                    <a:pt x="18116" y="21600"/>
                    <a:pt x="19858" y="19029"/>
                  </a:cubicBezTo>
                  <a:cubicBezTo>
                    <a:pt x="21600" y="16457"/>
                    <a:pt x="20206" y="11314"/>
                    <a:pt x="16374" y="7714"/>
                  </a:cubicBezTo>
                  <a:cubicBezTo>
                    <a:pt x="12542" y="4114"/>
                    <a:pt x="6271" y="205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6432550" y="2879813"/>
              <a:ext cx="196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21600"/>
                    <a:pt x="12077" y="21600"/>
                    <a:pt x="15677" y="18000"/>
                  </a:cubicBezTo>
                  <a:cubicBezTo>
                    <a:pt x="19277" y="14400"/>
                    <a:pt x="20439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6540500" y="2784563"/>
              <a:ext cx="508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731"/>
                    <a:pt x="1800" y="9463"/>
                    <a:pt x="4500" y="12960"/>
                  </a:cubicBezTo>
                  <a:cubicBezTo>
                    <a:pt x="7200" y="16457"/>
                    <a:pt x="11700" y="18720"/>
                    <a:pt x="14850" y="19954"/>
                  </a:cubicBezTo>
                  <a:cubicBezTo>
                    <a:pt x="18000" y="21189"/>
                    <a:pt x="19800" y="213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6782594" y="2681766"/>
              <a:ext cx="202407" cy="31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42" fill="norm" stroke="1" extrusionOk="0">
                  <a:moveTo>
                    <a:pt x="21516" y="4372"/>
                  </a:moveTo>
                  <a:cubicBezTo>
                    <a:pt x="21516" y="3657"/>
                    <a:pt x="21516" y="2942"/>
                    <a:pt x="21516" y="2227"/>
                  </a:cubicBezTo>
                  <a:cubicBezTo>
                    <a:pt x="21516" y="1512"/>
                    <a:pt x="21516" y="796"/>
                    <a:pt x="20953" y="367"/>
                  </a:cubicBezTo>
                  <a:cubicBezTo>
                    <a:pt x="20391" y="-62"/>
                    <a:pt x="19266" y="-205"/>
                    <a:pt x="16791" y="439"/>
                  </a:cubicBezTo>
                  <a:cubicBezTo>
                    <a:pt x="14316" y="1082"/>
                    <a:pt x="10491" y="2513"/>
                    <a:pt x="8354" y="3657"/>
                  </a:cubicBezTo>
                  <a:cubicBezTo>
                    <a:pt x="6216" y="4802"/>
                    <a:pt x="5766" y="5660"/>
                    <a:pt x="5541" y="6447"/>
                  </a:cubicBezTo>
                  <a:cubicBezTo>
                    <a:pt x="5316" y="7233"/>
                    <a:pt x="5316" y="7949"/>
                    <a:pt x="6553" y="8592"/>
                  </a:cubicBezTo>
                  <a:cubicBezTo>
                    <a:pt x="7791" y="9236"/>
                    <a:pt x="10266" y="9808"/>
                    <a:pt x="10491" y="10452"/>
                  </a:cubicBezTo>
                  <a:cubicBezTo>
                    <a:pt x="10716" y="11096"/>
                    <a:pt x="8691" y="11811"/>
                    <a:pt x="6778" y="12669"/>
                  </a:cubicBezTo>
                  <a:cubicBezTo>
                    <a:pt x="4866" y="13527"/>
                    <a:pt x="3066" y="14529"/>
                    <a:pt x="1941" y="15530"/>
                  </a:cubicBezTo>
                  <a:cubicBezTo>
                    <a:pt x="816" y="16531"/>
                    <a:pt x="366" y="17533"/>
                    <a:pt x="141" y="18391"/>
                  </a:cubicBezTo>
                  <a:cubicBezTo>
                    <a:pt x="-84" y="19249"/>
                    <a:pt x="-84" y="19965"/>
                    <a:pt x="478" y="20465"/>
                  </a:cubicBezTo>
                  <a:cubicBezTo>
                    <a:pt x="1041" y="20966"/>
                    <a:pt x="2166" y="21252"/>
                    <a:pt x="5428" y="21323"/>
                  </a:cubicBezTo>
                  <a:cubicBezTo>
                    <a:pt x="8691" y="21395"/>
                    <a:pt x="14091" y="21252"/>
                    <a:pt x="19491" y="2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7067550" y="3013163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061200" y="2848063"/>
              <a:ext cx="4345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21600"/>
                  </a:moveTo>
                  <a:cubicBezTo>
                    <a:pt x="7855" y="19800"/>
                    <a:pt x="15709" y="18000"/>
                    <a:pt x="18655" y="14400"/>
                  </a:cubicBezTo>
                  <a:cubicBezTo>
                    <a:pt x="21600" y="10800"/>
                    <a:pt x="19636" y="5400"/>
                    <a:pt x="176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7436427" y="2822663"/>
              <a:ext cx="310574" cy="12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159" fill="norm" stroke="1" extrusionOk="0">
                  <a:moveTo>
                    <a:pt x="4368" y="16759"/>
                  </a:moveTo>
                  <a:cubicBezTo>
                    <a:pt x="3780" y="17876"/>
                    <a:pt x="3193" y="18993"/>
                    <a:pt x="2531" y="19924"/>
                  </a:cubicBezTo>
                  <a:cubicBezTo>
                    <a:pt x="1870" y="20855"/>
                    <a:pt x="1136" y="21600"/>
                    <a:pt x="695" y="20855"/>
                  </a:cubicBezTo>
                  <a:cubicBezTo>
                    <a:pt x="254" y="20110"/>
                    <a:pt x="107" y="17876"/>
                    <a:pt x="33" y="15828"/>
                  </a:cubicBezTo>
                  <a:cubicBezTo>
                    <a:pt x="-40" y="13779"/>
                    <a:pt x="-40" y="11917"/>
                    <a:pt x="548" y="9869"/>
                  </a:cubicBezTo>
                  <a:cubicBezTo>
                    <a:pt x="1136" y="7821"/>
                    <a:pt x="2311" y="5586"/>
                    <a:pt x="4442" y="6890"/>
                  </a:cubicBezTo>
                  <a:cubicBezTo>
                    <a:pt x="6572" y="8193"/>
                    <a:pt x="9658" y="13034"/>
                    <a:pt x="11495" y="16014"/>
                  </a:cubicBezTo>
                  <a:cubicBezTo>
                    <a:pt x="13331" y="18993"/>
                    <a:pt x="13919" y="20110"/>
                    <a:pt x="14580" y="20669"/>
                  </a:cubicBezTo>
                  <a:cubicBezTo>
                    <a:pt x="15242" y="21228"/>
                    <a:pt x="15976" y="21228"/>
                    <a:pt x="17005" y="19552"/>
                  </a:cubicBezTo>
                  <a:cubicBezTo>
                    <a:pt x="18033" y="17876"/>
                    <a:pt x="19356" y="14524"/>
                    <a:pt x="20164" y="10986"/>
                  </a:cubicBezTo>
                  <a:cubicBezTo>
                    <a:pt x="20972" y="7448"/>
                    <a:pt x="21266" y="3724"/>
                    <a:pt x="215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8035649" y="2677774"/>
              <a:ext cx="225701" cy="31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76" fill="norm" stroke="1" extrusionOk="0">
                  <a:moveTo>
                    <a:pt x="1540" y="3835"/>
                  </a:moveTo>
                  <a:cubicBezTo>
                    <a:pt x="1742" y="8474"/>
                    <a:pt x="1944" y="13113"/>
                    <a:pt x="2045" y="15795"/>
                  </a:cubicBezTo>
                  <a:cubicBezTo>
                    <a:pt x="2146" y="18477"/>
                    <a:pt x="2146" y="19202"/>
                    <a:pt x="2045" y="19926"/>
                  </a:cubicBezTo>
                  <a:cubicBezTo>
                    <a:pt x="1944" y="20651"/>
                    <a:pt x="1742" y="21376"/>
                    <a:pt x="1439" y="21376"/>
                  </a:cubicBezTo>
                  <a:cubicBezTo>
                    <a:pt x="1136" y="21376"/>
                    <a:pt x="732" y="20651"/>
                    <a:pt x="430" y="18042"/>
                  </a:cubicBezTo>
                  <a:cubicBezTo>
                    <a:pt x="127" y="15432"/>
                    <a:pt x="-75" y="10938"/>
                    <a:pt x="26" y="7894"/>
                  </a:cubicBezTo>
                  <a:cubicBezTo>
                    <a:pt x="127" y="4850"/>
                    <a:pt x="531" y="3255"/>
                    <a:pt x="1237" y="2095"/>
                  </a:cubicBezTo>
                  <a:cubicBezTo>
                    <a:pt x="1944" y="936"/>
                    <a:pt x="2953" y="211"/>
                    <a:pt x="3761" y="138"/>
                  </a:cubicBezTo>
                  <a:cubicBezTo>
                    <a:pt x="4568" y="66"/>
                    <a:pt x="5174" y="646"/>
                    <a:pt x="6385" y="2748"/>
                  </a:cubicBezTo>
                  <a:cubicBezTo>
                    <a:pt x="7596" y="4850"/>
                    <a:pt x="9413" y="8474"/>
                    <a:pt x="11028" y="11591"/>
                  </a:cubicBezTo>
                  <a:cubicBezTo>
                    <a:pt x="12643" y="14708"/>
                    <a:pt x="14056" y="17317"/>
                    <a:pt x="15267" y="18767"/>
                  </a:cubicBezTo>
                  <a:cubicBezTo>
                    <a:pt x="16478" y="20216"/>
                    <a:pt x="17488" y="20506"/>
                    <a:pt x="18295" y="20216"/>
                  </a:cubicBezTo>
                  <a:cubicBezTo>
                    <a:pt x="19103" y="19926"/>
                    <a:pt x="19708" y="19057"/>
                    <a:pt x="20112" y="16447"/>
                  </a:cubicBezTo>
                  <a:cubicBezTo>
                    <a:pt x="20516" y="13838"/>
                    <a:pt x="20718" y="9489"/>
                    <a:pt x="20818" y="6952"/>
                  </a:cubicBezTo>
                  <a:cubicBezTo>
                    <a:pt x="20919" y="4415"/>
                    <a:pt x="20919" y="3690"/>
                    <a:pt x="20718" y="2675"/>
                  </a:cubicBezTo>
                  <a:cubicBezTo>
                    <a:pt x="20516" y="1661"/>
                    <a:pt x="20112" y="356"/>
                    <a:pt x="20213" y="66"/>
                  </a:cubicBezTo>
                  <a:cubicBezTo>
                    <a:pt x="20314" y="-224"/>
                    <a:pt x="20919" y="501"/>
                    <a:pt x="21525" y="1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8348133" y="2819768"/>
              <a:ext cx="74455" cy="12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071" fill="norm" stroke="1" extrusionOk="0">
                  <a:moveTo>
                    <a:pt x="9600" y="4893"/>
                  </a:moveTo>
                  <a:cubicBezTo>
                    <a:pt x="8400" y="3063"/>
                    <a:pt x="7200" y="1232"/>
                    <a:pt x="6000" y="1232"/>
                  </a:cubicBezTo>
                  <a:cubicBezTo>
                    <a:pt x="4800" y="1232"/>
                    <a:pt x="3600" y="3063"/>
                    <a:pt x="2400" y="5992"/>
                  </a:cubicBezTo>
                  <a:cubicBezTo>
                    <a:pt x="1200" y="8921"/>
                    <a:pt x="0" y="12948"/>
                    <a:pt x="0" y="15876"/>
                  </a:cubicBezTo>
                  <a:cubicBezTo>
                    <a:pt x="0" y="18805"/>
                    <a:pt x="1200" y="20636"/>
                    <a:pt x="3000" y="21002"/>
                  </a:cubicBezTo>
                  <a:cubicBezTo>
                    <a:pt x="4800" y="21368"/>
                    <a:pt x="7200" y="20270"/>
                    <a:pt x="10200" y="17890"/>
                  </a:cubicBezTo>
                  <a:cubicBezTo>
                    <a:pt x="13200" y="15510"/>
                    <a:pt x="16800" y="11849"/>
                    <a:pt x="18900" y="9104"/>
                  </a:cubicBezTo>
                  <a:cubicBezTo>
                    <a:pt x="21000" y="6358"/>
                    <a:pt x="21600" y="4527"/>
                    <a:pt x="20700" y="3063"/>
                  </a:cubicBezTo>
                  <a:cubicBezTo>
                    <a:pt x="19800" y="1599"/>
                    <a:pt x="17400" y="500"/>
                    <a:pt x="14700" y="134"/>
                  </a:cubicBezTo>
                  <a:cubicBezTo>
                    <a:pt x="12000" y="-232"/>
                    <a:pt x="9000" y="134"/>
                    <a:pt x="7200" y="1415"/>
                  </a:cubicBezTo>
                  <a:cubicBezTo>
                    <a:pt x="5400" y="2697"/>
                    <a:pt x="4800" y="4893"/>
                    <a:pt x="4200" y="7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8464550" y="2752813"/>
              <a:ext cx="158750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116"/>
                  </a:moveTo>
                  <a:cubicBezTo>
                    <a:pt x="864" y="3979"/>
                    <a:pt x="1728" y="2842"/>
                    <a:pt x="2736" y="2700"/>
                  </a:cubicBezTo>
                  <a:cubicBezTo>
                    <a:pt x="3744" y="2558"/>
                    <a:pt x="4896" y="3411"/>
                    <a:pt x="6480" y="5542"/>
                  </a:cubicBezTo>
                  <a:cubicBezTo>
                    <a:pt x="8064" y="7674"/>
                    <a:pt x="10080" y="11084"/>
                    <a:pt x="11088" y="13500"/>
                  </a:cubicBezTo>
                  <a:cubicBezTo>
                    <a:pt x="12096" y="15916"/>
                    <a:pt x="12096" y="17337"/>
                    <a:pt x="11952" y="18758"/>
                  </a:cubicBezTo>
                  <a:cubicBezTo>
                    <a:pt x="11808" y="20179"/>
                    <a:pt x="11520" y="21600"/>
                    <a:pt x="10656" y="21600"/>
                  </a:cubicBezTo>
                  <a:cubicBezTo>
                    <a:pt x="9792" y="21600"/>
                    <a:pt x="8352" y="20179"/>
                    <a:pt x="7776" y="17905"/>
                  </a:cubicBezTo>
                  <a:cubicBezTo>
                    <a:pt x="7200" y="15632"/>
                    <a:pt x="7488" y="12505"/>
                    <a:pt x="9936" y="9379"/>
                  </a:cubicBezTo>
                  <a:cubicBezTo>
                    <a:pt x="12384" y="6253"/>
                    <a:pt x="16992" y="31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8772367" y="2562313"/>
              <a:ext cx="13668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7207" y="0"/>
                  </a:moveTo>
                  <a:cubicBezTo>
                    <a:pt x="15570" y="0"/>
                    <a:pt x="13934" y="0"/>
                    <a:pt x="11970" y="629"/>
                  </a:cubicBezTo>
                  <a:cubicBezTo>
                    <a:pt x="10007" y="1257"/>
                    <a:pt x="7716" y="2514"/>
                    <a:pt x="5425" y="4857"/>
                  </a:cubicBezTo>
                  <a:cubicBezTo>
                    <a:pt x="3134" y="7200"/>
                    <a:pt x="843" y="10629"/>
                    <a:pt x="189" y="13257"/>
                  </a:cubicBezTo>
                  <a:cubicBezTo>
                    <a:pt x="-466" y="15886"/>
                    <a:pt x="516" y="17714"/>
                    <a:pt x="4279" y="18971"/>
                  </a:cubicBezTo>
                  <a:cubicBezTo>
                    <a:pt x="8043" y="20229"/>
                    <a:pt x="14589" y="20914"/>
                    <a:pt x="211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9029700" y="2547660"/>
              <a:ext cx="158750" cy="42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0" fill="norm" stroke="1" extrusionOk="0">
                  <a:moveTo>
                    <a:pt x="0" y="8777"/>
                  </a:moveTo>
                  <a:cubicBezTo>
                    <a:pt x="1440" y="9811"/>
                    <a:pt x="2880" y="10844"/>
                    <a:pt x="3744" y="13273"/>
                  </a:cubicBezTo>
                  <a:cubicBezTo>
                    <a:pt x="4608" y="15701"/>
                    <a:pt x="4896" y="19525"/>
                    <a:pt x="4896" y="20507"/>
                  </a:cubicBezTo>
                  <a:cubicBezTo>
                    <a:pt x="4896" y="21489"/>
                    <a:pt x="4608" y="19629"/>
                    <a:pt x="4320" y="16580"/>
                  </a:cubicBezTo>
                  <a:cubicBezTo>
                    <a:pt x="4032" y="13531"/>
                    <a:pt x="3744" y="9294"/>
                    <a:pt x="3744" y="6555"/>
                  </a:cubicBezTo>
                  <a:cubicBezTo>
                    <a:pt x="3744" y="3816"/>
                    <a:pt x="4032" y="2576"/>
                    <a:pt x="4608" y="1698"/>
                  </a:cubicBezTo>
                  <a:cubicBezTo>
                    <a:pt x="5184" y="819"/>
                    <a:pt x="6048" y="302"/>
                    <a:pt x="7200" y="96"/>
                  </a:cubicBezTo>
                  <a:cubicBezTo>
                    <a:pt x="8352" y="-111"/>
                    <a:pt x="9792" y="-8"/>
                    <a:pt x="11520" y="664"/>
                  </a:cubicBezTo>
                  <a:cubicBezTo>
                    <a:pt x="13248" y="1336"/>
                    <a:pt x="15264" y="2576"/>
                    <a:pt x="16416" y="3558"/>
                  </a:cubicBezTo>
                  <a:cubicBezTo>
                    <a:pt x="17568" y="4540"/>
                    <a:pt x="17856" y="5263"/>
                    <a:pt x="17856" y="5935"/>
                  </a:cubicBezTo>
                  <a:cubicBezTo>
                    <a:pt x="17856" y="6607"/>
                    <a:pt x="17568" y="7227"/>
                    <a:pt x="16992" y="7744"/>
                  </a:cubicBezTo>
                  <a:cubicBezTo>
                    <a:pt x="16416" y="8260"/>
                    <a:pt x="15552" y="8674"/>
                    <a:pt x="15840" y="8932"/>
                  </a:cubicBezTo>
                  <a:cubicBezTo>
                    <a:pt x="16128" y="9190"/>
                    <a:pt x="17568" y="9294"/>
                    <a:pt x="18720" y="9552"/>
                  </a:cubicBezTo>
                  <a:cubicBezTo>
                    <a:pt x="19872" y="9811"/>
                    <a:pt x="20736" y="10224"/>
                    <a:pt x="21168" y="10741"/>
                  </a:cubicBezTo>
                  <a:cubicBezTo>
                    <a:pt x="21600" y="11257"/>
                    <a:pt x="21600" y="11878"/>
                    <a:pt x="21600" y="12446"/>
                  </a:cubicBezTo>
                  <a:cubicBezTo>
                    <a:pt x="21600" y="13014"/>
                    <a:pt x="21600" y="13531"/>
                    <a:pt x="20592" y="13945"/>
                  </a:cubicBezTo>
                  <a:cubicBezTo>
                    <a:pt x="19584" y="14358"/>
                    <a:pt x="17568" y="14668"/>
                    <a:pt x="15696" y="14771"/>
                  </a:cubicBezTo>
                  <a:cubicBezTo>
                    <a:pt x="13824" y="14875"/>
                    <a:pt x="12096" y="14771"/>
                    <a:pt x="11376" y="14668"/>
                  </a:cubicBezTo>
                  <a:cubicBezTo>
                    <a:pt x="10656" y="14565"/>
                    <a:pt x="10944" y="14461"/>
                    <a:pt x="11232" y="14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9232899" y="2762248"/>
              <a:ext cx="74925" cy="9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004" fill="norm" stroke="1" extrusionOk="0">
                  <a:moveTo>
                    <a:pt x="12600" y="3542"/>
                  </a:moveTo>
                  <a:cubicBezTo>
                    <a:pt x="10800" y="1663"/>
                    <a:pt x="9000" y="-215"/>
                    <a:pt x="7800" y="20"/>
                  </a:cubicBezTo>
                  <a:cubicBezTo>
                    <a:pt x="6600" y="255"/>
                    <a:pt x="6000" y="2602"/>
                    <a:pt x="5700" y="5185"/>
                  </a:cubicBezTo>
                  <a:cubicBezTo>
                    <a:pt x="5400" y="7768"/>
                    <a:pt x="5400" y="10585"/>
                    <a:pt x="5400" y="13168"/>
                  </a:cubicBezTo>
                  <a:cubicBezTo>
                    <a:pt x="5400" y="15750"/>
                    <a:pt x="5400" y="18098"/>
                    <a:pt x="7200" y="19507"/>
                  </a:cubicBezTo>
                  <a:cubicBezTo>
                    <a:pt x="9000" y="20915"/>
                    <a:pt x="12600" y="21385"/>
                    <a:pt x="15300" y="20681"/>
                  </a:cubicBezTo>
                  <a:cubicBezTo>
                    <a:pt x="18000" y="19976"/>
                    <a:pt x="19800" y="18098"/>
                    <a:pt x="20700" y="15515"/>
                  </a:cubicBezTo>
                  <a:cubicBezTo>
                    <a:pt x="21600" y="12933"/>
                    <a:pt x="21600" y="9646"/>
                    <a:pt x="18900" y="6828"/>
                  </a:cubicBezTo>
                  <a:cubicBezTo>
                    <a:pt x="16200" y="4011"/>
                    <a:pt x="10800" y="1663"/>
                    <a:pt x="7200" y="1428"/>
                  </a:cubicBezTo>
                  <a:cubicBezTo>
                    <a:pt x="3600" y="1194"/>
                    <a:pt x="1800" y="3072"/>
                    <a:pt x="0" y="4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9385300" y="2721063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9461499" y="2670263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9620250" y="2518298"/>
              <a:ext cx="145240" cy="46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271" fill="norm" stroke="1" extrusionOk="0">
                  <a:moveTo>
                    <a:pt x="0" y="17338"/>
                  </a:moveTo>
                  <a:cubicBezTo>
                    <a:pt x="0" y="17820"/>
                    <a:pt x="0" y="18302"/>
                    <a:pt x="154" y="19073"/>
                  </a:cubicBezTo>
                  <a:cubicBezTo>
                    <a:pt x="309" y="19845"/>
                    <a:pt x="617" y="20905"/>
                    <a:pt x="771" y="21195"/>
                  </a:cubicBezTo>
                  <a:cubicBezTo>
                    <a:pt x="926" y="21484"/>
                    <a:pt x="926" y="21002"/>
                    <a:pt x="1080" y="18880"/>
                  </a:cubicBezTo>
                  <a:cubicBezTo>
                    <a:pt x="1234" y="16759"/>
                    <a:pt x="1543" y="12998"/>
                    <a:pt x="2469" y="9864"/>
                  </a:cubicBezTo>
                  <a:cubicBezTo>
                    <a:pt x="3394" y="6730"/>
                    <a:pt x="4937" y="4223"/>
                    <a:pt x="6017" y="2729"/>
                  </a:cubicBezTo>
                  <a:cubicBezTo>
                    <a:pt x="7097" y="1234"/>
                    <a:pt x="7714" y="752"/>
                    <a:pt x="8794" y="414"/>
                  </a:cubicBezTo>
                  <a:cubicBezTo>
                    <a:pt x="9874" y="77"/>
                    <a:pt x="11417" y="-116"/>
                    <a:pt x="12651" y="77"/>
                  </a:cubicBezTo>
                  <a:cubicBezTo>
                    <a:pt x="13886" y="270"/>
                    <a:pt x="14811" y="848"/>
                    <a:pt x="15274" y="2054"/>
                  </a:cubicBezTo>
                  <a:cubicBezTo>
                    <a:pt x="15737" y="3259"/>
                    <a:pt x="15737" y="5091"/>
                    <a:pt x="15120" y="6296"/>
                  </a:cubicBezTo>
                  <a:cubicBezTo>
                    <a:pt x="14503" y="7502"/>
                    <a:pt x="13269" y="8080"/>
                    <a:pt x="13269" y="8225"/>
                  </a:cubicBezTo>
                  <a:cubicBezTo>
                    <a:pt x="13269" y="8370"/>
                    <a:pt x="14503" y="8080"/>
                    <a:pt x="15891" y="8080"/>
                  </a:cubicBezTo>
                  <a:cubicBezTo>
                    <a:pt x="17280" y="8080"/>
                    <a:pt x="18823" y="8370"/>
                    <a:pt x="19903" y="8804"/>
                  </a:cubicBezTo>
                  <a:cubicBezTo>
                    <a:pt x="20983" y="9238"/>
                    <a:pt x="21600" y="9816"/>
                    <a:pt x="20829" y="10539"/>
                  </a:cubicBezTo>
                  <a:cubicBezTo>
                    <a:pt x="20057" y="11263"/>
                    <a:pt x="17897" y="12130"/>
                    <a:pt x="15737" y="12564"/>
                  </a:cubicBezTo>
                  <a:cubicBezTo>
                    <a:pt x="13577" y="12998"/>
                    <a:pt x="11417" y="12998"/>
                    <a:pt x="10337" y="12757"/>
                  </a:cubicBezTo>
                  <a:cubicBezTo>
                    <a:pt x="9257" y="12516"/>
                    <a:pt x="9257" y="12034"/>
                    <a:pt x="9257" y="1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9855200" y="2733763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9918699" y="2517863"/>
              <a:ext cx="1651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4255"/>
                    <a:pt x="9969" y="8509"/>
                    <a:pt x="13569" y="12109"/>
                  </a:cubicBezTo>
                  <a:cubicBezTo>
                    <a:pt x="17169" y="15709"/>
                    <a:pt x="19385" y="186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9969500" y="2522217"/>
              <a:ext cx="133350" cy="31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134"/>
                  </a:moveTo>
                  <a:cubicBezTo>
                    <a:pt x="19886" y="-8"/>
                    <a:pt x="18171" y="-150"/>
                    <a:pt x="16800" y="347"/>
                  </a:cubicBezTo>
                  <a:cubicBezTo>
                    <a:pt x="15429" y="845"/>
                    <a:pt x="14400" y="1982"/>
                    <a:pt x="12514" y="4539"/>
                  </a:cubicBezTo>
                  <a:cubicBezTo>
                    <a:pt x="10629" y="7097"/>
                    <a:pt x="7886" y="11076"/>
                    <a:pt x="5657" y="14132"/>
                  </a:cubicBezTo>
                  <a:cubicBezTo>
                    <a:pt x="3429" y="17187"/>
                    <a:pt x="1714" y="19318"/>
                    <a:pt x="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10157322" y="2752813"/>
              <a:ext cx="2172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950"/>
                    <a:pt x="4448" y="9900"/>
                    <a:pt x="1502" y="13500"/>
                  </a:cubicBezTo>
                  <a:cubicBezTo>
                    <a:pt x="-1443" y="17100"/>
                    <a:pt x="521" y="1935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0170255" y="2625813"/>
              <a:ext cx="18410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6" h="21118" fill="norm" stroke="1" extrusionOk="0">
                  <a:moveTo>
                    <a:pt x="2494" y="0"/>
                  </a:moveTo>
                  <a:cubicBezTo>
                    <a:pt x="334" y="5684"/>
                    <a:pt x="-1826" y="11368"/>
                    <a:pt x="2494" y="15347"/>
                  </a:cubicBezTo>
                  <a:cubicBezTo>
                    <a:pt x="6814" y="19326"/>
                    <a:pt x="17614" y="21600"/>
                    <a:pt x="18694" y="21032"/>
                  </a:cubicBezTo>
                  <a:cubicBezTo>
                    <a:pt x="19774" y="20463"/>
                    <a:pt x="11134" y="17053"/>
                    <a:pt x="2494" y="13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0331450" y="2835363"/>
              <a:ext cx="889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0680155" y="2695663"/>
              <a:ext cx="349796" cy="15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33" fill="norm" stroke="1" extrusionOk="0">
                  <a:moveTo>
                    <a:pt x="5108" y="5400"/>
                  </a:moveTo>
                  <a:cubicBezTo>
                    <a:pt x="4587" y="9600"/>
                    <a:pt x="4067" y="13800"/>
                    <a:pt x="3611" y="16500"/>
                  </a:cubicBezTo>
                  <a:cubicBezTo>
                    <a:pt x="3156" y="19200"/>
                    <a:pt x="2766" y="20400"/>
                    <a:pt x="2245" y="21000"/>
                  </a:cubicBezTo>
                  <a:cubicBezTo>
                    <a:pt x="1725" y="21600"/>
                    <a:pt x="1074" y="21600"/>
                    <a:pt x="619" y="20850"/>
                  </a:cubicBezTo>
                  <a:cubicBezTo>
                    <a:pt x="163" y="20100"/>
                    <a:pt x="-97" y="18600"/>
                    <a:pt x="33" y="15900"/>
                  </a:cubicBezTo>
                  <a:cubicBezTo>
                    <a:pt x="163" y="13200"/>
                    <a:pt x="684" y="9300"/>
                    <a:pt x="2505" y="6450"/>
                  </a:cubicBezTo>
                  <a:cubicBezTo>
                    <a:pt x="4327" y="3600"/>
                    <a:pt x="7450" y="1800"/>
                    <a:pt x="10833" y="900"/>
                  </a:cubicBezTo>
                  <a:cubicBezTo>
                    <a:pt x="14216" y="0"/>
                    <a:pt x="17860" y="0"/>
                    <a:pt x="215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11017249" y="2470502"/>
              <a:ext cx="171451" cy="11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6431"/>
                  </a:moveTo>
                  <a:cubicBezTo>
                    <a:pt x="533" y="4468"/>
                    <a:pt x="1067" y="2504"/>
                    <a:pt x="2000" y="1326"/>
                  </a:cubicBezTo>
                  <a:cubicBezTo>
                    <a:pt x="2933" y="148"/>
                    <a:pt x="4267" y="-245"/>
                    <a:pt x="5467" y="148"/>
                  </a:cubicBezTo>
                  <a:cubicBezTo>
                    <a:pt x="6667" y="540"/>
                    <a:pt x="7733" y="1719"/>
                    <a:pt x="8000" y="4271"/>
                  </a:cubicBezTo>
                  <a:cubicBezTo>
                    <a:pt x="8267" y="6824"/>
                    <a:pt x="7733" y="10751"/>
                    <a:pt x="6933" y="13500"/>
                  </a:cubicBezTo>
                  <a:cubicBezTo>
                    <a:pt x="6133" y="16250"/>
                    <a:pt x="5067" y="17820"/>
                    <a:pt x="5200" y="18999"/>
                  </a:cubicBezTo>
                  <a:cubicBezTo>
                    <a:pt x="5333" y="20177"/>
                    <a:pt x="6667" y="20962"/>
                    <a:pt x="9600" y="21159"/>
                  </a:cubicBezTo>
                  <a:cubicBezTo>
                    <a:pt x="12533" y="21355"/>
                    <a:pt x="17067" y="20962"/>
                    <a:pt x="21600" y="20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1144250" y="2473413"/>
              <a:ext cx="161186" cy="46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17" fill="norm" stroke="1" extrusionOk="0">
                  <a:moveTo>
                    <a:pt x="8416" y="0"/>
                  </a:moveTo>
                  <a:cubicBezTo>
                    <a:pt x="12062" y="1178"/>
                    <a:pt x="15709" y="2356"/>
                    <a:pt x="18094" y="3976"/>
                  </a:cubicBezTo>
                  <a:cubicBezTo>
                    <a:pt x="20478" y="5596"/>
                    <a:pt x="21600" y="7658"/>
                    <a:pt x="21319" y="10113"/>
                  </a:cubicBezTo>
                  <a:cubicBezTo>
                    <a:pt x="21039" y="12567"/>
                    <a:pt x="19356" y="15415"/>
                    <a:pt x="16270" y="17427"/>
                  </a:cubicBezTo>
                  <a:cubicBezTo>
                    <a:pt x="13184" y="19440"/>
                    <a:pt x="8696" y="20618"/>
                    <a:pt x="5751" y="21109"/>
                  </a:cubicBezTo>
                  <a:cubicBezTo>
                    <a:pt x="2805" y="21600"/>
                    <a:pt x="1403" y="21404"/>
                    <a:pt x="0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7575550" y="862630"/>
              <a:ext cx="927100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6" y="18514"/>
                    <a:pt x="3452" y="15429"/>
                    <a:pt x="5178" y="12343"/>
                  </a:cubicBezTo>
                  <a:cubicBezTo>
                    <a:pt x="6904" y="9257"/>
                    <a:pt x="8630" y="6171"/>
                    <a:pt x="10479" y="3857"/>
                  </a:cubicBezTo>
                  <a:cubicBezTo>
                    <a:pt x="12329" y="1543"/>
                    <a:pt x="14301" y="0"/>
                    <a:pt x="16175" y="0"/>
                  </a:cubicBezTo>
                  <a:cubicBezTo>
                    <a:pt x="18049" y="0"/>
                    <a:pt x="19825" y="1543"/>
                    <a:pt x="2160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7708900" y="1025613"/>
              <a:ext cx="609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6800"/>
                    <a:pt x="5850" y="12000"/>
                    <a:pt x="9000" y="9600"/>
                  </a:cubicBezTo>
                  <a:cubicBezTo>
                    <a:pt x="12150" y="7200"/>
                    <a:pt x="15525" y="7200"/>
                    <a:pt x="17662" y="6000"/>
                  </a:cubicBezTo>
                  <a:cubicBezTo>
                    <a:pt x="19800" y="4800"/>
                    <a:pt x="207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524850" y="3952963"/>
              <a:ext cx="284900" cy="49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49" fill="norm" stroke="1" extrusionOk="0">
                  <a:moveTo>
                    <a:pt x="10016" y="0"/>
                  </a:moveTo>
                  <a:cubicBezTo>
                    <a:pt x="8256" y="3508"/>
                    <a:pt x="6496" y="7015"/>
                    <a:pt x="4976" y="10108"/>
                  </a:cubicBezTo>
                  <a:cubicBezTo>
                    <a:pt x="3456" y="13200"/>
                    <a:pt x="2176" y="15877"/>
                    <a:pt x="1376" y="17492"/>
                  </a:cubicBezTo>
                  <a:cubicBezTo>
                    <a:pt x="576" y="19108"/>
                    <a:pt x="256" y="19662"/>
                    <a:pt x="96" y="20169"/>
                  </a:cubicBezTo>
                  <a:cubicBezTo>
                    <a:pt x="-64" y="20677"/>
                    <a:pt x="-64" y="21138"/>
                    <a:pt x="416" y="21369"/>
                  </a:cubicBezTo>
                  <a:cubicBezTo>
                    <a:pt x="896" y="21600"/>
                    <a:pt x="1856" y="21600"/>
                    <a:pt x="3776" y="21415"/>
                  </a:cubicBezTo>
                  <a:cubicBezTo>
                    <a:pt x="5696" y="21231"/>
                    <a:pt x="8576" y="20862"/>
                    <a:pt x="11696" y="20631"/>
                  </a:cubicBezTo>
                  <a:cubicBezTo>
                    <a:pt x="14816" y="20400"/>
                    <a:pt x="18176" y="20308"/>
                    <a:pt x="21536" y="202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050515" y="3984713"/>
              <a:ext cx="16563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7888" y="0"/>
                  </a:moveTo>
                  <a:cubicBezTo>
                    <a:pt x="14918" y="101"/>
                    <a:pt x="11948" y="203"/>
                    <a:pt x="9248" y="1014"/>
                  </a:cubicBezTo>
                  <a:cubicBezTo>
                    <a:pt x="6548" y="1825"/>
                    <a:pt x="4118" y="3346"/>
                    <a:pt x="2363" y="5780"/>
                  </a:cubicBezTo>
                  <a:cubicBezTo>
                    <a:pt x="608" y="8214"/>
                    <a:pt x="-472" y="11561"/>
                    <a:pt x="203" y="14146"/>
                  </a:cubicBezTo>
                  <a:cubicBezTo>
                    <a:pt x="878" y="16732"/>
                    <a:pt x="3308" y="18558"/>
                    <a:pt x="7088" y="19673"/>
                  </a:cubicBezTo>
                  <a:cubicBezTo>
                    <a:pt x="10868" y="20789"/>
                    <a:pt x="15998" y="21194"/>
                    <a:pt x="211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2380027" y="4111713"/>
              <a:ext cx="1392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941"/>
                    <a:pt x="1783" y="9882"/>
                    <a:pt x="240" y="13482"/>
                  </a:cubicBezTo>
                  <a:cubicBezTo>
                    <a:pt x="-1303" y="17082"/>
                    <a:pt x="4868" y="19341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2387600" y="4048416"/>
              <a:ext cx="182034" cy="34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3148"/>
                  </a:moveTo>
                  <a:cubicBezTo>
                    <a:pt x="251" y="2095"/>
                    <a:pt x="502" y="1041"/>
                    <a:pt x="1256" y="448"/>
                  </a:cubicBezTo>
                  <a:cubicBezTo>
                    <a:pt x="2009" y="-144"/>
                    <a:pt x="3265" y="-276"/>
                    <a:pt x="6153" y="844"/>
                  </a:cubicBezTo>
                  <a:cubicBezTo>
                    <a:pt x="9042" y="1963"/>
                    <a:pt x="13563" y="4334"/>
                    <a:pt x="16702" y="6770"/>
                  </a:cubicBezTo>
                  <a:cubicBezTo>
                    <a:pt x="19842" y="9207"/>
                    <a:pt x="21600" y="11709"/>
                    <a:pt x="21600" y="13817"/>
                  </a:cubicBezTo>
                  <a:cubicBezTo>
                    <a:pt x="21600" y="15924"/>
                    <a:pt x="19842" y="17636"/>
                    <a:pt x="17581" y="18822"/>
                  </a:cubicBezTo>
                  <a:cubicBezTo>
                    <a:pt x="15321" y="20007"/>
                    <a:pt x="12558" y="20665"/>
                    <a:pt x="10047" y="20995"/>
                  </a:cubicBezTo>
                  <a:cubicBezTo>
                    <a:pt x="7535" y="21324"/>
                    <a:pt x="5274" y="21324"/>
                    <a:pt x="3516" y="21192"/>
                  </a:cubicBezTo>
                  <a:cubicBezTo>
                    <a:pt x="1758" y="21061"/>
                    <a:pt x="502" y="20797"/>
                    <a:pt x="1005" y="20402"/>
                  </a:cubicBezTo>
                  <a:cubicBezTo>
                    <a:pt x="1507" y="20007"/>
                    <a:pt x="3767" y="19480"/>
                    <a:pt x="6028" y="18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2597150" y="4010113"/>
              <a:ext cx="17631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fill="norm" stroke="1" extrusionOk="0">
                  <a:moveTo>
                    <a:pt x="0" y="0"/>
                  </a:moveTo>
                  <a:cubicBezTo>
                    <a:pt x="2731" y="379"/>
                    <a:pt x="5462" y="758"/>
                    <a:pt x="8814" y="2226"/>
                  </a:cubicBezTo>
                  <a:cubicBezTo>
                    <a:pt x="12166" y="3695"/>
                    <a:pt x="16138" y="6253"/>
                    <a:pt x="18497" y="8621"/>
                  </a:cubicBezTo>
                  <a:cubicBezTo>
                    <a:pt x="20855" y="10989"/>
                    <a:pt x="21600" y="13168"/>
                    <a:pt x="19241" y="15300"/>
                  </a:cubicBezTo>
                  <a:cubicBezTo>
                    <a:pt x="16883" y="17432"/>
                    <a:pt x="11421" y="19516"/>
                    <a:pt x="59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3174999" y="4283163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3181350" y="4391113"/>
              <a:ext cx="247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6800"/>
                    <a:pt x="8492" y="12000"/>
                    <a:pt x="12092" y="8400"/>
                  </a:cubicBezTo>
                  <a:cubicBezTo>
                    <a:pt x="15692" y="4800"/>
                    <a:pt x="1864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4109458" y="4149813"/>
              <a:ext cx="164092" cy="36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6" fill="norm" stroke="1" extrusionOk="0">
                  <a:moveTo>
                    <a:pt x="21468" y="0"/>
                  </a:moveTo>
                  <a:cubicBezTo>
                    <a:pt x="17314" y="3391"/>
                    <a:pt x="13160" y="6781"/>
                    <a:pt x="9976" y="9544"/>
                  </a:cubicBezTo>
                  <a:cubicBezTo>
                    <a:pt x="6791" y="12307"/>
                    <a:pt x="4576" y="14442"/>
                    <a:pt x="3053" y="16074"/>
                  </a:cubicBezTo>
                  <a:cubicBezTo>
                    <a:pt x="1530" y="17707"/>
                    <a:pt x="699" y="18837"/>
                    <a:pt x="283" y="19716"/>
                  </a:cubicBezTo>
                  <a:cubicBezTo>
                    <a:pt x="-132" y="20595"/>
                    <a:pt x="-132" y="21223"/>
                    <a:pt x="560" y="21412"/>
                  </a:cubicBezTo>
                  <a:cubicBezTo>
                    <a:pt x="1253" y="21600"/>
                    <a:pt x="2637" y="21349"/>
                    <a:pt x="3883" y="20972"/>
                  </a:cubicBezTo>
                  <a:cubicBezTo>
                    <a:pt x="5130" y="20595"/>
                    <a:pt x="6237" y="20093"/>
                    <a:pt x="7345" y="19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4305299" y="4162513"/>
              <a:ext cx="889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4745"/>
                    <a:pt x="12343" y="9491"/>
                    <a:pt x="8743" y="13091"/>
                  </a:cubicBezTo>
                  <a:cubicBezTo>
                    <a:pt x="5143" y="16691"/>
                    <a:pt x="2571" y="191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3972654" y="4137113"/>
              <a:ext cx="57394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568" y="21600"/>
                  </a:moveTo>
                  <a:cubicBezTo>
                    <a:pt x="251" y="18000"/>
                    <a:pt x="-67" y="14400"/>
                    <a:pt x="12" y="12600"/>
                  </a:cubicBezTo>
                  <a:cubicBezTo>
                    <a:pt x="92" y="10800"/>
                    <a:pt x="568" y="10800"/>
                    <a:pt x="2196" y="9720"/>
                  </a:cubicBezTo>
                  <a:cubicBezTo>
                    <a:pt x="3824" y="8640"/>
                    <a:pt x="6604" y="6480"/>
                    <a:pt x="9502" y="5040"/>
                  </a:cubicBezTo>
                  <a:cubicBezTo>
                    <a:pt x="12401" y="3600"/>
                    <a:pt x="15418" y="2880"/>
                    <a:pt x="17443" y="2160"/>
                  </a:cubicBezTo>
                  <a:cubicBezTo>
                    <a:pt x="19468" y="1440"/>
                    <a:pt x="20501" y="720"/>
                    <a:pt x="215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4851400" y="4016712"/>
              <a:ext cx="165100" cy="52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21600" y="2864"/>
                  </a:moveTo>
                  <a:cubicBezTo>
                    <a:pt x="20215" y="1906"/>
                    <a:pt x="18831" y="948"/>
                    <a:pt x="17308" y="426"/>
                  </a:cubicBezTo>
                  <a:cubicBezTo>
                    <a:pt x="15785" y="-97"/>
                    <a:pt x="14123" y="-184"/>
                    <a:pt x="12046" y="426"/>
                  </a:cubicBezTo>
                  <a:cubicBezTo>
                    <a:pt x="9969" y="1035"/>
                    <a:pt x="7477" y="2342"/>
                    <a:pt x="5677" y="4650"/>
                  </a:cubicBezTo>
                  <a:cubicBezTo>
                    <a:pt x="3877" y="6958"/>
                    <a:pt x="2769" y="10268"/>
                    <a:pt x="2215" y="13011"/>
                  </a:cubicBezTo>
                  <a:cubicBezTo>
                    <a:pt x="1662" y="15755"/>
                    <a:pt x="1662" y="17932"/>
                    <a:pt x="1385" y="19239"/>
                  </a:cubicBezTo>
                  <a:cubicBezTo>
                    <a:pt x="1108" y="20545"/>
                    <a:pt x="554" y="20981"/>
                    <a:pt x="0" y="21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4722854" y="4327613"/>
              <a:ext cx="242846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136" y="21600"/>
                  </a:moveTo>
                  <a:cubicBezTo>
                    <a:pt x="-50" y="18831"/>
                    <a:pt x="-236" y="16062"/>
                    <a:pt x="974" y="13569"/>
                  </a:cubicBezTo>
                  <a:cubicBezTo>
                    <a:pt x="2185" y="11077"/>
                    <a:pt x="4792" y="8862"/>
                    <a:pt x="8423" y="6646"/>
                  </a:cubicBezTo>
                  <a:cubicBezTo>
                    <a:pt x="12054" y="4431"/>
                    <a:pt x="16709" y="2215"/>
                    <a:pt x="213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5160112" y="4086292"/>
              <a:ext cx="205639" cy="45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00" fill="norm" stroke="1" extrusionOk="0">
                  <a:moveTo>
                    <a:pt x="21413" y="1515"/>
                  </a:moveTo>
                  <a:cubicBezTo>
                    <a:pt x="20752" y="1111"/>
                    <a:pt x="20091" y="707"/>
                    <a:pt x="18989" y="405"/>
                  </a:cubicBezTo>
                  <a:cubicBezTo>
                    <a:pt x="17886" y="102"/>
                    <a:pt x="16344" y="-100"/>
                    <a:pt x="14580" y="51"/>
                  </a:cubicBezTo>
                  <a:cubicBezTo>
                    <a:pt x="12817" y="203"/>
                    <a:pt x="10833" y="707"/>
                    <a:pt x="8629" y="2272"/>
                  </a:cubicBezTo>
                  <a:cubicBezTo>
                    <a:pt x="6425" y="3836"/>
                    <a:pt x="4001" y="6461"/>
                    <a:pt x="2348" y="9388"/>
                  </a:cubicBezTo>
                  <a:cubicBezTo>
                    <a:pt x="695" y="12315"/>
                    <a:pt x="-187" y="15545"/>
                    <a:pt x="33" y="17614"/>
                  </a:cubicBezTo>
                  <a:cubicBezTo>
                    <a:pt x="254" y="19683"/>
                    <a:pt x="1576" y="20592"/>
                    <a:pt x="4442" y="21046"/>
                  </a:cubicBezTo>
                  <a:cubicBezTo>
                    <a:pt x="7307" y="21500"/>
                    <a:pt x="11715" y="21500"/>
                    <a:pt x="16123" y="2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5492750" y="4111713"/>
              <a:ext cx="1587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2753"/>
                    <a:pt x="7488" y="5506"/>
                    <a:pt x="10224" y="8471"/>
                  </a:cubicBezTo>
                  <a:cubicBezTo>
                    <a:pt x="12960" y="11435"/>
                    <a:pt x="14688" y="14612"/>
                    <a:pt x="15984" y="16835"/>
                  </a:cubicBezTo>
                  <a:cubicBezTo>
                    <a:pt x="17280" y="19059"/>
                    <a:pt x="18144" y="20329"/>
                    <a:pt x="19008" y="20965"/>
                  </a:cubicBezTo>
                  <a:cubicBezTo>
                    <a:pt x="19872" y="21600"/>
                    <a:pt x="20736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5602072" y="4124413"/>
              <a:ext cx="125629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21366" y="0"/>
                  </a:moveTo>
                  <a:cubicBezTo>
                    <a:pt x="16686" y="3832"/>
                    <a:pt x="12006" y="7665"/>
                    <a:pt x="8406" y="10800"/>
                  </a:cubicBezTo>
                  <a:cubicBezTo>
                    <a:pt x="4806" y="13935"/>
                    <a:pt x="2286" y="16374"/>
                    <a:pt x="1026" y="17884"/>
                  </a:cubicBezTo>
                  <a:cubicBezTo>
                    <a:pt x="-234" y="19394"/>
                    <a:pt x="-234" y="19974"/>
                    <a:pt x="486" y="20439"/>
                  </a:cubicBezTo>
                  <a:cubicBezTo>
                    <a:pt x="1206" y="20903"/>
                    <a:pt x="2646" y="21252"/>
                    <a:pt x="40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5715000" y="4448263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5734050" y="4302213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5924550" y="4073613"/>
              <a:ext cx="31750" cy="51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21600" y="0"/>
                  </a:moveTo>
                  <a:cubicBezTo>
                    <a:pt x="15840" y="1493"/>
                    <a:pt x="10080" y="2985"/>
                    <a:pt x="6480" y="5532"/>
                  </a:cubicBezTo>
                  <a:cubicBezTo>
                    <a:pt x="2880" y="8078"/>
                    <a:pt x="1440" y="11678"/>
                    <a:pt x="720" y="14356"/>
                  </a:cubicBezTo>
                  <a:cubicBezTo>
                    <a:pt x="0" y="17034"/>
                    <a:pt x="0" y="18790"/>
                    <a:pt x="0" y="19932"/>
                  </a:cubicBezTo>
                  <a:cubicBezTo>
                    <a:pt x="0" y="21073"/>
                    <a:pt x="0" y="21600"/>
                    <a:pt x="2160" y="21556"/>
                  </a:cubicBezTo>
                  <a:cubicBezTo>
                    <a:pt x="4320" y="21512"/>
                    <a:pt x="8640" y="20898"/>
                    <a:pt x="12960" y="20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6057900" y="4168863"/>
              <a:ext cx="1460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91" y="3388"/>
                    <a:pt x="4383" y="6776"/>
                    <a:pt x="7983" y="10376"/>
                  </a:cubicBezTo>
                  <a:cubicBezTo>
                    <a:pt x="11583" y="13976"/>
                    <a:pt x="16591" y="177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6083300" y="4137113"/>
              <a:ext cx="2095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869"/>
                    <a:pt x="16800" y="1738"/>
                    <a:pt x="13855" y="4221"/>
                  </a:cubicBezTo>
                  <a:cubicBezTo>
                    <a:pt x="10909" y="6703"/>
                    <a:pt x="7418" y="10800"/>
                    <a:pt x="5018" y="13966"/>
                  </a:cubicBezTo>
                  <a:cubicBezTo>
                    <a:pt x="2618" y="17131"/>
                    <a:pt x="1309" y="193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6273800" y="4372063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6299200" y="4251413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6426200" y="4086313"/>
              <a:ext cx="92226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0" y="0"/>
                  </a:moveTo>
                  <a:cubicBezTo>
                    <a:pt x="2880" y="0"/>
                    <a:pt x="5760" y="0"/>
                    <a:pt x="9360" y="953"/>
                  </a:cubicBezTo>
                  <a:cubicBezTo>
                    <a:pt x="12960" y="1906"/>
                    <a:pt x="17280" y="3812"/>
                    <a:pt x="19440" y="6459"/>
                  </a:cubicBezTo>
                  <a:cubicBezTo>
                    <a:pt x="21600" y="9106"/>
                    <a:pt x="21600" y="12494"/>
                    <a:pt x="18000" y="15141"/>
                  </a:cubicBezTo>
                  <a:cubicBezTo>
                    <a:pt x="14400" y="17788"/>
                    <a:pt x="7200" y="196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7804150" y="3184877"/>
              <a:ext cx="2085229" cy="8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31" fill="norm" stroke="1" extrusionOk="0">
                  <a:moveTo>
                    <a:pt x="0" y="9900"/>
                  </a:moveTo>
                  <a:cubicBezTo>
                    <a:pt x="22" y="7131"/>
                    <a:pt x="44" y="4362"/>
                    <a:pt x="263" y="2700"/>
                  </a:cubicBezTo>
                  <a:cubicBezTo>
                    <a:pt x="482" y="1039"/>
                    <a:pt x="898" y="485"/>
                    <a:pt x="1501" y="485"/>
                  </a:cubicBezTo>
                  <a:cubicBezTo>
                    <a:pt x="2103" y="485"/>
                    <a:pt x="2892" y="1039"/>
                    <a:pt x="3768" y="1316"/>
                  </a:cubicBezTo>
                  <a:cubicBezTo>
                    <a:pt x="4644" y="1593"/>
                    <a:pt x="5608" y="1593"/>
                    <a:pt x="6419" y="1593"/>
                  </a:cubicBezTo>
                  <a:cubicBezTo>
                    <a:pt x="7229" y="1593"/>
                    <a:pt x="7886" y="1593"/>
                    <a:pt x="8555" y="1593"/>
                  </a:cubicBezTo>
                  <a:cubicBezTo>
                    <a:pt x="9223" y="1593"/>
                    <a:pt x="9902" y="1593"/>
                    <a:pt x="10614" y="1316"/>
                  </a:cubicBezTo>
                  <a:cubicBezTo>
                    <a:pt x="11326" y="1039"/>
                    <a:pt x="12071" y="485"/>
                    <a:pt x="12804" y="208"/>
                  </a:cubicBezTo>
                  <a:cubicBezTo>
                    <a:pt x="13538" y="-69"/>
                    <a:pt x="14261" y="-69"/>
                    <a:pt x="15061" y="208"/>
                  </a:cubicBezTo>
                  <a:cubicBezTo>
                    <a:pt x="15860" y="485"/>
                    <a:pt x="16737" y="1039"/>
                    <a:pt x="17591" y="1869"/>
                  </a:cubicBezTo>
                  <a:cubicBezTo>
                    <a:pt x="18445" y="2700"/>
                    <a:pt x="19278" y="3808"/>
                    <a:pt x="19913" y="5193"/>
                  </a:cubicBezTo>
                  <a:cubicBezTo>
                    <a:pt x="20548" y="6577"/>
                    <a:pt x="20987" y="8239"/>
                    <a:pt x="21249" y="10177"/>
                  </a:cubicBezTo>
                  <a:cubicBezTo>
                    <a:pt x="21512" y="12116"/>
                    <a:pt x="21600" y="14331"/>
                    <a:pt x="21578" y="15993"/>
                  </a:cubicBezTo>
                  <a:cubicBezTo>
                    <a:pt x="21556" y="17654"/>
                    <a:pt x="21425" y="18762"/>
                    <a:pt x="21293" y="19593"/>
                  </a:cubicBezTo>
                  <a:cubicBezTo>
                    <a:pt x="21162" y="20423"/>
                    <a:pt x="21030" y="20977"/>
                    <a:pt x="20899" y="21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7689113" y="3242027"/>
              <a:ext cx="2274037" cy="5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00" fill="norm" stroke="1" extrusionOk="0">
                  <a:moveTo>
                    <a:pt x="1565" y="16700"/>
                  </a:moveTo>
                  <a:cubicBezTo>
                    <a:pt x="1066" y="15900"/>
                    <a:pt x="566" y="15100"/>
                    <a:pt x="267" y="14700"/>
                  </a:cubicBezTo>
                  <a:cubicBezTo>
                    <a:pt x="-33" y="14300"/>
                    <a:pt x="-133" y="14300"/>
                    <a:pt x="247" y="14300"/>
                  </a:cubicBezTo>
                  <a:cubicBezTo>
                    <a:pt x="626" y="14300"/>
                    <a:pt x="1486" y="14300"/>
                    <a:pt x="2325" y="13900"/>
                  </a:cubicBezTo>
                  <a:cubicBezTo>
                    <a:pt x="3164" y="13500"/>
                    <a:pt x="3983" y="12700"/>
                    <a:pt x="4752" y="11500"/>
                  </a:cubicBezTo>
                  <a:cubicBezTo>
                    <a:pt x="5522" y="10300"/>
                    <a:pt x="6241" y="8700"/>
                    <a:pt x="6990" y="7100"/>
                  </a:cubicBezTo>
                  <a:cubicBezTo>
                    <a:pt x="7740" y="5500"/>
                    <a:pt x="8519" y="3900"/>
                    <a:pt x="9318" y="2700"/>
                  </a:cubicBezTo>
                  <a:cubicBezTo>
                    <a:pt x="10118" y="1500"/>
                    <a:pt x="10937" y="700"/>
                    <a:pt x="11766" y="300"/>
                  </a:cubicBezTo>
                  <a:cubicBezTo>
                    <a:pt x="12595" y="-100"/>
                    <a:pt x="13434" y="-100"/>
                    <a:pt x="14374" y="300"/>
                  </a:cubicBezTo>
                  <a:cubicBezTo>
                    <a:pt x="15313" y="700"/>
                    <a:pt x="16352" y="1500"/>
                    <a:pt x="17301" y="3500"/>
                  </a:cubicBezTo>
                  <a:cubicBezTo>
                    <a:pt x="18250" y="5500"/>
                    <a:pt x="19109" y="8700"/>
                    <a:pt x="19789" y="11900"/>
                  </a:cubicBezTo>
                  <a:cubicBezTo>
                    <a:pt x="20468" y="15100"/>
                    <a:pt x="20967" y="18300"/>
                    <a:pt x="21467" y="2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3975100" y="4791163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3975100" y="4721313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4102100" y="4784813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4044950" y="4899113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4248149" y="4829263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4219286" y="3848579"/>
              <a:ext cx="143164" cy="14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073" fill="norm" stroke="1" extrusionOk="0">
                  <a:moveTo>
                    <a:pt x="519" y="11682"/>
                  </a:moveTo>
                  <a:cubicBezTo>
                    <a:pt x="519" y="10116"/>
                    <a:pt x="519" y="8551"/>
                    <a:pt x="360" y="8551"/>
                  </a:cubicBezTo>
                  <a:cubicBezTo>
                    <a:pt x="202" y="8551"/>
                    <a:pt x="-116" y="10116"/>
                    <a:pt x="43" y="9960"/>
                  </a:cubicBezTo>
                  <a:cubicBezTo>
                    <a:pt x="202" y="9803"/>
                    <a:pt x="837" y="7925"/>
                    <a:pt x="2584" y="5734"/>
                  </a:cubicBezTo>
                  <a:cubicBezTo>
                    <a:pt x="4331" y="3543"/>
                    <a:pt x="7190" y="1038"/>
                    <a:pt x="10049" y="256"/>
                  </a:cubicBezTo>
                  <a:cubicBezTo>
                    <a:pt x="12908" y="-527"/>
                    <a:pt x="15766" y="412"/>
                    <a:pt x="17672" y="4169"/>
                  </a:cubicBezTo>
                  <a:cubicBezTo>
                    <a:pt x="19578" y="7925"/>
                    <a:pt x="20531" y="14499"/>
                    <a:pt x="21484" y="2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6946900" y="4483098"/>
              <a:ext cx="1397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2945" y="10884"/>
                    <a:pt x="5891" y="1066"/>
                    <a:pt x="9491" y="84"/>
                  </a:cubicBezTo>
                  <a:cubicBezTo>
                    <a:pt x="13091" y="-898"/>
                    <a:pt x="17345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6953249" y="4600663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7594600" y="4397463"/>
              <a:ext cx="889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5055"/>
                    <a:pt x="12343" y="10111"/>
                    <a:pt x="8743" y="13557"/>
                  </a:cubicBezTo>
                  <a:cubicBezTo>
                    <a:pt x="5143" y="17004"/>
                    <a:pt x="2571" y="18843"/>
                    <a:pt x="1286" y="19915"/>
                  </a:cubicBezTo>
                  <a:cubicBezTo>
                    <a:pt x="0" y="20987"/>
                    <a:pt x="0" y="212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7734300" y="4380743"/>
              <a:ext cx="87528" cy="33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50" fill="norm" stroke="1" extrusionOk="0">
                  <a:moveTo>
                    <a:pt x="15429" y="665"/>
                  </a:moveTo>
                  <a:cubicBezTo>
                    <a:pt x="17486" y="258"/>
                    <a:pt x="19543" y="-150"/>
                    <a:pt x="20571" y="54"/>
                  </a:cubicBezTo>
                  <a:cubicBezTo>
                    <a:pt x="21600" y="258"/>
                    <a:pt x="21600" y="1073"/>
                    <a:pt x="19800" y="3382"/>
                  </a:cubicBezTo>
                  <a:cubicBezTo>
                    <a:pt x="18000" y="5692"/>
                    <a:pt x="14400" y="9495"/>
                    <a:pt x="10800" y="12756"/>
                  </a:cubicBezTo>
                  <a:cubicBezTo>
                    <a:pt x="7200" y="16016"/>
                    <a:pt x="3600" y="18733"/>
                    <a:pt x="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7423150" y="4357100"/>
              <a:ext cx="495300" cy="7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21071"/>
                  </a:moveTo>
                  <a:cubicBezTo>
                    <a:pt x="1846" y="17092"/>
                    <a:pt x="3692" y="13113"/>
                    <a:pt x="6231" y="9418"/>
                  </a:cubicBezTo>
                  <a:cubicBezTo>
                    <a:pt x="8769" y="5724"/>
                    <a:pt x="12000" y="2313"/>
                    <a:pt x="14677" y="892"/>
                  </a:cubicBezTo>
                  <a:cubicBezTo>
                    <a:pt x="17354" y="-529"/>
                    <a:pt x="19477" y="39"/>
                    <a:pt x="21600" y="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7480300" y="4918163"/>
              <a:ext cx="1" cy="1079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7467600" y="4791163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7518400" y="4904900"/>
              <a:ext cx="825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662" y="11375"/>
                    <a:pt x="3323" y="2735"/>
                    <a:pt x="6923" y="575"/>
                  </a:cubicBezTo>
                  <a:cubicBezTo>
                    <a:pt x="10523" y="-1585"/>
                    <a:pt x="16062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7575550" y="4994363"/>
              <a:ext cx="63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7757022" y="4943563"/>
              <a:ext cx="2172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200"/>
                    <a:pt x="4448" y="10400"/>
                    <a:pt x="1502" y="14000"/>
                  </a:cubicBezTo>
                  <a:cubicBezTo>
                    <a:pt x="-1443" y="17600"/>
                    <a:pt x="521" y="196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7576127" y="4073613"/>
              <a:ext cx="126424" cy="14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16" fill="norm" stroke="1" extrusionOk="0">
                  <a:moveTo>
                    <a:pt x="982" y="10183"/>
                  </a:moveTo>
                  <a:cubicBezTo>
                    <a:pt x="982" y="11726"/>
                    <a:pt x="982" y="13269"/>
                    <a:pt x="802" y="15429"/>
                  </a:cubicBezTo>
                  <a:cubicBezTo>
                    <a:pt x="622" y="17589"/>
                    <a:pt x="262" y="20366"/>
                    <a:pt x="82" y="20983"/>
                  </a:cubicBezTo>
                  <a:cubicBezTo>
                    <a:pt x="-98" y="21600"/>
                    <a:pt x="-98" y="20057"/>
                    <a:pt x="1342" y="16509"/>
                  </a:cubicBezTo>
                  <a:cubicBezTo>
                    <a:pt x="2782" y="12960"/>
                    <a:pt x="5662" y="7406"/>
                    <a:pt x="8362" y="4166"/>
                  </a:cubicBezTo>
                  <a:cubicBezTo>
                    <a:pt x="11062" y="926"/>
                    <a:pt x="13582" y="0"/>
                    <a:pt x="15562" y="0"/>
                  </a:cubicBezTo>
                  <a:cubicBezTo>
                    <a:pt x="17542" y="0"/>
                    <a:pt x="18982" y="926"/>
                    <a:pt x="19882" y="3086"/>
                  </a:cubicBezTo>
                  <a:cubicBezTo>
                    <a:pt x="20782" y="5246"/>
                    <a:pt x="21142" y="8640"/>
                    <a:pt x="21502" y="12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8439150" y="4092663"/>
              <a:ext cx="508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200"/>
                    <a:pt x="3600" y="8400"/>
                    <a:pt x="7200" y="12000"/>
                  </a:cubicBezTo>
                  <a:cubicBezTo>
                    <a:pt x="10800" y="15600"/>
                    <a:pt x="16200" y="18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8159750" y="4590863"/>
              <a:ext cx="704850" cy="3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21130"/>
                  </a:moveTo>
                  <a:cubicBezTo>
                    <a:pt x="2011" y="17318"/>
                    <a:pt x="4022" y="13506"/>
                    <a:pt x="6259" y="10330"/>
                  </a:cubicBezTo>
                  <a:cubicBezTo>
                    <a:pt x="8497" y="7154"/>
                    <a:pt x="10962" y="4612"/>
                    <a:pt x="13362" y="2706"/>
                  </a:cubicBezTo>
                  <a:cubicBezTo>
                    <a:pt x="15762" y="801"/>
                    <a:pt x="18097" y="-470"/>
                    <a:pt x="19459" y="165"/>
                  </a:cubicBezTo>
                  <a:cubicBezTo>
                    <a:pt x="20822" y="801"/>
                    <a:pt x="21211" y="3342"/>
                    <a:pt x="21600" y="5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8124923" y="4903346"/>
              <a:ext cx="301527" cy="14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90" fill="norm" stroke="1" extrusionOk="0">
                  <a:moveTo>
                    <a:pt x="5133" y="2191"/>
                  </a:moveTo>
                  <a:cubicBezTo>
                    <a:pt x="4984" y="7200"/>
                    <a:pt x="4835" y="12209"/>
                    <a:pt x="4537" y="15339"/>
                  </a:cubicBezTo>
                  <a:cubicBezTo>
                    <a:pt x="4239" y="18470"/>
                    <a:pt x="3792" y="19722"/>
                    <a:pt x="3196" y="20504"/>
                  </a:cubicBezTo>
                  <a:cubicBezTo>
                    <a:pt x="2600" y="21287"/>
                    <a:pt x="1855" y="21600"/>
                    <a:pt x="1111" y="20348"/>
                  </a:cubicBezTo>
                  <a:cubicBezTo>
                    <a:pt x="366" y="19096"/>
                    <a:pt x="-379" y="16278"/>
                    <a:pt x="217" y="12835"/>
                  </a:cubicBezTo>
                  <a:cubicBezTo>
                    <a:pt x="813" y="9391"/>
                    <a:pt x="2749" y="5322"/>
                    <a:pt x="5878" y="2974"/>
                  </a:cubicBezTo>
                  <a:cubicBezTo>
                    <a:pt x="9006" y="626"/>
                    <a:pt x="13326" y="0"/>
                    <a:pt x="16082" y="0"/>
                  </a:cubicBezTo>
                  <a:cubicBezTo>
                    <a:pt x="18838" y="0"/>
                    <a:pt x="20029" y="626"/>
                    <a:pt x="21221" y="1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8439150" y="4740363"/>
              <a:ext cx="3238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875"/>
                  </a:moveTo>
                  <a:cubicBezTo>
                    <a:pt x="0" y="18000"/>
                    <a:pt x="0" y="19125"/>
                    <a:pt x="282" y="20025"/>
                  </a:cubicBezTo>
                  <a:cubicBezTo>
                    <a:pt x="565" y="20925"/>
                    <a:pt x="1129" y="21600"/>
                    <a:pt x="1482" y="21600"/>
                  </a:cubicBezTo>
                  <a:cubicBezTo>
                    <a:pt x="1835" y="21600"/>
                    <a:pt x="1976" y="20925"/>
                    <a:pt x="1835" y="18562"/>
                  </a:cubicBezTo>
                  <a:cubicBezTo>
                    <a:pt x="1694" y="16200"/>
                    <a:pt x="1271" y="12150"/>
                    <a:pt x="918" y="9450"/>
                  </a:cubicBezTo>
                  <a:cubicBezTo>
                    <a:pt x="565" y="6750"/>
                    <a:pt x="282" y="5400"/>
                    <a:pt x="424" y="4556"/>
                  </a:cubicBezTo>
                  <a:cubicBezTo>
                    <a:pt x="565" y="3712"/>
                    <a:pt x="1129" y="3375"/>
                    <a:pt x="3388" y="2756"/>
                  </a:cubicBezTo>
                  <a:cubicBezTo>
                    <a:pt x="5647" y="2138"/>
                    <a:pt x="9600" y="1238"/>
                    <a:pt x="12918" y="731"/>
                  </a:cubicBezTo>
                  <a:cubicBezTo>
                    <a:pt x="16235" y="225"/>
                    <a:pt x="18918" y="1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8577109" y="4884161"/>
              <a:ext cx="103342" cy="14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223" fill="norm" stroke="1" extrusionOk="0">
                  <a:moveTo>
                    <a:pt x="4243" y="3974"/>
                  </a:moveTo>
                  <a:cubicBezTo>
                    <a:pt x="5107" y="2453"/>
                    <a:pt x="5971" y="932"/>
                    <a:pt x="7483" y="323"/>
                  </a:cubicBezTo>
                  <a:cubicBezTo>
                    <a:pt x="8995" y="-285"/>
                    <a:pt x="11155" y="19"/>
                    <a:pt x="12883" y="780"/>
                  </a:cubicBezTo>
                  <a:cubicBezTo>
                    <a:pt x="14611" y="1540"/>
                    <a:pt x="15907" y="2757"/>
                    <a:pt x="15043" y="5191"/>
                  </a:cubicBezTo>
                  <a:cubicBezTo>
                    <a:pt x="14179" y="7625"/>
                    <a:pt x="11155" y="11276"/>
                    <a:pt x="8779" y="13709"/>
                  </a:cubicBezTo>
                  <a:cubicBezTo>
                    <a:pt x="6403" y="16143"/>
                    <a:pt x="4675" y="17360"/>
                    <a:pt x="2947" y="18425"/>
                  </a:cubicBezTo>
                  <a:cubicBezTo>
                    <a:pt x="1219" y="19490"/>
                    <a:pt x="-509" y="20402"/>
                    <a:pt x="139" y="20859"/>
                  </a:cubicBezTo>
                  <a:cubicBezTo>
                    <a:pt x="787" y="21315"/>
                    <a:pt x="3811" y="21315"/>
                    <a:pt x="7699" y="21011"/>
                  </a:cubicBezTo>
                  <a:cubicBezTo>
                    <a:pt x="11587" y="20707"/>
                    <a:pt x="16339" y="20098"/>
                    <a:pt x="21091" y="19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8741687" y="4918163"/>
              <a:ext cx="3401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4950"/>
                    <a:pt x="5170" y="9900"/>
                    <a:pt x="1993" y="13500"/>
                  </a:cubicBezTo>
                  <a:cubicBezTo>
                    <a:pt x="-1183" y="17100"/>
                    <a:pt x="88" y="19350"/>
                    <a:pt x="13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8807450" y="4911813"/>
              <a:ext cx="317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8667750" y="4835613"/>
              <a:ext cx="260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90" y="16364"/>
                    <a:pt x="8780" y="11127"/>
                    <a:pt x="12380" y="7527"/>
                  </a:cubicBezTo>
                  <a:cubicBezTo>
                    <a:pt x="15980" y="3927"/>
                    <a:pt x="1879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9143485" y="4422979"/>
              <a:ext cx="165616" cy="2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163" fill="norm" stroke="1" extrusionOk="0">
                  <a:moveTo>
                    <a:pt x="1686" y="4113"/>
                  </a:moveTo>
                  <a:cubicBezTo>
                    <a:pt x="1686" y="5095"/>
                    <a:pt x="1686" y="6077"/>
                    <a:pt x="1956" y="7058"/>
                  </a:cubicBezTo>
                  <a:cubicBezTo>
                    <a:pt x="2226" y="8040"/>
                    <a:pt x="2766" y="9022"/>
                    <a:pt x="3846" y="9611"/>
                  </a:cubicBezTo>
                  <a:cubicBezTo>
                    <a:pt x="4926" y="10200"/>
                    <a:pt x="6546" y="10397"/>
                    <a:pt x="8166" y="9120"/>
                  </a:cubicBezTo>
                  <a:cubicBezTo>
                    <a:pt x="9786" y="7844"/>
                    <a:pt x="11406" y="5095"/>
                    <a:pt x="12216" y="3229"/>
                  </a:cubicBezTo>
                  <a:cubicBezTo>
                    <a:pt x="13026" y="1364"/>
                    <a:pt x="13026" y="382"/>
                    <a:pt x="12216" y="88"/>
                  </a:cubicBezTo>
                  <a:cubicBezTo>
                    <a:pt x="11406" y="-207"/>
                    <a:pt x="9786" y="186"/>
                    <a:pt x="7491" y="2149"/>
                  </a:cubicBezTo>
                  <a:cubicBezTo>
                    <a:pt x="5196" y="4113"/>
                    <a:pt x="2226" y="7648"/>
                    <a:pt x="876" y="10593"/>
                  </a:cubicBezTo>
                  <a:cubicBezTo>
                    <a:pt x="-474" y="13538"/>
                    <a:pt x="-204" y="15895"/>
                    <a:pt x="1281" y="17662"/>
                  </a:cubicBezTo>
                  <a:cubicBezTo>
                    <a:pt x="2766" y="19429"/>
                    <a:pt x="5466" y="20608"/>
                    <a:pt x="8976" y="21000"/>
                  </a:cubicBezTo>
                  <a:cubicBezTo>
                    <a:pt x="12486" y="21393"/>
                    <a:pt x="16806" y="21000"/>
                    <a:pt x="21126" y="20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9296399" y="4473663"/>
              <a:ext cx="152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708"/>
                    <a:pt x="10800" y="9415"/>
                    <a:pt x="14400" y="13015"/>
                  </a:cubicBezTo>
                  <a:cubicBezTo>
                    <a:pt x="18000" y="16615"/>
                    <a:pt x="19800" y="191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9348142" y="4435563"/>
              <a:ext cx="8160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815" y="2400"/>
                    <a:pt x="10276" y="4800"/>
                    <a:pt x="6399" y="7457"/>
                  </a:cubicBezTo>
                  <a:cubicBezTo>
                    <a:pt x="2522" y="10114"/>
                    <a:pt x="307" y="13029"/>
                    <a:pt x="30" y="15429"/>
                  </a:cubicBezTo>
                  <a:cubicBezTo>
                    <a:pt x="-247" y="17829"/>
                    <a:pt x="1415" y="19714"/>
                    <a:pt x="30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9490717" y="4393230"/>
              <a:ext cx="13376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417" y="10855"/>
                  </a:moveTo>
                  <a:cubicBezTo>
                    <a:pt x="1079" y="14068"/>
                    <a:pt x="742" y="17280"/>
                    <a:pt x="573" y="19163"/>
                  </a:cubicBezTo>
                  <a:cubicBezTo>
                    <a:pt x="404" y="21046"/>
                    <a:pt x="404" y="21600"/>
                    <a:pt x="404" y="21600"/>
                  </a:cubicBezTo>
                  <a:cubicBezTo>
                    <a:pt x="404" y="21600"/>
                    <a:pt x="404" y="21046"/>
                    <a:pt x="235" y="18942"/>
                  </a:cubicBezTo>
                  <a:cubicBezTo>
                    <a:pt x="67" y="16837"/>
                    <a:pt x="-271" y="13182"/>
                    <a:pt x="404" y="9914"/>
                  </a:cubicBezTo>
                  <a:cubicBezTo>
                    <a:pt x="1079" y="6646"/>
                    <a:pt x="2767" y="3766"/>
                    <a:pt x="4285" y="2105"/>
                  </a:cubicBezTo>
                  <a:cubicBezTo>
                    <a:pt x="5804" y="443"/>
                    <a:pt x="7154" y="0"/>
                    <a:pt x="9516" y="0"/>
                  </a:cubicBezTo>
                  <a:cubicBezTo>
                    <a:pt x="11879" y="0"/>
                    <a:pt x="15254" y="443"/>
                    <a:pt x="17617" y="1218"/>
                  </a:cubicBezTo>
                  <a:cubicBezTo>
                    <a:pt x="19979" y="1994"/>
                    <a:pt x="21329" y="3102"/>
                    <a:pt x="21329" y="4209"/>
                  </a:cubicBezTo>
                  <a:cubicBezTo>
                    <a:pt x="21329" y="5317"/>
                    <a:pt x="19979" y="6425"/>
                    <a:pt x="16435" y="6923"/>
                  </a:cubicBezTo>
                  <a:cubicBezTo>
                    <a:pt x="12892" y="7422"/>
                    <a:pt x="7154" y="7311"/>
                    <a:pt x="1417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9812646" y="4127498"/>
              <a:ext cx="220355" cy="77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73" fill="norm" stroke="1" extrusionOk="0">
                  <a:moveTo>
                    <a:pt x="19991" y="444"/>
                  </a:moveTo>
                  <a:cubicBezTo>
                    <a:pt x="19380" y="208"/>
                    <a:pt x="18769" y="-27"/>
                    <a:pt x="17750" y="2"/>
                  </a:cubicBezTo>
                  <a:cubicBezTo>
                    <a:pt x="16731" y="32"/>
                    <a:pt x="15305" y="326"/>
                    <a:pt x="13267" y="1238"/>
                  </a:cubicBezTo>
                  <a:cubicBezTo>
                    <a:pt x="11229" y="2151"/>
                    <a:pt x="8580" y="3681"/>
                    <a:pt x="6339" y="5653"/>
                  </a:cubicBezTo>
                  <a:cubicBezTo>
                    <a:pt x="4097" y="7624"/>
                    <a:pt x="2263" y="10037"/>
                    <a:pt x="1142" y="12068"/>
                  </a:cubicBezTo>
                  <a:cubicBezTo>
                    <a:pt x="22" y="14098"/>
                    <a:pt x="-386" y="15746"/>
                    <a:pt x="429" y="17188"/>
                  </a:cubicBezTo>
                  <a:cubicBezTo>
                    <a:pt x="1244" y="18630"/>
                    <a:pt x="3282" y="19866"/>
                    <a:pt x="6237" y="20602"/>
                  </a:cubicBezTo>
                  <a:cubicBezTo>
                    <a:pt x="9191" y="21338"/>
                    <a:pt x="13063" y="21573"/>
                    <a:pt x="15712" y="21573"/>
                  </a:cubicBezTo>
                  <a:cubicBezTo>
                    <a:pt x="18361" y="21573"/>
                    <a:pt x="19788" y="21338"/>
                    <a:pt x="21214" y="21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0033000" y="4480013"/>
              <a:ext cx="215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6800"/>
                    <a:pt x="11859" y="12000"/>
                    <a:pt x="15353" y="9000"/>
                  </a:cubicBezTo>
                  <a:cubicBezTo>
                    <a:pt x="18847" y="6000"/>
                    <a:pt x="19906" y="4800"/>
                    <a:pt x="20541" y="3600"/>
                  </a:cubicBezTo>
                  <a:cubicBezTo>
                    <a:pt x="21176" y="2400"/>
                    <a:pt x="21388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10448140" y="4073613"/>
              <a:ext cx="162710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50" fill="norm" stroke="1" extrusionOk="0">
                  <a:moveTo>
                    <a:pt x="11318" y="0"/>
                  </a:moveTo>
                  <a:cubicBezTo>
                    <a:pt x="8825" y="2418"/>
                    <a:pt x="6333" y="4836"/>
                    <a:pt x="4395" y="7496"/>
                  </a:cubicBezTo>
                  <a:cubicBezTo>
                    <a:pt x="2456" y="10155"/>
                    <a:pt x="1072" y="13057"/>
                    <a:pt x="379" y="14991"/>
                  </a:cubicBezTo>
                  <a:cubicBezTo>
                    <a:pt x="-313" y="16925"/>
                    <a:pt x="-313" y="17893"/>
                    <a:pt x="2595" y="18860"/>
                  </a:cubicBezTo>
                  <a:cubicBezTo>
                    <a:pt x="5502" y="19827"/>
                    <a:pt x="11318" y="20794"/>
                    <a:pt x="14918" y="21197"/>
                  </a:cubicBezTo>
                  <a:cubicBezTo>
                    <a:pt x="18518" y="21600"/>
                    <a:pt x="19902" y="21439"/>
                    <a:pt x="21287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10636250" y="4060913"/>
              <a:ext cx="1270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261"/>
                    <a:pt x="11520" y="12522"/>
                    <a:pt x="15120" y="16122"/>
                  </a:cubicBezTo>
                  <a:cubicBezTo>
                    <a:pt x="18720" y="19722"/>
                    <a:pt x="20160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0720916" y="4086313"/>
              <a:ext cx="7408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140"/>
                    <a:pt x="12960" y="8280"/>
                    <a:pt x="9566" y="11430"/>
                  </a:cubicBezTo>
                  <a:cubicBezTo>
                    <a:pt x="6171" y="14580"/>
                    <a:pt x="3703" y="16740"/>
                    <a:pt x="2160" y="18270"/>
                  </a:cubicBezTo>
                  <a:cubicBezTo>
                    <a:pt x="617" y="19800"/>
                    <a:pt x="0" y="20700"/>
                    <a:pt x="0" y="21150"/>
                  </a:cubicBezTo>
                  <a:cubicBezTo>
                    <a:pt x="0" y="21600"/>
                    <a:pt x="617" y="21600"/>
                    <a:pt x="12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10795000" y="4353013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10820400" y="4226013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10960100" y="4257763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11196937" y="4111713"/>
              <a:ext cx="6796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21016" y="0"/>
                  </a:moveTo>
                  <a:cubicBezTo>
                    <a:pt x="13816" y="3411"/>
                    <a:pt x="6616" y="6821"/>
                    <a:pt x="3016" y="9663"/>
                  </a:cubicBezTo>
                  <a:cubicBezTo>
                    <a:pt x="-584" y="12505"/>
                    <a:pt x="-584" y="14779"/>
                    <a:pt x="1052" y="16674"/>
                  </a:cubicBezTo>
                  <a:cubicBezTo>
                    <a:pt x="2689" y="18568"/>
                    <a:pt x="5961" y="20084"/>
                    <a:pt x="92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11309349" y="4106306"/>
              <a:ext cx="112855" cy="38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47" fill="norm" stroke="1" extrusionOk="0">
                  <a:moveTo>
                    <a:pt x="0" y="14267"/>
                  </a:moveTo>
                  <a:cubicBezTo>
                    <a:pt x="0" y="16296"/>
                    <a:pt x="0" y="18325"/>
                    <a:pt x="200" y="19638"/>
                  </a:cubicBezTo>
                  <a:cubicBezTo>
                    <a:pt x="400" y="20950"/>
                    <a:pt x="800" y="21547"/>
                    <a:pt x="1200" y="21547"/>
                  </a:cubicBezTo>
                  <a:cubicBezTo>
                    <a:pt x="1600" y="21547"/>
                    <a:pt x="2000" y="20950"/>
                    <a:pt x="2400" y="18385"/>
                  </a:cubicBezTo>
                  <a:cubicBezTo>
                    <a:pt x="2800" y="15819"/>
                    <a:pt x="3200" y="11284"/>
                    <a:pt x="3400" y="8360"/>
                  </a:cubicBezTo>
                  <a:cubicBezTo>
                    <a:pt x="3600" y="5437"/>
                    <a:pt x="3600" y="4124"/>
                    <a:pt x="3800" y="3169"/>
                  </a:cubicBezTo>
                  <a:cubicBezTo>
                    <a:pt x="4000" y="2214"/>
                    <a:pt x="4400" y="1618"/>
                    <a:pt x="5200" y="1081"/>
                  </a:cubicBezTo>
                  <a:cubicBezTo>
                    <a:pt x="6000" y="544"/>
                    <a:pt x="7200" y="66"/>
                    <a:pt x="8600" y="7"/>
                  </a:cubicBezTo>
                  <a:cubicBezTo>
                    <a:pt x="10000" y="-53"/>
                    <a:pt x="11600" y="305"/>
                    <a:pt x="12600" y="782"/>
                  </a:cubicBezTo>
                  <a:cubicBezTo>
                    <a:pt x="13600" y="1260"/>
                    <a:pt x="14000" y="1856"/>
                    <a:pt x="14200" y="2513"/>
                  </a:cubicBezTo>
                  <a:cubicBezTo>
                    <a:pt x="14400" y="3169"/>
                    <a:pt x="14400" y="3885"/>
                    <a:pt x="13400" y="4601"/>
                  </a:cubicBezTo>
                  <a:cubicBezTo>
                    <a:pt x="12400" y="5317"/>
                    <a:pt x="10400" y="6033"/>
                    <a:pt x="10400" y="6570"/>
                  </a:cubicBezTo>
                  <a:cubicBezTo>
                    <a:pt x="10400" y="7107"/>
                    <a:pt x="12400" y="7465"/>
                    <a:pt x="14600" y="8122"/>
                  </a:cubicBezTo>
                  <a:cubicBezTo>
                    <a:pt x="16800" y="8778"/>
                    <a:pt x="19200" y="9733"/>
                    <a:pt x="20400" y="10508"/>
                  </a:cubicBezTo>
                  <a:cubicBezTo>
                    <a:pt x="21600" y="11284"/>
                    <a:pt x="21600" y="11881"/>
                    <a:pt x="20600" y="12298"/>
                  </a:cubicBezTo>
                  <a:cubicBezTo>
                    <a:pt x="19600" y="12716"/>
                    <a:pt x="17600" y="12955"/>
                    <a:pt x="15800" y="12895"/>
                  </a:cubicBezTo>
                  <a:cubicBezTo>
                    <a:pt x="14000" y="12835"/>
                    <a:pt x="12400" y="12477"/>
                    <a:pt x="10800" y="12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11463451" y="4251413"/>
              <a:ext cx="26217" cy="5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0568" fill="norm" stroke="1" extrusionOk="0">
                  <a:moveTo>
                    <a:pt x="8017" y="7776"/>
                  </a:moveTo>
                  <a:cubicBezTo>
                    <a:pt x="3389" y="11232"/>
                    <a:pt x="-1240" y="14688"/>
                    <a:pt x="303" y="17280"/>
                  </a:cubicBezTo>
                  <a:cubicBezTo>
                    <a:pt x="1846" y="19872"/>
                    <a:pt x="9560" y="21600"/>
                    <a:pt x="14189" y="19872"/>
                  </a:cubicBezTo>
                  <a:cubicBezTo>
                    <a:pt x="18817" y="18144"/>
                    <a:pt x="20360" y="12960"/>
                    <a:pt x="18046" y="9072"/>
                  </a:cubicBezTo>
                  <a:cubicBezTo>
                    <a:pt x="15731" y="5184"/>
                    <a:pt x="9560" y="2592"/>
                    <a:pt x="33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11531600" y="4181563"/>
              <a:ext cx="1143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1569700" y="4143463"/>
              <a:ext cx="25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1664950" y="4057648"/>
              <a:ext cx="100542" cy="3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2" fill="norm" stroke="1" extrusionOk="0">
                  <a:moveTo>
                    <a:pt x="0" y="21532"/>
                  </a:moveTo>
                  <a:cubicBezTo>
                    <a:pt x="900" y="17094"/>
                    <a:pt x="1800" y="12655"/>
                    <a:pt x="2925" y="9327"/>
                  </a:cubicBezTo>
                  <a:cubicBezTo>
                    <a:pt x="4050" y="5998"/>
                    <a:pt x="5400" y="3779"/>
                    <a:pt x="6750" y="2299"/>
                  </a:cubicBezTo>
                  <a:cubicBezTo>
                    <a:pt x="8100" y="820"/>
                    <a:pt x="9450" y="80"/>
                    <a:pt x="11025" y="6"/>
                  </a:cubicBezTo>
                  <a:cubicBezTo>
                    <a:pt x="12600" y="-68"/>
                    <a:pt x="14400" y="524"/>
                    <a:pt x="15300" y="1190"/>
                  </a:cubicBezTo>
                  <a:cubicBezTo>
                    <a:pt x="16200" y="1855"/>
                    <a:pt x="16200" y="2595"/>
                    <a:pt x="16200" y="3409"/>
                  </a:cubicBezTo>
                  <a:cubicBezTo>
                    <a:pt x="16200" y="4222"/>
                    <a:pt x="16200" y="5110"/>
                    <a:pt x="15075" y="5998"/>
                  </a:cubicBezTo>
                  <a:cubicBezTo>
                    <a:pt x="13950" y="6885"/>
                    <a:pt x="11700" y="7773"/>
                    <a:pt x="11700" y="8143"/>
                  </a:cubicBezTo>
                  <a:cubicBezTo>
                    <a:pt x="11700" y="8513"/>
                    <a:pt x="13950" y="8365"/>
                    <a:pt x="15975" y="8587"/>
                  </a:cubicBezTo>
                  <a:cubicBezTo>
                    <a:pt x="18000" y="8809"/>
                    <a:pt x="19800" y="9400"/>
                    <a:pt x="20700" y="10214"/>
                  </a:cubicBezTo>
                  <a:cubicBezTo>
                    <a:pt x="21600" y="11028"/>
                    <a:pt x="21600" y="12064"/>
                    <a:pt x="20700" y="12803"/>
                  </a:cubicBezTo>
                  <a:cubicBezTo>
                    <a:pt x="19800" y="13543"/>
                    <a:pt x="18000" y="13987"/>
                    <a:pt x="15525" y="14135"/>
                  </a:cubicBezTo>
                  <a:cubicBezTo>
                    <a:pt x="13050" y="14283"/>
                    <a:pt x="9900" y="14135"/>
                    <a:pt x="6750" y="13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1811000" y="4175213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11798300" y="4073613"/>
              <a:ext cx="133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5236"/>
                    <a:pt x="12343" y="10473"/>
                    <a:pt x="15943" y="14073"/>
                  </a:cubicBezTo>
                  <a:cubicBezTo>
                    <a:pt x="19543" y="17673"/>
                    <a:pt x="20571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11849099" y="4079963"/>
              <a:ext cx="762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11925300" y="4238713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11925300" y="414981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11969750" y="4073613"/>
              <a:ext cx="5803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234" y="0"/>
                  </a:moveTo>
                  <a:cubicBezTo>
                    <a:pt x="8193" y="1260"/>
                    <a:pt x="14152" y="2520"/>
                    <a:pt x="17503" y="5130"/>
                  </a:cubicBezTo>
                  <a:cubicBezTo>
                    <a:pt x="20855" y="7740"/>
                    <a:pt x="21600" y="11700"/>
                    <a:pt x="18248" y="14670"/>
                  </a:cubicBezTo>
                  <a:cubicBezTo>
                    <a:pt x="14897" y="17640"/>
                    <a:pt x="7448" y="196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11893550" y="4014781"/>
              <a:ext cx="153484" cy="20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119" fill="norm" stroke="1" extrusionOk="0">
                  <a:moveTo>
                    <a:pt x="0" y="828"/>
                  </a:moveTo>
                  <a:cubicBezTo>
                    <a:pt x="1152" y="174"/>
                    <a:pt x="2304" y="-481"/>
                    <a:pt x="5616" y="501"/>
                  </a:cubicBezTo>
                  <a:cubicBezTo>
                    <a:pt x="8928" y="1483"/>
                    <a:pt x="14400" y="4101"/>
                    <a:pt x="17568" y="6610"/>
                  </a:cubicBezTo>
                  <a:cubicBezTo>
                    <a:pt x="20736" y="9119"/>
                    <a:pt x="21600" y="11519"/>
                    <a:pt x="20304" y="13919"/>
                  </a:cubicBezTo>
                  <a:cubicBezTo>
                    <a:pt x="19008" y="16319"/>
                    <a:pt x="15552" y="18719"/>
                    <a:pt x="12096" y="21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11855450" y="3767490"/>
              <a:ext cx="203200" cy="12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4398"/>
                  </a:moveTo>
                  <a:cubicBezTo>
                    <a:pt x="675" y="3005"/>
                    <a:pt x="1350" y="1611"/>
                    <a:pt x="2475" y="740"/>
                  </a:cubicBezTo>
                  <a:cubicBezTo>
                    <a:pt x="3600" y="-131"/>
                    <a:pt x="5175" y="-479"/>
                    <a:pt x="6525" y="1089"/>
                  </a:cubicBezTo>
                  <a:cubicBezTo>
                    <a:pt x="7875" y="2656"/>
                    <a:pt x="9000" y="6140"/>
                    <a:pt x="9000" y="8405"/>
                  </a:cubicBezTo>
                  <a:cubicBezTo>
                    <a:pt x="9000" y="10669"/>
                    <a:pt x="7875" y="11715"/>
                    <a:pt x="6750" y="12586"/>
                  </a:cubicBezTo>
                  <a:cubicBezTo>
                    <a:pt x="5625" y="13456"/>
                    <a:pt x="4500" y="14153"/>
                    <a:pt x="4500" y="14676"/>
                  </a:cubicBezTo>
                  <a:cubicBezTo>
                    <a:pt x="4500" y="15198"/>
                    <a:pt x="5625" y="15547"/>
                    <a:pt x="8662" y="16592"/>
                  </a:cubicBezTo>
                  <a:cubicBezTo>
                    <a:pt x="11700" y="17637"/>
                    <a:pt x="16650" y="19379"/>
                    <a:pt x="21600" y="21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10572750" y="4526580"/>
              <a:ext cx="1028700" cy="3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8" fill="norm" stroke="1" extrusionOk="0">
                  <a:moveTo>
                    <a:pt x="0" y="18900"/>
                  </a:moveTo>
                  <a:cubicBezTo>
                    <a:pt x="1111" y="20250"/>
                    <a:pt x="2222" y="21600"/>
                    <a:pt x="3600" y="19575"/>
                  </a:cubicBezTo>
                  <a:cubicBezTo>
                    <a:pt x="4978" y="17550"/>
                    <a:pt x="6622" y="12150"/>
                    <a:pt x="8333" y="8775"/>
                  </a:cubicBezTo>
                  <a:cubicBezTo>
                    <a:pt x="10044" y="5400"/>
                    <a:pt x="11822" y="4050"/>
                    <a:pt x="13511" y="2700"/>
                  </a:cubicBezTo>
                  <a:cubicBezTo>
                    <a:pt x="15200" y="1350"/>
                    <a:pt x="16800" y="0"/>
                    <a:pt x="18133" y="0"/>
                  </a:cubicBezTo>
                  <a:cubicBezTo>
                    <a:pt x="19467" y="0"/>
                    <a:pt x="20533" y="1350"/>
                    <a:pt x="21600" y="2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10813964" y="4690652"/>
              <a:ext cx="222336" cy="15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85" fill="norm" stroke="1" extrusionOk="0">
                  <a:moveTo>
                    <a:pt x="8" y="2546"/>
                  </a:moveTo>
                  <a:cubicBezTo>
                    <a:pt x="2632" y="1646"/>
                    <a:pt x="5256" y="746"/>
                    <a:pt x="7174" y="296"/>
                  </a:cubicBezTo>
                  <a:cubicBezTo>
                    <a:pt x="9092" y="-154"/>
                    <a:pt x="10303" y="-154"/>
                    <a:pt x="10909" y="746"/>
                  </a:cubicBezTo>
                  <a:cubicBezTo>
                    <a:pt x="11514" y="1646"/>
                    <a:pt x="11514" y="3446"/>
                    <a:pt x="10303" y="6146"/>
                  </a:cubicBezTo>
                  <a:cubicBezTo>
                    <a:pt x="9092" y="8846"/>
                    <a:pt x="6669" y="12446"/>
                    <a:pt x="4954" y="14696"/>
                  </a:cubicBezTo>
                  <a:cubicBezTo>
                    <a:pt x="3238" y="16946"/>
                    <a:pt x="2228" y="17846"/>
                    <a:pt x="1320" y="18746"/>
                  </a:cubicBezTo>
                  <a:cubicBezTo>
                    <a:pt x="411" y="19646"/>
                    <a:pt x="-396" y="20546"/>
                    <a:pt x="210" y="20996"/>
                  </a:cubicBezTo>
                  <a:cubicBezTo>
                    <a:pt x="815" y="21446"/>
                    <a:pt x="2834" y="21446"/>
                    <a:pt x="6568" y="21296"/>
                  </a:cubicBezTo>
                  <a:cubicBezTo>
                    <a:pt x="10303" y="21146"/>
                    <a:pt x="15754" y="20846"/>
                    <a:pt x="21204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11064664" y="4765763"/>
              <a:ext cx="238336" cy="11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06" fill="norm" stroke="1" extrusionOk="0">
                  <a:moveTo>
                    <a:pt x="4319" y="2400"/>
                  </a:moveTo>
                  <a:cubicBezTo>
                    <a:pt x="4319" y="6800"/>
                    <a:pt x="4319" y="11200"/>
                    <a:pt x="4224" y="14400"/>
                  </a:cubicBezTo>
                  <a:cubicBezTo>
                    <a:pt x="4128" y="17600"/>
                    <a:pt x="3937" y="19600"/>
                    <a:pt x="3364" y="20600"/>
                  </a:cubicBezTo>
                  <a:cubicBezTo>
                    <a:pt x="2790" y="21600"/>
                    <a:pt x="1835" y="21600"/>
                    <a:pt x="1165" y="20200"/>
                  </a:cubicBezTo>
                  <a:cubicBezTo>
                    <a:pt x="496" y="18800"/>
                    <a:pt x="114" y="16000"/>
                    <a:pt x="19" y="13600"/>
                  </a:cubicBezTo>
                  <a:cubicBezTo>
                    <a:pt x="-77" y="11200"/>
                    <a:pt x="114" y="9200"/>
                    <a:pt x="2312" y="7200"/>
                  </a:cubicBezTo>
                  <a:cubicBezTo>
                    <a:pt x="4511" y="5200"/>
                    <a:pt x="8716" y="3200"/>
                    <a:pt x="12252" y="2000"/>
                  </a:cubicBezTo>
                  <a:cubicBezTo>
                    <a:pt x="15788" y="800"/>
                    <a:pt x="18656" y="400"/>
                    <a:pt x="215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11283950" y="4674009"/>
              <a:ext cx="241300" cy="8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7" fill="norm" stroke="1" extrusionOk="0">
                  <a:moveTo>
                    <a:pt x="0" y="3872"/>
                  </a:moveTo>
                  <a:cubicBezTo>
                    <a:pt x="758" y="2291"/>
                    <a:pt x="1516" y="711"/>
                    <a:pt x="2368" y="184"/>
                  </a:cubicBezTo>
                  <a:cubicBezTo>
                    <a:pt x="3221" y="-343"/>
                    <a:pt x="4168" y="184"/>
                    <a:pt x="4642" y="2818"/>
                  </a:cubicBezTo>
                  <a:cubicBezTo>
                    <a:pt x="5116" y="5452"/>
                    <a:pt x="5116" y="10194"/>
                    <a:pt x="4737" y="13618"/>
                  </a:cubicBezTo>
                  <a:cubicBezTo>
                    <a:pt x="4358" y="17042"/>
                    <a:pt x="3600" y="19150"/>
                    <a:pt x="3695" y="20203"/>
                  </a:cubicBezTo>
                  <a:cubicBezTo>
                    <a:pt x="3789" y="21257"/>
                    <a:pt x="4737" y="21257"/>
                    <a:pt x="7863" y="19677"/>
                  </a:cubicBezTo>
                  <a:cubicBezTo>
                    <a:pt x="10989" y="18096"/>
                    <a:pt x="16295" y="14935"/>
                    <a:pt x="21600" y="117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11836400" y="4219663"/>
              <a:ext cx="264232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5817" y="0"/>
                  </a:moveTo>
                  <a:cubicBezTo>
                    <a:pt x="17518" y="1662"/>
                    <a:pt x="19219" y="3323"/>
                    <a:pt x="20239" y="5435"/>
                  </a:cubicBezTo>
                  <a:cubicBezTo>
                    <a:pt x="21260" y="7546"/>
                    <a:pt x="21600" y="10108"/>
                    <a:pt x="20750" y="12288"/>
                  </a:cubicBezTo>
                  <a:cubicBezTo>
                    <a:pt x="19899" y="14469"/>
                    <a:pt x="17858" y="16269"/>
                    <a:pt x="15222" y="17688"/>
                  </a:cubicBezTo>
                  <a:cubicBezTo>
                    <a:pt x="12586" y="19108"/>
                    <a:pt x="9354" y="20146"/>
                    <a:pt x="6718" y="20735"/>
                  </a:cubicBezTo>
                  <a:cubicBezTo>
                    <a:pt x="4082" y="21323"/>
                    <a:pt x="2041" y="214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228600" y="5776363"/>
              <a:ext cx="285750" cy="44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21554"/>
                  </a:moveTo>
                  <a:cubicBezTo>
                    <a:pt x="2080" y="21245"/>
                    <a:pt x="4160" y="20937"/>
                    <a:pt x="6800" y="19703"/>
                  </a:cubicBezTo>
                  <a:cubicBezTo>
                    <a:pt x="9440" y="18468"/>
                    <a:pt x="12640" y="16308"/>
                    <a:pt x="14800" y="13737"/>
                  </a:cubicBezTo>
                  <a:cubicBezTo>
                    <a:pt x="16960" y="11165"/>
                    <a:pt x="18080" y="8183"/>
                    <a:pt x="18480" y="5971"/>
                  </a:cubicBezTo>
                  <a:cubicBezTo>
                    <a:pt x="18880" y="3760"/>
                    <a:pt x="18560" y="2320"/>
                    <a:pt x="18160" y="1394"/>
                  </a:cubicBezTo>
                  <a:cubicBezTo>
                    <a:pt x="17760" y="468"/>
                    <a:pt x="17280" y="57"/>
                    <a:pt x="16720" y="5"/>
                  </a:cubicBezTo>
                  <a:cubicBezTo>
                    <a:pt x="16160" y="-46"/>
                    <a:pt x="15520" y="263"/>
                    <a:pt x="14480" y="1651"/>
                  </a:cubicBezTo>
                  <a:cubicBezTo>
                    <a:pt x="13440" y="3040"/>
                    <a:pt x="12000" y="5508"/>
                    <a:pt x="11200" y="8234"/>
                  </a:cubicBezTo>
                  <a:cubicBezTo>
                    <a:pt x="10400" y="10960"/>
                    <a:pt x="10240" y="13943"/>
                    <a:pt x="10640" y="16000"/>
                  </a:cubicBezTo>
                  <a:cubicBezTo>
                    <a:pt x="11040" y="18057"/>
                    <a:pt x="12000" y="19188"/>
                    <a:pt x="13920" y="19805"/>
                  </a:cubicBezTo>
                  <a:cubicBezTo>
                    <a:pt x="15840" y="20423"/>
                    <a:pt x="18720" y="20525"/>
                    <a:pt x="21600" y="20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637412" y="5792802"/>
              <a:ext cx="130938" cy="43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73" fill="norm" stroke="1" extrusionOk="0">
                  <a:moveTo>
                    <a:pt x="21209" y="83"/>
                  </a:moveTo>
                  <a:cubicBezTo>
                    <a:pt x="18123" y="-22"/>
                    <a:pt x="15038" y="-127"/>
                    <a:pt x="12295" y="450"/>
                  </a:cubicBezTo>
                  <a:cubicBezTo>
                    <a:pt x="9552" y="1026"/>
                    <a:pt x="7152" y="2285"/>
                    <a:pt x="4923" y="4172"/>
                  </a:cubicBezTo>
                  <a:cubicBezTo>
                    <a:pt x="2695" y="6059"/>
                    <a:pt x="638" y="8576"/>
                    <a:pt x="123" y="11092"/>
                  </a:cubicBezTo>
                  <a:cubicBezTo>
                    <a:pt x="-391" y="13609"/>
                    <a:pt x="638" y="16125"/>
                    <a:pt x="4409" y="17856"/>
                  </a:cubicBezTo>
                  <a:cubicBezTo>
                    <a:pt x="8180" y="19586"/>
                    <a:pt x="14695" y="20529"/>
                    <a:pt x="21209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848579" y="5783508"/>
              <a:ext cx="169097" cy="48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487" fill="norm" stroke="1" extrusionOk="0">
                  <a:moveTo>
                    <a:pt x="3408" y="5840"/>
                  </a:moveTo>
                  <a:cubicBezTo>
                    <a:pt x="2367" y="8657"/>
                    <a:pt x="1326" y="11474"/>
                    <a:pt x="806" y="13916"/>
                  </a:cubicBezTo>
                  <a:cubicBezTo>
                    <a:pt x="285" y="16358"/>
                    <a:pt x="285" y="18424"/>
                    <a:pt x="416" y="19692"/>
                  </a:cubicBezTo>
                  <a:cubicBezTo>
                    <a:pt x="546" y="20960"/>
                    <a:pt x="806" y="21429"/>
                    <a:pt x="936" y="21429"/>
                  </a:cubicBezTo>
                  <a:cubicBezTo>
                    <a:pt x="1066" y="21429"/>
                    <a:pt x="1066" y="20960"/>
                    <a:pt x="1196" y="19081"/>
                  </a:cubicBezTo>
                  <a:cubicBezTo>
                    <a:pt x="1326" y="17203"/>
                    <a:pt x="1587" y="13916"/>
                    <a:pt x="2367" y="10676"/>
                  </a:cubicBezTo>
                  <a:cubicBezTo>
                    <a:pt x="3148" y="7436"/>
                    <a:pt x="4449" y="4243"/>
                    <a:pt x="5490" y="2412"/>
                  </a:cubicBezTo>
                  <a:cubicBezTo>
                    <a:pt x="6531" y="580"/>
                    <a:pt x="7312" y="111"/>
                    <a:pt x="8223" y="17"/>
                  </a:cubicBezTo>
                  <a:cubicBezTo>
                    <a:pt x="9134" y="-77"/>
                    <a:pt x="10175" y="205"/>
                    <a:pt x="12126" y="1520"/>
                  </a:cubicBezTo>
                  <a:cubicBezTo>
                    <a:pt x="14078" y="2834"/>
                    <a:pt x="16941" y="5182"/>
                    <a:pt x="18763" y="7765"/>
                  </a:cubicBezTo>
                  <a:cubicBezTo>
                    <a:pt x="20584" y="10347"/>
                    <a:pt x="21365" y="13165"/>
                    <a:pt x="20324" y="15419"/>
                  </a:cubicBezTo>
                  <a:cubicBezTo>
                    <a:pt x="19283" y="17673"/>
                    <a:pt x="16420" y="19363"/>
                    <a:pt x="13558" y="20302"/>
                  </a:cubicBezTo>
                  <a:cubicBezTo>
                    <a:pt x="10695" y="21241"/>
                    <a:pt x="7832" y="21429"/>
                    <a:pt x="5230" y="21476"/>
                  </a:cubicBezTo>
                  <a:cubicBezTo>
                    <a:pt x="2628" y="21523"/>
                    <a:pt x="285" y="21429"/>
                    <a:pt x="25" y="21147"/>
                  </a:cubicBezTo>
                  <a:cubicBezTo>
                    <a:pt x="-235" y="20866"/>
                    <a:pt x="1587" y="20396"/>
                    <a:pt x="3018" y="19973"/>
                  </a:cubicBezTo>
                  <a:cubicBezTo>
                    <a:pt x="4449" y="19551"/>
                    <a:pt x="5490" y="19175"/>
                    <a:pt x="6531" y="18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1092200" y="5714030"/>
              <a:ext cx="149030" cy="53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3551" y="688"/>
                  </a:moveTo>
                  <a:cubicBezTo>
                    <a:pt x="4438" y="344"/>
                    <a:pt x="5326" y="0"/>
                    <a:pt x="6214" y="0"/>
                  </a:cubicBezTo>
                  <a:cubicBezTo>
                    <a:pt x="7101" y="0"/>
                    <a:pt x="7989" y="344"/>
                    <a:pt x="10060" y="1592"/>
                  </a:cubicBezTo>
                  <a:cubicBezTo>
                    <a:pt x="12132" y="2840"/>
                    <a:pt x="15386" y="4991"/>
                    <a:pt x="17753" y="7272"/>
                  </a:cubicBezTo>
                  <a:cubicBezTo>
                    <a:pt x="20121" y="9552"/>
                    <a:pt x="21600" y="11962"/>
                    <a:pt x="20416" y="14070"/>
                  </a:cubicBezTo>
                  <a:cubicBezTo>
                    <a:pt x="19233" y="16178"/>
                    <a:pt x="15386" y="17986"/>
                    <a:pt x="11540" y="19190"/>
                  </a:cubicBezTo>
                  <a:cubicBezTo>
                    <a:pt x="7693" y="20395"/>
                    <a:pt x="3847" y="2099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1504949" y="5972263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1447799" y="6080213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2250583" y="5940463"/>
              <a:ext cx="117968" cy="2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89" fill="norm" stroke="1" extrusionOk="0">
                  <a:moveTo>
                    <a:pt x="21120" y="653"/>
                  </a:moveTo>
                  <a:cubicBezTo>
                    <a:pt x="18467" y="221"/>
                    <a:pt x="15815" y="-211"/>
                    <a:pt x="13541" y="113"/>
                  </a:cubicBezTo>
                  <a:cubicBezTo>
                    <a:pt x="11267" y="437"/>
                    <a:pt x="9373" y="1517"/>
                    <a:pt x="7099" y="4433"/>
                  </a:cubicBezTo>
                  <a:cubicBezTo>
                    <a:pt x="4825" y="7349"/>
                    <a:pt x="2173" y="12101"/>
                    <a:pt x="846" y="15017"/>
                  </a:cubicBezTo>
                  <a:cubicBezTo>
                    <a:pt x="-480" y="17933"/>
                    <a:pt x="-480" y="19013"/>
                    <a:pt x="2552" y="19769"/>
                  </a:cubicBezTo>
                  <a:cubicBezTo>
                    <a:pt x="5583" y="20525"/>
                    <a:pt x="11646" y="20957"/>
                    <a:pt x="17709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2432992" y="5975935"/>
              <a:ext cx="100658" cy="16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944" fill="norm" stroke="1" extrusionOk="0">
                  <a:moveTo>
                    <a:pt x="13300" y="333"/>
                  </a:moveTo>
                  <a:cubicBezTo>
                    <a:pt x="11050" y="69"/>
                    <a:pt x="8800" y="-194"/>
                    <a:pt x="7000" y="201"/>
                  </a:cubicBezTo>
                  <a:cubicBezTo>
                    <a:pt x="5200" y="596"/>
                    <a:pt x="3850" y="1650"/>
                    <a:pt x="2500" y="4284"/>
                  </a:cubicBezTo>
                  <a:cubicBezTo>
                    <a:pt x="1150" y="6918"/>
                    <a:pt x="-200" y="11133"/>
                    <a:pt x="25" y="14426"/>
                  </a:cubicBezTo>
                  <a:cubicBezTo>
                    <a:pt x="250" y="17718"/>
                    <a:pt x="2050" y="20089"/>
                    <a:pt x="5425" y="20747"/>
                  </a:cubicBezTo>
                  <a:cubicBezTo>
                    <a:pt x="8800" y="21406"/>
                    <a:pt x="13750" y="20352"/>
                    <a:pt x="16900" y="18377"/>
                  </a:cubicBezTo>
                  <a:cubicBezTo>
                    <a:pt x="20050" y="16401"/>
                    <a:pt x="21400" y="13504"/>
                    <a:pt x="21400" y="10869"/>
                  </a:cubicBezTo>
                  <a:cubicBezTo>
                    <a:pt x="21400" y="8235"/>
                    <a:pt x="20050" y="5865"/>
                    <a:pt x="18250" y="4547"/>
                  </a:cubicBezTo>
                  <a:cubicBezTo>
                    <a:pt x="16450" y="3230"/>
                    <a:pt x="14200" y="2967"/>
                    <a:pt x="11950" y="2967"/>
                  </a:cubicBezTo>
                  <a:cubicBezTo>
                    <a:pt x="9700" y="2967"/>
                    <a:pt x="7450" y="3230"/>
                    <a:pt x="7000" y="4021"/>
                  </a:cubicBezTo>
                  <a:cubicBezTo>
                    <a:pt x="6550" y="4811"/>
                    <a:pt x="7900" y="6128"/>
                    <a:pt x="9250" y="7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2591594" y="5934366"/>
              <a:ext cx="113507" cy="20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038" fill="norm" stroke="1" extrusionOk="0">
                  <a:moveTo>
                    <a:pt x="2250" y="8488"/>
                  </a:moveTo>
                  <a:cubicBezTo>
                    <a:pt x="2250" y="11543"/>
                    <a:pt x="2250" y="14598"/>
                    <a:pt x="1850" y="16998"/>
                  </a:cubicBezTo>
                  <a:cubicBezTo>
                    <a:pt x="1450" y="19398"/>
                    <a:pt x="650" y="21143"/>
                    <a:pt x="250" y="21034"/>
                  </a:cubicBezTo>
                  <a:cubicBezTo>
                    <a:pt x="-150" y="20925"/>
                    <a:pt x="-150" y="18961"/>
                    <a:pt x="850" y="16016"/>
                  </a:cubicBezTo>
                  <a:cubicBezTo>
                    <a:pt x="1850" y="13070"/>
                    <a:pt x="3850" y="9143"/>
                    <a:pt x="5650" y="6307"/>
                  </a:cubicBezTo>
                  <a:cubicBezTo>
                    <a:pt x="7450" y="3470"/>
                    <a:pt x="9050" y="1725"/>
                    <a:pt x="10850" y="743"/>
                  </a:cubicBezTo>
                  <a:cubicBezTo>
                    <a:pt x="12650" y="-239"/>
                    <a:pt x="14650" y="-457"/>
                    <a:pt x="16450" y="1398"/>
                  </a:cubicBezTo>
                  <a:cubicBezTo>
                    <a:pt x="18250" y="3252"/>
                    <a:pt x="19850" y="7179"/>
                    <a:pt x="20650" y="10561"/>
                  </a:cubicBezTo>
                  <a:cubicBezTo>
                    <a:pt x="21450" y="13943"/>
                    <a:pt x="21450" y="16779"/>
                    <a:pt x="21450" y="19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2755900" y="5923017"/>
              <a:ext cx="114300" cy="18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21600" y="3462"/>
                  </a:moveTo>
                  <a:cubicBezTo>
                    <a:pt x="21200" y="2249"/>
                    <a:pt x="20800" y="1035"/>
                    <a:pt x="19400" y="429"/>
                  </a:cubicBezTo>
                  <a:cubicBezTo>
                    <a:pt x="18000" y="-178"/>
                    <a:pt x="15600" y="-178"/>
                    <a:pt x="13000" y="671"/>
                  </a:cubicBezTo>
                  <a:cubicBezTo>
                    <a:pt x="10400" y="1521"/>
                    <a:pt x="7600" y="3220"/>
                    <a:pt x="6200" y="5283"/>
                  </a:cubicBezTo>
                  <a:cubicBezTo>
                    <a:pt x="4800" y="7346"/>
                    <a:pt x="4800" y="9773"/>
                    <a:pt x="6200" y="11835"/>
                  </a:cubicBezTo>
                  <a:cubicBezTo>
                    <a:pt x="7600" y="13898"/>
                    <a:pt x="10400" y="15597"/>
                    <a:pt x="12000" y="17053"/>
                  </a:cubicBezTo>
                  <a:cubicBezTo>
                    <a:pt x="13600" y="18510"/>
                    <a:pt x="14000" y="19723"/>
                    <a:pt x="13200" y="20451"/>
                  </a:cubicBezTo>
                  <a:cubicBezTo>
                    <a:pt x="12400" y="21179"/>
                    <a:pt x="10400" y="21422"/>
                    <a:pt x="8200" y="21422"/>
                  </a:cubicBezTo>
                  <a:cubicBezTo>
                    <a:pt x="6000" y="21422"/>
                    <a:pt x="3600" y="21179"/>
                    <a:pt x="2200" y="20330"/>
                  </a:cubicBezTo>
                  <a:cubicBezTo>
                    <a:pt x="800" y="19480"/>
                    <a:pt x="400" y="18024"/>
                    <a:pt x="0" y="16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2909622" y="5743663"/>
              <a:ext cx="81229" cy="38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83" fill="norm" stroke="1" extrusionOk="0">
                  <a:moveTo>
                    <a:pt x="21254" y="0"/>
                  </a:moveTo>
                  <a:cubicBezTo>
                    <a:pt x="16823" y="3052"/>
                    <a:pt x="12392" y="6104"/>
                    <a:pt x="8792" y="9333"/>
                  </a:cubicBezTo>
                  <a:cubicBezTo>
                    <a:pt x="5192" y="12561"/>
                    <a:pt x="2423" y="15965"/>
                    <a:pt x="1039" y="17961"/>
                  </a:cubicBezTo>
                  <a:cubicBezTo>
                    <a:pt x="-346" y="19957"/>
                    <a:pt x="-346" y="20543"/>
                    <a:pt x="1039" y="20954"/>
                  </a:cubicBezTo>
                  <a:cubicBezTo>
                    <a:pt x="2423" y="21365"/>
                    <a:pt x="5192" y="21600"/>
                    <a:pt x="7408" y="21424"/>
                  </a:cubicBezTo>
                  <a:cubicBezTo>
                    <a:pt x="9623" y="21248"/>
                    <a:pt x="11285" y="20661"/>
                    <a:pt x="12946" y="20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2889250" y="5976569"/>
              <a:ext cx="311150" cy="13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3311"/>
                  </a:moveTo>
                  <a:cubicBezTo>
                    <a:pt x="2351" y="4308"/>
                    <a:pt x="4702" y="5305"/>
                    <a:pt x="6465" y="5804"/>
                  </a:cubicBezTo>
                  <a:cubicBezTo>
                    <a:pt x="8229" y="6302"/>
                    <a:pt x="9404" y="6302"/>
                    <a:pt x="10359" y="5970"/>
                  </a:cubicBezTo>
                  <a:cubicBezTo>
                    <a:pt x="11314" y="5638"/>
                    <a:pt x="12049" y="4973"/>
                    <a:pt x="12343" y="3810"/>
                  </a:cubicBezTo>
                  <a:cubicBezTo>
                    <a:pt x="12637" y="2647"/>
                    <a:pt x="12490" y="985"/>
                    <a:pt x="12049" y="321"/>
                  </a:cubicBezTo>
                  <a:cubicBezTo>
                    <a:pt x="11608" y="-344"/>
                    <a:pt x="10873" y="-12"/>
                    <a:pt x="9992" y="1650"/>
                  </a:cubicBezTo>
                  <a:cubicBezTo>
                    <a:pt x="9110" y="3311"/>
                    <a:pt x="8082" y="6302"/>
                    <a:pt x="7494" y="8628"/>
                  </a:cubicBezTo>
                  <a:cubicBezTo>
                    <a:pt x="6906" y="10954"/>
                    <a:pt x="6759" y="12616"/>
                    <a:pt x="6759" y="14278"/>
                  </a:cubicBezTo>
                  <a:cubicBezTo>
                    <a:pt x="6759" y="15939"/>
                    <a:pt x="6906" y="17601"/>
                    <a:pt x="7347" y="18431"/>
                  </a:cubicBezTo>
                  <a:cubicBezTo>
                    <a:pt x="7788" y="19262"/>
                    <a:pt x="8522" y="19262"/>
                    <a:pt x="9184" y="18265"/>
                  </a:cubicBezTo>
                  <a:cubicBezTo>
                    <a:pt x="9845" y="17268"/>
                    <a:pt x="10433" y="15274"/>
                    <a:pt x="10873" y="13447"/>
                  </a:cubicBezTo>
                  <a:cubicBezTo>
                    <a:pt x="11314" y="11619"/>
                    <a:pt x="11608" y="9958"/>
                    <a:pt x="11608" y="9958"/>
                  </a:cubicBezTo>
                  <a:cubicBezTo>
                    <a:pt x="11608" y="9958"/>
                    <a:pt x="11314" y="11619"/>
                    <a:pt x="11314" y="13281"/>
                  </a:cubicBezTo>
                  <a:cubicBezTo>
                    <a:pt x="11314" y="14942"/>
                    <a:pt x="11608" y="16604"/>
                    <a:pt x="12122" y="17102"/>
                  </a:cubicBezTo>
                  <a:cubicBezTo>
                    <a:pt x="12637" y="17601"/>
                    <a:pt x="13371" y="16936"/>
                    <a:pt x="14033" y="15939"/>
                  </a:cubicBezTo>
                  <a:cubicBezTo>
                    <a:pt x="14694" y="14942"/>
                    <a:pt x="15282" y="13613"/>
                    <a:pt x="15796" y="12284"/>
                  </a:cubicBezTo>
                  <a:cubicBezTo>
                    <a:pt x="16310" y="10954"/>
                    <a:pt x="16751" y="9625"/>
                    <a:pt x="16824" y="9791"/>
                  </a:cubicBezTo>
                  <a:cubicBezTo>
                    <a:pt x="16898" y="9958"/>
                    <a:pt x="16604" y="11619"/>
                    <a:pt x="16310" y="13447"/>
                  </a:cubicBezTo>
                  <a:cubicBezTo>
                    <a:pt x="16016" y="15274"/>
                    <a:pt x="15722" y="17268"/>
                    <a:pt x="15722" y="17268"/>
                  </a:cubicBezTo>
                  <a:cubicBezTo>
                    <a:pt x="15722" y="17268"/>
                    <a:pt x="16016" y="15274"/>
                    <a:pt x="16604" y="12948"/>
                  </a:cubicBezTo>
                  <a:cubicBezTo>
                    <a:pt x="17192" y="10622"/>
                    <a:pt x="18073" y="7964"/>
                    <a:pt x="18882" y="6468"/>
                  </a:cubicBezTo>
                  <a:cubicBezTo>
                    <a:pt x="19690" y="4973"/>
                    <a:pt x="20424" y="4641"/>
                    <a:pt x="20865" y="5471"/>
                  </a:cubicBezTo>
                  <a:cubicBezTo>
                    <a:pt x="21306" y="6302"/>
                    <a:pt x="21453" y="8296"/>
                    <a:pt x="21527" y="11121"/>
                  </a:cubicBezTo>
                  <a:cubicBezTo>
                    <a:pt x="21600" y="13945"/>
                    <a:pt x="21600" y="17601"/>
                    <a:pt x="21600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3255906" y="5781763"/>
              <a:ext cx="103245" cy="37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81" fill="norm" stroke="1" extrusionOk="0">
                  <a:moveTo>
                    <a:pt x="13295" y="0"/>
                  </a:moveTo>
                  <a:cubicBezTo>
                    <a:pt x="11567" y="2640"/>
                    <a:pt x="9839" y="5280"/>
                    <a:pt x="7463" y="8520"/>
                  </a:cubicBezTo>
                  <a:cubicBezTo>
                    <a:pt x="5087" y="11760"/>
                    <a:pt x="2063" y="15600"/>
                    <a:pt x="767" y="17880"/>
                  </a:cubicBezTo>
                  <a:cubicBezTo>
                    <a:pt x="-529" y="20160"/>
                    <a:pt x="-97" y="20880"/>
                    <a:pt x="1415" y="21240"/>
                  </a:cubicBezTo>
                  <a:cubicBezTo>
                    <a:pt x="2927" y="21600"/>
                    <a:pt x="5519" y="21600"/>
                    <a:pt x="8975" y="20940"/>
                  </a:cubicBezTo>
                  <a:cubicBezTo>
                    <a:pt x="12431" y="20280"/>
                    <a:pt x="16751" y="18960"/>
                    <a:pt x="21071" y="17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3232150" y="5946863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3956049" y="6023063"/>
              <a:ext cx="342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5840"/>
                    <a:pt x="8800" y="10080"/>
                    <a:pt x="12400" y="6480"/>
                  </a:cubicBezTo>
                  <a:cubicBezTo>
                    <a:pt x="16000" y="2880"/>
                    <a:pt x="188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4152899" y="5902413"/>
              <a:ext cx="38101" cy="35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0"/>
                  </a:moveTo>
                  <a:cubicBezTo>
                    <a:pt x="3600" y="3857"/>
                    <a:pt x="7200" y="7714"/>
                    <a:pt x="9600" y="10671"/>
                  </a:cubicBezTo>
                  <a:cubicBezTo>
                    <a:pt x="12000" y="13629"/>
                    <a:pt x="13200" y="15686"/>
                    <a:pt x="13800" y="17486"/>
                  </a:cubicBezTo>
                  <a:cubicBezTo>
                    <a:pt x="14400" y="19286"/>
                    <a:pt x="14400" y="20829"/>
                    <a:pt x="15600" y="21214"/>
                  </a:cubicBezTo>
                  <a:cubicBezTo>
                    <a:pt x="16800" y="21600"/>
                    <a:pt x="19200" y="20829"/>
                    <a:pt x="21600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4836747" y="5718263"/>
              <a:ext cx="35755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9938" y="0"/>
                  </a:moveTo>
                  <a:cubicBezTo>
                    <a:pt x="18287" y="1165"/>
                    <a:pt x="16635" y="2329"/>
                    <a:pt x="14665" y="3494"/>
                  </a:cubicBezTo>
                  <a:cubicBezTo>
                    <a:pt x="12696" y="4659"/>
                    <a:pt x="10409" y="5824"/>
                    <a:pt x="9011" y="6618"/>
                  </a:cubicBezTo>
                  <a:cubicBezTo>
                    <a:pt x="7614" y="7412"/>
                    <a:pt x="7105" y="7835"/>
                    <a:pt x="7105" y="8206"/>
                  </a:cubicBezTo>
                  <a:cubicBezTo>
                    <a:pt x="7105" y="8576"/>
                    <a:pt x="7614" y="8894"/>
                    <a:pt x="8757" y="9106"/>
                  </a:cubicBezTo>
                  <a:cubicBezTo>
                    <a:pt x="9901" y="9318"/>
                    <a:pt x="11679" y="9424"/>
                    <a:pt x="12823" y="9635"/>
                  </a:cubicBezTo>
                  <a:cubicBezTo>
                    <a:pt x="13967" y="9847"/>
                    <a:pt x="14475" y="10165"/>
                    <a:pt x="14602" y="10588"/>
                  </a:cubicBezTo>
                  <a:cubicBezTo>
                    <a:pt x="14729" y="11012"/>
                    <a:pt x="14475" y="11541"/>
                    <a:pt x="12759" y="12653"/>
                  </a:cubicBezTo>
                  <a:cubicBezTo>
                    <a:pt x="11044" y="13765"/>
                    <a:pt x="7868" y="15459"/>
                    <a:pt x="5517" y="16729"/>
                  </a:cubicBezTo>
                  <a:cubicBezTo>
                    <a:pt x="3167" y="18000"/>
                    <a:pt x="1642" y="18847"/>
                    <a:pt x="816" y="19535"/>
                  </a:cubicBezTo>
                  <a:cubicBezTo>
                    <a:pt x="-10" y="20224"/>
                    <a:pt x="-137" y="20753"/>
                    <a:pt x="117" y="21071"/>
                  </a:cubicBezTo>
                  <a:cubicBezTo>
                    <a:pt x="371" y="21388"/>
                    <a:pt x="1007" y="21494"/>
                    <a:pt x="3611" y="21441"/>
                  </a:cubicBezTo>
                  <a:cubicBezTo>
                    <a:pt x="6216" y="21388"/>
                    <a:pt x="10790" y="21176"/>
                    <a:pt x="14094" y="21176"/>
                  </a:cubicBezTo>
                  <a:cubicBezTo>
                    <a:pt x="17397" y="21176"/>
                    <a:pt x="19430" y="21388"/>
                    <a:pt x="214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4876800" y="6346913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4876799" y="6231390"/>
              <a:ext cx="69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273" y="4868"/>
                    <a:pt x="6545" y="-1303"/>
                    <a:pt x="10145" y="240"/>
                  </a:cubicBezTo>
                  <a:cubicBezTo>
                    <a:pt x="13745" y="1783"/>
                    <a:pt x="17673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4978400" y="6283413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4946649" y="6353263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5149850" y="6296113"/>
              <a:ext cx="1" cy="1143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4940299" y="5474846"/>
              <a:ext cx="127001" cy="14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1" fill="norm" stroke="1" extrusionOk="0">
                  <a:moveTo>
                    <a:pt x="0" y="7606"/>
                  </a:moveTo>
                  <a:cubicBezTo>
                    <a:pt x="360" y="10648"/>
                    <a:pt x="720" y="13690"/>
                    <a:pt x="900" y="16428"/>
                  </a:cubicBezTo>
                  <a:cubicBezTo>
                    <a:pt x="1080" y="19166"/>
                    <a:pt x="1080" y="21600"/>
                    <a:pt x="1080" y="20839"/>
                  </a:cubicBezTo>
                  <a:cubicBezTo>
                    <a:pt x="1080" y="20079"/>
                    <a:pt x="1080" y="16124"/>
                    <a:pt x="1800" y="12625"/>
                  </a:cubicBezTo>
                  <a:cubicBezTo>
                    <a:pt x="2520" y="9127"/>
                    <a:pt x="3960" y="6085"/>
                    <a:pt x="6840" y="3803"/>
                  </a:cubicBezTo>
                  <a:cubicBezTo>
                    <a:pt x="9720" y="1521"/>
                    <a:pt x="14040" y="0"/>
                    <a:pt x="16740" y="0"/>
                  </a:cubicBezTo>
                  <a:cubicBezTo>
                    <a:pt x="19440" y="0"/>
                    <a:pt x="20520" y="1521"/>
                    <a:pt x="21060" y="4259"/>
                  </a:cubicBezTo>
                  <a:cubicBezTo>
                    <a:pt x="21600" y="6997"/>
                    <a:pt x="21600" y="10952"/>
                    <a:pt x="21600" y="14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5448299" y="5953213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21600"/>
                    <a:pt x="12000" y="21600"/>
                    <a:pt x="15600" y="18000"/>
                  </a:cubicBezTo>
                  <a:cubicBezTo>
                    <a:pt x="19200" y="14400"/>
                    <a:pt x="20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5932427" y="5633269"/>
              <a:ext cx="119123" cy="28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64" fill="norm" stroke="1" extrusionOk="0">
                  <a:moveTo>
                    <a:pt x="18725" y="186"/>
                  </a:moveTo>
                  <a:cubicBezTo>
                    <a:pt x="16862" y="25"/>
                    <a:pt x="15000" y="-136"/>
                    <a:pt x="13138" y="186"/>
                  </a:cubicBezTo>
                  <a:cubicBezTo>
                    <a:pt x="11276" y="509"/>
                    <a:pt x="9414" y="1315"/>
                    <a:pt x="6993" y="3894"/>
                  </a:cubicBezTo>
                  <a:cubicBezTo>
                    <a:pt x="4573" y="6473"/>
                    <a:pt x="1593" y="10825"/>
                    <a:pt x="476" y="13807"/>
                  </a:cubicBezTo>
                  <a:cubicBezTo>
                    <a:pt x="-641" y="16789"/>
                    <a:pt x="104" y="18401"/>
                    <a:pt x="3828" y="19449"/>
                  </a:cubicBezTo>
                  <a:cubicBezTo>
                    <a:pt x="7552" y="20497"/>
                    <a:pt x="14256" y="20980"/>
                    <a:pt x="20959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6115050" y="5635713"/>
              <a:ext cx="1841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3200"/>
                    <a:pt x="5462" y="6400"/>
                    <a:pt x="7821" y="9200"/>
                  </a:cubicBezTo>
                  <a:cubicBezTo>
                    <a:pt x="10179" y="12000"/>
                    <a:pt x="12166" y="14400"/>
                    <a:pt x="14400" y="16400"/>
                  </a:cubicBezTo>
                  <a:cubicBezTo>
                    <a:pt x="16634" y="18400"/>
                    <a:pt x="19117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6254749" y="5610313"/>
              <a:ext cx="889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178"/>
                    <a:pt x="15429" y="2356"/>
                    <a:pt x="12343" y="4909"/>
                  </a:cubicBezTo>
                  <a:cubicBezTo>
                    <a:pt x="9257" y="7462"/>
                    <a:pt x="6171" y="11389"/>
                    <a:pt x="3857" y="14138"/>
                  </a:cubicBezTo>
                  <a:cubicBezTo>
                    <a:pt x="1543" y="16887"/>
                    <a:pt x="0" y="18458"/>
                    <a:pt x="0" y="19505"/>
                  </a:cubicBezTo>
                  <a:cubicBezTo>
                    <a:pt x="0" y="20553"/>
                    <a:pt x="1543" y="21076"/>
                    <a:pt x="30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6356350" y="5883363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6394450" y="5743663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6496049" y="5807163"/>
              <a:ext cx="2286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6904826" y="5608585"/>
              <a:ext cx="137324" cy="32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35" fill="norm" stroke="1" extrusionOk="0">
                  <a:moveTo>
                    <a:pt x="21233" y="114"/>
                  </a:moveTo>
                  <a:cubicBezTo>
                    <a:pt x="18615" y="-26"/>
                    <a:pt x="15997" y="-165"/>
                    <a:pt x="13215" y="532"/>
                  </a:cubicBezTo>
                  <a:cubicBezTo>
                    <a:pt x="10433" y="1229"/>
                    <a:pt x="7488" y="2761"/>
                    <a:pt x="5033" y="4921"/>
                  </a:cubicBezTo>
                  <a:cubicBezTo>
                    <a:pt x="2578" y="7081"/>
                    <a:pt x="615" y="9869"/>
                    <a:pt x="124" y="12168"/>
                  </a:cubicBezTo>
                  <a:cubicBezTo>
                    <a:pt x="-367" y="14467"/>
                    <a:pt x="615" y="16279"/>
                    <a:pt x="2906" y="17742"/>
                  </a:cubicBezTo>
                  <a:cubicBezTo>
                    <a:pt x="5197" y="19205"/>
                    <a:pt x="8797" y="20320"/>
                    <a:pt x="12397" y="2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7054850" y="5596100"/>
              <a:ext cx="152945" cy="41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59" fill="norm" stroke="1" extrusionOk="0">
                  <a:moveTo>
                    <a:pt x="0" y="21459"/>
                  </a:moveTo>
                  <a:cubicBezTo>
                    <a:pt x="1184" y="19485"/>
                    <a:pt x="2367" y="17512"/>
                    <a:pt x="3255" y="15154"/>
                  </a:cubicBezTo>
                  <a:cubicBezTo>
                    <a:pt x="4142" y="12797"/>
                    <a:pt x="4734" y="10056"/>
                    <a:pt x="5622" y="7918"/>
                  </a:cubicBezTo>
                  <a:cubicBezTo>
                    <a:pt x="6510" y="5780"/>
                    <a:pt x="7693" y="4245"/>
                    <a:pt x="9025" y="3039"/>
                  </a:cubicBezTo>
                  <a:cubicBezTo>
                    <a:pt x="10356" y="1833"/>
                    <a:pt x="11836" y="955"/>
                    <a:pt x="13315" y="462"/>
                  </a:cubicBezTo>
                  <a:cubicBezTo>
                    <a:pt x="14795" y="-31"/>
                    <a:pt x="16274" y="-141"/>
                    <a:pt x="17605" y="188"/>
                  </a:cubicBezTo>
                  <a:cubicBezTo>
                    <a:pt x="18937" y="517"/>
                    <a:pt x="20121" y="1284"/>
                    <a:pt x="20712" y="2216"/>
                  </a:cubicBezTo>
                  <a:cubicBezTo>
                    <a:pt x="21304" y="3148"/>
                    <a:pt x="21304" y="4245"/>
                    <a:pt x="21008" y="5067"/>
                  </a:cubicBezTo>
                  <a:cubicBezTo>
                    <a:pt x="20712" y="5889"/>
                    <a:pt x="20121" y="6438"/>
                    <a:pt x="19233" y="6931"/>
                  </a:cubicBezTo>
                  <a:cubicBezTo>
                    <a:pt x="18345" y="7424"/>
                    <a:pt x="17162" y="7863"/>
                    <a:pt x="17310" y="8082"/>
                  </a:cubicBezTo>
                  <a:cubicBezTo>
                    <a:pt x="17458" y="8302"/>
                    <a:pt x="18937" y="8302"/>
                    <a:pt x="19973" y="8631"/>
                  </a:cubicBezTo>
                  <a:cubicBezTo>
                    <a:pt x="21008" y="8960"/>
                    <a:pt x="21600" y="9617"/>
                    <a:pt x="21304" y="10440"/>
                  </a:cubicBezTo>
                  <a:cubicBezTo>
                    <a:pt x="21008" y="11262"/>
                    <a:pt x="19825" y="12249"/>
                    <a:pt x="18493" y="12907"/>
                  </a:cubicBezTo>
                  <a:cubicBezTo>
                    <a:pt x="17162" y="13565"/>
                    <a:pt x="15682" y="13894"/>
                    <a:pt x="14942" y="13948"/>
                  </a:cubicBezTo>
                  <a:cubicBezTo>
                    <a:pt x="14203" y="14003"/>
                    <a:pt x="14203" y="13784"/>
                    <a:pt x="14203" y="13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7282899" y="5781763"/>
              <a:ext cx="37858" cy="75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333" fill="norm" stroke="1" extrusionOk="0">
                  <a:moveTo>
                    <a:pt x="17348" y="1800"/>
                  </a:moveTo>
                  <a:cubicBezTo>
                    <a:pt x="12801" y="4200"/>
                    <a:pt x="8254" y="6600"/>
                    <a:pt x="4843" y="9300"/>
                  </a:cubicBezTo>
                  <a:cubicBezTo>
                    <a:pt x="1433" y="12000"/>
                    <a:pt x="-841" y="15000"/>
                    <a:pt x="296" y="17400"/>
                  </a:cubicBezTo>
                  <a:cubicBezTo>
                    <a:pt x="1433" y="19800"/>
                    <a:pt x="5980" y="21600"/>
                    <a:pt x="9959" y="21300"/>
                  </a:cubicBezTo>
                  <a:cubicBezTo>
                    <a:pt x="13938" y="21000"/>
                    <a:pt x="17348" y="18600"/>
                    <a:pt x="19054" y="15900"/>
                  </a:cubicBezTo>
                  <a:cubicBezTo>
                    <a:pt x="20759" y="13200"/>
                    <a:pt x="20759" y="10200"/>
                    <a:pt x="19054" y="7500"/>
                  </a:cubicBezTo>
                  <a:cubicBezTo>
                    <a:pt x="17348" y="4800"/>
                    <a:pt x="13938" y="2400"/>
                    <a:pt x="12233" y="1200"/>
                  </a:cubicBezTo>
                  <a:cubicBezTo>
                    <a:pt x="10527" y="0"/>
                    <a:pt x="10527" y="0"/>
                    <a:pt x="105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7385050" y="5756363"/>
              <a:ext cx="133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4400"/>
                    <a:pt x="7543" y="7200"/>
                    <a:pt x="11143" y="3600"/>
                  </a:cubicBezTo>
                  <a:cubicBezTo>
                    <a:pt x="14743" y="0"/>
                    <a:pt x="181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7429500" y="5724613"/>
              <a:ext cx="444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7537450" y="5570055"/>
              <a:ext cx="174378" cy="45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3" fill="norm" stroke="1" extrusionOk="0">
                  <a:moveTo>
                    <a:pt x="0" y="21503"/>
                  </a:moveTo>
                  <a:cubicBezTo>
                    <a:pt x="781" y="20215"/>
                    <a:pt x="1561" y="18927"/>
                    <a:pt x="2212" y="16697"/>
                  </a:cubicBezTo>
                  <a:cubicBezTo>
                    <a:pt x="2863" y="14468"/>
                    <a:pt x="3383" y="11297"/>
                    <a:pt x="4294" y="8672"/>
                  </a:cubicBezTo>
                  <a:cubicBezTo>
                    <a:pt x="5205" y="6046"/>
                    <a:pt x="6506" y="3965"/>
                    <a:pt x="7807" y="2628"/>
                  </a:cubicBezTo>
                  <a:cubicBezTo>
                    <a:pt x="9108" y="1290"/>
                    <a:pt x="10410" y="696"/>
                    <a:pt x="11711" y="349"/>
                  </a:cubicBezTo>
                  <a:cubicBezTo>
                    <a:pt x="13012" y="2"/>
                    <a:pt x="14313" y="-97"/>
                    <a:pt x="15354" y="101"/>
                  </a:cubicBezTo>
                  <a:cubicBezTo>
                    <a:pt x="16395" y="299"/>
                    <a:pt x="17176" y="795"/>
                    <a:pt x="17696" y="1587"/>
                  </a:cubicBezTo>
                  <a:cubicBezTo>
                    <a:pt x="18217" y="2380"/>
                    <a:pt x="18477" y="3470"/>
                    <a:pt x="18607" y="4263"/>
                  </a:cubicBezTo>
                  <a:cubicBezTo>
                    <a:pt x="18737" y="5055"/>
                    <a:pt x="18737" y="5551"/>
                    <a:pt x="17957" y="5997"/>
                  </a:cubicBezTo>
                  <a:cubicBezTo>
                    <a:pt x="17176" y="6442"/>
                    <a:pt x="15614" y="6839"/>
                    <a:pt x="15484" y="7136"/>
                  </a:cubicBezTo>
                  <a:cubicBezTo>
                    <a:pt x="15354" y="7433"/>
                    <a:pt x="16655" y="7631"/>
                    <a:pt x="17827" y="7929"/>
                  </a:cubicBezTo>
                  <a:cubicBezTo>
                    <a:pt x="18998" y="8226"/>
                    <a:pt x="20039" y="8622"/>
                    <a:pt x="20689" y="9068"/>
                  </a:cubicBezTo>
                  <a:cubicBezTo>
                    <a:pt x="21340" y="9514"/>
                    <a:pt x="21600" y="10009"/>
                    <a:pt x="21340" y="10455"/>
                  </a:cubicBezTo>
                  <a:cubicBezTo>
                    <a:pt x="21080" y="10901"/>
                    <a:pt x="20299" y="11297"/>
                    <a:pt x="18607" y="11496"/>
                  </a:cubicBezTo>
                  <a:cubicBezTo>
                    <a:pt x="16916" y="11694"/>
                    <a:pt x="14313" y="11694"/>
                    <a:pt x="11711" y="11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7804150" y="5743663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7842250" y="5591263"/>
              <a:ext cx="1841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34" y="973"/>
                    <a:pt x="4469" y="1946"/>
                    <a:pt x="7076" y="4281"/>
                  </a:cubicBezTo>
                  <a:cubicBezTo>
                    <a:pt x="9683" y="6616"/>
                    <a:pt x="12662" y="10314"/>
                    <a:pt x="15145" y="13427"/>
                  </a:cubicBezTo>
                  <a:cubicBezTo>
                    <a:pt x="17628" y="16541"/>
                    <a:pt x="19614" y="1907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7903633" y="5584913"/>
              <a:ext cx="12276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1234" y="0"/>
                  </a:moveTo>
                  <a:cubicBezTo>
                    <a:pt x="16475" y="3600"/>
                    <a:pt x="11715" y="7200"/>
                    <a:pt x="8054" y="10371"/>
                  </a:cubicBezTo>
                  <a:cubicBezTo>
                    <a:pt x="4393" y="13543"/>
                    <a:pt x="1831" y="16286"/>
                    <a:pt x="732" y="18086"/>
                  </a:cubicBezTo>
                  <a:cubicBezTo>
                    <a:pt x="-366" y="19886"/>
                    <a:pt x="0" y="20743"/>
                    <a:pt x="3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8045450" y="5781763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8070850" y="5667463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8172450" y="5553163"/>
              <a:ext cx="75655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600" fill="norm" stroke="1" extrusionOk="0">
                  <a:moveTo>
                    <a:pt x="0" y="0"/>
                  </a:moveTo>
                  <a:cubicBezTo>
                    <a:pt x="6422" y="1685"/>
                    <a:pt x="12843" y="3370"/>
                    <a:pt x="16638" y="5745"/>
                  </a:cubicBezTo>
                  <a:cubicBezTo>
                    <a:pt x="20432" y="8119"/>
                    <a:pt x="21600" y="11183"/>
                    <a:pt x="20432" y="13787"/>
                  </a:cubicBezTo>
                  <a:cubicBezTo>
                    <a:pt x="19265" y="16391"/>
                    <a:pt x="15762" y="18536"/>
                    <a:pt x="12551" y="19762"/>
                  </a:cubicBezTo>
                  <a:cubicBezTo>
                    <a:pt x="9341" y="20987"/>
                    <a:pt x="6422" y="21294"/>
                    <a:pt x="35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8280400" y="5584913"/>
              <a:ext cx="6813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3927" y="0"/>
                  </a:moveTo>
                  <a:cubicBezTo>
                    <a:pt x="7200" y="167"/>
                    <a:pt x="10473" y="335"/>
                    <a:pt x="13745" y="1674"/>
                  </a:cubicBezTo>
                  <a:cubicBezTo>
                    <a:pt x="17018" y="3014"/>
                    <a:pt x="20291" y="5526"/>
                    <a:pt x="20945" y="8540"/>
                  </a:cubicBezTo>
                  <a:cubicBezTo>
                    <a:pt x="21600" y="11553"/>
                    <a:pt x="19636" y="15070"/>
                    <a:pt x="15709" y="17330"/>
                  </a:cubicBezTo>
                  <a:cubicBezTo>
                    <a:pt x="11782" y="19591"/>
                    <a:pt x="5891" y="205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8394700" y="5448885"/>
              <a:ext cx="158750" cy="13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421"/>
                  </a:moveTo>
                  <a:cubicBezTo>
                    <a:pt x="1440" y="88"/>
                    <a:pt x="2880" y="-244"/>
                    <a:pt x="4752" y="254"/>
                  </a:cubicBezTo>
                  <a:cubicBezTo>
                    <a:pt x="6624" y="753"/>
                    <a:pt x="8928" y="2082"/>
                    <a:pt x="9792" y="3578"/>
                  </a:cubicBezTo>
                  <a:cubicBezTo>
                    <a:pt x="10656" y="5073"/>
                    <a:pt x="10080" y="6734"/>
                    <a:pt x="9360" y="8230"/>
                  </a:cubicBezTo>
                  <a:cubicBezTo>
                    <a:pt x="8640" y="9725"/>
                    <a:pt x="7776" y="11054"/>
                    <a:pt x="6912" y="12550"/>
                  </a:cubicBezTo>
                  <a:cubicBezTo>
                    <a:pt x="6048" y="14045"/>
                    <a:pt x="5184" y="15707"/>
                    <a:pt x="5760" y="16870"/>
                  </a:cubicBezTo>
                  <a:cubicBezTo>
                    <a:pt x="6336" y="18033"/>
                    <a:pt x="8352" y="18698"/>
                    <a:pt x="11232" y="19362"/>
                  </a:cubicBezTo>
                  <a:cubicBezTo>
                    <a:pt x="14112" y="20027"/>
                    <a:pt x="17856" y="20691"/>
                    <a:pt x="21600" y="21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6064250" y="6036027"/>
              <a:ext cx="1562100" cy="6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20017"/>
                  </a:moveTo>
                  <a:cubicBezTo>
                    <a:pt x="849" y="20762"/>
                    <a:pt x="1698" y="21507"/>
                    <a:pt x="2649" y="21507"/>
                  </a:cubicBezTo>
                  <a:cubicBezTo>
                    <a:pt x="3600" y="21507"/>
                    <a:pt x="4654" y="20762"/>
                    <a:pt x="5795" y="19273"/>
                  </a:cubicBezTo>
                  <a:cubicBezTo>
                    <a:pt x="6937" y="17783"/>
                    <a:pt x="8166" y="15548"/>
                    <a:pt x="9322" y="13686"/>
                  </a:cubicBezTo>
                  <a:cubicBezTo>
                    <a:pt x="10478" y="11824"/>
                    <a:pt x="11561" y="10335"/>
                    <a:pt x="12673" y="8473"/>
                  </a:cubicBezTo>
                  <a:cubicBezTo>
                    <a:pt x="13785" y="6610"/>
                    <a:pt x="14927" y="4376"/>
                    <a:pt x="16054" y="2886"/>
                  </a:cubicBezTo>
                  <a:cubicBezTo>
                    <a:pt x="17180" y="1397"/>
                    <a:pt x="18293" y="652"/>
                    <a:pt x="19156" y="279"/>
                  </a:cubicBezTo>
                  <a:cubicBezTo>
                    <a:pt x="20020" y="-93"/>
                    <a:pt x="20634" y="-93"/>
                    <a:pt x="21029" y="279"/>
                  </a:cubicBezTo>
                  <a:cubicBezTo>
                    <a:pt x="21424" y="652"/>
                    <a:pt x="21600" y="1397"/>
                    <a:pt x="21600" y="2886"/>
                  </a:cubicBezTo>
                  <a:cubicBezTo>
                    <a:pt x="21600" y="4376"/>
                    <a:pt x="21424" y="6610"/>
                    <a:pt x="21249" y="8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6553200" y="6209330"/>
              <a:ext cx="266700" cy="20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5731"/>
                  </a:moveTo>
                  <a:cubicBezTo>
                    <a:pt x="1886" y="3967"/>
                    <a:pt x="3771" y="2204"/>
                    <a:pt x="5829" y="1212"/>
                  </a:cubicBezTo>
                  <a:cubicBezTo>
                    <a:pt x="7886" y="220"/>
                    <a:pt x="10114" y="0"/>
                    <a:pt x="11743" y="0"/>
                  </a:cubicBezTo>
                  <a:cubicBezTo>
                    <a:pt x="13371" y="0"/>
                    <a:pt x="14400" y="220"/>
                    <a:pt x="14829" y="1543"/>
                  </a:cubicBezTo>
                  <a:cubicBezTo>
                    <a:pt x="15257" y="2865"/>
                    <a:pt x="15086" y="5290"/>
                    <a:pt x="13886" y="7935"/>
                  </a:cubicBezTo>
                  <a:cubicBezTo>
                    <a:pt x="12686" y="10580"/>
                    <a:pt x="10457" y="13445"/>
                    <a:pt x="9000" y="15208"/>
                  </a:cubicBezTo>
                  <a:cubicBezTo>
                    <a:pt x="7543" y="16971"/>
                    <a:pt x="6857" y="17633"/>
                    <a:pt x="6343" y="18514"/>
                  </a:cubicBezTo>
                  <a:cubicBezTo>
                    <a:pt x="5829" y="19396"/>
                    <a:pt x="5486" y="20498"/>
                    <a:pt x="5914" y="21049"/>
                  </a:cubicBezTo>
                  <a:cubicBezTo>
                    <a:pt x="6343" y="21600"/>
                    <a:pt x="7543" y="21600"/>
                    <a:pt x="10286" y="21049"/>
                  </a:cubicBezTo>
                  <a:cubicBezTo>
                    <a:pt x="13029" y="20498"/>
                    <a:pt x="17314" y="19396"/>
                    <a:pt x="21600" y="18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6827804" y="6308813"/>
              <a:ext cx="360397" cy="14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15" fill="norm" stroke="1" extrusionOk="0">
                  <a:moveTo>
                    <a:pt x="5591" y="1825"/>
                  </a:moveTo>
                  <a:cubicBezTo>
                    <a:pt x="4707" y="6997"/>
                    <a:pt x="3823" y="12169"/>
                    <a:pt x="3191" y="15363"/>
                  </a:cubicBezTo>
                  <a:cubicBezTo>
                    <a:pt x="2560" y="18558"/>
                    <a:pt x="2181" y="19775"/>
                    <a:pt x="1675" y="20535"/>
                  </a:cubicBezTo>
                  <a:cubicBezTo>
                    <a:pt x="1170" y="21296"/>
                    <a:pt x="539" y="21600"/>
                    <a:pt x="223" y="20992"/>
                  </a:cubicBezTo>
                  <a:cubicBezTo>
                    <a:pt x="-93" y="20383"/>
                    <a:pt x="-93" y="18862"/>
                    <a:pt x="349" y="16124"/>
                  </a:cubicBezTo>
                  <a:cubicBezTo>
                    <a:pt x="791" y="13386"/>
                    <a:pt x="1675" y="9431"/>
                    <a:pt x="4075" y="6541"/>
                  </a:cubicBezTo>
                  <a:cubicBezTo>
                    <a:pt x="6475" y="3651"/>
                    <a:pt x="10391" y="1825"/>
                    <a:pt x="13549" y="913"/>
                  </a:cubicBezTo>
                  <a:cubicBezTo>
                    <a:pt x="16707" y="0"/>
                    <a:pt x="19107" y="0"/>
                    <a:pt x="215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7245350" y="6181813"/>
              <a:ext cx="1714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1067" y="1271"/>
                    <a:pt x="2133" y="0"/>
                    <a:pt x="4267" y="0"/>
                  </a:cubicBezTo>
                  <a:cubicBezTo>
                    <a:pt x="6400" y="0"/>
                    <a:pt x="9600" y="1271"/>
                    <a:pt x="11600" y="2753"/>
                  </a:cubicBezTo>
                  <a:cubicBezTo>
                    <a:pt x="13600" y="4235"/>
                    <a:pt x="14400" y="5929"/>
                    <a:pt x="14400" y="7624"/>
                  </a:cubicBezTo>
                  <a:cubicBezTo>
                    <a:pt x="14400" y="9318"/>
                    <a:pt x="13600" y="11012"/>
                    <a:pt x="12533" y="12494"/>
                  </a:cubicBezTo>
                  <a:cubicBezTo>
                    <a:pt x="11467" y="13976"/>
                    <a:pt x="10133" y="15247"/>
                    <a:pt x="8800" y="16729"/>
                  </a:cubicBezTo>
                  <a:cubicBezTo>
                    <a:pt x="7467" y="18212"/>
                    <a:pt x="6133" y="19906"/>
                    <a:pt x="6800" y="20753"/>
                  </a:cubicBezTo>
                  <a:cubicBezTo>
                    <a:pt x="7467" y="21600"/>
                    <a:pt x="10133" y="21600"/>
                    <a:pt x="12933" y="21600"/>
                  </a:cubicBezTo>
                  <a:cubicBezTo>
                    <a:pt x="15733" y="21600"/>
                    <a:pt x="1866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0" y="6410883"/>
              <a:ext cx="1205365" cy="17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41" fill="norm" stroke="1" extrusionOk="0">
                  <a:moveTo>
                    <a:pt x="0" y="21541"/>
                  </a:moveTo>
                  <a:cubicBezTo>
                    <a:pt x="38" y="20208"/>
                    <a:pt x="76" y="18874"/>
                    <a:pt x="473" y="17541"/>
                  </a:cubicBezTo>
                  <a:cubicBezTo>
                    <a:pt x="870" y="16208"/>
                    <a:pt x="1627" y="14874"/>
                    <a:pt x="2629" y="13674"/>
                  </a:cubicBezTo>
                  <a:cubicBezTo>
                    <a:pt x="3632" y="12474"/>
                    <a:pt x="4880" y="11408"/>
                    <a:pt x="6166" y="10341"/>
                  </a:cubicBezTo>
                  <a:cubicBezTo>
                    <a:pt x="7452" y="9274"/>
                    <a:pt x="8776" y="8208"/>
                    <a:pt x="10251" y="7008"/>
                  </a:cubicBezTo>
                  <a:cubicBezTo>
                    <a:pt x="11727" y="5808"/>
                    <a:pt x="13353" y="4474"/>
                    <a:pt x="14923" y="3274"/>
                  </a:cubicBezTo>
                  <a:cubicBezTo>
                    <a:pt x="16493" y="2074"/>
                    <a:pt x="18006" y="1008"/>
                    <a:pt x="18971" y="474"/>
                  </a:cubicBezTo>
                  <a:cubicBezTo>
                    <a:pt x="19936" y="-59"/>
                    <a:pt x="20352" y="-59"/>
                    <a:pt x="20711" y="74"/>
                  </a:cubicBezTo>
                  <a:cubicBezTo>
                    <a:pt x="21070" y="208"/>
                    <a:pt x="21373" y="474"/>
                    <a:pt x="21487" y="1274"/>
                  </a:cubicBezTo>
                  <a:cubicBezTo>
                    <a:pt x="21600" y="2074"/>
                    <a:pt x="21524" y="3408"/>
                    <a:pt x="21392" y="4474"/>
                  </a:cubicBezTo>
                  <a:cubicBezTo>
                    <a:pt x="21260" y="5541"/>
                    <a:pt x="21070" y="6341"/>
                    <a:pt x="20881" y="7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24270" y="6581863"/>
              <a:ext cx="112508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2092" y="21600"/>
                  </a:moveTo>
                  <a:cubicBezTo>
                    <a:pt x="1564" y="20000"/>
                    <a:pt x="1037" y="18400"/>
                    <a:pt x="651" y="17200"/>
                  </a:cubicBezTo>
                  <a:cubicBezTo>
                    <a:pt x="265" y="16000"/>
                    <a:pt x="22" y="15200"/>
                    <a:pt x="1" y="14600"/>
                  </a:cubicBezTo>
                  <a:cubicBezTo>
                    <a:pt x="-19" y="14000"/>
                    <a:pt x="184" y="13600"/>
                    <a:pt x="895" y="13000"/>
                  </a:cubicBezTo>
                  <a:cubicBezTo>
                    <a:pt x="1605" y="12400"/>
                    <a:pt x="2823" y="11600"/>
                    <a:pt x="4163" y="10400"/>
                  </a:cubicBezTo>
                  <a:cubicBezTo>
                    <a:pt x="5503" y="9200"/>
                    <a:pt x="6964" y="7600"/>
                    <a:pt x="8528" y="6000"/>
                  </a:cubicBezTo>
                  <a:cubicBezTo>
                    <a:pt x="10091" y="4400"/>
                    <a:pt x="11755" y="2800"/>
                    <a:pt x="13481" y="1800"/>
                  </a:cubicBezTo>
                  <a:cubicBezTo>
                    <a:pt x="15207" y="800"/>
                    <a:pt x="16993" y="400"/>
                    <a:pt x="18353" y="200"/>
                  </a:cubicBezTo>
                  <a:cubicBezTo>
                    <a:pt x="19713" y="0"/>
                    <a:pt x="20647" y="0"/>
                    <a:pt x="215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1739900" y="6979650"/>
              <a:ext cx="2921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322" y="12793"/>
                    <a:pt x="10643" y="5170"/>
                    <a:pt x="14243" y="1993"/>
                  </a:cubicBezTo>
                  <a:cubicBezTo>
                    <a:pt x="17843" y="-1183"/>
                    <a:pt x="19722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1774735" y="7064463"/>
              <a:ext cx="276315" cy="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267" fill="norm" stroke="1" extrusionOk="0">
                  <a:moveTo>
                    <a:pt x="1244" y="16971"/>
                  </a:moveTo>
                  <a:cubicBezTo>
                    <a:pt x="585" y="18514"/>
                    <a:pt x="-75" y="20057"/>
                    <a:pt x="7" y="20829"/>
                  </a:cubicBezTo>
                  <a:cubicBezTo>
                    <a:pt x="90" y="21600"/>
                    <a:pt x="914" y="21600"/>
                    <a:pt x="3965" y="18771"/>
                  </a:cubicBezTo>
                  <a:cubicBezTo>
                    <a:pt x="7015" y="15943"/>
                    <a:pt x="12291" y="10286"/>
                    <a:pt x="15589" y="6686"/>
                  </a:cubicBezTo>
                  <a:cubicBezTo>
                    <a:pt x="18887" y="3086"/>
                    <a:pt x="20206" y="1543"/>
                    <a:pt x="215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2051049" y="6893013"/>
              <a:ext cx="185523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0" y="0"/>
                  </a:moveTo>
                  <a:cubicBezTo>
                    <a:pt x="5582" y="1172"/>
                    <a:pt x="11164" y="2344"/>
                    <a:pt x="15169" y="4186"/>
                  </a:cubicBezTo>
                  <a:cubicBezTo>
                    <a:pt x="19173" y="6028"/>
                    <a:pt x="21600" y="8540"/>
                    <a:pt x="21236" y="11553"/>
                  </a:cubicBezTo>
                  <a:cubicBezTo>
                    <a:pt x="20872" y="14567"/>
                    <a:pt x="17717" y="18084"/>
                    <a:pt x="145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8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229404" y="6070968"/>
              <a:ext cx="1463638" cy="519763"/>
            </a:xfrm>
            <a:prstGeom prst="rect">
              <a:avLst/>
            </a:prstGeom>
            <a:effectLst/>
          </p:spPr>
        </p:pic>
        <p:sp>
          <p:nvSpPr>
            <p:cNvPr id="1986" name="Line"/>
            <p:cNvSpPr/>
            <p:nvPr/>
          </p:nvSpPr>
          <p:spPr>
            <a:xfrm>
              <a:off x="2660649" y="6997021"/>
              <a:ext cx="171451" cy="15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5720"/>
                  </a:moveTo>
                  <a:cubicBezTo>
                    <a:pt x="800" y="8600"/>
                    <a:pt x="1600" y="11480"/>
                    <a:pt x="1867" y="14072"/>
                  </a:cubicBezTo>
                  <a:cubicBezTo>
                    <a:pt x="2133" y="16664"/>
                    <a:pt x="1867" y="18968"/>
                    <a:pt x="1600" y="19400"/>
                  </a:cubicBezTo>
                  <a:cubicBezTo>
                    <a:pt x="1333" y="19832"/>
                    <a:pt x="1067" y="18392"/>
                    <a:pt x="1600" y="15080"/>
                  </a:cubicBezTo>
                  <a:cubicBezTo>
                    <a:pt x="2133" y="11768"/>
                    <a:pt x="3467" y="6584"/>
                    <a:pt x="4667" y="3560"/>
                  </a:cubicBezTo>
                  <a:cubicBezTo>
                    <a:pt x="5867" y="536"/>
                    <a:pt x="6933" y="-328"/>
                    <a:pt x="7733" y="104"/>
                  </a:cubicBezTo>
                  <a:cubicBezTo>
                    <a:pt x="8533" y="536"/>
                    <a:pt x="9067" y="2264"/>
                    <a:pt x="9333" y="4856"/>
                  </a:cubicBezTo>
                  <a:cubicBezTo>
                    <a:pt x="9600" y="7448"/>
                    <a:pt x="9600" y="10904"/>
                    <a:pt x="9467" y="13352"/>
                  </a:cubicBezTo>
                  <a:cubicBezTo>
                    <a:pt x="9333" y="15800"/>
                    <a:pt x="9067" y="17240"/>
                    <a:pt x="9200" y="16952"/>
                  </a:cubicBezTo>
                  <a:cubicBezTo>
                    <a:pt x="9333" y="16664"/>
                    <a:pt x="9867" y="14648"/>
                    <a:pt x="11067" y="12632"/>
                  </a:cubicBezTo>
                  <a:cubicBezTo>
                    <a:pt x="12267" y="10616"/>
                    <a:pt x="14133" y="8600"/>
                    <a:pt x="15733" y="7592"/>
                  </a:cubicBezTo>
                  <a:cubicBezTo>
                    <a:pt x="17333" y="6584"/>
                    <a:pt x="18667" y="6584"/>
                    <a:pt x="19600" y="7304"/>
                  </a:cubicBezTo>
                  <a:cubicBezTo>
                    <a:pt x="20533" y="8024"/>
                    <a:pt x="21067" y="9464"/>
                    <a:pt x="21333" y="11912"/>
                  </a:cubicBezTo>
                  <a:cubicBezTo>
                    <a:pt x="21600" y="14360"/>
                    <a:pt x="21600" y="17816"/>
                    <a:pt x="21600" y="21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2882900" y="7039063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2895600" y="6962863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2978150" y="6988388"/>
              <a:ext cx="133350" cy="13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6" fill="norm" stroke="1" extrusionOk="0">
                  <a:moveTo>
                    <a:pt x="0" y="4965"/>
                  </a:moveTo>
                  <a:cubicBezTo>
                    <a:pt x="343" y="11611"/>
                    <a:pt x="686" y="18258"/>
                    <a:pt x="1886" y="17759"/>
                  </a:cubicBezTo>
                  <a:cubicBezTo>
                    <a:pt x="3086" y="17261"/>
                    <a:pt x="5143" y="9618"/>
                    <a:pt x="7200" y="5131"/>
                  </a:cubicBezTo>
                  <a:cubicBezTo>
                    <a:pt x="9257" y="645"/>
                    <a:pt x="11314" y="-684"/>
                    <a:pt x="13543" y="313"/>
                  </a:cubicBezTo>
                  <a:cubicBezTo>
                    <a:pt x="15771" y="1310"/>
                    <a:pt x="18171" y="4633"/>
                    <a:pt x="19543" y="8454"/>
                  </a:cubicBezTo>
                  <a:cubicBezTo>
                    <a:pt x="20914" y="12276"/>
                    <a:pt x="21257" y="16596"/>
                    <a:pt x="21600" y="20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3558954" y="6854913"/>
              <a:ext cx="85946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20882" y="720"/>
                  </a:moveTo>
                  <a:cubicBezTo>
                    <a:pt x="18825" y="360"/>
                    <a:pt x="16768" y="0"/>
                    <a:pt x="14711" y="0"/>
                  </a:cubicBezTo>
                  <a:cubicBezTo>
                    <a:pt x="12653" y="0"/>
                    <a:pt x="10596" y="360"/>
                    <a:pt x="7768" y="1920"/>
                  </a:cubicBezTo>
                  <a:cubicBezTo>
                    <a:pt x="4939" y="3480"/>
                    <a:pt x="1339" y="6240"/>
                    <a:pt x="311" y="9360"/>
                  </a:cubicBezTo>
                  <a:cubicBezTo>
                    <a:pt x="-718" y="12480"/>
                    <a:pt x="825" y="15960"/>
                    <a:pt x="4682" y="18060"/>
                  </a:cubicBezTo>
                  <a:cubicBezTo>
                    <a:pt x="8539" y="20160"/>
                    <a:pt x="14711" y="20880"/>
                    <a:pt x="208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3740150" y="6924763"/>
              <a:ext cx="1778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6336"/>
                    <a:pt x="8743" y="12672"/>
                    <a:pt x="12343" y="16272"/>
                  </a:cubicBezTo>
                  <a:cubicBezTo>
                    <a:pt x="15943" y="19872"/>
                    <a:pt x="18771" y="207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3896637" y="6924763"/>
              <a:ext cx="7211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21025" y="0"/>
                  </a:moveTo>
                  <a:cubicBezTo>
                    <a:pt x="17322" y="1469"/>
                    <a:pt x="13619" y="2939"/>
                    <a:pt x="9916" y="5657"/>
                  </a:cubicBezTo>
                  <a:cubicBezTo>
                    <a:pt x="6214" y="8376"/>
                    <a:pt x="2511" y="12343"/>
                    <a:pt x="968" y="15208"/>
                  </a:cubicBezTo>
                  <a:cubicBezTo>
                    <a:pt x="-575" y="18073"/>
                    <a:pt x="42" y="19837"/>
                    <a:pt x="6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4013200" y="7204163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4019549" y="7077163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4229100" y="7153363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4512733" y="7005196"/>
              <a:ext cx="110068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161"/>
                  </a:moveTo>
                  <a:cubicBezTo>
                    <a:pt x="19523" y="0"/>
                    <a:pt x="17446" y="-161"/>
                    <a:pt x="14954" y="323"/>
                  </a:cubicBezTo>
                  <a:cubicBezTo>
                    <a:pt x="12462" y="806"/>
                    <a:pt x="9554" y="1935"/>
                    <a:pt x="6438" y="3949"/>
                  </a:cubicBezTo>
                  <a:cubicBezTo>
                    <a:pt x="3323" y="5964"/>
                    <a:pt x="0" y="8866"/>
                    <a:pt x="0" y="11929"/>
                  </a:cubicBezTo>
                  <a:cubicBezTo>
                    <a:pt x="0" y="14991"/>
                    <a:pt x="3323" y="18215"/>
                    <a:pt x="6646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4641849" y="6996167"/>
              <a:ext cx="134549" cy="37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01" fill="norm" stroke="1" extrusionOk="0">
                  <a:moveTo>
                    <a:pt x="0" y="15652"/>
                  </a:moveTo>
                  <a:cubicBezTo>
                    <a:pt x="0" y="16873"/>
                    <a:pt x="0" y="18093"/>
                    <a:pt x="0" y="19191"/>
                  </a:cubicBezTo>
                  <a:cubicBezTo>
                    <a:pt x="0" y="20290"/>
                    <a:pt x="0" y="21266"/>
                    <a:pt x="332" y="21388"/>
                  </a:cubicBezTo>
                  <a:cubicBezTo>
                    <a:pt x="665" y="21510"/>
                    <a:pt x="1329" y="20778"/>
                    <a:pt x="1828" y="18398"/>
                  </a:cubicBezTo>
                  <a:cubicBezTo>
                    <a:pt x="2326" y="16018"/>
                    <a:pt x="2658" y="11991"/>
                    <a:pt x="3323" y="9063"/>
                  </a:cubicBezTo>
                  <a:cubicBezTo>
                    <a:pt x="3988" y="6134"/>
                    <a:pt x="4985" y="4303"/>
                    <a:pt x="6148" y="2961"/>
                  </a:cubicBezTo>
                  <a:cubicBezTo>
                    <a:pt x="7311" y="1618"/>
                    <a:pt x="8640" y="764"/>
                    <a:pt x="10302" y="337"/>
                  </a:cubicBezTo>
                  <a:cubicBezTo>
                    <a:pt x="11963" y="-90"/>
                    <a:pt x="13957" y="-90"/>
                    <a:pt x="15286" y="215"/>
                  </a:cubicBezTo>
                  <a:cubicBezTo>
                    <a:pt x="16615" y="520"/>
                    <a:pt x="17280" y="1130"/>
                    <a:pt x="17778" y="2107"/>
                  </a:cubicBezTo>
                  <a:cubicBezTo>
                    <a:pt x="18277" y="3083"/>
                    <a:pt x="18609" y="4425"/>
                    <a:pt x="18277" y="5341"/>
                  </a:cubicBezTo>
                  <a:cubicBezTo>
                    <a:pt x="17945" y="6256"/>
                    <a:pt x="16948" y="6744"/>
                    <a:pt x="17280" y="7110"/>
                  </a:cubicBezTo>
                  <a:cubicBezTo>
                    <a:pt x="17612" y="7476"/>
                    <a:pt x="19274" y="7720"/>
                    <a:pt x="20271" y="8208"/>
                  </a:cubicBezTo>
                  <a:cubicBezTo>
                    <a:pt x="21268" y="8696"/>
                    <a:pt x="21600" y="9429"/>
                    <a:pt x="20105" y="10344"/>
                  </a:cubicBezTo>
                  <a:cubicBezTo>
                    <a:pt x="18609" y="11259"/>
                    <a:pt x="15286" y="12357"/>
                    <a:pt x="11963" y="13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4843332" y="7140663"/>
              <a:ext cx="55196" cy="9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333" fill="norm" stroke="1" extrusionOk="0">
                  <a:moveTo>
                    <a:pt x="14512" y="2880"/>
                  </a:moveTo>
                  <a:cubicBezTo>
                    <a:pt x="9112" y="6720"/>
                    <a:pt x="3712" y="10560"/>
                    <a:pt x="1397" y="13680"/>
                  </a:cubicBezTo>
                  <a:cubicBezTo>
                    <a:pt x="-917" y="16800"/>
                    <a:pt x="-146" y="19200"/>
                    <a:pt x="2169" y="20400"/>
                  </a:cubicBezTo>
                  <a:cubicBezTo>
                    <a:pt x="4483" y="21600"/>
                    <a:pt x="8340" y="21600"/>
                    <a:pt x="11812" y="20640"/>
                  </a:cubicBezTo>
                  <a:cubicBezTo>
                    <a:pt x="15283" y="19680"/>
                    <a:pt x="18369" y="17760"/>
                    <a:pt x="19526" y="14160"/>
                  </a:cubicBezTo>
                  <a:cubicBezTo>
                    <a:pt x="20683" y="10560"/>
                    <a:pt x="19912" y="5280"/>
                    <a:pt x="191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4965700" y="7121613"/>
              <a:ext cx="127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5029199" y="7077163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5156200" y="6950167"/>
              <a:ext cx="157468" cy="45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00" fill="norm" stroke="1" extrusionOk="0">
                  <a:moveTo>
                    <a:pt x="0" y="21500"/>
                  </a:moveTo>
                  <a:cubicBezTo>
                    <a:pt x="1152" y="18116"/>
                    <a:pt x="2304" y="14731"/>
                    <a:pt x="3888" y="11496"/>
                  </a:cubicBezTo>
                  <a:cubicBezTo>
                    <a:pt x="5472" y="8261"/>
                    <a:pt x="7488" y="5176"/>
                    <a:pt x="8784" y="3334"/>
                  </a:cubicBezTo>
                  <a:cubicBezTo>
                    <a:pt x="10080" y="1493"/>
                    <a:pt x="10656" y="895"/>
                    <a:pt x="11664" y="497"/>
                  </a:cubicBezTo>
                  <a:cubicBezTo>
                    <a:pt x="12672" y="99"/>
                    <a:pt x="14112" y="-100"/>
                    <a:pt x="15120" y="49"/>
                  </a:cubicBezTo>
                  <a:cubicBezTo>
                    <a:pt x="16128" y="199"/>
                    <a:pt x="16704" y="696"/>
                    <a:pt x="17280" y="1692"/>
                  </a:cubicBezTo>
                  <a:cubicBezTo>
                    <a:pt x="17856" y="2687"/>
                    <a:pt x="18432" y="4180"/>
                    <a:pt x="18288" y="5176"/>
                  </a:cubicBezTo>
                  <a:cubicBezTo>
                    <a:pt x="18144" y="6171"/>
                    <a:pt x="17280" y="6669"/>
                    <a:pt x="17712" y="7166"/>
                  </a:cubicBezTo>
                  <a:cubicBezTo>
                    <a:pt x="18144" y="7664"/>
                    <a:pt x="19872" y="8162"/>
                    <a:pt x="20736" y="8759"/>
                  </a:cubicBezTo>
                  <a:cubicBezTo>
                    <a:pt x="21600" y="9356"/>
                    <a:pt x="21600" y="10053"/>
                    <a:pt x="21024" y="10551"/>
                  </a:cubicBezTo>
                  <a:cubicBezTo>
                    <a:pt x="20448" y="11048"/>
                    <a:pt x="19296" y="11347"/>
                    <a:pt x="16848" y="11596"/>
                  </a:cubicBezTo>
                  <a:cubicBezTo>
                    <a:pt x="14400" y="11845"/>
                    <a:pt x="10656" y="12044"/>
                    <a:pt x="6912" y="12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5422900" y="7121613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5524499" y="6975563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5250" y="1440"/>
                  </a:cubicBezTo>
                  <a:cubicBezTo>
                    <a:pt x="7500" y="2880"/>
                    <a:pt x="10500" y="5760"/>
                    <a:pt x="13350" y="9360"/>
                  </a:cubicBezTo>
                  <a:cubicBezTo>
                    <a:pt x="16200" y="12960"/>
                    <a:pt x="1890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5594350" y="6981913"/>
              <a:ext cx="889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400"/>
                    <a:pt x="9257" y="8800"/>
                    <a:pt x="5657" y="12400"/>
                  </a:cubicBezTo>
                  <a:cubicBezTo>
                    <a:pt x="2057" y="16000"/>
                    <a:pt x="1029" y="18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5715000" y="7140663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5740400" y="7058113"/>
              <a:ext cx="1" cy="12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5816600" y="6950163"/>
              <a:ext cx="92226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0" y="0"/>
                  </a:moveTo>
                  <a:cubicBezTo>
                    <a:pt x="7200" y="3040"/>
                    <a:pt x="14400" y="6080"/>
                    <a:pt x="18000" y="8960"/>
                  </a:cubicBezTo>
                  <a:cubicBezTo>
                    <a:pt x="21600" y="11840"/>
                    <a:pt x="21600" y="14560"/>
                    <a:pt x="19440" y="16640"/>
                  </a:cubicBezTo>
                  <a:cubicBezTo>
                    <a:pt x="17280" y="18720"/>
                    <a:pt x="12960" y="20160"/>
                    <a:pt x="86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5962650" y="6950163"/>
              <a:ext cx="7392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21600" fill="norm" stroke="1" extrusionOk="0">
                  <a:moveTo>
                    <a:pt x="0" y="0"/>
                  </a:moveTo>
                  <a:cubicBezTo>
                    <a:pt x="6422" y="1950"/>
                    <a:pt x="12843" y="3900"/>
                    <a:pt x="16638" y="6900"/>
                  </a:cubicBezTo>
                  <a:cubicBezTo>
                    <a:pt x="20432" y="9900"/>
                    <a:pt x="21600" y="13950"/>
                    <a:pt x="18973" y="16575"/>
                  </a:cubicBezTo>
                  <a:cubicBezTo>
                    <a:pt x="16346" y="19200"/>
                    <a:pt x="9924" y="20400"/>
                    <a:pt x="35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6057900" y="6809879"/>
              <a:ext cx="254000" cy="15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1760"/>
                  </a:moveTo>
                  <a:cubicBezTo>
                    <a:pt x="720" y="638"/>
                    <a:pt x="1440" y="-484"/>
                    <a:pt x="3150" y="217"/>
                  </a:cubicBezTo>
                  <a:cubicBezTo>
                    <a:pt x="4860" y="919"/>
                    <a:pt x="7560" y="3443"/>
                    <a:pt x="8640" y="5968"/>
                  </a:cubicBezTo>
                  <a:cubicBezTo>
                    <a:pt x="9720" y="8493"/>
                    <a:pt x="9180" y="11017"/>
                    <a:pt x="8550" y="12700"/>
                  </a:cubicBezTo>
                  <a:cubicBezTo>
                    <a:pt x="7920" y="14384"/>
                    <a:pt x="7200" y="15225"/>
                    <a:pt x="6480" y="16207"/>
                  </a:cubicBezTo>
                  <a:cubicBezTo>
                    <a:pt x="5760" y="17189"/>
                    <a:pt x="5040" y="18311"/>
                    <a:pt x="5310" y="18872"/>
                  </a:cubicBezTo>
                  <a:cubicBezTo>
                    <a:pt x="5580" y="19433"/>
                    <a:pt x="6840" y="19433"/>
                    <a:pt x="9720" y="19713"/>
                  </a:cubicBezTo>
                  <a:cubicBezTo>
                    <a:pt x="12600" y="19994"/>
                    <a:pt x="17100" y="20555"/>
                    <a:pt x="21600" y="21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2442633" y="6550113"/>
              <a:ext cx="4162785" cy="92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83" fill="norm" stroke="1" extrusionOk="0">
                  <a:moveTo>
                    <a:pt x="9752" y="2071"/>
                  </a:moveTo>
                  <a:cubicBezTo>
                    <a:pt x="9467" y="1825"/>
                    <a:pt x="9182" y="1578"/>
                    <a:pt x="8919" y="1282"/>
                  </a:cubicBezTo>
                  <a:cubicBezTo>
                    <a:pt x="8655" y="986"/>
                    <a:pt x="8414" y="641"/>
                    <a:pt x="8107" y="419"/>
                  </a:cubicBezTo>
                  <a:cubicBezTo>
                    <a:pt x="7800" y="197"/>
                    <a:pt x="7427" y="99"/>
                    <a:pt x="7010" y="49"/>
                  </a:cubicBezTo>
                  <a:cubicBezTo>
                    <a:pt x="6593" y="0"/>
                    <a:pt x="6132" y="0"/>
                    <a:pt x="5672" y="0"/>
                  </a:cubicBezTo>
                  <a:cubicBezTo>
                    <a:pt x="5211" y="0"/>
                    <a:pt x="4750" y="0"/>
                    <a:pt x="4289" y="49"/>
                  </a:cubicBezTo>
                  <a:cubicBezTo>
                    <a:pt x="3829" y="99"/>
                    <a:pt x="3368" y="197"/>
                    <a:pt x="2984" y="493"/>
                  </a:cubicBezTo>
                  <a:cubicBezTo>
                    <a:pt x="2600" y="789"/>
                    <a:pt x="2293" y="1282"/>
                    <a:pt x="2013" y="2022"/>
                  </a:cubicBezTo>
                  <a:cubicBezTo>
                    <a:pt x="1733" y="2762"/>
                    <a:pt x="1481" y="3748"/>
                    <a:pt x="1245" y="4734"/>
                  </a:cubicBezTo>
                  <a:cubicBezTo>
                    <a:pt x="1009" y="5721"/>
                    <a:pt x="790" y="6707"/>
                    <a:pt x="603" y="7742"/>
                  </a:cubicBezTo>
                  <a:cubicBezTo>
                    <a:pt x="417" y="8778"/>
                    <a:pt x="263" y="9863"/>
                    <a:pt x="159" y="11047"/>
                  </a:cubicBezTo>
                  <a:cubicBezTo>
                    <a:pt x="55" y="12230"/>
                    <a:pt x="0" y="13512"/>
                    <a:pt x="0" y="14375"/>
                  </a:cubicBezTo>
                  <a:cubicBezTo>
                    <a:pt x="0" y="15238"/>
                    <a:pt x="55" y="15682"/>
                    <a:pt x="225" y="16175"/>
                  </a:cubicBezTo>
                  <a:cubicBezTo>
                    <a:pt x="395" y="16668"/>
                    <a:pt x="680" y="17211"/>
                    <a:pt x="1031" y="17679"/>
                  </a:cubicBezTo>
                  <a:cubicBezTo>
                    <a:pt x="1382" y="18148"/>
                    <a:pt x="1799" y="18542"/>
                    <a:pt x="2183" y="18814"/>
                  </a:cubicBezTo>
                  <a:cubicBezTo>
                    <a:pt x="2567" y="19085"/>
                    <a:pt x="2918" y="19233"/>
                    <a:pt x="3275" y="19405"/>
                  </a:cubicBezTo>
                  <a:cubicBezTo>
                    <a:pt x="3631" y="19578"/>
                    <a:pt x="3993" y="19775"/>
                    <a:pt x="4317" y="19923"/>
                  </a:cubicBezTo>
                  <a:cubicBezTo>
                    <a:pt x="4640" y="20071"/>
                    <a:pt x="4926" y="20170"/>
                    <a:pt x="5266" y="20268"/>
                  </a:cubicBezTo>
                  <a:cubicBezTo>
                    <a:pt x="5606" y="20367"/>
                    <a:pt x="6001" y="20466"/>
                    <a:pt x="6428" y="20540"/>
                  </a:cubicBezTo>
                  <a:cubicBezTo>
                    <a:pt x="6856" y="20614"/>
                    <a:pt x="7317" y="20663"/>
                    <a:pt x="7734" y="20737"/>
                  </a:cubicBezTo>
                  <a:cubicBezTo>
                    <a:pt x="8151" y="20811"/>
                    <a:pt x="8524" y="20910"/>
                    <a:pt x="8902" y="20984"/>
                  </a:cubicBezTo>
                  <a:cubicBezTo>
                    <a:pt x="9281" y="21058"/>
                    <a:pt x="9665" y="21107"/>
                    <a:pt x="10060" y="21156"/>
                  </a:cubicBezTo>
                  <a:cubicBezTo>
                    <a:pt x="10454" y="21205"/>
                    <a:pt x="10860" y="21255"/>
                    <a:pt x="11266" y="21279"/>
                  </a:cubicBezTo>
                  <a:cubicBezTo>
                    <a:pt x="11672" y="21304"/>
                    <a:pt x="12078" y="21304"/>
                    <a:pt x="12484" y="21353"/>
                  </a:cubicBezTo>
                  <a:cubicBezTo>
                    <a:pt x="12890" y="21403"/>
                    <a:pt x="13296" y="21501"/>
                    <a:pt x="13734" y="21551"/>
                  </a:cubicBezTo>
                  <a:cubicBezTo>
                    <a:pt x="14173" y="21600"/>
                    <a:pt x="14645" y="21600"/>
                    <a:pt x="15056" y="21501"/>
                  </a:cubicBezTo>
                  <a:cubicBezTo>
                    <a:pt x="15468" y="21403"/>
                    <a:pt x="15819" y="21205"/>
                    <a:pt x="16181" y="20984"/>
                  </a:cubicBezTo>
                  <a:cubicBezTo>
                    <a:pt x="16543" y="20762"/>
                    <a:pt x="16916" y="20515"/>
                    <a:pt x="17316" y="20195"/>
                  </a:cubicBezTo>
                  <a:cubicBezTo>
                    <a:pt x="17717" y="19874"/>
                    <a:pt x="18144" y="19479"/>
                    <a:pt x="18561" y="19060"/>
                  </a:cubicBezTo>
                  <a:cubicBezTo>
                    <a:pt x="18978" y="18641"/>
                    <a:pt x="19384" y="18197"/>
                    <a:pt x="19768" y="17655"/>
                  </a:cubicBezTo>
                  <a:cubicBezTo>
                    <a:pt x="20152" y="17112"/>
                    <a:pt x="20514" y="16471"/>
                    <a:pt x="20816" y="15633"/>
                  </a:cubicBezTo>
                  <a:cubicBezTo>
                    <a:pt x="21117" y="14795"/>
                    <a:pt x="21359" y="13759"/>
                    <a:pt x="21479" y="12822"/>
                  </a:cubicBezTo>
                  <a:cubicBezTo>
                    <a:pt x="21600" y="11885"/>
                    <a:pt x="21600" y="11047"/>
                    <a:pt x="21512" y="10258"/>
                  </a:cubicBezTo>
                  <a:cubicBezTo>
                    <a:pt x="21424" y="9468"/>
                    <a:pt x="21249" y="8729"/>
                    <a:pt x="20980" y="7989"/>
                  </a:cubicBezTo>
                  <a:cubicBezTo>
                    <a:pt x="20711" y="7249"/>
                    <a:pt x="20349" y="6510"/>
                    <a:pt x="19993" y="5918"/>
                  </a:cubicBezTo>
                  <a:cubicBezTo>
                    <a:pt x="19636" y="5326"/>
                    <a:pt x="19285" y="4882"/>
                    <a:pt x="18907" y="4463"/>
                  </a:cubicBezTo>
                  <a:cubicBezTo>
                    <a:pt x="18528" y="4044"/>
                    <a:pt x="18122" y="3649"/>
                    <a:pt x="17717" y="3329"/>
                  </a:cubicBezTo>
                  <a:cubicBezTo>
                    <a:pt x="17311" y="3008"/>
                    <a:pt x="16905" y="2762"/>
                    <a:pt x="16504" y="2540"/>
                  </a:cubicBezTo>
                  <a:cubicBezTo>
                    <a:pt x="16104" y="2318"/>
                    <a:pt x="15709" y="2121"/>
                    <a:pt x="15298" y="1973"/>
                  </a:cubicBezTo>
                  <a:cubicBezTo>
                    <a:pt x="14886" y="1825"/>
                    <a:pt x="14459" y="1726"/>
                    <a:pt x="14031" y="1677"/>
                  </a:cubicBezTo>
                  <a:cubicBezTo>
                    <a:pt x="13603" y="1627"/>
                    <a:pt x="13175" y="1627"/>
                    <a:pt x="12764" y="1652"/>
                  </a:cubicBezTo>
                  <a:cubicBezTo>
                    <a:pt x="12352" y="1677"/>
                    <a:pt x="11957" y="1726"/>
                    <a:pt x="11551" y="1874"/>
                  </a:cubicBezTo>
                  <a:cubicBezTo>
                    <a:pt x="11146" y="2022"/>
                    <a:pt x="10729" y="2268"/>
                    <a:pt x="10361" y="2515"/>
                  </a:cubicBezTo>
                  <a:cubicBezTo>
                    <a:pt x="9994" y="2762"/>
                    <a:pt x="9676" y="3008"/>
                    <a:pt x="9357" y="3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6978650" y="7039063"/>
              <a:ext cx="438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6800"/>
                    <a:pt x="6887" y="12000"/>
                    <a:pt x="10487" y="8400"/>
                  </a:cubicBezTo>
                  <a:cubicBezTo>
                    <a:pt x="14087" y="4800"/>
                    <a:pt x="1784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7054850" y="7115263"/>
              <a:ext cx="393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720"/>
                    <a:pt x="7200" y="15840"/>
                    <a:pt x="10800" y="12240"/>
                  </a:cubicBezTo>
                  <a:cubicBezTo>
                    <a:pt x="14400" y="8640"/>
                    <a:pt x="1800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7330230" y="6967260"/>
              <a:ext cx="147954" cy="249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04" fill="norm" stroke="1" extrusionOk="0">
                  <a:moveTo>
                    <a:pt x="1490" y="2345"/>
                  </a:moveTo>
                  <a:cubicBezTo>
                    <a:pt x="578" y="1438"/>
                    <a:pt x="-335" y="530"/>
                    <a:pt x="121" y="167"/>
                  </a:cubicBezTo>
                  <a:cubicBezTo>
                    <a:pt x="578" y="-196"/>
                    <a:pt x="2403" y="-14"/>
                    <a:pt x="5750" y="1165"/>
                  </a:cubicBezTo>
                  <a:cubicBezTo>
                    <a:pt x="9096" y="2345"/>
                    <a:pt x="13964" y="4523"/>
                    <a:pt x="17006" y="6520"/>
                  </a:cubicBezTo>
                  <a:cubicBezTo>
                    <a:pt x="20048" y="8517"/>
                    <a:pt x="21265" y="10332"/>
                    <a:pt x="21265" y="11965"/>
                  </a:cubicBezTo>
                  <a:cubicBezTo>
                    <a:pt x="21265" y="13599"/>
                    <a:pt x="20048" y="15051"/>
                    <a:pt x="16702" y="16594"/>
                  </a:cubicBezTo>
                  <a:cubicBezTo>
                    <a:pt x="13355" y="18137"/>
                    <a:pt x="7879" y="19770"/>
                    <a:pt x="2403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7893819" y="6939732"/>
              <a:ext cx="182195" cy="20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361" fill="norm" stroke="1" extrusionOk="0">
                  <a:moveTo>
                    <a:pt x="18633" y="3101"/>
                  </a:moveTo>
                  <a:cubicBezTo>
                    <a:pt x="18393" y="1988"/>
                    <a:pt x="18153" y="874"/>
                    <a:pt x="16953" y="318"/>
                  </a:cubicBezTo>
                  <a:cubicBezTo>
                    <a:pt x="15753" y="-239"/>
                    <a:pt x="13593" y="-239"/>
                    <a:pt x="10593" y="1765"/>
                  </a:cubicBezTo>
                  <a:cubicBezTo>
                    <a:pt x="7593" y="3769"/>
                    <a:pt x="3753" y="7777"/>
                    <a:pt x="1713" y="11006"/>
                  </a:cubicBezTo>
                  <a:cubicBezTo>
                    <a:pt x="-327" y="14235"/>
                    <a:pt x="-567" y="16685"/>
                    <a:pt x="1113" y="18466"/>
                  </a:cubicBezTo>
                  <a:cubicBezTo>
                    <a:pt x="2793" y="20248"/>
                    <a:pt x="6393" y="21361"/>
                    <a:pt x="9633" y="21361"/>
                  </a:cubicBezTo>
                  <a:cubicBezTo>
                    <a:pt x="12873" y="21361"/>
                    <a:pt x="15753" y="20248"/>
                    <a:pt x="17793" y="18021"/>
                  </a:cubicBezTo>
                  <a:cubicBezTo>
                    <a:pt x="19833" y="15794"/>
                    <a:pt x="21033" y="12454"/>
                    <a:pt x="20553" y="9670"/>
                  </a:cubicBezTo>
                  <a:cubicBezTo>
                    <a:pt x="20073" y="6887"/>
                    <a:pt x="17913" y="4660"/>
                    <a:pt x="16233" y="3435"/>
                  </a:cubicBezTo>
                  <a:cubicBezTo>
                    <a:pt x="14553" y="2210"/>
                    <a:pt x="13353" y="1988"/>
                    <a:pt x="12993" y="2433"/>
                  </a:cubicBezTo>
                  <a:cubicBezTo>
                    <a:pt x="12633" y="2879"/>
                    <a:pt x="13113" y="3992"/>
                    <a:pt x="13593" y="4771"/>
                  </a:cubicBezTo>
                  <a:cubicBezTo>
                    <a:pt x="14073" y="5551"/>
                    <a:pt x="14553" y="5996"/>
                    <a:pt x="15033" y="6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8127949" y="6941493"/>
              <a:ext cx="184202" cy="26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72" fill="norm" stroke="1" extrusionOk="0">
                  <a:moveTo>
                    <a:pt x="5896" y="2209"/>
                  </a:moveTo>
                  <a:cubicBezTo>
                    <a:pt x="6142" y="1028"/>
                    <a:pt x="6387" y="-153"/>
                    <a:pt x="6510" y="16"/>
                  </a:cubicBezTo>
                  <a:cubicBezTo>
                    <a:pt x="6633" y="184"/>
                    <a:pt x="6633" y="1703"/>
                    <a:pt x="5896" y="4403"/>
                  </a:cubicBezTo>
                  <a:cubicBezTo>
                    <a:pt x="5160" y="7103"/>
                    <a:pt x="3687" y="10984"/>
                    <a:pt x="2705" y="13347"/>
                  </a:cubicBezTo>
                  <a:cubicBezTo>
                    <a:pt x="1724" y="15709"/>
                    <a:pt x="1233" y="16553"/>
                    <a:pt x="742" y="17650"/>
                  </a:cubicBezTo>
                  <a:cubicBezTo>
                    <a:pt x="251" y="18747"/>
                    <a:pt x="-240" y="20097"/>
                    <a:pt x="128" y="20772"/>
                  </a:cubicBezTo>
                  <a:cubicBezTo>
                    <a:pt x="496" y="21447"/>
                    <a:pt x="1724" y="21447"/>
                    <a:pt x="5405" y="21278"/>
                  </a:cubicBezTo>
                  <a:cubicBezTo>
                    <a:pt x="9087" y="21109"/>
                    <a:pt x="15224" y="20772"/>
                    <a:pt x="21360" y="20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8318500" y="6920879"/>
              <a:ext cx="228600" cy="28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1600" y="5094"/>
                  </a:moveTo>
                  <a:cubicBezTo>
                    <a:pt x="20000" y="3334"/>
                    <a:pt x="18400" y="1574"/>
                    <a:pt x="16600" y="694"/>
                  </a:cubicBezTo>
                  <a:cubicBezTo>
                    <a:pt x="14800" y="-186"/>
                    <a:pt x="12800" y="-186"/>
                    <a:pt x="11100" y="454"/>
                  </a:cubicBezTo>
                  <a:cubicBezTo>
                    <a:pt x="9400" y="1094"/>
                    <a:pt x="8000" y="2374"/>
                    <a:pt x="7300" y="3974"/>
                  </a:cubicBezTo>
                  <a:cubicBezTo>
                    <a:pt x="6600" y="5574"/>
                    <a:pt x="6600" y="7494"/>
                    <a:pt x="7900" y="9174"/>
                  </a:cubicBezTo>
                  <a:cubicBezTo>
                    <a:pt x="9200" y="10854"/>
                    <a:pt x="11800" y="12294"/>
                    <a:pt x="13500" y="13414"/>
                  </a:cubicBezTo>
                  <a:cubicBezTo>
                    <a:pt x="15200" y="14534"/>
                    <a:pt x="16000" y="15334"/>
                    <a:pt x="16100" y="16054"/>
                  </a:cubicBezTo>
                  <a:cubicBezTo>
                    <a:pt x="16200" y="16774"/>
                    <a:pt x="15600" y="17414"/>
                    <a:pt x="14000" y="18054"/>
                  </a:cubicBezTo>
                  <a:cubicBezTo>
                    <a:pt x="12400" y="18694"/>
                    <a:pt x="9800" y="19334"/>
                    <a:pt x="7300" y="19894"/>
                  </a:cubicBezTo>
                  <a:cubicBezTo>
                    <a:pt x="4800" y="20454"/>
                    <a:pt x="2400" y="20934"/>
                    <a:pt x="0" y="21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8616950" y="7274013"/>
              <a:ext cx="63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304800" y="6958241"/>
              <a:ext cx="247650" cy="15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6677"/>
                  </a:moveTo>
                  <a:cubicBezTo>
                    <a:pt x="185" y="9845"/>
                    <a:pt x="369" y="13013"/>
                    <a:pt x="554" y="15893"/>
                  </a:cubicBezTo>
                  <a:cubicBezTo>
                    <a:pt x="738" y="18773"/>
                    <a:pt x="923" y="21365"/>
                    <a:pt x="1292" y="21077"/>
                  </a:cubicBezTo>
                  <a:cubicBezTo>
                    <a:pt x="1662" y="20789"/>
                    <a:pt x="2215" y="17621"/>
                    <a:pt x="3046" y="13877"/>
                  </a:cubicBezTo>
                  <a:cubicBezTo>
                    <a:pt x="3877" y="10133"/>
                    <a:pt x="4985" y="5813"/>
                    <a:pt x="5908" y="3221"/>
                  </a:cubicBezTo>
                  <a:cubicBezTo>
                    <a:pt x="6831" y="629"/>
                    <a:pt x="7569" y="-235"/>
                    <a:pt x="8031" y="53"/>
                  </a:cubicBezTo>
                  <a:cubicBezTo>
                    <a:pt x="8492" y="341"/>
                    <a:pt x="8677" y="1781"/>
                    <a:pt x="8862" y="3365"/>
                  </a:cubicBezTo>
                  <a:cubicBezTo>
                    <a:pt x="9046" y="4949"/>
                    <a:pt x="9231" y="6677"/>
                    <a:pt x="9415" y="8549"/>
                  </a:cubicBezTo>
                  <a:cubicBezTo>
                    <a:pt x="9600" y="10421"/>
                    <a:pt x="9785" y="12437"/>
                    <a:pt x="10062" y="12437"/>
                  </a:cubicBezTo>
                  <a:cubicBezTo>
                    <a:pt x="10338" y="12437"/>
                    <a:pt x="10708" y="10421"/>
                    <a:pt x="11538" y="8261"/>
                  </a:cubicBezTo>
                  <a:cubicBezTo>
                    <a:pt x="12369" y="6101"/>
                    <a:pt x="13662" y="3797"/>
                    <a:pt x="14769" y="2645"/>
                  </a:cubicBezTo>
                  <a:cubicBezTo>
                    <a:pt x="15877" y="1493"/>
                    <a:pt x="16800" y="1493"/>
                    <a:pt x="17631" y="3365"/>
                  </a:cubicBezTo>
                  <a:cubicBezTo>
                    <a:pt x="18462" y="5237"/>
                    <a:pt x="19200" y="8981"/>
                    <a:pt x="19477" y="11717"/>
                  </a:cubicBezTo>
                  <a:cubicBezTo>
                    <a:pt x="19754" y="14453"/>
                    <a:pt x="19569" y="16181"/>
                    <a:pt x="19846" y="17477"/>
                  </a:cubicBezTo>
                  <a:cubicBezTo>
                    <a:pt x="20123" y="18773"/>
                    <a:pt x="20862" y="19637"/>
                    <a:pt x="21600" y="20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575332" y="6958630"/>
              <a:ext cx="154918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6109" y="7306"/>
                  </a:moveTo>
                  <a:cubicBezTo>
                    <a:pt x="16109" y="5718"/>
                    <a:pt x="16109" y="4129"/>
                    <a:pt x="15671" y="2700"/>
                  </a:cubicBezTo>
                  <a:cubicBezTo>
                    <a:pt x="15233" y="1271"/>
                    <a:pt x="14358" y="0"/>
                    <a:pt x="12460" y="0"/>
                  </a:cubicBezTo>
                  <a:cubicBezTo>
                    <a:pt x="10563" y="0"/>
                    <a:pt x="7644" y="1271"/>
                    <a:pt x="5455" y="3971"/>
                  </a:cubicBezTo>
                  <a:cubicBezTo>
                    <a:pt x="3266" y="6671"/>
                    <a:pt x="1806" y="10800"/>
                    <a:pt x="931" y="13659"/>
                  </a:cubicBezTo>
                  <a:cubicBezTo>
                    <a:pt x="55" y="16518"/>
                    <a:pt x="-237" y="18106"/>
                    <a:pt x="201" y="19376"/>
                  </a:cubicBezTo>
                  <a:cubicBezTo>
                    <a:pt x="639" y="20647"/>
                    <a:pt x="1806" y="21600"/>
                    <a:pt x="4287" y="18900"/>
                  </a:cubicBezTo>
                  <a:cubicBezTo>
                    <a:pt x="6768" y="16200"/>
                    <a:pt x="10563" y="9847"/>
                    <a:pt x="12606" y="5876"/>
                  </a:cubicBezTo>
                  <a:cubicBezTo>
                    <a:pt x="14649" y="1906"/>
                    <a:pt x="14941" y="318"/>
                    <a:pt x="15233" y="476"/>
                  </a:cubicBezTo>
                  <a:cubicBezTo>
                    <a:pt x="15525" y="635"/>
                    <a:pt x="15817" y="2541"/>
                    <a:pt x="16839" y="6353"/>
                  </a:cubicBezTo>
                  <a:cubicBezTo>
                    <a:pt x="17860" y="10165"/>
                    <a:pt x="19612" y="15882"/>
                    <a:pt x="213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768350" y="6975563"/>
              <a:ext cx="1651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677" y="2974"/>
                  </a:cubicBezTo>
                  <a:cubicBezTo>
                    <a:pt x="8585" y="5948"/>
                    <a:pt x="13015" y="11896"/>
                    <a:pt x="15923" y="15496"/>
                  </a:cubicBezTo>
                  <a:cubicBezTo>
                    <a:pt x="18831" y="19096"/>
                    <a:pt x="20215" y="203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793750" y="6943813"/>
              <a:ext cx="1460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351"/>
                    <a:pt x="18470" y="702"/>
                    <a:pt x="16435" y="2546"/>
                  </a:cubicBezTo>
                  <a:cubicBezTo>
                    <a:pt x="14400" y="4390"/>
                    <a:pt x="11896" y="7727"/>
                    <a:pt x="9078" y="11151"/>
                  </a:cubicBezTo>
                  <a:cubicBezTo>
                    <a:pt x="6261" y="14576"/>
                    <a:pt x="3130" y="180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2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76849" y="6172018"/>
              <a:ext cx="471990" cy="1592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4" name="Drawing"/>
          <p:cNvGrpSpPr/>
          <p:nvPr/>
        </p:nvGrpSpPr>
        <p:grpSpPr>
          <a:xfrm>
            <a:off x="1060450" y="2569487"/>
            <a:ext cx="11918951" cy="6779830"/>
            <a:chOff x="0" y="0"/>
            <a:chExt cx="11918949" cy="6779829"/>
          </a:xfrm>
        </p:grpSpPr>
        <p:sp>
          <p:nvSpPr>
            <p:cNvPr id="2026" name="Line"/>
            <p:cNvSpPr/>
            <p:nvPr/>
          </p:nvSpPr>
          <p:spPr>
            <a:xfrm>
              <a:off x="678318" y="40262"/>
              <a:ext cx="217032" cy="68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21" fill="norm" stroke="1" extrusionOk="0">
                  <a:moveTo>
                    <a:pt x="21502" y="401"/>
                  </a:moveTo>
                  <a:cubicBezTo>
                    <a:pt x="20453" y="136"/>
                    <a:pt x="19405" y="-129"/>
                    <a:pt x="16679" y="70"/>
                  </a:cubicBezTo>
                  <a:cubicBezTo>
                    <a:pt x="13952" y="269"/>
                    <a:pt x="9549" y="931"/>
                    <a:pt x="6822" y="1594"/>
                  </a:cubicBezTo>
                  <a:cubicBezTo>
                    <a:pt x="4096" y="2256"/>
                    <a:pt x="3048" y="2919"/>
                    <a:pt x="2733" y="3416"/>
                  </a:cubicBezTo>
                  <a:cubicBezTo>
                    <a:pt x="2419" y="3913"/>
                    <a:pt x="2838" y="4244"/>
                    <a:pt x="4725" y="4807"/>
                  </a:cubicBezTo>
                  <a:cubicBezTo>
                    <a:pt x="6613" y="5370"/>
                    <a:pt x="9968" y="6165"/>
                    <a:pt x="12065" y="7027"/>
                  </a:cubicBezTo>
                  <a:cubicBezTo>
                    <a:pt x="14162" y="7888"/>
                    <a:pt x="15001" y="8816"/>
                    <a:pt x="13952" y="9777"/>
                  </a:cubicBezTo>
                  <a:cubicBezTo>
                    <a:pt x="12904" y="10737"/>
                    <a:pt x="9968" y="11731"/>
                    <a:pt x="7661" y="12327"/>
                  </a:cubicBezTo>
                  <a:cubicBezTo>
                    <a:pt x="5354" y="12924"/>
                    <a:pt x="3677" y="13123"/>
                    <a:pt x="2314" y="13189"/>
                  </a:cubicBezTo>
                  <a:cubicBezTo>
                    <a:pt x="951" y="13255"/>
                    <a:pt x="-98" y="13189"/>
                    <a:pt x="7" y="13056"/>
                  </a:cubicBezTo>
                  <a:cubicBezTo>
                    <a:pt x="112" y="12924"/>
                    <a:pt x="1370" y="12725"/>
                    <a:pt x="2523" y="12626"/>
                  </a:cubicBezTo>
                  <a:cubicBezTo>
                    <a:pt x="3677" y="12526"/>
                    <a:pt x="4725" y="12526"/>
                    <a:pt x="5669" y="12692"/>
                  </a:cubicBezTo>
                  <a:cubicBezTo>
                    <a:pt x="6613" y="12858"/>
                    <a:pt x="7452" y="13189"/>
                    <a:pt x="7766" y="14116"/>
                  </a:cubicBezTo>
                  <a:cubicBezTo>
                    <a:pt x="8081" y="15044"/>
                    <a:pt x="7871" y="16568"/>
                    <a:pt x="7347" y="17694"/>
                  </a:cubicBezTo>
                  <a:cubicBezTo>
                    <a:pt x="6822" y="18821"/>
                    <a:pt x="5984" y="19550"/>
                    <a:pt x="5564" y="20113"/>
                  </a:cubicBezTo>
                  <a:cubicBezTo>
                    <a:pt x="5145" y="20676"/>
                    <a:pt x="5145" y="21073"/>
                    <a:pt x="5879" y="21272"/>
                  </a:cubicBezTo>
                  <a:cubicBezTo>
                    <a:pt x="6613" y="21471"/>
                    <a:pt x="8081" y="21471"/>
                    <a:pt x="9968" y="21272"/>
                  </a:cubicBezTo>
                  <a:cubicBezTo>
                    <a:pt x="11855" y="21073"/>
                    <a:pt x="14162" y="20676"/>
                    <a:pt x="16469" y="20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991103" y="178517"/>
              <a:ext cx="170948" cy="41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61" fill="norm" stroke="1" extrusionOk="0">
                  <a:moveTo>
                    <a:pt x="16533" y="80"/>
                  </a:moveTo>
                  <a:cubicBezTo>
                    <a:pt x="15215" y="-29"/>
                    <a:pt x="13898" y="-139"/>
                    <a:pt x="11923" y="574"/>
                  </a:cubicBezTo>
                  <a:cubicBezTo>
                    <a:pt x="9947" y="1286"/>
                    <a:pt x="7313" y="2821"/>
                    <a:pt x="4942" y="4850"/>
                  </a:cubicBezTo>
                  <a:cubicBezTo>
                    <a:pt x="2572" y="6878"/>
                    <a:pt x="464" y="9400"/>
                    <a:pt x="69" y="11812"/>
                  </a:cubicBezTo>
                  <a:cubicBezTo>
                    <a:pt x="-326" y="14224"/>
                    <a:pt x="991" y="16527"/>
                    <a:pt x="3625" y="18117"/>
                  </a:cubicBezTo>
                  <a:cubicBezTo>
                    <a:pt x="6259" y="19707"/>
                    <a:pt x="10211" y="20584"/>
                    <a:pt x="13372" y="21022"/>
                  </a:cubicBezTo>
                  <a:cubicBezTo>
                    <a:pt x="16533" y="21461"/>
                    <a:pt x="18903" y="21461"/>
                    <a:pt x="21274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1234016" y="291415"/>
              <a:ext cx="104821" cy="22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346" fill="norm" stroke="1" extrusionOk="0">
                  <a:moveTo>
                    <a:pt x="14824" y="1492"/>
                  </a:moveTo>
                  <a:cubicBezTo>
                    <a:pt x="13129" y="886"/>
                    <a:pt x="11435" y="281"/>
                    <a:pt x="9529" y="79"/>
                  </a:cubicBezTo>
                  <a:cubicBezTo>
                    <a:pt x="7624" y="-123"/>
                    <a:pt x="5506" y="79"/>
                    <a:pt x="3600" y="483"/>
                  </a:cubicBezTo>
                  <a:cubicBezTo>
                    <a:pt x="1694" y="886"/>
                    <a:pt x="0" y="1492"/>
                    <a:pt x="0" y="2602"/>
                  </a:cubicBezTo>
                  <a:cubicBezTo>
                    <a:pt x="0" y="3713"/>
                    <a:pt x="1694" y="5327"/>
                    <a:pt x="5294" y="7346"/>
                  </a:cubicBezTo>
                  <a:cubicBezTo>
                    <a:pt x="8894" y="9365"/>
                    <a:pt x="14400" y="11787"/>
                    <a:pt x="17576" y="13503"/>
                  </a:cubicBezTo>
                  <a:cubicBezTo>
                    <a:pt x="20753" y="15219"/>
                    <a:pt x="21600" y="16228"/>
                    <a:pt x="20541" y="17440"/>
                  </a:cubicBezTo>
                  <a:cubicBezTo>
                    <a:pt x="19482" y="18651"/>
                    <a:pt x="16518" y="20064"/>
                    <a:pt x="13553" y="20770"/>
                  </a:cubicBezTo>
                  <a:cubicBezTo>
                    <a:pt x="10588" y="21477"/>
                    <a:pt x="7624" y="21477"/>
                    <a:pt x="5506" y="21073"/>
                  </a:cubicBezTo>
                  <a:cubicBezTo>
                    <a:pt x="3388" y="20670"/>
                    <a:pt x="2118" y="19862"/>
                    <a:pt x="2541" y="19055"/>
                  </a:cubicBezTo>
                  <a:cubicBezTo>
                    <a:pt x="2965" y="18247"/>
                    <a:pt x="5082" y="17440"/>
                    <a:pt x="7200" y="16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1387972" y="340401"/>
              <a:ext cx="91578" cy="16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988" fill="norm" stroke="1" extrusionOk="0">
                  <a:moveTo>
                    <a:pt x="5039" y="2173"/>
                  </a:moveTo>
                  <a:cubicBezTo>
                    <a:pt x="4057" y="7704"/>
                    <a:pt x="3075" y="13236"/>
                    <a:pt x="2339" y="16661"/>
                  </a:cubicBezTo>
                  <a:cubicBezTo>
                    <a:pt x="1603" y="20085"/>
                    <a:pt x="1112" y="21402"/>
                    <a:pt x="621" y="20875"/>
                  </a:cubicBezTo>
                  <a:cubicBezTo>
                    <a:pt x="130" y="20348"/>
                    <a:pt x="-361" y="17978"/>
                    <a:pt x="375" y="14685"/>
                  </a:cubicBezTo>
                  <a:cubicBezTo>
                    <a:pt x="1112" y="11392"/>
                    <a:pt x="3075" y="7178"/>
                    <a:pt x="4794" y="4543"/>
                  </a:cubicBezTo>
                  <a:cubicBezTo>
                    <a:pt x="6512" y="1909"/>
                    <a:pt x="7984" y="856"/>
                    <a:pt x="9948" y="329"/>
                  </a:cubicBezTo>
                  <a:cubicBezTo>
                    <a:pt x="11912" y="-198"/>
                    <a:pt x="14366" y="-198"/>
                    <a:pt x="16084" y="1119"/>
                  </a:cubicBezTo>
                  <a:cubicBezTo>
                    <a:pt x="17803" y="2436"/>
                    <a:pt x="18784" y="5070"/>
                    <a:pt x="19521" y="7836"/>
                  </a:cubicBezTo>
                  <a:cubicBezTo>
                    <a:pt x="20257" y="10602"/>
                    <a:pt x="20748" y="13500"/>
                    <a:pt x="21239" y="16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1538816" y="345162"/>
              <a:ext cx="78318" cy="15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11676" y="0"/>
                  </a:moveTo>
                  <a:cubicBezTo>
                    <a:pt x="8173" y="2274"/>
                    <a:pt x="4670" y="4547"/>
                    <a:pt x="2627" y="7532"/>
                  </a:cubicBezTo>
                  <a:cubicBezTo>
                    <a:pt x="584" y="10516"/>
                    <a:pt x="0" y="14211"/>
                    <a:pt x="0" y="16768"/>
                  </a:cubicBezTo>
                  <a:cubicBezTo>
                    <a:pt x="0" y="19326"/>
                    <a:pt x="584" y="20747"/>
                    <a:pt x="2335" y="21174"/>
                  </a:cubicBezTo>
                  <a:cubicBezTo>
                    <a:pt x="4086" y="21600"/>
                    <a:pt x="7005" y="21032"/>
                    <a:pt x="10216" y="19326"/>
                  </a:cubicBezTo>
                  <a:cubicBezTo>
                    <a:pt x="13427" y="17621"/>
                    <a:pt x="16930" y="14779"/>
                    <a:pt x="18973" y="12363"/>
                  </a:cubicBezTo>
                  <a:cubicBezTo>
                    <a:pt x="21016" y="9947"/>
                    <a:pt x="21600" y="7958"/>
                    <a:pt x="21600" y="6111"/>
                  </a:cubicBezTo>
                  <a:cubicBezTo>
                    <a:pt x="21600" y="4263"/>
                    <a:pt x="21016" y="2558"/>
                    <a:pt x="19265" y="1847"/>
                  </a:cubicBezTo>
                  <a:cubicBezTo>
                    <a:pt x="17514" y="1137"/>
                    <a:pt x="14595" y="1421"/>
                    <a:pt x="12843" y="2274"/>
                  </a:cubicBezTo>
                  <a:cubicBezTo>
                    <a:pt x="11092" y="3126"/>
                    <a:pt x="10508" y="4547"/>
                    <a:pt x="9924" y="5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1657991" y="351512"/>
              <a:ext cx="145409" cy="1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82" fill="norm" stroke="1" extrusionOk="0">
                  <a:moveTo>
                    <a:pt x="1783" y="0"/>
                  </a:moveTo>
                  <a:cubicBezTo>
                    <a:pt x="1157" y="3600"/>
                    <a:pt x="531" y="7200"/>
                    <a:pt x="218" y="9900"/>
                  </a:cubicBezTo>
                  <a:cubicBezTo>
                    <a:pt x="-95" y="12600"/>
                    <a:pt x="-95" y="14400"/>
                    <a:pt x="375" y="16020"/>
                  </a:cubicBezTo>
                  <a:cubicBezTo>
                    <a:pt x="844" y="17640"/>
                    <a:pt x="1783" y="19080"/>
                    <a:pt x="2879" y="19080"/>
                  </a:cubicBezTo>
                  <a:cubicBezTo>
                    <a:pt x="3975" y="19080"/>
                    <a:pt x="5227" y="17640"/>
                    <a:pt x="6322" y="16200"/>
                  </a:cubicBezTo>
                  <a:cubicBezTo>
                    <a:pt x="7418" y="14760"/>
                    <a:pt x="8357" y="13320"/>
                    <a:pt x="8983" y="13500"/>
                  </a:cubicBezTo>
                  <a:cubicBezTo>
                    <a:pt x="9609" y="13680"/>
                    <a:pt x="9922" y="15480"/>
                    <a:pt x="10548" y="17100"/>
                  </a:cubicBezTo>
                  <a:cubicBezTo>
                    <a:pt x="11175" y="18720"/>
                    <a:pt x="12114" y="20160"/>
                    <a:pt x="13366" y="20880"/>
                  </a:cubicBezTo>
                  <a:cubicBezTo>
                    <a:pt x="14618" y="21600"/>
                    <a:pt x="16183" y="21600"/>
                    <a:pt x="17279" y="20520"/>
                  </a:cubicBezTo>
                  <a:cubicBezTo>
                    <a:pt x="18375" y="19440"/>
                    <a:pt x="19001" y="17280"/>
                    <a:pt x="19627" y="14040"/>
                  </a:cubicBezTo>
                  <a:cubicBezTo>
                    <a:pt x="20253" y="10800"/>
                    <a:pt x="20879" y="6480"/>
                    <a:pt x="21505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1854200" y="465812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1936750" y="522962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2403215" y="173712"/>
              <a:ext cx="66936" cy="32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10" fill="norm" stroke="1" extrusionOk="0">
                  <a:moveTo>
                    <a:pt x="11220" y="0"/>
                  </a:moveTo>
                  <a:cubicBezTo>
                    <a:pt x="7845" y="4459"/>
                    <a:pt x="4470" y="8919"/>
                    <a:pt x="2445" y="11985"/>
                  </a:cubicBezTo>
                  <a:cubicBezTo>
                    <a:pt x="420" y="15050"/>
                    <a:pt x="-255" y="16723"/>
                    <a:pt x="82" y="18046"/>
                  </a:cubicBezTo>
                  <a:cubicBezTo>
                    <a:pt x="420" y="19370"/>
                    <a:pt x="1770" y="20346"/>
                    <a:pt x="4132" y="20903"/>
                  </a:cubicBezTo>
                  <a:cubicBezTo>
                    <a:pt x="6495" y="21461"/>
                    <a:pt x="9870" y="21600"/>
                    <a:pt x="12907" y="21112"/>
                  </a:cubicBezTo>
                  <a:cubicBezTo>
                    <a:pt x="15945" y="20625"/>
                    <a:pt x="18645" y="19510"/>
                    <a:pt x="21345" y="18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2345266" y="338812"/>
              <a:ext cx="15663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86" y="21600"/>
                  </a:moveTo>
                  <a:cubicBezTo>
                    <a:pt x="2043" y="20400"/>
                    <a:pt x="0" y="19200"/>
                    <a:pt x="0" y="16800"/>
                  </a:cubicBezTo>
                  <a:cubicBezTo>
                    <a:pt x="0" y="14400"/>
                    <a:pt x="2043" y="10800"/>
                    <a:pt x="5984" y="7800"/>
                  </a:cubicBezTo>
                  <a:cubicBezTo>
                    <a:pt x="9924" y="4800"/>
                    <a:pt x="1576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2529592" y="307155"/>
              <a:ext cx="69570" cy="17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325" fill="norm" stroke="1" extrusionOk="0">
                  <a:moveTo>
                    <a:pt x="1183" y="10262"/>
                  </a:moveTo>
                  <a:cubicBezTo>
                    <a:pt x="7355" y="7891"/>
                    <a:pt x="13526" y="5520"/>
                    <a:pt x="16921" y="3676"/>
                  </a:cubicBezTo>
                  <a:cubicBezTo>
                    <a:pt x="20315" y="1832"/>
                    <a:pt x="20932" y="515"/>
                    <a:pt x="19698" y="120"/>
                  </a:cubicBezTo>
                  <a:cubicBezTo>
                    <a:pt x="18463" y="-275"/>
                    <a:pt x="15378" y="252"/>
                    <a:pt x="11675" y="2491"/>
                  </a:cubicBezTo>
                  <a:cubicBezTo>
                    <a:pt x="7972" y="4730"/>
                    <a:pt x="3652" y="8681"/>
                    <a:pt x="1492" y="11710"/>
                  </a:cubicBezTo>
                  <a:cubicBezTo>
                    <a:pt x="-668" y="14740"/>
                    <a:pt x="-668" y="16847"/>
                    <a:pt x="2726" y="18296"/>
                  </a:cubicBezTo>
                  <a:cubicBezTo>
                    <a:pt x="6121" y="19745"/>
                    <a:pt x="12909" y="20535"/>
                    <a:pt x="19698" y="21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2654300" y="349041"/>
              <a:ext cx="132452" cy="12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951" fill="norm" stroke="1" extrusionOk="0">
                  <a:moveTo>
                    <a:pt x="5143" y="413"/>
                  </a:moveTo>
                  <a:cubicBezTo>
                    <a:pt x="3771" y="1476"/>
                    <a:pt x="2400" y="2538"/>
                    <a:pt x="1543" y="5371"/>
                  </a:cubicBezTo>
                  <a:cubicBezTo>
                    <a:pt x="686" y="8203"/>
                    <a:pt x="343" y="12807"/>
                    <a:pt x="171" y="15994"/>
                  </a:cubicBezTo>
                  <a:cubicBezTo>
                    <a:pt x="0" y="19181"/>
                    <a:pt x="0" y="20951"/>
                    <a:pt x="0" y="20951"/>
                  </a:cubicBezTo>
                  <a:cubicBezTo>
                    <a:pt x="0" y="20951"/>
                    <a:pt x="0" y="19181"/>
                    <a:pt x="686" y="15817"/>
                  </a:cubicBezTo>
                  <a:cubicBezTo>
                    <a:pt x="1371" y="12453"/>
                    <a:pt x="2743" y="7495"/>
                    <a:pt x="3943" y="4308"/>
                  </a:cubicBezTo>
                  <a:cubicBezTo>
                    <a:pt x="5143" y="1121"/>
                    <a:pt x="6171" y="-295"/>
                    <a:pt x="7029" y="59"/>
                  </a:cubicBezTo>
                  <a:cubicBezTo>
                    <a:pt x="7886" y="413"/>
                    <a:pt x="8571" y="2538"/>
                    <a:pt x="8914" y="5017"/>
                  </a:cubicBezTo>
                  <a:cubicBezTo>
                    <a:pt x="9257" y="7495"/>
                    <a:pt x="9257" y="10328"/>
                    <a:pt x="9257" y="12630"/>
                  </a:cubicBezTo>
                  <a:cubicBezTo>
                    <a:pt x="9257" y="14931"/>
                    <a:pt x="9257" y="16702"/>
                    <a:pt x="9600" y="16525"/>
                  </a:cubicBezTo>
                  <a:cubicBezTo>
                    <a:pt x="9943" y="16348"/>
                    <a:pt x="10629" y="14223"/>
                    <a:pt x="11486" y="11390"/>
                  </a:cubicBezTo>
                  <a:cubicBezTo>
                    <a:pt x="12343" y="8558"/>
                    <a:pt x="13371" y="5017"/>
                    <a:pt x="15086" y="2715"/>
                  </a:cubicBezTo>
                  <a:cubicBezTo>
                    <a:pt x="16800" y="413"/>
                    <a:pt x="19200" y="-649"/>
                    <a:pt x="20400" y="413"/>
                  </a:cubicBezTo>
                  <a:cubicBezTo>
                    <a:pt x="21600" y="1476"/>
                    <a:pt x="21600" y="4662"/>
                    <a:pt x="21257" y="8026"/>
                  </a:cubicBezTo>
                  <a:cubicBezTo>
                    <a:pt x="20914" y="11390"/>
                    <a:pt x="20229" y="14931"/>
                    <a:pt x="19543" y="18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2844800" y="269908"/>
              <a:ext cx="85816" cy="37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46" fill="norm" stroke="1" extrusionOk="0">
                  <a:moveTo>
                    <a:pt x="6322" y="4315"/>
                  </a:moveTo>
                  <a:cubicBezTo>
                    <a:pt x="5268" y="8198"/>
                    <a:pt x="4215" y="12081"/>
                    <a:pt x="3688" y="14629"/>
                  </a:cubicBezTo>
                  <a:cubicBezTo>
                    <a:pt x="3161" y="17177"/>
                    <a:pt x="3161" y="18391"/>
                    <a:pt x="2634" y="19483"/>
                  </a:cubicBezTo>
                  <a:cubicBezTo>
                    <a:pt x="2107" y="20575"/>
                    <a:pt x="1054" y="21546"/>
                    <a:pt x="527" y="21546"/>
                  </a:cubicBezTo>
                  <a:cubicBezTo>
                    <a:pt x="0" y="21546"/>
                    <a:pt x="0" y="20575"/>
                    <a:pt x="0" y="17663"/>
                  </a:cubicBezTo>
                  <a:cubicBezTo>
                    <a:pt x="0" y="14750"/>
                    <a:pt x="0" y="9897"/>
                    <a:pt x="790" y="6742"/>
                  </a:cubicBezTo>
                  <a:cubicBezTo>
                    <a:pt x="1580" y="3586"/>
                    <a:pt x="3161" y="2130"/>
                    <a:pt x="5268" y="1220"/>
                  </a:cubicBezTo>
                  <a:cubicBezTo>
                    <a:pt x="7376" y="310"/>
                    <a:pt x="10010" y="-54"/>
                    <a:pt x="12117" y="7"/>
                  </a:cubicBezTo>
                  <a:cubicBezTo>
                    <a:pt x="14224" y="67"/>
                    <a:pt x="15805" y="553"/>
                    <a:pt x="17649" y="1766"/>
                  </a:cubicBezTo>
                  <a:cubicBezTo>
                    <a:pt x="19493" y="2980"/>
                    <a:pt x="21600" y="4921"/>
                    <a:pt x="21337" y="6499"/>
                  </a:cubicBezTo>
                  <a:cubicBezTo>
                    <a:pt x="21073" y="8076"/>
                    <a:pt x="18439" y="9290"/>
                    <a:pt x="15541" y="9897"/>
                  </a:cubicBezTo>
                  <a:cubicBezTo>
                    <a:pt x="12644" y="10503"/>
                    <a:pt x="9483" y="10503"/>
                    <a:pt x="7902" y="10200"/>
                  </a:cubicBezTo>
                  <a:cubicBezTo>
                    <a:pt x="6322" y="9897"/>
                    <a:pt x="6322" y="9290"/>
                    <a:pt x="6322" y="8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3041650" y="389612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3168650" y="155604"/>
              <a:ext cx="96132" cy="38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547" fill="norm" stroke="1" extrusionOk="0">
                  <a:moveTo>
                    <a:pt x="0" y="655"/>
                  </a:moveTo>
                  <a:cubicBezTo>
                    <a:pt x="1838" y="301"/>
                    <a:pt x="3677" y="-53"/>
                    <a:pt x="5285" y="6"/>
                  </a:cubicBezTo>
                  <a:cubicBezTo>
                    <a:pt x="6894" y="65"/>
                    <a:pt x="8272" y="537"/>
                    <a:pt x="10800" y="2485"/>
                  </a:cubicBezTo>
                  <a:cubicBezTo>
                    <a:pt x="13328" y="4432"/>
                    <a:pt x="17004" y="7855"/>
                    <a:pt x="19072" y="10570"/>
                  </a:cubicBezTo>
                  <a:cubicBezTo>
                    <a:pt x="21140" y="13285"/>
                    <a:pt x="21600" y="15291"/>
                    <a:pt x="19532" y="17003"/>
                  </a:cubicBezTo>
                  <a:cubicBezTo>
                    <a:pt x="17464" y="18714"/>
                    <a:pt x="12868" y="20131"/>
                    <a:pt x="8272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3587750" y="459462"/>
              <a:ext cx="889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5600"/>
                    <a:pt x="12343" y="11200"/>
                    <a:pt x="8743" y="14800"/>
                  </a:cubicBezTo>
                  <a:cubicBezTo>
                    <a:pt x="5143" y="18400"/>
                    <a:pt x="2571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4132719" y="124501"/>
              <a:ext cx="134481" cy="36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07" fill="norm" stroke="1" extrusionOk="0">
                  <a:moveTo>
                    <a:pt x="21443" y="1397"/>
                  </a:moveTo>
                  <a:cubicBezTo>
                    <a:pt x="20093" y="900"/>
                    <a:pt x="18743" y="404"/>
                    <a:pt x="16887" y="155"/>
                  </a:cubicBezTo>
                  <a:cubicBezTo>
                    <a:pt x="15031" y="-93"/>
                    <a:pt x="12668" y="-93"/>
                    <a:pt x="10474" y="528"/>
                  </a:cubicBezTo>
                  <a:cubicBezTo>
                    <a:pt x="8281" y="1148"/>
                    <a:pt x="6256" y="2390"/>
                    <a:pt x="4231" y="4810"/>
                  </a:cubicBezTo>
                  <a:cubicBezTo>
                    <a:pt x="2205" y="7231"/>
                    <a:pt x="180" y="10831"/>
                    <a:pt x="12" y="13624"/>
                  </a:cubicBezTo>
                  <a:cubicBezTo>
                    <a:pt x="-157" y="16417"/>
                    <a:pt x="1530" y="18404"/>
                    <a:pt x="4399" y="19583"/>
                  </a:cubicBezTo>
                  <a:cubicBezTo>
                    <a:pt x="7268" y="20762"/>
                    <a:pt x="11318" y="21135"/>
                    <a:pt x="15368" y="2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4334605" y="263792"/>
              <a:ext cx="74412" cy="18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304" fill="norm" stroke="1" extrusionOk="0">
                  <a:moveTo>
                    <a:pt x="18188" y="2777"/>
                  </a:moveTo>
                  <a:cubicBezTo>
                    <a:pt x="16437" y="1807"/>
                    <a:pt x="14685" y="836"/>
                    <a:pt x="12350" y="350"/>
                  </a:cubicBezTo>
                  <a:cubicBezTo>
                    <a:pt x="10015" y="-135"/>
                    <a:pt x="7096" y="-135"/>
                    <a:pt x="4469" y="472"/>
                  </a:cubicBezTo>
                  <a:cubicBezTo>
                    <a:pt x="1842" y="1078"/>
                    <a:pt x="-493" y="2292"/>
                    <a:pt x="91" y="4112"/>
                  </a:cubicBezTo>
                  <a:cubicBezTo>
                    <a:pt x="675" y="5932"/>
                    <a:pt x="4177" y="8359"/>
                    <a:pt x="7972" y="10422"/>
                  </a:cubicBezTo>
                  <a:cubicBezTo>
                    <a:pt x="11766" y="12485"/>
                    <a:pt x="15853" y="14184"/>
                    <a:pt x="18188" y="15640"/>
                  </a:cubicBezTo>
                  <a:cubicBezTo>
                    <a:pt x="20523" y="17096"/>
                    <a:pt x="21107" y="18310"/>
                    <a:pt x="19939" y="19281"/>
                  </a:cubicBezTo>
                  <a:cubicBezTo>
                    <a:pt x="18772" y="20252"/>
                    <a:pt x="15853" y="20980"/>
                    <a:pt x="12934" y="21222"/>
                  </a:cubicBezTo>
                  <a:cubicBezTo>
                    <a:pt x="10015" y="21465"/>
                    <a:pt x="7096" y="21222"/>
                    <a:pt x="5637" y="19766"/>
                  </a:cubicBezTo>
                  <a:cubicBezTo>
                    <a:pt x="4177" y="18310"/>
                    <a:pt x="4177" y="15640"/>
                    <a:pt x="4177" y="12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4464050" y="294362"/>
              <a:ext cx="101600" cy="12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0"/>
                  </a:moveTo>
                  <a:cubicBezTo>
                    <a:pt x="1350" y="3484"/>
                    <a:pt x="2700" y="6968"/>
                    <a:pt x="3375" y="10103"/>
                  </a:cubicBezTo>
                  <a:cubicBezTo>
                    <a:pt x="4050" y="13239"/>
                    <a:pt x="4050" y="16026"/>
                    <a:pt x="3375" y="18116"/>
                  </a:cubicBezTo>
                  <a:cubicBezTo>
                    <a:pt x="2700" y="20206"/>
                    <a:pt x="1350" y="21600"/>
                    <a:pt x="675" y="21077"/>
                  </a:cubicBezTo>
                  <a:cubicBezTo>
                    <a:pt x="0" y="20555"/>
                    <a:pt x="0" y="18116"/>
                    <a:pt x="1350" y="14981"/>
                  </a:cubicBezTo>
                  <a:cubicBezTo>
                    <a:pt x="2700" y="11845"/>
                    <a:pt x="5400" y="8013"/>
                    <a:pt x="7875" y="5574"/>
                  </a:cubicBezTo>
                  <a:cubicBezTo>
                    <a:pt x="10350" y="3135"/>
                    <a:pt x="12600" y="2090"/>
                    <a:pt x="14175" y="2439"/>
                  </a:cubicBezTo>
                  <a:cubicBezTo>
                    <a:pt x="15750" y="2787"/>
                    <a:pt x="16650" y="4529"/>
                    <a:pt x="17775" y="7316"/>
                  </a:cubicBezTo>
                  <a:cubicBezTo>
                    <a:pt x="18900" y="10103"/>
                    <a:pt x="20250" y="13935"/>
                    <a:pt x="21600" y="177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4615230" y="291099"/>
              <a:ext cx="68740" cy="11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044" fill="norm" stroke="1" extrusionOk="0">
                  <a:moveTo>
                    <a:pt x="9896" y="3926"/>
                  </a:moveTo>
                  <a:cubicBezTo>
                    <a:pt x="9896" y="2063"/>
                    <a:pt x="9896" y="201"/>
                    <a:pt x="8943" y="15"/>
                  </a:cubicBezTo>
                  <a:cubicBezTo>
                    <a:pt x="7990" y="-171"/>
                    <a:pt x="6084" y="1319"/>
                    <a:pt x="4178" y="4298"/>
                  </a:cubicBezTo>
                  <a:cubicBezTo>
                    <a:pt x="2272" y="7277"/>
                    <a:pt x="366" y="11746"/>
                    <a:pt x="49" y="14912"/>
                  </a:cubicBezTo>
                  <a:cubicBezTo>
                    <a:pt x="-269" y="18077"/>
                    <a:pt x="1002" y="19939"/>
                    <a:pt x="3225" y="20684"/>
                  </a:cubicBezTo>
                  <a:cubicBezTo>
                    <a:pt x="5449" y="21429"/>
                    <a:pt x="8625" y="21057"/>
                    <a:pt x="12119" y="19195"/>
                  </a:cubicBezTo>
                  <a:cubicBezTo>
                    <a:pt x="15613" y="17332"/>
                    <a:pt x="19425" y="13981"/>
                    <a:pt x="20378" y="10629"/>
                  </a:cubicBezTo>
                  <a:cubicBezTo>
                    <a:pt x="21331" y="7277"/>
                    <a:pt x="19425" y="3926"/>
                    <a:pt x="17519" y="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4739993" y="262612"/>
              <a:ext cx="143157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518" y="4469"/>
                  </a:moveTo>
                  <a:cubicBezTo>
                    <a:pt x="201" y="8193"/>
                    <a:pt x="-117" y="11917"/>
                    <a:pt x="42" y="14710"/>
                  </a:cubicBezTo>
                  <a:cubicBezTo>
                    <a:pt x="201" y="17503"/>
                    <a:pt x="836" y="19366"/>
                    <a:pt x="2107" y="20110"/>
                  </a:cubicBezTo>
                  <a:cubicBezTo>
                    <a:pt x="3377" y="20855"/>
                    <a:pt x="5283" y="20483"/>
                    <a:pt x="6712" y="19179"/>
                  </a:cubicBezTo>
                  <a:cubicBezTo>
                    <a:pt x="8142" y="17876"/>
                    <a:pt x="9095" y="15641"/>
                    <a:pt x="10048" y="15269"/>
                  </a:cubicBezTo>
                  <a:cubicBezTo>
                    <a:pt x="11001" y="14897"/>
                    <a:pt x="11954" y="16386"/>
                    <a:pt x="12907" y="18062"/>
                  </a:cubicBezTo>
                  <a:cubicBezTo>
                    <a:pt x="13859" y="19738"/>
                    <a:pt x="14812" y="21600"/>
                    <a:pt x="16083" y="21600"/>
                  </a:cubicBezTo>
                  <a:cubicBezTo>
                    <a:pt x="17354" y="21600"/>
                    <a:pt x="18942" y="19738"/>
                    <a:pt x="19895" y="15828"/>
                  </a:cubicBezTo>
                  <a:cubicBezTo>
                    <a:pt x="20848" y="11917"/>
                    <a:pt x="21165" y="5959"/>
                    <a:pt x="214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4972050" y="365535"/>
              <a:ext cx="107950" cy="10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5" fill="norm" stroke="1" extrusionOk="0">
                  <a:moveTo>
                    <a:pt x="0" y="6088"/>
                  </a:moveTo>
                  <a:cubicBezTo>
                    <a:pt x="847" y="3970"/>
                    <a:pt x="1694" y="1853"/>
                    <a:pt x="3176" y="794"/>
                  </a:cubicBezTo>
                  <a:cubicBezTo>
                    <a:pt x="4659" y="-265"/>
                    <a:pt x="6776" y="-265"/>
                    <a:pt x="8047" y="794"/>
                  </a:cubicBezTo>
                  <a:cubicBezTo>
                    <a:pt x="9318" y="1853"/>
                    <a:pt x="9741" y="3970"/>
                    <a:pt x="9741" y="6088"/>
                  </a:cubicBezTo>
                  <a:cubicBezTo>
                    <a:pt x="9741" y="8206"/>
                    <a:pt x="9318" y="10323"/>
                    <a:pt x="7835" y="13076"/>
                  </a:cubicBezTo>
                  <a:cubicBezTo>
                    <a:pt x="6353" y="15829"/>
                    <a:pt x="3812" y="19217"/>
                    <a:pt x="4235" y="20276"/>
                  </a:cubicBezTo>
                  <a:cubicBezTo>
                    <a:pt x="4659" y="21335"/>
                    <a:pt x="8047" y="20064"/>
                    <a:pt x="11435" y="19006"/>
                  </a:cubicBezTo>
                  <a:cubicBezTo>
                    <a:pt x="14824" y="17947"/>
                    <a:pt x="18212" y="17100"/>
                    <a:pt x="21600" y="16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5175249" y="491212"/>
              <a:ext cx="57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5719233" y="84812"/>
              <a:ext cx="449545" cy="43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07" fill="norm" stroke="1" extrusionOk="0">
                  <a:moveTo>
                    <a:pt x="4056" y="0"/>
                  </a:moveTo>
                  <a:cubicBezTo>
                    <a:pt x="3346" y="843"/>
                    <a:pt x="2637" y="1686"/>
                    <a:pt x="2028" y="3635"/>
                  </a:cubicBezTo>
                  <a:cubicBezTo>
                    <a:pt x="1420" y="5584"/>
                    <a:pt x="913" y="8640"/>
                    <a:pt x="659" y="10589"/>
                  </a:cubicBezTo>
                  <a:cubicBezTo>
                    <a:pt x="406" y="12539"/>
                    <a:pt x="406" y="13381"/>
                    <a:pt x="608" y="14014"/>
                  </a:cubicBezTo>
                  <a:cubicBezTo>
                    <a:pt x="811" y="14646"/>
                    <a:pt x="1217" y="15067"/>
                    <a:pt x="1623" y="15120"/>
                  </a:cubicBezTo>
                  <a:cubicBezTo>
                    <a:pt x="2028" y="15173"/>
                    <a:pt x="2434" y="14857"/>
                    <a:pt x="2687" y="14172"/>
                  </a:cubicBezTo>
                  <a:cubicBezTo>
                    <a:pt x="2941" y="13487"/>
                    <a:pt x="3042" y="12433"/>
                    <a:pt x="2941" y="11643"/>
                  </a:cubicBezTo>
                  <a:cubicBezTo>
                    <a:pt x="2839" y="10853"/>
                    <a:pt x="2535" y="10326"/>
                    <a:pt x="2180" y="9904"/>
                  </a:cubicBezTo>
                  <a:cubicBezTo>
                    <a:pt x="1825" y="9483"/>
                    <a:pt x="1420" y="9167"/>
                    <a:pt x="963" y="9009"/>
                  </a:cubicBezTo>
                  <a:cubicBezTo>
                    <a:pt x="507" y="8851"/>
                    <a:pt x="0" y="8851"/>
                    <a:pt x="0" y="8903"/>
                  </a:cubicBezTo>
                  <a:cubicBezTo>
                    <a:pt x="0" y="8956"/>
                    <a:pt x="507" y="9061"/>
                    <a:pt x="1217" y="8851"/>
                  </a:cubicBezTo>
                  <a:cubicBezTo>
                    <a:pt x="1927" y="8640"/>
                    <a:pt x="2839" y="8113"/>
                    <a:pt x="3600" y="7639"/>
                  </a:cubicBezTo>
                  <a:cubicBezTo>
                    <a:pt x="4361" y="7165"/>
                    <a:pt x="4969" y="6743"/>
                    <a:pt x="5425" y="6322"/>
                  </a:cubicBezTo>
                  <a:cubicBezTo>
                    <a:pt x="5882" y="5900"/>
                    <a:pt x="6186" y="5479"/>
                    <a:pt x="6085" y="5268"/>
                  </a:cubicBezTo>
                  <a:cubicBezTo>
                    <a:pt x="5983" y="5058"/>
                    <a:pt x="5476" y="5058"/>
                    <a:pt x="4918" y="5532"/>
                  </a:cubicBezTo>
                  <a:cubicBezTo>
                    <a:pt x="4361" y="6006"/>
                    <a:pt x="3752" y="6954"/>
                    <a:pt x="3397" y="7692"/>
                  </a:cubicBezTo>
                  <a:cubicBezTo>
                    <a:pt x="3042" y="8429"/>
                    <a:pt x="2941" y="8956"/>
                    <a:pt x="3042" y="9430"/>
                  </a:cubicBezTo>
                  <a:cubicBezTo>
                    <a:pt x="3144" y="9904"/>
                    <a:pt x="3448" y="10326"/>
                    <a:pt x="3854" y="10537"/>
                  </a:cubicBezTo>
                  <a:cubicBezTo>
                    <a:pt x="4259" y="10747"/>
                    <a:pt x="4766" y="10747"/>
                    <a:pt x="5577" y="10273"/>
                  </a:cubicBezTo>
                  <a:cubicBezTo>
                    <a:pt x="6389" y="9799"/>
                    <a:pt x="7504" y="8851"/>
                    <a:pt x="8265" y="8219"/>
                  </a:cubicBezTo>
                  <a:cubicBezTo>
                    <a:pt x="9025" y="7586"/>
                    <a:pt x="9431" y="7270"/>
                    <a:pt x="9634" y="7376"/>
                  </a:cubicBezTo>
                  <a:cubicBezTo>
                    <a:pt x="9837" y="7481"/>
                    <a:pt x="9837" y="8008"/>
                    <a:pt x="9735" y="8535"/>
                  </a:cubicBezTo>
                  <a:cubicBezTo>
                    <a:pt x="9634" y="9061"/>
                    <a:pt x="9431" y="9588"/>
                    <a:pt x="9177" y="10220"/>
                  </a:cubicBezTo>
                  <a:cubicBezTo>
                    <a:pt x="8924" y="10853"/>
                    <a:pt x="8620" y="11590"/>
                    <a:pt x="8518" y="11696"/>
                  </a:cubicBezTo>
                  <a:cubicBezTo>
                    <a:pt x="8417" y="11801"/>
                    <a:pt x="8518" y="11274"/>
                    <a:pt x="8873" y="10484"/>
                  </a:cubicBezTo>
                  <a:cubicBezTo>
                    <a:pt x="9228" y="9694"/>
                    <a:pt x="9837" y="8640"/>
                    <a:pt x="10344" y="7955"/>
                  </a:cubicBezTo>
                  <a:cubicBezTo>
                    <a:pt x="10851" y="7270"/>
                    <a:pt x="11256" y="6954"/>
                    <a:pt x="11459" y="7060"/>
                  </a:cubicBezTo>
                  <a:cubicBezTo>
                    <a:pt x="11662" y="7165"/>
                    <a:pt x="11662" y="7692"/>
                    <a:pt x="11662" y="8219"/>
                  </a:cubicBezTo>
                  <a:cubicBezTo>
                    <a:pt x="11662" y="8745"/>
                    <a:pt x="11662" y="9272"/>
                    <a:pt x="11662" y="9799"/>
                  </a:cubicBezTo>
                  <a:cubicBezTo>
                    <a:pt x="11662" y="10326"/>
                    <a:pt x="11662" y="10853"/>
                    <a:pt x="11814" y="10747"/>
                  </a:cubicBezTo>
                  <a:cubicBezTo>
                    <a:pt x="11966" y="10642"/>
                    <a:pt x="12270" y="9904"/>
                    <a:pt x="12575" y="9272"/>
                  </a:cubicBezTo>
                  <a:cubicBezTo>
                    <a:pt x="12879" y="8640"/>
                    <a:pt x="13183" y="8113"/>
                    <a:pt x="13487" y="7639"/>
                  </a:cubicBezTo>
                  <a:cubicBezTo>
                    <a:pt x="13792" y="7165"/>
                    <a:pt x="14096" y="6743"/>
                    <a:pt x="14349" y="6796"/>
                  </a:cubicBezTo>
                  <a:cubicBezTo>
                    <a:pt x="14603" y="6849"/>
                    <a:pt x="14806" y="7376"/>
                    <a:pt x="14856" y="7902"/>
                  </a:cubicBezTo>
                  <a:cubicBezTo>
                    <a:pt x="14907" y="8429"/>
                    <a:pt x="14806" y="8956"/>
                    <a:pt x="14806" y="9588"/>
                  </a:cubicBezTo>
                  <a:cubicBezTo>
                    <a:pt x="14806" y="10220"/>
                    <a:pt x="14907" y="10958"/>
                    <a:pt x="15110" y="11063"/>
                  </a:cubicBezTo>
                  <a:cubicBezTo>
                    <a:pt x="15313" y="11169"/>
                    <a:pt x="15617" y="10642"/>
                    <a:pt x="15972" y="10062"/>
                  </a:cubicBezTo>
                  <a:cubicBezTo>
                    <a:pt x="16327" y="9483"/>
                    <a:pt x="16732" y="8851"/>
                    <a:pt x="16935" y="8851"/>
                  </a:cubicBezTo>
                  <a:cubicBezTo>
                    <a:pt x="17138" y="8851"/>
                    <a:pt x="17138" y="9483"/>
                    <a:pt x="16935" y="11538"/>
                  </a:cubicBezTo>
                  <a:cubicBezTo>
                    <a:pt x="16732" y="13592"/>
                    <a:pt x="16327" y="17069"/>
                    <a:pt x="16023" y="19071"/>
                  </a:cubicBezTo>
                  <a:cubicBezTo>
                    <a:pt x="15718" y="21073"/>
                    <a:pt x="15515" y="21600"/>
                    <a:pt x="15414" y="21495"/>
                  </a:cubicBezTo>
                  <a:cubicBezTo>
                    <a:pt x="15313" y="21389"/>
                    <a:pt x="15313" y="20652"/>
                    <a:pt x="15465" y="18597"/>
                  </a:cubicBezTo>
                  <a:cubicBezTo>
                    <a:pt x="15617" y="16542"/>
                    <a:pt x="15921" y="13171"/>
                    <a:pt x="16377" y="10326"/>
                  </a:cubicBezTo>
                  <a:cubicBezTo>
                    <a:pt x="16834" y="7481"/>
                    <a:pt x="17442" y="5163"/>
                    <a:pt x="17949" y="3846"/>
                  </a:cubicBezTo>
                  <a:cubicBezTo>
                    <a:pt x="18456" y="2529"/>
                    <a:pt x="18862" y="2213"/>
                    <a:pt x="19318" y="2160"/>
                  </a:cubicBezTo>
                  <a:cubicBezTo>
                    <a:pt x="19775" y="2107"/>
                    <a:pt x="20282" y="2318"/>
                    <a:pt x="20687" y="3003"/>
                  </a:cubicBezTo>
                  <a:cubicBezTo>
                    <a:pt x="21093" y="3688"/>
                    <a:pt x="21397" y="4847"/>
                    <a:pt x="21499" y="6059"/>
                  </a:cubicBezTo>
                  <a:cubicBezTo>
                    <a:pt x="21600" y="7270"/>
                    <a:pt x="21499" y="8535"/>
                    <a:pt x="21245" y="9378"/>
                  </a:cubicBezTo>
                  <a:cubicBezTo>
                    <a:pt x="20992" y="10220"/>
                    <a:pt x="20586" y="10642"/>
                    <a:pt x="19876" y="10800"/>
                  </a:cubicBezTo>
                  <a:cubicBezTo>
                    <a:pt x="19166" y="10958"/>
                    <a:pt x="18152" y="10853"/>
                    <a:pt x="17138" y="10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6248136" y="262612"/>
              <a:ext cx="133614" cy="10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099" fill="norm" stroke="1" extrusionOk="0">
                  <a:moveTo>
                    <a:pt x="43" y="0"/>
                  </a:moveTo>
                  <a:cubicBezTo>
                    <a:pt x="1393" y="1296"/>
                    <a:pt x="2743" y="2592"/>
                    <a:pt x="3586" y="4320"/>
                  </a:cubicBezTo>
                  <a:cubicBezTo>
                    <a:pt x="4430" y="6048"/>
                    <a:pt x="4767" y="8208"/>
                    <a:pt x="3755" y="11016"/>
                  </a:cubicBezTo>
                  <a:cubicBezTo>
                    <a:pt x="2743" y="13824"/>
                    <a:pt x="380" y="17280"/>
                    <a:pt x="43" y="19224"/>
                  </a:cubicBezTo>
                  <a:cubicBezTo>
                    <a:pt x="-295" y="21168"/>
                    <a:pt x="1393" y="21600"/>
                    <a:pt x="5274" y="20520"/>
                  </a:cubicBezTo>
                  <a:cubicBezTo>
                    <a:pt x="9155" y="19440"/>
                    <a:pt x="15230" y="16848"/>
                    <a:pt x="21305" y="14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6375400" y="72112"/>
              <a:ext cx="254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150"/>
                    <a:pt x="21600" y="6300"/>
                    <a:pt x="21600" y="9900"/>
                  </a:cubicBezTo>
                  <a:cubicBezTo>
                    <a:pt x="21600" y="13500"/>
                    <a:pt x="10800" y="17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6483350" y="376912"/>
              <a:ext cx="38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6737350" y="376912"/>
              <a:ext cx="133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6985000" y="370562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7239000" y="383262"/>
              <a:ext cx="444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7732229" y="55079"/>
              <a:ext cx="141771" cy="391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89" fill="norm" stroke="1" extrusionOk="0">
                  <a:moveTo>
                    <a:pt x="20967" y="1979"/>
                  </a:moveTo>
                  <a:cubicBezTo>
                    <a:pt x="20967" y="1283"/>
                    <a:pt x="20967" y="586"/>
                    <a:pt x="20184" y="237"/>
                  </a:cubicBezTo>
                  <a:cubicBezTo>
                    <a:pt x="19402" y="-111"/>
                    <a:pt x="17837" y="-111"/>
                    <a:pt x="15645" y="470"/>
                  </a:cubicBezTo>
                  <a:cubicBezTo>
                    <a:pt x="13454" y="1050"/>
                    <a:pt x="10637" y="2212"/>
                    <a:pt x="7663" y="4244"/>
                  </a:cubicBezTo>
                  <a:cubicBezTo>
                    <a:pt x="4689" y="6276"/>
                    <a:pt x="1558" y="9179"/>
                    <a:pt x="463" y="12083"/>
                  </a:cubicBezTo>
                  <a:cubicBezTo>
                    <a:pt x="-633" y="14986"/>
                    <a:pt x="306" y="17889"/>
                    <a:pt x="2341" y="19457"/>
                  </a:cubicBezTo>
                  <a:cubicBezTo>
                    <a:pt x="4376" y="21024"/>
                    <a:pt x="7506" y="21257"/>
                    <a:pt x="10637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7906885" y="219013"/>
              <a:ext cx="75065" cy="16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285" fill="norm" stroke="1" extrusionOk="0">
                  <a:moveTo>
                    <a:pt x="20703" y="1551"/>
                  </a:moveTo>
                  <a:cubicBezTo>
                    <a:pt x="17200" y="997"/>
                    <a:pt x="13698" y="443"/>
                    <a:pt x="10487" y="166"/>
                  </a:cubicBezTo>
                  <a:cubicBezTo>
                    <a:pt x="7276" y="-111"/>
                    <a:pt x="4357" y="-111"/>
                    <a:pt x="2314" y="720"/>
                  </a:cubicBezTo>
                  <a:cubicBezTo>
                    <a:pt x="271" y="1551"/>
                    <a:pt x="-897" y="3212"/>
                    <a:pt x="854" y="5151"/>
                  </a:cubicBezTo>
                  <a:cubicBezTo>
                    <a:pt x="2606" y="7089"/>
                    <a:pt x="7276" y="9304"/>
                    <a:pt x="10779" y="11381"/>
                  </a:cubicBezTo>
                  <a:cubicBezTo>
                    <a:pt x="14281" y="13458"/>
                    <a:pt x="16617" y="15397"/>
                    <a:pt x="17200" y="17058"/>
                  </a:cubicBezTo>
                  <a:cubicBezTo>
                    <a:pt x="17784" y="18720"/>
                    <a:pt x="16617" y="20104"/>
                    <a:pt x="13698" y="20797"/>
                  </a:cubicBezTo>
                  <a:cubicBezTo>
                    <a:pt x="10779" y="21489"/>
                    <a:pt x="6108" y="21489"/>
                    <a:pt x="4065" y="20520"/>
                  </a:cubicBezTo>
                  <a:cubicBezTo>
                    <a:pt x="2022" y="19551"/>
                    <a:pt x="2606" y="17612"/>
                    <a:pt x="3189" y="15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8043142" y="233330"/>
              <a:ext cx="110258" cy="12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415" fill="norm" stroke="1" extrusionOk="0">
                  <a:moveTo>
                    <a:pt x="4112" y="2730"/>
                  </a:moveTo>
                  <a:cubicBezTo>
                    <a:pt x="4112" y="6562"/>
                    <a:pt x="4112" y="10394"/>
                    <a:pt x="3501" y="13704"/>
                  </a:cubicBezTo>
                  <a:cubicBezTo>
                    <a:pt x="2889" y="17014"/>
                    <a:pt x="1667" y="19801"/>
                    <a:pt x="852" y="20323"/>
                  </a:cubicBezTo>
                  <a:cubicBezTo>
                    <a:pt x="37" y="20846"/>
                    <a:pt x="-371" y="19104"/>
                    <a:pt x="444" y="16317"/>
                  </a:cubicBezTo>
                  <a:cubicBezTo>
                    <a:pt x="1259" y="13530"/>
                    <a:pt x="3297" y="9698"/>
                    <a:pt x="4927" y="6911"/>
                  </a:cubicBezTo>
                  <a:cubicBezTo>
                    <a:pt x="6557" y="4123"/>
                    <a:pt x="7780" y="2381"/>
                    <a:pt x="9818" y="1162"/>
                  </a:cubicBezTo>
                  <a:cubicBezTo>
                    <a:pt x="11855" y="-57"/>
                    <a:pt x="14708" y="-754"/>
                    <a:pt x="16542" y="1336"/>
                  </a:cubicBezTo>
                  <a:cubicBezTo>
                    <a:pt x="18376" y="3427"/>
                    <a:pt x="19191" y="8304"/>
                    <a:pt x="19803" y="11788"/>
                  </a:cubicBezTo>
                  <a:cubicBezTo>
                    <a:pt x="20414" y="15272"/>
                    <a:pt x="20821" y="17362"/>
                    <a:pt x="21229" y="19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8195647" y="230920"/>
              <a:ext cx="65704" cy="11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0959" fill="norm" stroke="1" extrusionOk="0">
                  <a:moveTo>
                    <a:pt x="14877" y="4702"/>
                  </a:moveTo>
                  <a:cubicBezTo>
                    <a:pt x="16227" y="2739"/>
                    <a:pt x="17577" y="775"/>
                    <a:pt x="16564" y="186"/>
                  </a:cubicBezTo>
                  <a:cubicBezTo>
                    <a:pt x="15552" y="-403"/>
                    <a:pt x="12177" y="382"/>
                    <a:pt x="8802" y="2935"/>
                  </a:cubicBezTo>
                  <a:cubicBezTo>
                    <a:pt x="5427" y="5488"/>
                    <a:pt x="2052" y="9808"/>
                    <a:pt x="702" y="13146"/>
                  </a:cubicBezTo>
                  <a:cubicBezTo>
                    <a:pt x="-648" y="16484"/>
                    <a:pt x="27" y="18841"/>
                    <a:pt x="2052" y="20019"/>
                  </a:cubicBezTo>
                  <a:cubicBezTo>
                    <a:pt x="4077" y="21197"/>
                    <a:pt x="7452" y="21197"/>
                    <a:pt x="10489" y="20412"/>
                  </a:cubicBezTo>
                  <a:cubicBezTo>
                    <a:pt x="13527" y="19626"/>
                    <a:pt x="16227" y="18055"/>
                    <a:pt x="17915" y="15110"/>
                  </a:cubicBezTo>
                  <a:cubicBezTo>
                    <a:pt x="19602" y="12164"/>
                    <a:pt x="20277" y="7844"/>
                    <a:pt x="20952" y="3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8312683" y="211812"/>
              <a:ext cx="158217" cy="10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957" fill="norm" stroke="1" extrusionOk="0">
                  <a:moveTo>
                    <a:pt x="5111" y="0"/>
                  </a:moveTo>
                  <a:cubicBezTo>
                    <a:pt x="3671" y="864"/>
                    <a:pt x="2231" y="1728"/>
                    <a:pt x="1367" y="3240"/>
                  </a:cubicBezTo>
                  <a:cubicBezTo>
                    <a:pt x="503" y="4752"/>
                    <a:pt x="215" y="6912"/>
                    <a:pt x="71" y="9072"/>
                  </a:cubicBezTo>
                  <a:cubicBezTo>
                    <a:pt x="-73" y="11232"/>
                    <a:pt x="-73" y="13392"/>
                    <a:pt x="791" y="14688"/>
                  </a:cubicBezTo>
                  <a:cubicBezTo>
                    <a:pt x="1655" y="15984"/>
                    <a:pt x="3383" y="16416"/>
                    <a:pt x="4967" y="16416"/>
                  </a:cubicBezTo>
                  <a:cubicBezTo>
                    <a:pt x="6551" y="16416"/>
                    <a:pt x="7991" y="15984"/>
                    <a:pt x="9143" y="16632"/>
                  </a:cubicBezTo>
                  <a:cubicBezTo>
                    <a:pt x="10295" y="17280"/>
                    <a:pt x="11159" y="19008"/>
                    <a:pt x="12311" y="20088"/>
                  </a:cubicBezTo>
                  <a:cubicBezTo>
                    <a:pt x="13463" y="21168"/>
                    <a:pt x="14903" y="21600"/>
                    <a:pt x="16487" y="19224"/>
                  </a:cubicBezTo>
                  <a:cubicBezTo>
                    <a:pt x="18071" y="16848"/>
                    <a:pt x="19799" y="11664"/>
                    <a:pt x="21527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8547100" y="339755"/>
              <a:ext cx="88900" cy="8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857"/>
                  </a:moveTo>
                  <a:cubicBezTo>
                    <a:pt x="514" y="5428"/>
                    <a:pt x="1029" y="8000"/>
                    <a:pt x="1029" y="10571"/>
                  </a:cubicBezTo>
                  <a:cubicBezTo>
                    <a:pt x="1029" y="13142"/>
                    <a:pt x="514" y="15714"/>
                    <a:pt x="1029" y="15457"/>
                  </a:cubicBezTo>
                  <a:cubicBezTo>
                    <a:pt x="1543" y="15200"/>
                    <a:pt x="3086" y="12114"/>
                    <a:pt x="4629" y="9542"/>
                  </a:cubicBezTo>
                  <a:cubicBezTo>
                    <a:pt x="6171" y="6971"/>
                    <a:pt x="7714" y="4914"/>
                    <a:pt x="9514" y="3114"/>
                  </a:cubicBezTo>
                  <a:cubicBezTo>
                    <a:pt x="11314" y="1314"/>
                    <a:pt x="13371" y="-229"/>
                    <a:pt x="15171" y="28"/>
                  </a:cubicBezTo>
                  <a:cubicBezTo>
                    <a:pt x="16971" y="285"/>
                    <a:pt x="18514" y="2342"/>
                    <a:pt x="19543" y="6200"/>
                  </a:cubicBezTo>
                  <a:cubicBezTo>
                    <a:pt x="20571" y="10057"/>
                    <a:pt x="21086" y="15714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8756650" y="421362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9053820" y="129262"/>
              <a:ext cx="102881" cy="3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82" fill="norm" stroke="1" extrusionOk="0">
                  <a:moveTo>
                    <a:pt x="20997" y="0"/>
                  </a:moveTo>
                  <a:cubicBezTo>
                    <a:pt x="17109" y="2057"/>
                    <a:pt x="13221" y="4114"/>
                    <a:pt x="9549" y="7420"/>
                  </a:cubicBezTo>
                  <a:cubicBezTo>
                    <a:pt x="5877" y="10727"/>
                    <a:pt x="2421" y="15282"/>
                    <a:pt x="909" y="17927"/>
                  </a:cubicBezTo>
                  <a:cubicBezTo>
                    <a:pt x="-603" y="20571"/>
                    <a:pt x="-171" y="21306"/>
                    <a:pt x="1773" y="21453"/>
                  </a:cubicBezTo>
                  <a:cubicBezTo>
                    <a:pt x="3717" y="21600"/>
                    <a:pt x="7173" y="21159"/>
                    <a:pt x="10629" y="20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9036049" y="269706"/>
              <a:ext cx="399546" cy="15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0960" fill="norm" stroke="1" extrusionOk="0">
                  <a:moveTo>
                    <a:pt x="0" y="4219"/>
                  </a:moveTo>
                  <a:cubicBezTo>
                    <a:pt x="2629" y="4507"/>
                    <a:pt x="5257" y="4795"/>
                    <a:pt x="6857" y="4651"/>
                  </a:cubicBezTo>
                  <a:cubicBezTo>
                    <a:pt x="8457" y="4507"/>
                    <a:pt x="9029" y="3931"/>
                    <a:pt x="9543" y="3211"/>
                  </a:cubicBezTo>
                  <a:cubicBezTo>
                    <a:pt x="10057" y="2491"/>
                    <a:pt x="10514" y="1627"/>
                    <a:pt x="10457" y="907"/>
                  </a:cubicBezTo>
                  <a:cubicBezTo>
                    <a:pt x="10400" y="187"/>
                    <a:pt x="9829" y="-389"/>
                    <a:pt x="8914" y="331"/>
                  </a:cubicBezTo>
                  <a:cubicBezTo>
                    <a:pt x="8000" y="1051"/>
                    <a:pt x="6743" y="3067"/>
                    <a:pt x="6000" y="5515"/>
                  </a:cubicBezTo>
                  <a:cubicBezTo>
                    <a:pt x="5257" y="7963"/>
                    <a:pt x="5029" y="10843"/>
                    <a:pt x="4914" y="13003"/>
                  </a:cubicBezTo>
                  <a:cubicBezTo>
                    <a:pt x="4800" y="15163"/>
                    <a:pt x="4800" y="16603"/>
                    <a:pt x="5086" y="17899"/>
                  </a:cubicBezTo>
                  <a:cubicBezTo>
                    <a:pt x="5371" y="19195"/>
                    <a:pt x="5943" y="20347"/>
                    <a:pt x="6514" y="20779"/>
                  </a:cubicBezTo>
                  <a:cubicBezTo>
                    <a:pt x="7086" y="21211"/>
                    <a:pt x="7657" y="20923"/>
                    <a:pt x="8629" y="19339"/>
                  </a:cubicBezTo>
                  <a:cubicBezTo>
                    <a:pt x="9600" y="17755"/>
                    <a:pt x="10971" y="14875"/>
                    <a:pt x="11886" y="12715"/>
                  </a:cubicBezTo>
                  <a:cubicBezTo>
                    <a:pt x="12800" y="10555"/>
                    <a:pt x="13257" y="9115"/>
                    <a:pt x="13429" y="9259"/>
                  </a:cubicBezTo>
                  <a:cubicBezTo>
                    <a:pt x="13600" y="9403"/>
                    <a:pt x="13486" y="11131"/>
                    <a:pt x="13257" y="13003"/>
                  </a:cubicBezTo>
                  <a:cubicBezTo>
                    <a:pt x="13029" y="14875"/>
                    <a:pt x="12686" y="16891"/>
                    <a:pt x="12800" y="17611"/>
                  </a:cubicBezTo>
                  <a:cubicBezTo>
                    <a:pt x="12914" y="18331"/>
                    <a:pt x="13486" y="17755"/>
                    <a:pt x="14114" y="16027"/>
                  </a:cubicBezTo>
                  <a:cubicBezTo>
                    <a:pt x="14743" y="14299"/>
                    <a:pt x="15429" y="11419"/>
                    <a:pt x="16057" y="9115"/>
                  </a:cubicBezTo>
                  <a:cubicBezTo>
                    <a:pt x="16686" y="6811"/>
                    <a:pt x="17257" y="5083"/>
                    <a:pt x="17543" y="4939"/>
                  </a:cubicBezTo>
                  <a:cubicBezTo>
                    <a:pt x="17829" y="4795"/>
                    <a:pt x="17829" y="6235"/>
                    <a:pt x="17829" y="7675"/>
                  </a:cubicBezTo>
                  <a:cubicBezTo>
                    <a:pt x="17829" y="9115"/>
                    <a:pt x="17829" y="10555"/>
                    <a:pt x="17771" y="11995"/>
                  </a:cubicBezTo>
                  <a:cubicBezTo>
                    <a:pt x="17714" y="13435"/>
                    <a:pt x="17600" y="14875"/>
                    <a:pt x="17543" y="14875"/>
                  </a:cubicBezTo>
                  <a:cubicBezTo>
                    <a:pt x="17486" y="14875"/>
                    <a:pt x="17486" y="13435"/>
                    <a:pt x="17657" y="12139"/>
                  </a:cubicBezTo>
                  <a:cubicBezTo>
                    <a:pt x="17829" y="10843"/>
                    <a:pt x="18171" y="9691"/>
                    <a:pt x="18571" y="8683"/>
                  </a:cubicBezTo>
                  <a:cubicBezTo>
                    <a:pt x="18971" y="7675"/>
                    <a:pt x="19429" y="6811"/>
                    <a:pt x="19943" y="6379"/>
                  </a:cubicBezTo>
                  <a:cubicBezTo>
                    <a:pt x="20457" y="5947"/>
                    <a:pt x="21029" y="5947"/>
                    <a:pt x="21314" y="6667"/>
                  </a:cubicBezTo>
                  <a:cubicBezTo>
                    <a:pt x="21600" y="7387"/>
                    <a:pt x="21600" y="8827"/>
                    <a:pt x="21543" y="10699"/>
                  </a:cubicBezTo>
                  <a:cubicBezTo>
                    <a:pt x="21486" y="12571"/>
                    <a:pt x="21371" y="14875"/>
                    <a:pt x="21257" y="17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9465733" y="207190"/>
              <a:ext cx="167856" cy="45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90" fill="norm" stroke="1" extrusionOk="0">
                  <a:moveTo>
                    <a:pt x="10667" y="5318"/>
                  </a:moveTo>
                  <a:cubicBezTo>
                    <a:pt x="9067" y="7318"/>
                    <a:pt x="7467" y="9318"/>
                    <a:pt x="5867" y="11668"/>
                  </a:cubicBezTo>
                  <a:cubicBezTo>
                    <a:pt x="4267" y="14018"/>
                    <a:pt x="2667" y="16718"/>
                    <a:pt x="1600" y="18518"/>
                  </a:cubicBezTo>
                  <a:cubicBezTo>
                    <a:pt x="533" y="20318"/>
                    <a:pt x="0" y="21218"/>
                    <a:pt x="0" y="21368"/>
                  </a:cubicBezTo>
                  <a:cubicBezTo>
                    <a:pt x="0" y="21518"/>
                    <a:pt x="533" y="20918"/>
                    <a:pt x="1867" y="18968"/>
                  </a:cubicBezTo>
                  <a:cubicBezTo>
                    <a:pt x="3200" y="17018"/>
                    <a:pt x="5333" y="13718"/>
                    <a:pt x="7733" y="10518"/>
                  </a:cubicBezTo>
                  <a:cubicBezTo>
                    <a:pt x="10133" y="7318"/>
                    <a:pt x="12800" y="4218"/>
                    <a:pt x="14533" y="2418"/>
                  </a:cubicBezTo>
                  <a:cubicBezTo>
                    <a:pt x="16267" y="618"/>
                    <a:pt x="17067" y="118"/>
                    <a:pt x="18000" y="18"/>
                  </a:cubicBezTo>
                  <a:cubicBezTo>
                    <a:pt x="18933" y="-82"/>
                    <a:pt x="20000" y="218"/>
                    <a:pt x="20667" y="1118"/>
                  </a:cubicBezTo>
                  <a:cubicBezTo>
                    <a:pt x="21333" y="2018"/>
                    <a:pt x="21600" y="3518"/>
                    <a:pt x="19467" y="4868"/>
                  </a:cubicBezTo>
                  <a:cubicBezTo>
                    <a:pt x="17333" y="6218"/>
                    <a:pt x="12800" y="7418"/>
                    <a:pt x="8267" y="8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9652505" y="373649"/>
              <a:ext cx="94745" cy="11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23" fill="norm" stroke="1" extrusionOk="0">
                  <a:moveTo>
                    <a:pt x="2765" y="594"/>
                  </a:moveTo>
                  <a:cubicBezTo>
                    <a:pt x="2285" y="4452"/>
                    <a:pt x="1805" y="8309"/>
                    <a:pt x="1325" y="11780"/>
                  </a:cubicBezTo>
                  <a:cubicBezTo>
                    <a:pt x="845" y="15252"/>
                    <a:pt x="365" y="18337"/>
                    <a:pt x="125" y="18723"/>
                  </a:cubicBezTo>
                  <a:cubicBezTo>
                    <a:pt x="-115" y="19109"/>
                    <a:pt x="-115" y="16794"/>
                    <a:pt x="1085" y="13709"/>
                  </a:cubicBezTo>
                  <a:cubicBezTo>
                    <a:pt x="2285" y="10623"/>
                    <a:pt x="4685" y="6766"/>
                    <a:pt x="7565" y="4066"/>
                  </a:cubicBezTo>
                  <a:cubicBezTo>
                    <a:pt x="10445" y="1366"/>
                    <a:pt x="13805" y="-177"/>
                    <a:pt x="15965" y="16"/>
                  </a:cubicBezTo>
                  <a:cubicBezTo>
                    <a:pt x="18125" y="209"/>
                    <a:pt x="19085" y="2137"/>
                    <a:pt x="19805" y="5994"/>
                  </a:cubicBezTo>
                  <a:cubicBezTo>
                    <a:pt x="20525" y="9852"/>
                    <a:pt x="21005" y="15637"/>
                    <a:pt x="21485" y="21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9842499" y="110162"/>
              <a:ext cx="84289" cy="3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87" fill="norm" stroke="1" extrusionOk="0">
                  <a:moveTo>
                    <a:pt x="0" y="349"/>
                  </a:moveTo>
                  <a:cubicBezTo>
                    <a:pt x="2634" y="118"/>
                    <a:pt x="5268" y="-113"/>
                    <a:pt x="7376" y="60"/>
                  </a:cubicBezTo>
                  <a:cubicBezTo>
                    <a:pt x="9483" y="234"/>
                    <a:pt x="11063" y="811"/>
                    <a:pt x="13698" y="2948"/>
                  </a:cubicBezTo>
                  <a:cubicBezTo>
                    <a:pt x="16332" y="5085"/>
                    <a:pt x="20020" y="8781"/>
                    <a:pt x="20810" y="11958"/>
                  </a:cubicBezTo>
                  <a:cubicBezTo>
                    <a:pt x="21600" y="15134"/>
                    <a:pt x="19493" y="17791"/>
                    <a:pt x="17122" y="19292"/>
                  </a:cubicBezTo>
                  <a:cubicBezTo>
                    <a:pt x="14751" y="20794"/>
                    <a:pt x="12117" y="21140"/>
                    <a:pt x="9483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9994899" y="-1"/>
              <a:ext cx="114826" cy="58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528" fill="norm" stroke="1" extrusionOk="0">
                  <a:moveTo>
                    <a:pt x="9425" y="83"/>
                  </a:moveTo>
                  <a:cubicBezTo>
                    <a:pt x="12960" y="6"/>
                    <a:pt x="16495" y="-72"/>
                    <a:pt x="18655" y="122"/>
                  </a:cubicBezTo>
                  <a:cubicBezTo>
                    <a:pt x="20815" y="316"/>
                    <a:pt x="21600" y="783"/>
                    <a:pt x="21207" y="1793"/>
                  </a:cubicBezTo>
                  <a:cubicBezTo>
                    <a:pt x="20815" y="2803"/>
                    <a:pt x="19244" y="4357"/>
                    <a:pt x="16495" y="5639"/>
                  </a:cubicBezTo>
                  <a:cubicBezTo>
                    <a:pt x="13745" y="6921"/>
                    <a:pt x="9818" y="7931"/>
                    <a:pt x="7265" y="8591"/>
                  </a:cubicBezTo>
                  <a:cubicBezTo>
                    <a:pt x="4713" y="9252"/>
                    <a:pt x="3535" y="9563"/>
                    <a:pt x="3142" y="9912"/>
                  </a:cubicBezTo>
                  <a:cubicBezTo>
                    <a:pt x="2749" y="10262"/>
                    <a:pt x="3142" y="10650"/>
                    <a:pt x="4124" y="11233"/>
                  </a:cubicBezTo>
                  <a:cubicBezTo>
                    <a:pt x="5105" y="11816"/>
                    <a:pt x="6676" y="12593"/>
                    <a:pt x="8444" y="13836"/>
                  </a:cubicBezTo>
                  <a:cubicBezTo>
                    <a:pt x="10211" y="15079"/>
                    <a:pt x="12175" y="16788"/>
                    <a:pt x="13156" y="17876"/>
                  </a:cubicBezTo>
                  <a:cubicBezTo>
                    <a:pt x="14138" y="18964"/>
                    <a:pt x="14138" y="19430"/>
                    <a:pt x="11782" y="19935"/>
                  </a:cubicBezTo>
                  <a:cubicBezTo>
                    <a:pt x="9425" y="20440"/>
                    <a:pt x="4713" y="20984"/>
                    <a:pt x="0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206231" y="1471067"/>
              <a:ext cx="188426" cy="35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82" fill="norm" stroke="1" extrusionOk="0">
                  <a:moveTo>
                    <a:pt x="14272" y="1799"/>
                  </a:moveTo>
                  <a:cubicBezTo>
                    <a:pt x="13797" y="1160"/>
                    <a:pt x="13323" y="521"/>
                    <a:pt x="12492" y="202"/>
                  </a:cubicBezTo>
                  <a:cubicBezTo>
                    <a:pt x="11661" y="-118"/>
                    <a:pt x="10474" y="-118"/>
                    <a:pt x="8931" y="649"/>
                  </a:cubicBezTo>
                  <a:cubicBezTo>
                    <a:pt x="7389" y="1416"/>
                    <a:pt x="5490" y="2949"/>
                    <a:pt x="3709" y="5442"/>
                  </a:cubicBezTo>
                  <a:cubicBezTo>
                    <a:pt x="1929" y="7934"/>
                    <a:pt x="268" y="11385"/>
                    <a:pt x="30" y="14005"/>
                  </a:cubicBezTo>
                  <a:cubicBezTo>
                    <a:pt x="-207" y="16625"/>
                    <a:pt x="980" y="18415"/>
                    <a:pt x="2879" y="19629"/>
                  </a:cubicBezTo>
                  <a:cubicBezTo>
                    <a:pt x="4778" y="20843"/>
                    <a:pt x="7389" y="21482"/>
                    <a:pt x="10000" y="21482"/>
                  </a:cubicBezTo>
                  <a:cubicBezTo>
                    <a:pt x="12611" y="21482"/>
                    <a:pt x="15222" y="20843"/>
                    <a:pt x="17239" y="19054"/>
                  </a:cubicBezTo>
                  <a:cubicBezTo>
                    <a:pt x="19257" y="17264"/>
                    <a:pt x="20681" y="14325"/>
                    <a:pt x="21037" y="11704"/>
                  </a:cubicBezTo>
                  <a:cubicBezTo>
                    <a:pt x="21393" y="9084"/>
                    <a:pt x="20681" y="6784"/>
                    <a:pt x="19731" y="5122"/>
                  </a:cubicBezTo>
                  <a:cubicBezTo>
                    <a:pt x="18782" y="3461"/>
                    <a:pt x="17595" y="2438"/>
                    <a:pt x="16171" y="1735"/>
                  </a:cubicBezTo>
                  <a:cubicBezTo>
                    <a:pt x="14747" y="1032"/>
                    <a:pt x="13085" y="649"/>
                    <a:pt x="12255" y="1032"/>
                  </a:cubicBezTo>
                  <a:cubicBezTo>
                    <a:pt x="11424" y="1416"/>
                    <a:pt x="11424" y="2566"/>
                    <a:pt x="11898" y="3652"/>
                  </a:cubicBezTo>
                  <a:cubicBezTo>
                    <a:pt x="12373" y="4739"/>
                    <a:pt x="13323" y="5761"/>
                    <a:pt x="14272" y="6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486263" y="1487890"/>
              <a:ext cx="138611" cy="32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14" fill="norm" stroke="1" extrusionOk="0">
                  <a:moveTo>
                    <a:pt x="926" y="1273"/>
                  </a:moveTo>
                  <a:cubicBezTo>
                    <a:pt x="599" y="576"/>
                    <a:pt x="271" y="-121"/>
                    <a:pt x="108" y="18"/>
                  </a:cubicBezTo>
                  <a:cubicBezTo>
                    <a:pt x="-56" y="158"/>
                    <a:pt x="-56" y="1133"/>
                    <a:pt x="271" y="3502"/>
                  </a:cubicBezTo>
                  <a:cubicBezTo>
                    <a:pt x="599" y="5871"/>
                    <a:pt x="1253" y="9634"/>
                    <a:pt x="1744" y="12630"/>
                  </a:cubicBezTo>
                  <a:cubicBezTo>
                    <a:pt x="2235" y="15626"/>
                    <a:pt x="2562" y="17856"/>
                    <a:pt x="2726" y="19319"/>
                  </a:cubicBezTo>
                  <a:cubicBezTo>
                    <a:pt x="2889" y="20782"/>
                    <a:pt x="2889" y="21479"/>
                    <a:pt x="3053" y="21409"/>
                  </a:cubicBezTo>
                  <a:cubicBezTo>
                    <a:pt x="3217" y="21340"/>
                    <a:pt x="3544" y="20504"/>
                    <a:pt x="4035" y="19319"/>
                  </a:cubicBezTo>
                  <a:cubicBezTo>
                    <a:pt x="4526" y="18134"/>
                    <a:pt x="5180" y="16602"/>
                    <a:pt x="5999" y="15487"/>
                  </a:cubicBezTo>
                  <a:cubicBezTo>
                    <a:pt x="6817" y="14372"/>
                    <a:pt x="7799" y="13675"/>
                    <a:pt x="9108" y="13187"/>
                  </a:cubicBezTo>
                  <a:cubicBezTo>
                    <a:pt x="10417" y="12700"/>
                    <a:pt x="12053" y="12421"/>
                    <a:pt x="13853" y="12560"/>
                  </a:cubicBezTo>
                  <a:cubicBezTo>
                    <a:pt x="15653" y="12700"/>
                    <a:pt x="17617" y="13257"/>
                    <a:pt x="18926" y="13884"/>
                  </a:cubicBezTo>
                  <a:cubicBezTo>
                    <a:pt x="20235" y="14511"/>
                    <a:pt x="20889" y="15208"/>
                    <a:pt x="21217" y="15905"/>
                  </a:cubicBezTo>
                  <a:cubicBezTo>
                    <a:pt x="21544" y="16602"/>
                    <a:pt x="21544" y="17298"/>
                    <a:pt x="20889" y="17925"/>
                  </a:cubicBezTo>
                  <a:cubicBezTo>
                    <a:pt x="20235" y="18553"/>
                    <a:pt x="18926" y="19110"/>
                    <a:pt x="16308" y="19598"/>
                  </a:cubicBezTo>
                  <a:cubicBezTo>
                    <a:pt x="13689" y="20085"/>
                    <a:pt x="9762" y="20504"/>
                    <a:pt x="6817" y="20713"/>
                  </a:cubicBezTo>
                  <a:cubicBezTo>
                    <a:pt x="3871" y="20922"/>
                    <a:pt x="1908" y="20922"/>
                    <a:pt x="1417" y="20504"/>
                  </a:cubicBezTo>
                  <a:cubicBezTo>
                    <a:pt x="926" y="20085"/>
                    <a:pt x="1908" y="19249"/>
                    <a:pt x="3053" y="18622"/>
                  </a:cubicBezTo>
                  <a:cubicBezTo>
                    <a:pt x="4199" y="17995"/>
                    <a:pt x="5508" y="17577"/>
                    <a:pt x="6817" y="17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734079" y="1475462"/>
              <a:ext cx="37571" cy="31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78" fill="norm" stroke="1" extrusionOk="0">
                  <a:moveTo>
                    <a:pt x="6900" y="0"/>
                  </a:moveTo>
                  <a:cubicBezTo>
                    <a:pt x="4500" y="4929"/>
                    <a:pt x="2100" y="9858"/>
                    <a:pt x="900" y="13119"/>
                  </a:cubicBezTo>
                  <a:cubicBezTo>
                    <a:pt x="-300" y="16381"/>
                    <a:pt x="-300" y="17976"/>
                    <a:pt x="900" y="19208"/>
                  </a:cubicBezTo>
                  <a:cubicBezTo>
                    <a:pt x="2100" y="20440"/>
                    <a:pt x="4500" y="21310"/>
                    <a:pt x="8100" y="21455"/>
                  </a:cubicBezTo>
                  <a:cubicBezTo>
                    <a:pt x="11700" y="21600"/>
                    <a:pt x="16500" y="21020"/>
                    <a:pt x="21300" y="20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689099" y="1608812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6800"/>
                    <a:pt x="4985" y="12000"/>
                    <a:pt x="8585" y="8400"/>
                  </a:cubicBezTo>
                  <a:cubicBezTo>
                    <a:pt x="12185" y="4800"/>
                    <a:pt x="1689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871532" y="1607729"/>
              <a:ext cx="119041" cy="1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226" fill="norm" stroke="1" extrusionOk="0">
                  <a:moveTo>
                    <a:pt x="17060" y="3142"/>
                  </a:moveTo>
                  <a:cubicBezTo>
                    <a:pt x="15571" y="2138"/>
                    <a:pt x="14081" y="1133"/>
                    <a:pt x="12405" y="505"/>
                  </a:cubicBezTo>
                  <a:cubicBezTo>
                    <a:pt x="10729" y="-123"/>
                    <a:pt x="8867" y="-374"/>
                    <a:pt x="6633" y="1007"/>
                  </a:cubicBezTo>
                  <a:cubicBezTo>
                    <a:pt x="4398" y="2389"/>
                    <a:pt x="1791" y="5403"/>
                    <a:pt x="674" y="8291"/>
                  </a:cubicBezTo>
                  <a:cubicBezTo>
                    <a:pt x="-443" y="11179"/>
                    <a:pt x="-71" y="13942"/>
                    <a:pt x="1047" y="15449"/>
                  </a:cubicBezTo>
                  <a:cubicBezTo>
                    <a:pt x="2164" y="16956"/>
                    <a:pt x="4026" y="17207"/>
                    <a:pt x="7005" y="16077"/>
                  </a:cubicBezTo>
                  <a:cubicBezTo>
                    <a:pt x="9985" y="14947"/>
                    <a:pt x="14081" y="12435"/>
                    <a:pt x="16688" y="10300"/>
                  </a:cubicBezTo>
                  <a:cubicBezTo>
                    <a:pt x="19295" y="8166"/>
                    <a:pt x="20412" y="6407"/>
                    <a:pt x="20785" y="6156"/>
                  </a:cubicBezTo>
                  <a:cubicBezTo>
                    <a:pt x="21157" y="5905"/>
                    <a:pt x="20785" y="7161"/>
                    <a:pt x="20598" y="9924"/>
                  </a:cubicBezTo>
                  <a:cubicBezTo>
                    <a:pt x="20412" y="12686"/>
                    <a:pt x="20412" y="16956"/>
                    <a:pt x="20412" y="21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2063750" y="1551662"/>
              <a:ext cx="9814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12960" y="18376"/>
                  </a:moveTo>
                  <a:cubicBezTo>
                    <a:pt x="12960" y="19988"/>
                    <a:pt x="12960" y="21600"/>
                    <a:pt x="15120" y="21600"/>
                  </a:cubicBezTo>
                  <a:cubicBezTo>
                    <a:pt x="17280" y="21600"/>
                    <a:pt x="21600" y="19988"/>
                    <a:pt x="19440" y="16119"/>
                  </a:cubicBezTo>
                  <a:cubicBezTo>
                    <a:pt x="17280" y="12251"/>
                    <a:pt x="8640" y="6125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2121694" y="1577062"/>
              <a:ext cx="138907" cy="16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73" fill="norm" stroke="1" extrusionOk="0">
                  <a:moveTo>
                    <a:pt x="1841" y="0"/>
                  </a:moveTo>
                  <a:cubicBezTo>
                    <a:pt x="1841" y="6015"/>
                    <a:pt x="1841" y="12030"/>
                    <a:pt x="1513" y="15858"/>
                  </a:cubicBezTo>
                  <a:cubicBezTo>
                    <a:pt x="1186" y="19686"/>
                    <a:pt x="532" y="21327"/>
                    <a:pt x="204" y="21463"/>
                  </a:cubicBezTo>
                  <a:cubicBezTo>
                    <a:pt x="-123" y="21600"/>
                    <a:pt x="-123" y="20233"/>
                    <a:pt x="695" y="17089"/>
                  </a:cubicBezTo>
                  <a:cubicBezTo>
                    <a:pt x="1513" y="13944"/>
                    <a:pt x="3150" y="9023"/>
                    <a:pt x="5768" y="5742"/>
                  </a:cubicBezTo>
                  <a:cubicBezTo>
                    <a:pt x="8386" y="2461"/>
                    <a:pt x="11986" y="820"/>
                    <a:pt x="14768" y="1230"/>
                  </a:cubicBezTo>
                  <a:cubicBezTo>
                    <a:pt x="17550" y="1641"/>
                    <a:pt x="19513" y="4101"/>
                    <a:pt x="20495" y="7246"/>
                  </a:cubicBezTo>
                  <a:cubicBezTo>
                    <a:pt x="21477" y="10390"/>
                    <a:pt x="21477" y="14218"/>
                    <a:pt x="21477" y="18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3061125" y="1390931"/>
              <a:ext cx="136932" cy="51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59" fill="norm" stroke="1" extrusionOk="0">
                  <a:moveTo>
                    <a:pt x="916" y="10440"/>
                  </a:moveTo>
                  <a:cubicBezTo>
                    <a:pt x="1898" y="12211"/>
                    <a:pt x="2879" y="13981"/>
                    <a:pt x="3370" y="15619"/>
                  </a:cubicBezTo>
                  <a:cubicBezTo>
                    <a:pt x="3861" y="17257"/>
                    <a:pt x="3861" y="18762"/>
                    <a:pt x="3698" y="19824"/>
                  </a:cubicBezTo>
                  <a:cubicBezTo>
                    <a:pt x="3534" y="20886"/>
                    <a:pt x="3207" y="21506"/>
                    <a:pt x="2716" y="21329"/>
                  </a:cubicBezTo>
                  <a:cubicBezTo>
                    <a:pt x="2225" y="21152"/>
                    <a:pt x="1570" y="20178"/>
                    <a:pt x="1079" y="18054"/>
                  </a:cubicBezTo>
                  <a:cubicBezTo>
                    <a:pt x="589" y="15929"/>
                    <a:pt x="261" y="12654"/>
                    <a:pt x="98" y="9954"/>
                  </a:cubicBezTo>
                  <a:cubicBezTo>
                    <a:pt x="-66" y="7254"/>
                    <a:pt x="-66" y="5129"/>
                    <a:pt x="425" y="3580"/>
                  </a:cubicBezTo>
                  <a:cubicBezTo>
                    <a:pt x="916" y="2031"/>
                    <a:pt x="1898" y="1057"/>
                    <a:pt x="3207" y="526"/>
                  </a:cubicBezTo>
                  <a:cubicBezTo>
                    <a:pt x="4516" y="-5"/>
                    <a:pt x="6152" y="-94"/>
                    <a:pt x="7625" y="83"/>
                  </a:cubicBezTo>
                  <a:cubicBezTo>
                    <a:pt x="9098" y="260"/>
                    <a:pt x="10407" y="703"/>
                    <a:pt x="11552" y="1676"/>
                  </a:cubicBezTo>
                  <a:cubicBezTo>
                    <a:pt x="12698" y="2650"/>
                    <a:pt x="13679" y="4155"/>
                    <a:pt x="14170" y="5173"/>
                  </a:cubicBezTo>
                  <a:cubicBezTo>
                    <a:pt x="14661" y="6191"/>
                    <a:pt x="14661" y="6722"/>
                    <a:pt x="13843" y="7298"/>
                  </a:cubicBezTo>
                  <a:cubicBezTo>
                    <a:pt x="13025" y="7873"/>
                    <a:pt x="11389" y="8493"/>
                    <a:pt x="11389" y="8714"/>
                  </a:cubicBezTo>
                  <a:cubicBezTo>
                    <a:pt x="11389" y="8936"/>
                    <a:pt x="13025" y="8758"/>
                    <a:pt x="14661" y="8758"/>
                  </a:cubicBezTo>
                  <a:cubicBezTo>
                    <a:pt x="16298" y="8758"/>
                    <a:pt x="17934" y="8936"/>
                    <a:pt x="19243" y="9245"/>
                  </a:cubicBezTo>
                  <a:cubicBezTo>
                    <a:pt x="20552" y="9555"/>
                    <a:pt x="21534" y="9998"/>
                    <a:pt x="21043" y="10662"/>
                  </a:cubicBezTo>
                  <a:cubicBezTo>
                    <a:pt x="20552" y="11326"/>
                    <a:pt x="18589" y="12211"/>
                    <a:pt x="16298" y="12654"/>
                  </a:cubicBezTo>
                  <a:cubicBezTo>
                    <a:pt x="14007" y="13096"/>
                    <a:pt x="11389" y="13096"/>
                    <a:pt x="11225" y="12875"/>
                  </a:cubicBezTo>
                  <a:cubicBezTo>
                    <a:pt x="11061" y="12654"/>
                    <a:pt x="13352" y="12211"/>
                    <a:pt x="15643" y="117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3276600" y="1570712"/>
              <a:ext cx="49579" cy="12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66" fill="norm" stroke="1" extrusionOk="0">
                  <a:moveTo>
                    <a:pt x="5400" y="10452"/>
                  </a:moveTo>
                  <a:cubicBezTo>
                    <a:pt x="4500" y="12194"/>
                    <a:pt x="3600" y="13935"/>
                    <a:pt x="2700" y="15677"/>
                  </a:cubicBezTo>
                  <a:cubicBezTo>
                    <a:pt x="1800" y="17419"/>
                    <a:pt x="900" y="19161"/>
                    <a:pt x="2700" y="20206"/>
                  </a:cubicBezTo>
                  <a:cubicBezTo>
                    <a:pt x="4500" y="21252"/>
                    <a:pt x="9000" y="21600"/>
                    <a:pt x="12600" y="20903"/>
                  </a:cubicBezTo>
                  <a:cubicBezTo>
                    <a:pt x="16200" y="20206"/>
                    <a:pt x="18900" y="18465"/>
                    <a:pt x="20250" y="15677"/>
                  </a:cubicBezTo>
                  <a:cubicBezTo>
                    <a:pt x="21600" y="12890"/>
                    <a:pt x="21600" y="9058"/>
                    <a:pt x="18000" y="6271"/>
                  </a:cubicBezTo>
                  <a:cubicBezTo>
                    <a:pt x="14400" y="3484"/>
                    <a:pt x="7200" y="174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3103925" y="1221500"/>
              <a:ext cx="128226" cy="8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0244" fill="norm" stroke="1" extrusionOk="0">
                  <a:moveTo>
                    <a:pt x="2330" y="1571"/>
                  </a:moveTo>
                  <a:cubicBezTo>
                    <a:pt x="1976" y="4205"/>
                    <a:pt x="1621" y="6840"/>
                    <a:pt x="1090" y="10527"/>
                  </a:cubicBezTo>
                  <a:cubicBezTo>
                    <a:pt x="559" y="14215"/>
                    <a:pt x="-149" y="18957"/>
                    <a:pt x="28" y="20010"/>
                  </a:cubicBezTo>
                  <a:cubicBezTo>
                    <a:pt x="205" y="21064"/>
                    <a:pt x="1267" y="18430"/>
                    <a:pt x="2861" y="14742"/>
                  </a:cubicBezTo>
                  <a:cubicBezTo>
                    <a:pt x="4454" y="11054"/>
                    <a:pt x="6579" y="6313"/>
                    <a:pt x="8526" y="3415"/>
                  </a:cubicBezTo>
                  <a:cubicBezTo>
                    <a:pt x="10474" y="518"/>
                    <a:pt x="12244" y="-536"/>
                    <a:pt x="13484" y="254"/>
                  </a:cubicBezTo>
                  <a:cubicBezTo>
                    <a:pt x="14723" y="1044"/>
                    <a:pt x="15431" y="3679"/>
                    <a:pt x="16671" y="6049"/>
                  </a:cubicBezTo>
                  <a:cubicBezTo>
                    <a:pt x="17910" y="8420"/>
                    <a:pt x="19681" y="10527"/>
                    <a:pt x="21451" y="12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3321050" y="1850112"/>
              <a:ext cx="44450" cy="6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5" fill="norm" stroke="1" extrusionOk="0">
                  <a:moveTo>
                    <a:pt x="21600" y="12150"/>
                  </a:moveTo>
                  <a:cubicBezTo>
                    <a:pt x="16457" y="10800"/>
                    <a:pt x="11314" y="9450"/>
                    <a:pt x="7200" y="10125"/>
                  </a:cubicBezTo>
                  <a:cubicBezTo>
                    <a:pt x="3086" y="10800"/>
                    <a:pt x="0" y="13500"/>
                    <a:pt x="0" y="16200"/>
                  </a:cubicBezTo>
                  <a:cubicBezTo>
                    <a:pt x="0" y="18900"/>
                    <a:pt x="3086" y="21600"/>
                    <a:pt x="6171" y="20588"/>
                  </a:cubicBezTo>
                  <a:cubicBezTo>
                    <a:pt x="9257" y="19575"/>
                    <a:pt x="12343" y="14850"/>
                    <a:pt x="12857" y="10800"/>
                  </a:cubicBezTo>
                  <a:cubicBezTo>
                    <a:pt x="13371" y="6750"/>
                    <a:pt x="11314" y="3375"/>
                    <a:pt x="92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3429000" y="1818362"/>
              <a:ext cx="95250" cy="10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0" y="0"/>
                  </a:moveTo>
                  <a:cubicBezTo>
                    <a:pt x="480" y="4320"/>
                    <a:pt x="960" y="8640"/>
                    <a:pt x="960" y="12312"/>
                  </a:cubicBezTo>
                  <a:cubicBezTo>
                    <a:pt x="960" y="15984"/>
                    <a:pt x="480" y="19008"/>
                    <a:pt x="2400" y="20304"/>
                  </a:cubicBezTo>
                  <a:cubicBezTo>
                    <a:pt x="4320" y="21600"/>
                    <a:pt x="8640" y="21168"/>
                    <a:pt x="12240" y="20304"/>
                  </a:cubicBezTo>
                  <a:cubicBezTo>
                    <a:pt x="15840" y="19440"/>
                    <a:pt x="18720" y="18144"/>
                    <a:pt x="21600" y="16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3549105" y="1818389"/>
              <a:ext cx="60275" cy="13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258" fill="norm" stroke="1" extrusionOk="0">
                  <a:moveTo>
                    <a:pt x="14812" y="4045"/>
                  </a:moveTo>
                  <a:cubicBezTo>
                    <a:pt x="14115" y="2358"/>
                    <a:pt x="13418" y="670"/>
                    <a:pt x="11328" y="164"/>
                  </a:cubicBezTo>
                  <a:cubicBezTo>
                    <a:pt x="9238" y="-342"/>
                    <a:pt x="5754" y="333"/>
                    <a:pt x="3315" y="2020"/>
                  </a:cubicBezTo>
                  <a:cubicBezTo>
                    <a:pt x="877" y="3708"/>
                    <a:pt x="-517" y="6408"/>
                    <a:pt x="180" y="8264"/>
                  </a:cubicBezTo>
                  <a:cubicBezTo>
                    <a:pt x="877" y="10121"/>
                    <a:pt x="3664" y="11133"/>
                    <a:pt x="6799" y="12146"/>
                  </a:cubicBezTo>
                  <a:cubicBezTo>
                    <a:pt x="9935" y="13158"/>
                    <a:pt x="13418" y="14171"/>
                    <a:pt x="16206" y="15352"/>
                  </a:cubicBezTo>
                  <a:cubicBezTo>
                    <a:pt x="18993" y="16533"/>
                    <a:pt x="21083" y="17883"/>
                    <a:pt x="18993" y="18896"/>
                  </a:cubicBezTo>
                  <a:cubicBezTo>
                    <a:pt x="16902" y="19908"/>
                    <a:pt x="10631" y="20583"/>
                    <a:pt x="4360" y="21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4402541" y="1482759"/>
              <a:ext cx="118659" cy="32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537" fill="norm" stroke="1" extrusionOk="0">
                  <a:moveTo>
                    <a:pt x="20877" y="14761"/>
                  </a:moveTo>
                  <a:cubicBezTo>
                    <a:pt x="17525" y="13913"/>
                    <a:pt x="14174" y="13066"/>
                    <a:pt x="11753" y="11161"/>
                  </a:cubicBezTo>
                  <a:cubicBezTo>
                    <a:pt x="9332" y="9255"/>
                    <a:pt x="7843" y="6290"/>
                    <a:pt x="7470" y="4455"/>
                  </a:cubicBezTo>
                  <a:cubicBezTo>
                    <a:pt x="7098" y="2619"/>
                    <a:pt x="7843" y="1913"/>
                    <a:pt x="8774" y="1278"/>
                  </a:cubicBezTo>
                  <a:cubicBezTo>
                    <a:pt x="9705" y="643"/>
                    <a:pt x="10822" y="78"/>
                    <a:pt x="12125" y="8"/>
                  </a:cubicBezTo>
                  <a:cubicBezTo>
                    <a:pt x="13429" y="-63"/>
                    <a:pt x="14918" y="361"/>
                    <a:pt x="15105" y="1561"/>
                  </a:cubicBezTo>
                  <a:cubicBezTo>
                    <a:pt x="15291" y="2761"/>
                    <a:pt x="14174" y="4737"/>
                    <a:pt x="11567" y="6996"/>
                  </a:cubicBezTo>
                  <a:cubicBezTo>
                    <a:pt x="8960" y="9255"/>
                    <a:pt x="4863" y="11796"/>
                    <a:pt x="2443" y="13490"/>
                  </a:cubicBezTo>
                  <a:cubicBezTo>
                    <a:pt x="22" y="15184"/>
                    <a:pt x="-723" y="16031"/>
                    <a:pt x="767" y="16878"/>
                  </a:cubicBezTo>
                  <a:cubicBezTo>
                    <a:pt x="2256" y="17725"/>
                    <a:pt x="5980" y="18572"/>
                    <a:pt x="9518" y="19349"/>
                  </a:cubicBezTo>
                  <a:cubicBezTo>
                    <a:pt x="13056" y="20125"/>
                    <a:pt x="16408" y="20831"/>
                    <a:pt x="19760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5226843" y="1375571"/>
              <a:ext cx="185656" cy="62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08" fill="norm" stroke="1" extrusionOk="0">
                  <a:moveTo>
                    <a:pt x="2821" y="19511"/>
                  </a:moveTo>
                  <a:cubicBezTo>
                    <a:pt x="2579" y="19874"/>
                    <a:pt x="2336" y="20236"/>
                    <a:pt x="1851" y="20635"/>
                  </a:cubicBezTo>
                  <a:cubicBezTo>
                    <a:pt x="1365" y="21034"/>
                    <a:pt x="637" y="21469"/>
                    <a:pt x="273" y="21505"/>
                  </a:cubicBezTo>
                  <a:cubicBezTo>
                    <a:pt x="-91" y="21541"/>
                    <a:pt x="-91" y="21179"/>
                    <a:pt x="273" y="19874"/>
                  </a:cubicBezTo>
                  <a:cubicBezTo>
                    <a:pt x="637" y="18569"/>
                    <a:pt x="1365" y="16322"/>
                    <a:pt x="2215" y="13858"/>
                  </a:cubicBezTo>
                  <a:cubicBezTo>
                    <a:pt x="3064" y="11393"/>
                    <a:pt x="4035" y="8711"/>
                    <a:pt x="5006" y="6646"/>
                  </a:cubicBezTo>
                  <a:cubicBezTo>
                    <a:pt x="5976" y="4580"/>
                    <a:pt x="6947" y="3130"/>
                    <a:pt x="7554" y="2188"/>
                  </a:cubicBezTo>
                  <a:cubicBezTo>
                    <a:pt x="8161" y="1246"/>
                    <a:pt x="8403" y="811"/>
                    <a:pt x="9010" y="485"/>
                  </a:cubicBezTo>
                  <a:cubicBezTo>
                    <a:pt x="9617" y="158"/>
                    <a:pt x="10588" y="-59"/>
                    <a:pt x="11680" y="13"/>
                  </a:cubicBezTo>
                  <a:cubicBezTo>
                    <a:pt x="12772" y="86"/>
                    <a:pt x="13985" y="448"/>
                    <a:pt x="14956" y="1499"/>
                  </a:cubicBezTo>
                  <a:cubicBezTo>
                    <a:pt x="15927" y="2550"/>
                    <a:pt x="16655" y="4290"/>
                    <a:pt x="16534" y="5486"/>
                  </a:cubicBezTo>
                  <a:cubicBezTo>
                    <a:pt x="16412" y="6682"/>
                    <a:pt x="15442" y="7334"/>
                    <a:pt x="14592" y="7842"/>
                  </a:cubicBezTo>
                  <a:cubicBezTo>
                    <a:pt x="13743" y="8349"/>
                    <a:pt x="13015" y="8711"/>
                    <a:pt x="13136" y="8748"/>
                  </a:cubicBezTo>
                  <a:cubicBezTo>
                    <a:pt x="13257" y="8784"/>
                    <a:pt x="14228" y="8494"/>
                    <a:pt x="15320" y="8313"/>
                  </a:cubicBezTo>
                  <a:cubicBezTo>
                    <a:pt x="16412" y="8132"/>
                    <a:pt x="17626" y="8059"/>
                    <a:pt x="18718" y="8132"/>
                  </a:cubicBezTo>
                  <a:cubicBezTo>
                    <a:pt x="19810" y="8204"/>
                    <a:pt x="20781" y="8422"/>
                    <a:pt x="21145" y="8748"/>
                  </a:cubicBezTo>
                  <a:cubicBezTo>
                    <a:pt x="21509" y="9074"/>
                    <a:pt x="21266" y="9509"/>
                    <a:pt x="19325" y="10052"/>
                  </a:cubicBezTo>
                  <a:cubicBezTo>
                    <a:pt x="17383" y="10596"/>
                    <a:pt x="13743" y="11248"/>
                    <a:pt x="10102" y="11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5499100" y="1653262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5273939" y="1149141"/>
              <a:ext cx="129912" cy="11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906" fill="norm" stroke="1" extrusionOk="0">
                  <a:moveTo>
                    <a:pt x="6750" y="8401"/>
                  </a:moveTo>
                  <a:cubicBezTo>
                    <a:pt x="6401" y="10295"/>
                    <a:pt x="6053" y="12190"/>
                    <a:pt x="5008" y="13895"/>
                  </a:cubicBezTo>
                  <a:cubicBezTo>
                    <a:pt x="3963" y="15601"/>
                    <a:pt x="2221" y="17117"/>
                    <a:pt x="1176" y="16927"/>
                  </a:cubicBezTo>
                  <a:cubicBezTo>
                    <a:pt x="130" y="16738"/>
                    <a:pt x="-218" y="14843"/>
                    <a:pt x="130" y="12001"/>
                  </a:cubicBezTo>
                  <a:cubicBezTo>
                    <a:pt x="479" y="9159"/>
                    <a:pt x="1524" y="5369"/>
                    <a:pt x="2917" y="2906"/>
                  </a:cubicBezTo>
                  <a:cubicBezTo>
                    <a:pt x="4311" y="443"/>
                    <a:pt x="6053" y="-694"/>
                    <a:pt x="8492" y="443"/>
                  </a:cubicBezTo>
                  <a:cubicBezTo>
                    <a:pt x="10930" y="1580"/>
                    <a:pt x="14066" y="4990"/>
                    <a:pt x="16330" y="8780"/>
                  </a:cubicBezTo>
                  <a:cubicBezTo>
                    <a:pt x="18595" y="12569"/>
                    <a:pt x="19988" y="16738"/>
                    <a:pt x="21382" y="20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5527939" y="1939012"/>
              <a:ext cx="72761" cy="9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33" fill="norm" stroke="1" extrusionOk="0">
                  <a:moveTo>
                    <a:pt x="19363" y="4050"/>
                  </a:moveTo>
                  <a:cubicBezTo>
                    <a:pt x="16277" y="3600"/>
                    <a:pt x="13191" y="3150"/>
                    <a:pt x="10723" y="3825"/>
                  </a:cubicBezTo>
                  <a:cubicBezTo>
                    <a:pt x="8254" y="4500"/>
                    <a:pt x="6403" y="6300"/>
                    <a:pt x="4551" y="8550"/>
                  </a:cubicBezTo>
                  <a:cubicBezTo>
                    <a:pt x="2700" y="10800"/>
                    <a:pt x="848" y="13500"/>
                    <a:pt x="231" y="15975"/>
                  </a:cubicBezTo>
                  <a:cubicBezTo>
                    <a:pt x="-386" y="18450"/>
                    <a:pt x="231" y="20700"/>
                    <a:pt x="2083" y="21150"/>
                  </a:cubicBezTo>
                  <a:cubicBezTo>
                    <a:pt x="3934" y="21600"/>
                    <a:pt x="7020" y="20250"/>
                    <a:pt x="10414" y="16425"/>
                  </a:cubicBezTo>
                  <a:cubicBezTo>
                    <a:pt x="13808" y="12600"/>
                    <a:pt x="17511" y="6300"/>
                    <a:pt x="212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5643395" y="1900912"/>
              <a:ext cx="109706" cy="12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00" fill="norm" stroke="1" extrusionOk="0">
                  <a:moveTo>
                    <a:pt x="2783" y="0"/>
                  </a:moveTo>
                  <a:cubicBezTo>
                    <a:pt x="2783" y="3832"/>
                    <a:pt x="2783" y="7665"/>
                    <a:pt x="1968" y="11323"/>
                  </a:cubicBezTo>
                  <a:cubicBezTo>
                    <a:pt x="1153" y="14981"/>
                    <a:pt x="-477" y="18465"/>
                    <a:pt x="134" y="20032"/>
                  </a:cubicBezTo>
                  <a:cubicBezTo>
                    <a:pt x="746" y="21600"/>
                    <a:pt x="3598" y="21252"/>
                    <a:pt x="7470" y="20206"/>
                  </a:cubicBezTo>
                  <a:cubicBezTo>
                    <a:pt x="11342" y="19161"/>
                    <a:pt x="16232" y="17419"/>
                    <a:pt x="21123" y="15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5807732" y="1911813"/>
              <a:ext cx="65076" cy="11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0985" fill="norm" stroke="1" extrusionOk="0">
                  <a:moveTo>
                    <a:pt x="17003" y="4956"/>
                  </a:moveTo>
                  <a:cubicBezTo>
                    <a:pt x="14978" y="3413"/>
                    <a:pt x="12953" y="1870"/>
                    <a:pt x="10253" y="906"/>
                  </a:cubicBezTo>
                  <a:cubicBezTo>
                    <a:pt x="7553" y="-58"/>
                    <a:pt x="4178" y="-444"/>
                    <a:pt x="2153" y="713"/>
                  </a:cubicBezTo>
                  <a:cubicBezTo>
                    <a:pt x="128" y="1870"/>
                    <a:pt x="-547" y="4570"/>
                    <a:pt x="465" y="6499"/>
                  </a:cubicBezTo>
                  <a:cubicBezTo>
                    <a:pt x="1478" y="8427"/>
                    <a:pt x="4178" y="9585"/>
                    <a:pt x="7215" y="10742"/>
                  </a:cubicBezTo>
                  <a:cubicBezTo>
                    <a:pt x="10253" y="11899"/>
                    <a:pt x="13628" y="13056"/>
                    <a:pt x="16328" y="14406"/>
                  </a:cubicBezTo>
                  <a:cubicBezTo>
                    <a:pt x="19028" y="15756"/>
                    <a:pt x="21053" y="17299"/>
                    <a:pt x="20715" y="18649"/>
                  </a:cubicBezTo>
                  <a:cubicBezTo>
                    <a:pt x="20378" y="19999"/>
                    <a:pt x="17678" y="21156"/>
                    <a:pt x="14640" y="20963"/>
                  </a:cubicBezTo>
                  <a:cubicBezTo>
                    <a:pt x="11603" y="20770"/>
                    <a:pt x="8228" y="19227"/>
                    <a:pt x="4853" y="17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6159500" y="1907262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7118518" y="1571709"/>
              <a:ext cx="126832" cy="27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419" fill="norm" stroke="1" extrusionOk="0">
                  <a:moveTo>
                    <a:pt x="20544" y="4374"/>
                  </a:moveTo>
                  <a:cubicBezTo>
                    <a:pt x="20544" y="3549"/>
                    <a:pt x="20544" y="2725"/>
                    <a:pt x="20373" y="1818"/>
                  </a:cubicBezTo>
                  <a:cubicBezTo>
                    <a:pt x="20201" y="911"/>
                    <a:pt x="19858" y="-78"/>
                    <a:pt x="16601" y="4"/>
                  </a:cubicBezTo>
                  <a:cubicBezTo>
                    <a:pt x="13344" y="87"/>
                    <a:pt x="7173" y="1241"/>
                    <a:pt x="3573" y="2725"/>
                  </a:cubicBezTo>
                  <a:cubicBezTo>
                    <a:pt x="-27" y="4209"/>
                    <a:pt x="-1056" y="6023"/>
                    <a:pt x="1173" y="8249"/>
                  </a:cubicBezTo>
                  <a:cubicBezTo>
                    <a:pt x="3401" y="10475"/>
                    <a:pt x="8887" y="13113"/>
                    <a:pt x="12144" y="14762"/>
                  </a:cubicBezTo>
                  <a:cubicBezTo>
                    <a:pt x="15401" y="16411"/>
                    <a:pt x="16430" y="17070"/>
                    <a:pt x="16773" y="17812"/>
                  </a:cubicBezTo>
                  <a:cubicBezTo>
                    <a:pt x="17115" y="18554"/>
                    <a:pt x="16773" y="19378"/>
                    <a:pt x="15401" y="20038"/>
                  </a:cubicBezTo>
                  <a:cubicBezTo>
                    <a:pt x="14030" y="20698"/>
                    <a:pt x="11630" y="21192"/>
                    <a:pt x="9573" y="21357"/>
                  </a:cubicBezTo>
                  <a:cubicBezTo>
                    <a:pt x="7515" y="21522"/>
                    <a:pt x="5801" y="21357"/>
                    <a:pt x="4773" y="20862"/>
                  </a:cubicBezTo>
                  <a:cubicBezTo>
                    <a:pt x="3744" y="20368"/>
                    <a:pt x="3401" y="19543"/>
                    <a:pt x="3915" y="18801"/>
                  </a:cubicBezTo>
                  <a:cubicBezTo>
                    <a:pt x="4430" y="18059"/>
                    <a:pt x="5801" y="17400"/>
                    <a:pt x="7173" y="16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7296150" y="1634191"/>
              <a:ext cx="101600" cy="1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7115"/>
                  </a:moveTo>
                  <a:cubicBezTo>
                    <a:pt x="1350" y="6061"/>
                    <a:pt x="2700" y="5007"/>
                    <a:pt x="3600" y="5139"/>
                  </a:cubicBezTo>
                  <a:cubicBezTo>
                    <a:pt x="4500" y="5271"/>
                    <a:pt x="4950" y="6588"/>
                    <a:pt x="5175" y="9090"/>
                  </a:cubicBezTo>
                  <a:cubicBezTo>
                    <a:pt x="5400" y="11593"/>
                    <a:pt x="5400" y="15280"/>
                    <a:pt x="4725" y="17651"/>
                  </a:cubicBezTo>
                  <a:cubicBezTo>
                    <a:pt x="4050" y="20022"/>
                    <a:pt x="2700" y="21076"/>
                    <a:pt x="1800" y="20812"/>
                  </a:cubicBezTo>
                  <a:cubicBezTo>
                    <a:pt x="900" y="20549"/>
                    <a:pt x="450" y="18968"/>
                    <a:pt x="1125" y="15939"/>
                  </a:cubicBezTo>
                  <a:cubicBezTo>
                    <a:pt x="1800" y="12910"/>
                    <a:pt x="3600" y="8432"/>
                    <a:pt x="5175" y="5666"/>
                  </a:cubicBezTo>
                  <a:cubicBezTo>
                    <a:pt x="6750" y="2900"/>
                    <a:pt x="8100" y="1846"/>
                    <a:pt x="9900" y="1056"/>
                  </a:cubicBezTo>
                  <a:cubicBezTo>
                    <a:pt x="11700" y="266"/>
                    <a:pt x="13950" y="-261"/>
                    <a:pt x="15525" y="134"/>
                  </a:cubicBezTo>
                  <a:cubicBezTo>
                    <a:pt x="17100" y="529"/>
                    <a:pt x="18000" y="1846"/>
                    <a:pt x="18900" y="5534"/>
                  </a:cubicBezTo>
                  <a:cubicBezTo>
                    <a:pt x="19800" y="9222"/>
                    <a:pt x="20700" y="15280"/>
                    <a:pt x="21600" y="21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7463366" y="1684449"/>
              <a:ext cx="91651" cy="10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890" fill="norm" stroke="1" extrusionOk="0">
                  <a:moveTo>
                    <a:pt x="14236" y="1331"/>
                  </a:moveTo>
                  <a:cubicBezTo>
                    <a:pt x="11782" y="516"/>
                    <a:pt x="9327" y="-299"/>
                    <a:pt x="7118" y="109"/>
                  </a:cubicBezTo>
                  <a:cubicBezTo>
                    <a:pt x="4909" y="516"/>
                    <a:pt x="2945" y="2146"/>
                    <a:pt x="1718" y="4999"/>
                  </a:cubicBezTo>
                  <a:cubicBezTo>
                    <a:pt x="491" y="7852"/>
                    <a:pt x="0" y="11927"/>
                    <a:pt x="0" y="14984"/>
                  </a:cubicBezTo>
                  <a:cubicBezTo>
                    <a:pt x="0" y="18041"/>
                    <a:pt x="491" y="20078"/>
                    <a:pt x="4173" y="20690"/>
                  </a:cubicBezTo>
                  <a:cubicBezTo>
                    <a:pt x="7855" y="21301"/>
                    <a:pt x="14727" y="20486"/>
                    <a:pt x="18164" y="18652"/>
                  </a:cubicBezTo>
                  <a:cubicBezTo>
                    <a:pt x="21600" y="16818"/>
                    <a:pt x="21600" y="13965"/>
                    <a:pt x="20864" y="11520"/>
                  </a:cubicBezTo>
                  <a:cubicBezTo>
                    <a:pt x="20127" y="9075"/>
                    <a:pt x="18655" y="7037"/>
                    <a:pt x="16691" y="6018"/>
                  </a:cubicBezTo>
                  <a:cubicBezTo>
                    <a:pt x="14727" y="4999"/>
                    <a:pt x="12273" y="4999"/>
                    <a:pt x="9818" y="4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7604306" y="1685012"/>
              <a:ext cx="157511" cy="10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0753" fill="norm" stroke="1" extrusionOk="0">
                  <a:moveTo>
                    <a:pt x="402" y="0"/>
                  </a:moveTo>
                  <a:cubicBezTo>
                    <a:pt x="118" y="4154"/>
                    <a:pt x="-166" y="8308"/>
                    <a:pt x="118" y="11215"/>
                  </a:cubicBezTo>
                  <a:cubicBezTo>
                    <a:pt x="402" y="14123"/>
                    <a:pt x="1255" y="15785"/>
                    <a:pt x="2392" y="15992"/>
                  </a:cubicBezTo>
                  <a:cubicBezTo>
                    <a:pt x="3529" y="16200"/>
                    <a:pt x="4950" y="14954"/>
                    <a:pt x="6087" y="13500"/>
                  </a:cubicBezTo>
                  <a:cubicBezTo>
                    <a:pt x="7223" y="12046"/>
                    <a:pt x="8076" y="10385"/>
                    <a:pt x="8502" y="10592"/>
                  </a:cubicBezTo>
                  <a:cubicBezTo>
                    <a:pt x="8929" y="10800"/>
                    <a:pt x="8929" y="12877"/>
                    <a:pt x="9355" y="14746"/>
                  </a:cubicBezTo>
                  <a:cubicBezTo>
                    <a:pt x="9781" y="16615"/>
                    <a:pt x="10634" y="18277"/>
                    <a:pt x="11771" y="19523"/>
                  </a:cubicBezTo>
                  <a:cubicBezTo>
                    <a:pt x="12908" y="20769"/>
                    <a:pt x="14329" y="21600"/>
                    <a:pt x="16034" y="19315"/>
                  </a:cubicBezTo>
                  <a:cubicBezTo>
                    <a:pt x="17739" y="17031"/>
                    <a:pt x="19729" y="11631"/>
                    <a:pt x="20581" y="7892"/>
                  </a:cubicBezTo>
                  <a:cubicBezTo>
                    <a:pt x="21434" y="4154"/>
                    <a:pt x="21150" y="2077"/>
                    <a:pt x="208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7835900" y="1862812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7861299" y="1742525"/>
              <a:ext cx="46072" cy="2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17824" fill="norm" stroke="1" extrusionOk="0">
                  <a:moveTo>
                    <a:pt x="8452" y="9684"/>
                  </a:moveTo>
                  <a:cubicBezTo>
                    <a:pt x="12209" y="14668"/>
                    <a:pt x="15965" y="19653"/>
                    <a:pt x="18313" y="17161"/>
                  </a:cubicBezTo>
                  <a:cubicBezTo>
                    <a:pt x="20661" y="14668"/>
                    <a:pt x="21600" y="4699"/>
                    <a:pt x="18313" y="1376"/>
                  </a:cubicBezTo>
                  <a:cubicBezTo>
                    <a:pt x="15026" y="-1947"/>
                    <a:pt x="7513" y="1376"/>
                    <a:pt x="0" y="4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7569227" y="1284417"/>
              <a:ext cx="209524" cy="19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31" fill="norm" stroke="1" extrusionOk="0">
                  <a:moveTo>
                    <a:pt x="9069" y="9608"/>
                  </a:moveTo>
                  <a:cubicBezTo>
                    <a:pt x="7989" y="9835"/>
                    <a:pt x="6909" y="10063"/>
                    <a:pt x="5505" y="11654"/>
                  </a:cubicBezTo>
                  <a:cubicBezTo>
                    <a:pt x="4101" y="13246"/>
                    <a:pt x="2373" y="16202"/>
                    <a:pt x="1293" y="18248"/>
                  </a:cubicBezTo>
                  <a:cubicBezTo>
                    <a:pt x="213" y="20294"/>
                    <a:pt x="-219" y="21431"/>
                    <a:pt x="105" y="21431"/>
                  </a:cubicBezTo>
                  <a:cubicBezTo>
                    <a:pt x="429" y="21431"/>
                    <a:pt x="1509" y="20294"/>
                    <a:pt x="3453" y="17225"/>
                  </a:cubicBezTo>
                  <a:cubicBezTo>
                    <a:pt x="5397" y="14155"/>
                    <a:pt x="8205" y="9153"/>
                    <a:pt x="9933" y="6084"/>
                  </a:cubicBezTo>
                  <a:cubicBezTo>
                    <a:pt x="11661" y="3014"/>
                    <a:pt x="12309" y="1877"/>
                    <a:pt x="13173" y="1082"/>
                  </a:cubicBezTo>
                  <a:cubicBezTo>
                    <a:pt x="14037" y="286"/>
                    <a:pt x="15117" y="-169"/>
                    <a:pt x="15981" y="58"/>
                  </a:cubicBezTo>
                  <a:cubicBezTo>
                    <a:pt x="16845" y="286"/>
                    <a:pt x="17493" y="1195"/>
                    <a:pt x="17925" y="3469"/>
                  </a:cubicBezTo>
                  <a:cubicBezTo>
                    <a:pt x="18357" y="5743"/>
                    <a:pt x="18573" y="9380"/>
                    <a:pt x="19113" y="12223"/>
                  </a:cubicBezTo>
                  <a:cubicBezTo>
                    <a:pt x="19653" y="15065"/>
                    <a:pt x="20517" y="17111"/>
                    <a:pt x="21381" y="19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8299450" y="1717125"/>
              <a:ext cx="15875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592" y="11918"/>
                    <a:pt x="5184" y="3818"/>
                    <a:pt x="8784" y="1118"/>
                  </a:cubicBezTo>
                  <a:cubicBezTo>
                    <a:pt x="12384" y="-1582"/>
                    <a:pt x="16992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8337550" y="1831062"/>
              <a:ext cx="152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8807450" y="1558958"/>
              <a:ext cx="189408" cy="54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63" fill="norm" stroke="1" extrusionOk="0">
                  <a:moveTo>
                    <a:pt x="0" y="21563"/>
                  </a:moveTo>
                  <a:cubicBezTo>
                    <a:pt x="712" y="20642"/>
                    <a:pt x="1424" y="19721"/>
                    <a:pt x="2018" y="17837"/>
                  </a:cubicBezTo>
                  <a:cubicBezTo>
                    <a:pt x="2611" y="15954"/>
                    <a:pt x="3086" y="13107"/>
                    <a:pt x="4273" y="10344"/>
                  </a:cubicBezTo>
                  <a:cubicBezTo>
                    <a:pt x="5459" y="7582"/>
                    <a:pt x="7358" y="4903"/>
                    <a:pt x="8664" y="3312"/>
                  </a:cubicBezTo>
                  <a:cubicBezTo>
                    <a:pt x="9969" y="1721"/>
                    <a:pt x="10681" y="1219"/>
                    <a:pt x="11631" y="800"/>
                  </a:cubicBezTo>
                  <a:cubicBezTo>
                    <a:pt x="12580" y="382"/>
                    <a:pt x="13767" y="47"/>
                    <a:pt x="14835" y="5"/>
                  </a:cubicBezTo>
                  <a:cubicBezTo>
                    <a:pt x="15903" y="-37"/>
                    <a:pt x="16853" y="214"/>
                    <a:pt x="17327" y="800"/>
                  </a:cubicBezTo>
                  <a:cubicBezTo>
                    <a:pt x="17802" y="1386"/>
                    <a:pt x="17802" y="2307"/>
                    <a:pt x="17565" y="3019"/>
                  </a:cubicBezTo>
                  <a:cubicBezTo>
                    <a:pt x="17327" y="3730"/>
                    <a:pt x="16853" y="4233"/>
                    <a:pt x="16259" y="4651"/>
                  </a:cubicBezTo>
                  <a:cubicBezTo>
                    <a:pt x="15666" y="5070"/>
                    <a:pt x="14954" y="5405"/>
                    <a:pt x="15191" y="5656"/>
                  </a:cubicBezTo>
                  <a:cubicBezTo>
                    <a:pt x="15429" y="5907"/>
                    <a:pt x="16615" y="6075"/>
                    <a:pt x="17684" y="6326"/>
                  </a:cubicBezTo>
                  <a:cubicBezTo>
                    <a:pt x="18752" y="6577"/>
                    <a:pt x="19701" y="6912"/>
                    <a:pt x="20413" y="7414"/>
                  </a:cubicBezTo>
                  <a:cubicBezTo>
                    <a:pt x="21125" y="7916"/>
                    <a:pt x="21600" y="8586"/>
                    <a:pt x="20888" y="9047"/>
                  </a:cubicBezTo>
                  <a:cubicBezTo>
                    <a:pt x="20176" y="9507"/>
                    <a:pt x="18277" y="9758"/>
                    <a:pt x="16378" y="10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9061449" y="1773912"/>
              <a:ext cx="4499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1782" y="6000"/>
                  </a:moveTo>
                  <a:cubicBezTo>
                    <a:pt x="9818" y="8000"/>
                    <a:pt x="7855" y="10000"/>
                    <a:pt x="5891" y="12200"/>
                  </a:cubicBezTo>
                  <a:cubicBezTo>
                    <a:pt x="3927" y="14400"/>
                    <a:pt x="1964" y="16800"/>
                    <a:pt x="2945" y="18600"/>
                  </a:cubicBezTo>
                  <a:cubicBezTo>
                    <a:pt x="3927" y="20400"/>
                    <a:pt x="7855" y="21600"/>
                    <a:pt x="11782" y="21600"/>
                  </a:cubicBezTo>
                  <a:cubicBezTo>
                    <a:pt x="15709" y="21600"/>
                    <a:pt x="19636" y="20400"/>
                    <a:pt x="20618" y="17600"/>
                  </a:cubicBezTo>
                  <a:cubicBezTo>
                    <a:pt x="21600" y="14800"/>
                    <a:pt x="19636" y="10400"/>
                    <a:pt x="15709" y="7200"/>
                  </a:cubicBezTo>
                  <a:cubicBezTo>
                    <a:pt x="11782" y="4000"/>
                    <a:pt x="5891" y="20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8988184" y="1371547"/>
              <a:ext cx="124066" cy="11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50" fill="norm" stroke="1" extrusionOk="0">
                  <a:moveTo>
                    <a:pt x="6083" y="3893"/>
                  </a:moveTo>
                  <a:cubicBezTo>
                    <a:pt x="4618" y="8136"/>
                    <a:pt x="3154" y="12379"/>
                    <a:pt x="2056" y="15464"/>
                  </a:cubicBezTo>
                  <a:cubicBezTo>
                    <a:pt x="957" y="18550"/>
                    <a:pt x="225" y="20479"/>
                    <a:pt x="42" y="20479"/>
                  </a:cubicBezTo>
                  <a:cubicBezTo>
                    <a:pt x="-141" y="20479"/>
                    <a:pt x="225" y="18550"/>
                    <a:pt x="2239" y="14886"/>
                  </a:cubicBezTo>
                  <a:cubicBezTo>
                    <a:pt x="4252" y="11221"/>
                    <a:pt x="7913" y="5821"/>
                    <a:pt x="10842" y="2929"/>
                  </a:cubicBezTo>
                  <a:cubicBezTo>
                    <a:pt x="13771" y="36"/>
                    <a:pt x="15967" y="-350"/>
                    <a:pt x="17615" y="229"/>
                  </a:cubicBezTo>
                  <a:cubicBezTo>
                    <a:pt x="19262" y="807"/>
                    <a:pt x="20361" y="2350"/>
                    <a:pt x="20910" y="6014"/>
                  </a:cubicBezTo>
                  <a:cubicBezTo>
                    <a:pt x="21459" y="9679"/>
                    <a:pt x="21459" y="15464"/>
                    <a:pt x="21459" y="21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8991599" y="2087977"/>
              <a:ext cx="58371" cy="8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944" fill="norm" stroke="1" extrusionOk="0">
                  <a:moveTo>
                    <a:pt x="4629" y="8976"/>
                  </a:moveTo>
                  <a:cubicBezTo>
                    <a:pt x="2314" y="11136"/>
                    <a:pt x="0" y="13296"/>
                    <a:pt x="0" y="15456"/>
                  </a:cubicBezTo>
                  <a:cubicBezTo>
                    <a:pt x="0" y="17616"/>
                    <a:pt x="2314" y="19776"/>
                    <a:pt x="5400" y="20586"/>
                  </a:cubicBezTo>
                  <a:cubicBezTo>
                    <a:pt x="8486" y="21396"/>
                    <a:pt x="12343" y="20856"/>
                    <a:pt x="15429" y="18696"/>
                  </a:cubicBezTo>
                  <a:cubicBezTo>
                    <a:pt x="18514" y="16536"/>
                    <a:pt x="20829" y="12756"/>
                    <a:pt x="21214" y="9516"/>
                  </a:cubicBezTo>
                  <a:cubicBezTo>
                    <a:pt x="21600" y="6276"/>
                    <a:pt x="20057" y="3576"/>
                    <a:pt x="17357" y="1956"/>
                  </a:cubicBezTo>
                  <a:cubicBezTo>
                    <a:pt x="14657" y="336"/>
                    <a:pt x="10800" y="-204"/>
                    <a:pt x="8486" y="66"/>
                  </a:cubicBezTo>
                  <a:cubicBezTo>
                    <a:pt x="6171" y="336"/>
                    <a:pt x="5400" y="1416"/>
                    <a:pt x="4629" y="2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9120909" y="2066012"/>
              <a:ext cx="61192" cy="10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143" fill="norm" stroke="1" extrusionOk="0">
                  <a:moveTo>
                    <a:pt x="3534" y="0"/>
                  </a:moveTo>
                  <a:cubicBezTo>
                    <a:pt x="3534" y="4320"/>
                    <a:pt x="3534" y="8640"/>
                    <a:pt x="2454" y="12312"/>
                  </a:cubicBezTo>
                  <a:cubicBezTo>
                    <a:pt x="1374" y="15984"/>
                    <a:pt x="-786" y="19008"/>
                    <a:pt x="294" y="20304"/>
                  </a:cubicBezTo>
                  <a:cubicBezTo>
                    <a:pt x="1374" y="21600"/>
                    <a:pt x="5694" y="21168"/>
                    <a:pt x="9654" y="20520"/>
                  </a:cubicBezTo>
                  <a:cubicBezTo>
                    <a:pt x="13614" y="19872"/>
                    <a:pt x="17214" y="19008"/>
                    <a:pt x="20814" y="18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9239250" y="2054402"/>
              <a:ext cx="63500" cy="11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3394"/>
                  </a:moveTo>
                  <a:cubicBezTo>
                    <a:pt x="18720" y="2194"/>
                    <a:pt x="15840" y="994"/>
                    <a:pt x="12600" y="394"/>
                  </a:cubicBezTo>
                  <a:cubicBezTo>
                    <a:pt x="9360" y="-206"/>
                    <a:pt x="5760" y="-206"/>
                    <a:pt x="3600" y="994"/>
                  </a:cubicBezTo>
                  <a:cubicBezTo>
                    <a:pt x="1440" y="2194"/>
                    <a:pt x="720" y="4594"/>
                    <a:pt x="1800" y="6394"/>
                  </a:cubicBezTo>
                  <a:cubicBezTo>
                    <a:pt x="2880" y="8194"/>
                    <a:pt x="5760" y="9394"/>
                    <a:pt x="8640" y="10794"/>
                  </a:cubicBezTo>
                  <a:cubicBezTo>
                    <a:pt x="11520" y="12194"/>
                    <a:pt x="14400" y="13794"/>
                    <a:pt x="15840" y="15594"/>
                  </a:cubicBezTo>
                  <a:cubicBezTo>
                    <a:pt x="17280" y="17394"/>
                    <a:pt x="17280" y="19394"/>
                    <a:pt x="14400" y="20394"/>
                  </a:cubicBezTo>
                  <a:cubicBezTo>
                    <a:pt x="11520" y="21394"/>
                    <a:pt x="5760" y="21394"/>
                    <a:pt x="0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9582150" y="1735812"/>
              <a:ext cx="1905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9747249" y="1678662"/>
              <a:ext cx="6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9988550" y="1519427"/>
              <a:ext cx="179151" cy="57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39" fill="norm" stroke="1" extrusionOk="0">
                  <a:moveTo>
                    <a:pt x="0" y="21539"/>
                  </a:moveTo>
                  <a:cubicBezTo>
                    <a:pt x="251" y="20357"/>
                    <a:pt x="502" y="19174"/>
                    <a:pt x="1005" y="17321"/>
                  </a:cubicBezTo>
                  <a:cubicBezTo>
                    <a:pt x="1507" y="15469"/>
                    <a:pt x="2260" y="12946"/>
                    <a:pt x="3516" y="10345"/>
                  </a:cubicBezTo>
                  <a:cubicBezTo>
                    <a:pt x="4772" y="7743"/>
                    <a:pt x="6530" y="5063"/>
                    <a:pt x="7786" y="3447"/>
                  </a:cubicBezTo>
                  <a:cubicBezTo>
                    <a:pt x="9042" y="1831"/>
                    <a:pt x="9795" y="1279"/>
                    <a:pt x="10674" y="846"/>
                  </a:cubicBezTo>
                  <a:cubicBezTo>
                    <a:pt x="11553" y="412"/>
                    <a:pt x="12558" y="97"/>
                    <a:pt x="13688" y="18"/>
                  </a:cubicBezTo>
                  <a:cubicBezTo>
                    <a:pt x="14819" y="-61"/>
                    <a:pt x="16074" y="97"/>
                    <a:pt x="16953" y="924"/>
                  </a:cubicBezTo>
                  <a:cubicBezTo>
                    <a:pt x="17833" y="1752"/>
                    <a:pt x="18335" y="3250"/>
                    <a:pt x="18209" y="4275"/>
                  </a:cubicBezTo>
                  <a:cubicBezTo>
                    <a:pt x="18084" y="5300"/>
                    <a:pt x="17330" y="5851"/>
                    <a:pt x="16451" y="6285"/>
                  </a:cubicBezTo>
                  <a:cubicBezTo>
                    <a:pt x="15572" y="6719"/>
                    <a:pt x="14567" y="7034"/>
                    <a:pt x="14693" y="7113"/>
                  </a:cubicBezTo>
                  <a:cubicBezTo>
                    <a:pt x="14819" y="7192"/>
                    <a:pt x="16074" y="7034"/>
                    <a:pt x="17330" y="7034"/>
                  </a:cubicBezTo>
                  <a:cubicBezTo>
                    <a:pt x="18586" y="7034"/>
                    <a:pt x="19842" y="7192"/>
                    <a:pt x="20595" y="7586"/>
                  </a:cubicBezTo>
                  <a:cubicBezTo>
                    <a:pt x="21349" y="7980"/>
                    <a:pt x="21600" y="8611"/>
                    <a:pt x="20595" y="9162"/>
                  </a:cubicBezTo>
                  <a:cubicBezTo>
                    <a:pt x="19591" y="9714"/>
                    <a:pt x="17330" y="10187"/>
                    <a:pt x="15572" y="10384"/>
                  </a:cubicBezTo>
                  <a:cubicBezTo>
                    <a:pt x="13814" y="10581"/>
                    <a:pt x="12558" y="10503"/>
                    <a:pt x="11302" y="10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10248900" y="1742162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10129193" y="1392511"/>
              <a:ext cx="126058" cy="7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571" fill="norm" stroke="1" extrusionOk="0">
                  <a:moveTo>
                    <a:pt x="3079" y="108"/>
                  </a:moveTo>
                  <a:cubicBezTo>
                    <a:pt x="3079" y="2950"/>
                    <a:pt x="3079" y="5792"/>
                    <a:pt x="2359" y="9487"/>
                  </a:cubicBezTo>
                  <a:cubicBezTo>
                    <a:pt x="1639" y="13182"/>
                    <a:pt x="199" y="17729"/>
                    <a:pt x="19" y="18582"/>
                  </a:cubicBezTo>
                  <a:cubicBezTo>
                    <a:pt x="-161" y="19434"/>
                    <a:pt x="919" y="16592"/>
                    <a:pt x="2719" y="12897"/>
                  </a:cubicBezTo>
                  <a:cubicBezTo>
                    <a:pt x="4519" y="9203"/>
                    <a:pt x="7039" y="4655"/>
                    <a:pt x="9199" y="2097"/>
                  </a:cubicBezTo>
                  <a:cubicBezTo>
                    <a:pt x="11359" y="-461"/>
                    <a:pt x="13159" y="-1029"/>
                    <a:pt x="15139" y="2382"/>
                  </a:cubicBezTo>
                  <a:cubicBezTo>
                    <a:pt x="17119" y="5792"/>
                    <a:pt x="19279" y="13182"/>
                    <a:pt x="21439" y="20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10223934" y="2059662"/>
              <a:ext cx="68887" cy="8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303" fill="norm" stroke="1" extrusionOk="0">
                  <a:moveTo>
                    <a:pt x="11305" y="9257"/>
                  </a:moveTo>
                  <a:cubicBezTo>
                    <a:pt x="8128" y="9257"/>
                    <a:pt x="4952" y="9257"/>
                    <a:pt x="2728" y="11314"/>
                  </a:cubicBezTo>
                  <a:cubicBezTo>
                    <a:pt x="505" y="13371"/>
                    <a:pt x="-766" y="17486"/>
                    <a:pt x="505" y="19543"/>
                  </a:cubicBezTo>
                  <a:cubicBezTo>
                    <a:pt x="1775" y="21600"/>
                    <a:pt x="5587" y="21600"/>
                    <a:pt x="8763" y="20829"/>
                  </a:cubicBezTo>
                  <a:cubicBezTo>
                    <a:pt x="11940" y="20057"/>
                    <a:pt x="14481" y="18514"/>
                    <a:pt x="16387" y="16200"/>
                  </a:cubicBezTo>
                  <a:cubicBezTo>
                    <a:pt x="18293" y="13886"/>
                    <a:pt x="19563" y="10800"/>
                    <a:pt x="20199" y="7971"/>
                  </a:cubicBezTo>
                  <a:cubicBezTo>
                    <a:pt x="20834" y="5143"/>
                    <a:pt x="20834" y="2571"/>
                    <a:pt x="20199" y="1286"/>
                  </a:cubicBezTo>
                  <a:cubicBezTo>
                    <a:pt x="19563" y="0"/>
                    <a:pt x="18293" y="0"/>
                    <a:pt x="170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10344149" y="2030997"/>
              <a:ext cx="101601" cy="12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2671"/>
                  </a:moveTo>
                  <a:cubicBezTo>
                    <a:pt x="1350" y="1254"/>
                    <a:pt x="2700" y="-162"/>
                    <a:pt x="3375" y="15"/>
                  </a:cubicBezTo>
                  <a:cubicBezTo>
                    <a:pt x="4050" y="192"/>
                    <a:pt x="4050" y="1963"/>
                    <a:pt x="3825" y="4795"/>
                  </a:cubicBezTo>
                  <a:cubicBezTo>
                    <a:pt x="3600" y="7628"/>
                    <a:pt x="3150" y="11523"/>
                    <a:pt x="2475" y="14533"/>
                  </a:cubicBezTo>
                  <a:cubicBezTo>
                    <a:pt x="1800" y="17543"/>
                    <a:pt x="900" y="19668"/>
                    <a:pt x="2250" y="20553"/>
                  </a:cubicBezTo>
                  <a:cubicBezTo>
                    <a:pt x="3600" y="21438"/>
                    <a:pt x="7200" y="21084"/>
                    <a:pt x="10800" y="20376"/>
                  </a:cubicBezTo>
                  <a:cubicBezTo>
                    <a:pt x="14400" y="19668"/>
                    <a:pt x="18000" y="18605"/>
                    <a:pt x="21600" y="17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0468632" y="2063102"/>
              <a:ext cx="59669" cy="10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156" fill="norm" stroke="1" extrusionOk="0">
                  <a:moveTo>
                    <a:pt x="20996" y="3123"/>
                  </a:moveTo>
                  <a:cubicBezTo>
                    <a:pt x="18017" y="1853"/>
                    <a:pt x="15037" y="582"/>
                    <a:pt x="11686" y="159"/>
                  </a:cubicBezTo>
                  <a:cubicBezTo>
                    <a:pt x="8334" y="-265"/>
                    <a:pt x="4610" y="159"/>
                    <a:pt x="2375" y="1429"/>
                  </a:cubicBezTo>
                  <a:cubicBezTo>
                    <a:pt x="141" y="2700"/>
                    <a:pt x="-604" y="4817"/>
                    <a:pt x="513" y="6511"/>
                  </a:cubicBezTo>
                  <a:cubicBezTo>
                    <a:pt x="1630" y="8206"/>
                    <a:pt x="4610" y="9476"/>
                    <a:pt x="8334" y="11382"/>
                  </a:cubicBezTo>
                  <a:cubicBezTo>
                    <a:pt x="12058" y="13288"/>
                    <a:pt x="16527" y="15829"/>
                    <a:pt x="17272" y="17735"/>
                  </a:cubicBezTo>
                  <a:cubicBezTo>
                    <a:pt x="18017" y="19641"/>
                    <a:pt x="15037" y="20911"/>
                    <a:pt x="13175" y="21123"/>
                  </a:cubicBezTo>
                  <a:cubicBezTo>
                    <a:pt x="11313" y="21335"/>
                    <a:pt x="10568" y="20488"/>
                    <a:pt x="9824" y="19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0782300" y="1773912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11008033" y="1545312"/>
              <a:ext cx="79068" cy="27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14412" y="0"/>
                  </a:moveTo>
                  <a:cubicBezTo>
                    <a:pt x="9865" y="4452"/>
                    <a:pt x="5317" y="8904"/>
                    <a:pt x="2759" y="12119"/>
                  </a:cubicBezTo>
                  <a:cubicBezTo>
                    <a:pt x="201" y="15334"/>
                    <a:pt x="-367" y="17313"/>
                    <a:pt x="201" y="18632"/>
                  </a:cubicBezTo>
                  <a:cubicBezTo>
                    <a:pt x="770" y="19951"/>
                    <a:pt x="2475" y="20611"/>
                    <a:pt x="4749" y="21023"/>
                  </a:cubicBezTo>
                  <a:cubicBezTo>
                    <a:pt x="7022" y="21435"/>
                    <a:pt x="9865" y="21600"/>
                    <a:pt x="12707" y="21600"/>
                  </a:cubicBezTo>
                  <a:cubicBezTo>
                    <a:pt x="15549" y="21600"/>
                    <a:pt x="18391" y="21435"/>
                    <a:pt x="19812" y="20940"/>
                  </a:cubicBezTo>
                  <a:cubicBezTo>
                    <a:pt x="21233" y="20446"/>
                    <a:pt x="21233" y="19621"/>
                    <a:pt x="21233" y="18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10996083" y="1625783"/>
              <a:ext cx="517687" cy="421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97" fill="norm" stroke="1" extrusionOk="0">
                  <a:moveTo>
                    <a:pt x="882" y="6554"/>
                  </a:moveTo>
                  <a:cubicBezTo>
                    <a:pt x="441" y="6231"/>
                    <a:pt x="0" y="5909"/>
                    <a:pt x="0" y="5694"/>
                  </a:cubicBezTo>
                  <a:cubicBezTo>
                    <a:pt x="0" y="5479"/>
                    <a:pt x="441" y="5372"/>
                    <a:pt x="1587" y="5318"/>
                  </a:cubicBezTo>
                  <a:cubicBezTo>
                    <a:pt x="2733" y="5264"/>
                    <a:pt x="4584" y="5264"/>
                    <a:pt x="5731" y="5157"/>
                  </a:cubicBezTo>
                  <a:cubicBezTo>
                    <a:pt x="6877" y="5049"/>
                    <a:pt x="7318" y="4834"/>
                    <a:pt x="7362" y="4566"/>
                  </a:cubicBezTo>
                  <a:cubicBezTo>
                    <a:pt x="7406" y="4297"/>
                    <a:pt x="7053" y="3975"/>
                    <a:pt x="6656" y="3760"/>
                  </a:cubicBezTo>
                  <a:cubicBezTo>
                    <a:pt x="6260" y="3545"/>
                    <a:pt x="5819" y="3437"/>
                    <a:pt x="5246" y="3706"/>
                  </a:cubicBezTo>
                  <a:cubicBezTo>
                    <a:pt x="4673" y="3975"/>
                    <a:pt x="3967" y="4619"/>
                    <a:pt x="3615" y="5264"/>
                  </a:cubicBezTo>
                  <a:cubicBezTo>
                    <a:pt x="3262" y="5909"/>
                    <a:pt x="3262" y="6554"/>
                    <a:pt x="3791" y="7037"/>
                  </a:cubicBezTo>
                  <a:cubicBezTo>
                    <a:pt x="4320" y="7521"/>
                    <a:pt x="5378" y="7843"/>
                    <a:pt x="6348" y="7790"/>
                  </a:cubicBezTo>
                  <a:cubicBezTo>
                    <a:pt x="7318" y="7736"/>
                    <a:pt x="8199" y="7306"/>
                    <a:pt x="8772" y="6876"/>
                  </a:cubicBezTo>
                  <a:cubicBezTo>
                    <a:pt x="9345" y="6446"/>
                    <a:pt x="9610" y="6016"/>
                    <a:pt x="9610" y="6231"/>
                  </a:cubicBezTo>
                  <a:cubicBezTo>
                    <a:pt x="9610" y="6446"/>
                    <a:pt x="9345" y="7306"/>
                    <a:pt x="9125" y="8004"/>
                  </a:cubicBezTo>
                  <a:cubicBezTo>
                    <a:pt x="8904" y="8703"/>
                    <a:pt x="8728" y="9240"/>
                    <a:pt x="8772" y="9294"/>
                  </a:cubicBezTo>
                  <a:cubicBezTo>
                    <a:pt x="8816" y="9348"/>
                    <a:pt x="9081" y="8918"/>
                    <a:pt x="9566" y="8327"/>
                  </a:cubicBezTo>
                  <a:cubicBezTo>
                    <a:pt x="10051" y="7736"/>
                    <a:pt x="10756" y="6984"/>
                    <a:pt x="11241" y="6392"/>
                  </a:cubicBezTo>
                  <a:cubicBezTo>
                    <a:pt x="11726" y="5801"/>
                    <a:pt x="11990" y="5372"/>
                    <a:pt x="12167" y="5425"/>
                  </a:cubicBezTo>
                  <a:cubicBezTo>
                    <a:pt x="12343" y="5479"/>
                    <a:pt x="12431" y="6016"/>
                    <a:pt x="12387" y="6715"/>
                  </a:cubicBezTo>
                  <a:cubicBezTo>
                    <a:pt x="12343" y="7413"/>
                    <a:pt x="12167" y="8273"/>
                    <a:pt x="12122" y="8381"/>
                  </a:cubicBezTo>
                  <a:cubicBezTo>
                    <a:pt x="12078" y="8488"/>
                    <a:pt x="12167" y="7843"/>
                    <a:pt x="12343" y="7306"/>
                  </a:cubicBezTo>
                  <a:cubicBezTo>
                    <a:pt x="12519" y="6769"/>
                    <a:pt x="12784" y="6339"/>
                    <a:pt x="13092" y="5963"/>
                  </a:cubicBezTo>
                  <a:cubicBezTo>
                    <a:pt x="13401" y="5587"/>
                    <a:pt x="13753" y="5264"/>
                    <a:pt x="14062" y="5318"/>
                  </a:cubicBezTo>
                  <a:cubicBezTo>
                    <a:pt x="14371" y="5372"/>
                    <a:pt x="14635" y="5801"/>
                    <a:pt x="14723" y="6285"/>
                  </a:cubicBezTo>
                  <a:cubicBezTo>
                    <a:pt x="14811" y="6769"/>
                    <a:pt x="14723" y="7306"/>
                    <a:pt x="14900" y="7521"/>
                  </a:cubicBezTo>
                  <a:cubicBezTo>
                    <a:pt x="15076" y="7736"/>
                    <a:pt x="15517" y="7628"/>
                    <a:pt x="15913" y="7413"/>
                  </a:cubicBezTo>
                  <a:cubicBezTo>
                    <a:pt x="16310" y="7198"/>
                    <a:pt x="16663" y="6876"/>
                    <a:pt x="17016" y="6554"/>
                  </a:cubicBezTo>
                  <a:cubicBezTo>
                    <a:pt x="17368" y="6231"/>
                    <a:pt x="17721" y="5909"/>
                    <a:pt x="17809" y="6070"/>
                  </a:cubicBezTo>
                  <a:cubicBezTo>
                    <a:pt x="17897" y="6231"/>
                    <a:pt x="17721" y="6876"/>
                    <a:pt x="17456" y="8488"/>
                  </a:cubicBezTo>
                  <a:cubicBezTo>
                    <a:pt x="17192" y="10100"/>
                    <a:pt x="16839" y="12679"/>
                    <a:pt x="16442" y="14828"/>
                  </a:cubicBezTo>
                  <a:cubicBezTo>
                    <a:pt x="16046" y="16978"/>
                    <a:pt x="15605" y="18697"/>
                    <a:pt x="15252" y="19825"/>
                  </a:cubicBezTo>
                  <a:cubicBezTo>
                    <a:pt x="14900" y="20954"/>
                    <a:pt x="14635" y="21491"/>
                    <a:pt x="14459" y="21384"/>
                  </a:cubicBezTo>
                  <a:cubicBezTo>
                    <a:pt x="14282" y="21276"/>
                    <a:pt x="14194" y="20524"/>
                    <a:pt x="14459" y="18804"/>
                  </a:cubicBezTo>
                  <a:cubicBezTo>
                    <a:pt x="14723" y="17085"/>
                    <a:pt x="15340" y="14398"/>
                    <a:pt x="16134" y="11336"/>
                  </a:cubicBezTo>
                  <a:cubicBezTo>
                    <a:pt x="16927" y="8273"/>
                    <a:pt x="17897" y="4834"/>
                    <a:pt x="18558" y="2846"/>
                  </a:cubicBezTo>
                  <a:cubicBezTo>
                    <a:pt x="19220" y="858"/>
                    <a:pt x="19572" y="321"/>
                    <a:pt x="19969" y="106"/>
                  </a:cubicBezTo>
                  <a:cubicBezTo>
                    <a:pt x="20366" y="-109"/>
                    <a:pt x="20807" y="-2"/>
                    <a:pt x="21115" y="482"/>
                  </a:cubicBezTo>
                  <a:cubicBezTo>
                    <a:pt x="21424" y="966"/>
                    <a:pt x="21600" y="1825"/>
                    <a:pt x="21556" y="2954"/>
                  </a:cubicBezTo>
                  <a:cubicBezTo>
                    <a:pt x="21512" y="4082"/>
                    <a:pt x="21247" y="5479"/>
                    <a:pt x="20145" y="6446"/>
                  </a:cubicBezTo>
                  <a:cubicBezTo>
                    <a:pt x="19043" y="7413"/>
                    <a:pt x="17104" y="7951"/>
                    <a:pt x="15164" y="8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11550650" y="1850112"/>
              <a:ext cx="381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11607800" y="1773912"/>
              <a:ext cx="23699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21600"/>
                  </a:moveTo>
                  <a:cubicBezTo>
                    <a:pt x="16200" y="14400"/>
                    <a:pt x="21600" y="7200"/>
                    <a:pt x="19800" y="3600"/>
                  </a:cubicBezTo>
                  <a:cubicBezTo>
                    <a:pt x="18000" y="0"/>
                    <a:pt x="900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425449" y="2878812"/>
              <a:ext cx="16152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0" y="1252"/>
                  </a:moveTo>
                  <a:cubicBezTo>
                    <a:pt x="2700" y="626"/>
                    <a:pt x="5400" y="0"/>
                    <a:pt x="9450" y="0"/>
                  </a:cubicBezTo>
                  <a:cubicBezTo>
                    <a:pt x="13500" y="0"/>
                    <a:pt x="18900" y="626"/>
                    <a:pt x="20250" y="2557"/>
                  </a:cubicBezTo>
                  <a:cubicBezTo>
                    <a:pt x="21600" y="4487"/>
                    <a:pt x="18900" y="7722"/>
                    <a:pt x="14850" y="10852"/>
                  </a:cubicBezTo>
                  <a:cubicBezTo>
                    <a:pt x="10800" y="13983"/>
                    <a:pt x="5400" y="17009"/>
                    <a:pt x="5400" y="18783"/>
                  </a:cubicBezTo>
                  <a:cubicBezTo>
                    <a:pt x="5400" y="20557"/>
                    <a:pt x="10800" y="21078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552449" y="3189962"/>
              <a:ext cx="52918" cy="3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8" fill="norm" stroke="1" extrusionOk="0">
                  <a:moveTo>
                    <a:pt x="0" y="0"/>
                  </a:moveTo>
                  <a:cubicBezTo>
                    <a:pt x="0" y="5684"/>
                    <a:pt x="0" y="11368"/>
                    <a:pt x="2160" y="15347"/>
                  </a:cubicBezTo>
                  <a:cubicBezTo>
                    <a:pt x="4320" y="19326"/>
                    <a:pt x="8640" y="21600"/>
                    <a:pt x="12960" y="19895"/>
                  </a:cubicBezTo>
                  <a:cubicBezTo>
                    <a:pt x="17280" y="18189"/>
                    <a:pt x="21600" y="12505"/>
                    <a:pt x="21600" y="9095"/>
                  </a:cubicBezTo>
                  <a:cubicBezTo>
                    <a:pt x="21600" y="5684"/>
                    <a:pt x="17280" y="4547"/>
                    <a:pt x="12960" y="4547"/>
                  </a:cubicBezTo>
                  <a:cubicBezTo>
                    <a:pt x="8640" y="4547"/>
                    <a:pt x="4320" y="5684"/>
                    <a:pt x="0" y="6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1295527" y="2940575"/>
              <a:ext cx="128092" cy="31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369" fill="norm" stroke="1" extrusionOk="0">
                  <a:moveTo>
                    <a:pt x="17465" y="3100"/>
                  </a:moveTo>
                  <a:cubicBezTo>
                    <a:pt x="17465" y="2390"/>
                    <a:pt x="17465" y="1679"/>
                    <a:pt x="16608" y="1040"/>
                  </a:cubicBezTo>
                  <a:cubicBezTo>
                    <a:pt x="15751" y="400"/>
                    <a:pt x="14037" y="-168"/>
                    <a:pt x="10951" y="45"/>
                  </a:cubicBezTo>
                  <a:cubicBezTo>
                    <a:pt x="7865" y="258"/>
                    <a:pt x="3408" y="1253"/>
                    <a:pt x="1351" y="2887"/>
                  </a:cubicBezTo>
                  <a:cubicBezTo>
                    <a:pt x="-706" y="4521"/>
                    <a:pt x="-363" y="6795"/>
                    <a:pt x="2037" y="8785"/>
                  </a:cubicBezTo>
                  <a:cubicBezTo>
                    <a:pt x="4437" y="10774"/>
                    <a:pt x="8894" y="12479"/>
                    <a:pt x="12151" y="13687"/>
                  </a:cubicBezTo>
                  <a:cubicBezTo>
                    <a:pt x="15408" y="14895"/>
                    <a:pt x="17465" y="15606"/>
                    <a:pt x="18837" y="16387"/>
                  </a:cubicBezTo>
                  <a:cubicBezTo>
                    <a:pt x="20208" y="17169"/>
                    <a:pt x="20894" y="18021"/>
                    <a:pt x="20723" y="18732"/>
                  </a:cubicBezTo>
                  <a:cubicBezTo>
                    <a:pt x="20551" y="19443"/>
                    <a:pt x="19523" y="20011"/>
                    <a:pt x="17123" y="20508"/>
                  </a:cubicBezTo>
                  <a:cubicBezTo>
                    <a:pt x="14723" y="21006"/>
                    <a:pt x="10951" y="21432"/>
                    <a:pt x="8380" y="21361"/>
                  </a:cubicBezTo>
                  <a:cubicBezTo>
                    <a:pt x="5808" y="21290"/>
                    <a:pt x="4437" y="20721"/>
                    <a:pt x="3923" y="20082"/>
                  </a:cubicBezTo>
                  <a:cubicBezTo>
                    <a:pt x="3408" y="19443"/>
                    <a:pt x="3751" y="18732"/>
                    <a:pt x="5294" y="17950"/>
                  </a:cubicBezTo>
                  <a:cubicBezTo>
                    <a:pt x="6837" y="17169"/>
                    <a:pt x="9580" y="16316"/>
                    <a:pt x="12323" y="15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1527999" y="2974497"/>
              <a:ext cx="134758" cy="28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9" fill="norm" stroke="1" extrusionOk="0">
                  <a:moveTo>
                    <a:pt x="18313" y="2827"/>
                  </a:moveTo>
                  <a:cubicBezTo>
                    <a:pt x="18313" y="2033"/>
                    <a:pt x="18313" y="1238"/>
                    <a:pt x="17316" y="683"/>
                  </a:cubicBezTo>
                  <a:cubicBezTo>
                    <a:pt x="16319" y="127"/>
                    <a:pt x="14326" y="-191"/>
                    <a:pt x="11335" y="127"/>
                  </a:cubicBezTo>
                  <a:cubicBezTo>
                    <a:pt x="8344" y="444"/>
                    <a:pt x="4356" y="1397"/>
                    <a:pt x="2196" y="2350"/>
                  </a:cubicBezTo>
                  <a:cubicBezTo>
                    <a:pt x="36" y="3303"/>
                    <a:pt x="-296" y="4256"/>
                    <a:pt x="202" y="5050"/>
                  </a:cubicBezTo>
                  <a:cubicBezTo>
                    <a:pt x="701" y="5844"/>
                    <a:pt x="2030" y="6480"/>
                    <a:pt x="5187" y="7750"/>
                  </a:cubicBezTo>
                  <a:cubicBezTo>
                    <a:pt x="8344" y="9021"/>
                    <a:pt x="13329" y="10927"/>
                    <a:pt x="16486" y="12753"/>
                  </a:cubicBezTo>
                  <a:cubicBezTo>
                    <a:pt x="19642" y="14580"/>
                    <a:pt x="20972" y="16327"/>
                    <a:pt x="21138" y="17518"/>
                  </a:cubicBezTo>
                  <a:cubicBezTo>
                    <a:pt x="21304" y="18709"/>
                    <a:pt x="20307" y="19344"/>
                    <a:pt x="18646" y="19900"/>
                  </a:cubicBezTo>
                  <a:cubicBezTo>
                    <a:pt x="16984" y="20456"/>
                    <a:pt x="14658" y="20933"/>
                    <a:pt x="12664" y="21171"/>
                  </a:cubicBezTo>
                  <a:cubicBezTo>
                    <a:pt x="10670" y="21409"/>
                    <a:pt x="9009" y="21409"/>
                    <a:pt x="7513" y="21171"/>
                  </a:cubicBezTo>
                  <a:cubicBezTo>
                    <a:pt x="6018" y="20933"/>
                    <a:pt x="4689" y="20456"/>
                    <a:pt x="4356" y="19503"/>
                  </a:cubicBezTo>
                  <a:cubicBezTo>
                    <a:pt x="4024" y="18550"/>
                    <a:pt x="4689" y="17121"/>
                    <a:pt x="5353" y="15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1754716" y="2957364"/>
              <a:ext cx="124884" cy="27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20502" y="2273"/>
                  </a:moveTo>
                  <a:cubicBezTo>
                    <a:pt x="20868" y="1454"/>
                    <a:pt x="21234" y="636"/>
                    <a:pt x="20502" y="227"/>
                  </a:cubicBezTo>
                  <a:cubicBezTo>
                    <a:pt x="19769" y="-182"/>
                    <a:pt x="17939" y="-182"/>
                    <a:pt x="14827" y="1454"/>
                  </a:cubicBezTo>
                  <a:cubicBezTo>
                    <a:pt x="11715" y="3091"/>
                    <a:pt x="7322" y="6363"/>
                    <a:pt x="4393" y="8900"/>
                  </a:cubicBezTo>
                  <a:cubicBezTo>
                    <a:pt x="1464" y="11436"/>
                    <a:pt x="0" y="13236"/>
                    <a:pt x="0" y="15282"/>
                  </a:cubicBezTo>
                  <a:cubicBezTo>
                    <a:pt x="0" y="17327"/>
                    <a:pt x="1464" y="19618"/>
                    <a:pt x="4759" y="20518"/>
                  </a:cubicBezTo>
                  <a:cubicBezTo>
                    <a:pt x="8054" y="21418"/>
                    <a:pt x="13180" y="20927"/>
                    <a:pt x="16292" y="20354"/>
                  </a:cubicBezTo>
                  <a:cubicBezTo>
                    <a:pt x="19403" y="19782"/>
                    <a:pt x="20502" y="19127"/>
                    <a:pt x="21600" y="18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1765300" y="3113762"/>
              <a:ext cx="158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2266950" y="3066319"/>
              <a:ext cx="1333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486" y="11918"/>
                    <a:pt x="10971" y="3818"/>
                    <a:pt x="14571" y="1118"/>
                  </a:cubicBezTo>
                  <a:cubicBezTo>
                    <a:pt x="18171" y="-1582"/>
                    <a:pt x="19886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2266950" y="3170912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6457"/>
                    <a:pt x="11314" y="11314"/>
                    <a:pt x="14914" y="7714"/>
                  </a:cubicBezTo>
                  <a:cubicBezTo>
                    <a:pt x="18514" y="4114"/>
                    <a:pt x="20057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3166533" y="2892454"/>
              <a:ext cx="306917" cy="38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15790" y="649"/>
                  </a:moveTo>
                  <a:cubicBezTo>
                    <a:pt x="16833" y="298"/>
                    <a:pt x="17876" y="-52"/>
                    <a:pt x="18174" y="6"/>
                  </a:cubicBezTo>
                  <a:cubicBezTo>
                    <a:pt x="18472" y="65"/>
                    <a:pt x="18025" y="532"/>
                    <a:pt x="15790" y="1933"/>
                  </a:cubicBezTo>
                  <a:cubicBezTo>
                    <a:pt x="13556" y="3334"/>
                    <a:pt x="9534" y="5669"/>
                    <a:pt x="6852" y="7187"/>
                  </a:cubicBezTo>
                  <a:cubicBezTo>
                    <a:pt x="4171" y="8705"/>
                    <a:pt x="2830" y="9405"/>
                    <a:pt x="1937" y="10106"/>
                  </a:cubicBezTo>
                  <a:cubicBezTo>
                    <a:pt x="1043" y="10806"/>
                    <a:pt x="596" y="11507"/>
                    <a:pt x="968" y="11857"/>
                  </a:cubicBezTo>
                  <a:cubicBezTo>
                    <a:pt x="1341" y="12207"/>
                    <a:pt x="2532" y="12207"/>
                    <a:pt x="3948" y="12266"/>
                  </a:cubicBezTo>
                  <a:cubicBezTo>
                    <a:pt x="5363" y="12324"/>
                    <a:pt x="7001" y="12441"/>
                    <a:pt x="8193" y="12616"/>
                  </a:cubicBezTo>
                  <a:cubicBezTo>
                    <a:pt x="9385" y="12791"/>
                    <a:pt x="10130" y="13025"/>
                    <a:pt x="10279" y="13375"/>
                  </a:cubicBezTo>
                  <a:cubicBezTo>
                    <a:pt x="10428" y="13725"/>
                    <a:pt x="9981" y="14192"/>
                    <a:pt x="8417" y="15068"/>
                  </a:cubicBezTo>
                  <a:cubicBezTo>
                    <a:pt x="6852" y="15944"/>
                    <a:pt x="4171" y="17228"/>
                    <a:pt x="2458" y="18337"/>
                  </a:cubicBezTo>
                  <a:cubicBezTo>
                    <a:pt x="745" y="19446"/>
                    <a:pt x="0" y="20380"/>
                    <a:pt x="0" y="20906"/>
                  </a:cubicBezTo>
                  <a:cubicBezTo>
                    <a:pt x="0" y="21431"/>
                    <a:pt x="745" y="21548"/>
                    <a:pt x="3575" y="21314"/>
                  </a:cubicBezTo>
                  <a:cubicBezTo>
                    <a:pt x="6406" y="21081"/>
                    <a:pt x="11321" y="20497"/>
                    <a:pt x="14673" y="20147"/>
                  </a:cubicBezTo>
                  <a:cubicBezTo>
                    <a:pt x="18025" y="19797"/>
                    <a:pt x="19812" y="19680"/>
                    <a:pt x="21600" y="19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3738442" y="2885162"/>
              <a:ext cx="185859" cy="38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70" fill="norm" stroke="1" extrusionOk="0">
                  <a:moveTo>
                    <a:pt x="21310" y="0"/>
                  </a:moveTo>
                  <a:cubicBezTo>
                    <a:pt x="18640" y="0"/>
                    <a:pt x="15971" y="0"/>
                    <a:pt x="13058" y="826"/>
                  </a:cubicBezTo>
                  <a:cubicBezTo>
                    <a:pt x="10146" y="1652"/>
                    <a:pt x="6991" y="3305"/>
                    <a:pt x="4564" y="5961"/>
                  </a:cubicBezTo>
                  <a:cubicBezTo>
                    <a:pt x="2137" y="8616"/>
                    <a:pt x="438" y="12275"/>
                    <a:pt x="74" y="14754"/>
                  </a:cubicBezTo>
                  <a:cubicBezTo>
                    <a:pt x="-290" y="17233"/>
                    <a:pt x="681" y="18531"/>
                    <a:pt x="2986" y="19534"/>
                  </a:cubicBezTo>
                  <a:cubicBezTo>
                    <a:pt x="5292" y="20538"/>
                    <a:pt x="8932" y="21246"/>
                    <a:pt x="11966" y="21423"/>
                  </a:cubicBezTo>
                  <a:cubicBezTo>
                    <a:pt x="15000" y="21600"/>
                    <a:pt x="17427" y="21246"/>
                    <a:pt x="19854" y="20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4020639" y="2894952"/>
              <a:ext cx="221161" cy="30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31" fill="norm" stroke="1" extrusionOk="0">
                  <a:moveTo>
                    <a:pt x="21494" y="2406"/>
                  </a:moveTo>
                  <a:cubicBezTo>
                    <a:pt x="21083" y="1671"/>
                    <a:pt x="20671" y="937"/>
                    <a:pt x="19951" y="496"/>
                  </a:cubicBezTo>
                  <a:cubicBezTo>
                    <a:pt x="19231" y="55"/>
                    <a:pt x="18203" y="-92"/>
                    <a:pt x="16660" y="55"/>
                  </a:cubicBezTo>
                  <a:cubicBezTo>
                    <a:pt x="15117" y="202"/>
                    <a:pt x="13060" y="643"/>
                    <a:pt x="11311" y="1524"/>
                  </a:cubicBezTo>
                  <a:cubicBezTo>
                    <a:pt x="9563" y="2406"/>
                    <a:pt x="8123" y="3728"/>
                    <a:pt x="7197" y="4757"/>
                  </a:cubicBezTo>
                  <a:cubicBezTo>
                    <a:pt x="6271" y="5786"/>
                    <a:pt x="5860" y="6520"/>
                    <a:pt x="5757" y="7255"/>
                  </a:cubicBezTo>
                  <a:cubicBezTo>
                    <a:pt x="5654" y="7990"/>
                    <a:pt x="5860" y="8724"/>
                    <a:pt x="6477" y="9165"/>
                  </a:cubicBezTo>
                  <a:cubicBezTo>
                    <a:pt x="7094" y="9606"/>
                    <a:pt x="8123" y="9753"/>
                    <a:pt x="9151" y="9826"/>
                  </a:cubicBezTo>
                  <a:cubicBezTo>
                    <a:pt x="10180" y="9900"/>
                    <a:pt x="11208" y="9900"/>
                    <a:pt x="10900" y="10047"/>
                  </a:cubicBezTo>
                  <a:cubicBezTo>
                    <a:pt x="10591" y="10194"/>
                    <a:pt x="8945" y="10488"/>
                    <a:pt x="7197" y="11222"/>
                  </a:cubicBezTo>
                  <a:cubicBezTo>
                    <a:pt x="5448" y="11957"/>
                    <a:pt x="3597" y="13132"/>
                    <a:pt x="2363" y="14455"/>
                  </a:cubicBezTo>
                  <a:cubicBezTo>
                    <a:pt x="1128" y="15777"/>
                    <a:pt x="511" y="17247"/>
                    <a:pt x="203" y="18349"/>
                  </a:cubicBezTo>
                  <a:cubicBezTo>
                    <a:pt x="-106" y="19451"/>
                    <a:pt x="-106" y="20186"/>
                    <a:pt x="511" y="20700"/>
                  </a:cubicBezTo>
                  <a:cubicBezTo>
                    <a:pt x="1128" y="21214"/>
                    <a:pt x="2363" y="21508"/>
                    <a:pt x="5448" y="21214"/>
                  </a:cubicBezTo>
                  <a:cubicBezTo>
                    <a:pt x="8534" y="20920"/>
                    <a:pt x="13471" y="20039"/>
                    <a:pt x="18408" y="19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4349750" y="3202662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4337049" y="3069312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4177743" y="2727355"/>
              <a:ext cx="108507" cy="67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782" fill="norm" stroke="1" extrusionOk="0">
                  <a:moveTo>
                    <a:pt x="3848" y="17381"/>
                  </a:moveTo>
                  <a:cubicBezTo>
                    <a:pt x="2186" y="19344"/>
                    <a:pt x="525" y="21308"/>
                    <a:pt x="109" y="20653"/>
                  </a:cubicBezTo>
                  <a:cubicBezTo>
                    <a:pt x="-306" y="19999"/>
                    <a:pt x="525" y="16726"/>
                    <a:pt x="1563" y="13453"/>
                  </a:cubicBezTo>
                  <a:cubicBezTo>
                    <a:pt x="2602" y="10181"/>
                    <a:pt x="3848" y="6908"/>
                    <a:pt x="5509" y="4290"/>
                  </a:cubicBezTo>
                  <a:cubicBezTo>
                    <a:pt x="7171" y="1672"/>
                    <a:pt x="9248" y="-292"/>
                    <a:pt x="10909" y="35"/>
                  </a:cubicBezTo>
                  <a:cubicBezTo>
                    <a:pt x="12571" y="363"/>
                    <a:pt x="13817" y="2981"/>
                    <a:pt x="15479" y="6253"/>
                  </a:cubicBezTo>
                  <a:cubicBezTo>
                    <a:pt x="17140" y="9526"/>
                    <a:pt x="19217" y="13453"/>
                    <a:pt x="21294" y="17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4489450" y="2897862"/>
              <a:ext cx="112417" cy="33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39" fill="norm" stroke="1" extrusionOk="0">
                  <a:moveTo>
                    <a:pt x="0" y="0"/>
                  </a:moveTo>
                  <a:cubicBezTo>
                    <a:pt x="2000" y="0"/>
                    <a:pt x="4000" y="0"/>
                    <a:pt x="6400" y="611"/>
                  </a:cubicBezTo>
                  <a:cubicBezTo>
                    <a:pt x="8800" y="1223"/>
                    <a:pt x="11600" y="2445"/>
                    <a:pt x="14600" y="4483"/>
                  </a:cubicBezTo>
                  <a:cubicBezTo>
                    <a:pt x="17600" y="6521"/>
                    <a:pt x="20800" y="9374"/>
                    <a:pt x="21200" y="12226"/>
                  </a:cubicBezTo>
                  <a:cubicBezTo>
                    <a:pt x="21600" y="15079"/>
                    <a:pt x="19200" y="17932"/>
                    <a:pt x="17000" y="19562"/>
                  </a:cubicBezTo>
                  <a:cubicBezTo>
                    <a:pt x="14800" y="21192"/>
                    <a:pt x="12800" y="21600"/>
                    <a:pt x="11200" y="21532"/>
                  </a:cubicBezTo>
                  <a:cubicBezTo>
                    <a:pt x="9600" y="21464"/>
                    <a:pt x="8400" y="20921"/>
                    <a:pt x="7200" y="20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4610099" y="2719004"/>
              <a:ext cx="184151" cy="17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4034"/>
                  </a:moveTo>
                  <a:cubicBezTo>
                    <a:pt x="497" y="2733"/>
                    <a:pt x="993" y="1432"/>
                    <a:pt x="2234" y="651"/>
                  </a:cubicBezTo>
                  <a:cubicBezTo>
                    <a:pt x="3476" y="-130"/>
                    <a:pt x="5462" y="-390"/>
                    <a:pt x="6952" y="911"/>
                  </a:cubicBezTo>
                  <a:cubicBezTo>
                    <a:pt x="8441" y="2212"/>
                    <a:pt x="9434" y="5075"/>
                    <a:pt x="9186" y="7938"/>
                  </a:cubicBezTo>
                  <a:cubicBezTo>
                    <a:pt x="8938" y="10800"/>
                    <a:pt x="7448" y="13663"/>
                    <a:pt x="6455" y="15745"/>
                  </a:cubicBezTo>
                  <a:cubicBezTo>
                    <a:pt x="5462" y="17827"/>
                    <a:pt x="4966" y="19128"/>
                    <a:pt x="5338" y="19909"/>
                  </a:cubicBezTo>
                  <a:cubicBezTo>
                    <a:pt x="5710" y="20690"/>
                    <a:pt x="6952" y="20950"/>
                    <a:pt x="9807" y="21080"/>
                  </a:cubicBezTo>
                  <a:cubicBezTo>
                    <a:pt x="12662" y="21210"/>
                    <a:pt x="17131" y="21210"/>
                    <a:pt x="21600" y="21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3225800" y="3532862"/>
              <a:ext cx="1" cy="508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3232150" y="3413457"/>
              <a:ext cx="50800" cy="4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900" y="12452"/>
                    <a:pt x="1800" y="4676"/>
                    <a:pt x="5400" y="1652"/>
                  </a:cubicBezTo>
                  <a:cubicBezTo>
                    <a:pt x="9000" y="-1372"/>
                    <a:pt x="15300" y="356"/>
                    <a:pt x="21600" y="2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3308349" y="3488412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3333750" y="3564612"/>
              <a:ext cx="50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3517900" y="3450312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3225800" y="2728144"/>
              <a:ext cx="120650" cy="17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5" fill="norm" stroke="1" extrusionOk="0">
                  <a:moveTo>
                    <a:pt x="0" y="10590"/>
                  </a:moveTo>
                  <a:cubicBezTo>
                    <a:pt x="0" y="9304"/>
                    <a:pt x="0" y="8019"/>
                    <a:pt x="379" y="8147"/>
                  </a:cubicBezTo>
                  <a:cubicBezTo>
                    <a:pt x="758" y="8276"/>
                    <a:pt x="1516" y="9819"/>
                    <a:pt x="1895" y="11747"/>
                  </a:cubicBezTo>
                  <a:cubicBezTo>
                    <a:pt x="2274" y="13676"/>
                    <a:pt x="2274" y="15990"/>
                    <a:pt x="2084" y="17919"/>
                  </a:cubicBezTo>
                  <a:cubicBezTo>
                    <a:pt x="1895" y="19847"/>
                    <a:pt x="1516" y="21390"/>
                    <a:pt x="1326" y="20876"/>
                  </a:cubicBezTo>
                  <a:cubicBezTo>
                    <a:pt x="1137" y="20361"/>
                    <a:pt x="1137" y="17790"/>
                    <a:pt x="1705" y="14447"/>
                  </a:cubicBezTo>
                  <a:cubicBezTo>
                    <a:pt x="2274" y="11104"/>
                    <a:pt x="3411" y="6990"/>
                    <a:pt x="4926" y="4290"/>
                  </a:cubicBezTo>
                  <a:cubicBezTo>
                    <a:pt x="6442" y="1590"/>
                    <a:pt x="8337" y="304"/>
                    <a:pt x="10042" y="47"/>
                  </a:cubicBezTo>
                  <a:cubicBezTo>
                    <a:pt x="11747" y="-210"/>
                    <a:pt x="13263" y="561"/>
                    <a:pt x="15158" y="3133"/>
                  </a:cubicBezTo>
                  <a:cubicBezTo>
                    <a:pt x="17053" y="5704"/>
                    <a:pt x="19326" y="10076"/>
                    <a:pt x="21600" y="14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5505450" y="3107412"/>
              <a:ext cx="1206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5473700" y="3215362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5840"/>
                    <a:pt x="11631" y="10080"/>
                    <a:pt x="15231" y="6480"/>
                  </a:cubicBezTo>
                  <a:cubicBezTo>
                    <a:pt x="18831" y="2880"/>
                    <a:pt x="2021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6136499" y="2961751"/>
              <a:ext cx="255272" cy="32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34" fill="norm" stroke="1" extrusionOk="0">
                  <a:moveTo>
                    <a:pt x="17186" y="1657"/>
                  </a:moveTo>
                  <a:cubicBezTo>
                    <a:pt x="17889" y="1237"/>
                    <a:pt x="18591" y="816"/>
                    <a:pt x="19469" y="465"/>
                  </a:cubicBezTo>
                  <a:cubicBezTo>
                    <a:pt x="20347" y="115"/>
                    <a:pt x="21401" y="-166"/>
                    <a:pt x="21138" y="115"/>
                  </a:cubicBezTo>
                  <a:cubicBezTo>
                    <a:pt x="20874" y="395"/>
                    <a:pt x="19294" y="1237"/>
                    <a:pt x="16484" y="2499"/>
                  </a:cubicBezTo>
                  <a:cubicBezTo>
                    <a:pt x="13674" y="3761"/>
                    <a:pt x="9635" y="5444"/>
                    <a:pt x="7352" y="6566"/>
                  </a:cubicBezTo>
                  <a:cubicBezTo>
                    <a:pt x="5069" y="7689"/>
                    <a:pt x="4542" y="8250"/>
                    <a:pt x="4630" y="8811"/>
                  </a:cubicBezTo>
                  <a:cubicBezTo>
                    <a:pt x="4718" y="9372"/>
                    <a:pt x="5421" y="9933"/>
                    <a:pt x="6299" y="10213"/>
                  </a:cubicBezTo>
                  <a:cubicBezTo>
                    <a:pt x="7177" y="10494"/>
                    <a:pt x="8230" y="10494"/>
                    <a:pt x="9723" y="10634"/>
                  </a:cubicBezTo>
                  <a:cubicBezTo>
                    <a:pt x="11216" y="10774"/>
                    <a:pt x="13147" y="11055"/>
                    <a:pt x="14113" y="11546"/>
                  </a:cubicBezTo>
                  <a:cubicBezTo>
                    <a:pt x="15079" y="12037"/>
                    <a:pt x="15079" y="12738"/>
                    <a:pt x="14113" y="13509"/>
                  </a:cubicBezTo>
                  <a:cubicBezTo>
                    <a:pt x="13147" y="14281"/>
                    <a:pt x="11216" y="15122"/>
                    <a:pt x="8845" y="16174"/>
                  </a:cubicBezTo>
                  <a:cubicBezTo>
                    <a:pt x="6474" y="17226"/>
                    <a:pt x="3664" y="18489"/>
                    <a:pt x="1996" y="19400"/>
                  </a:cubicBezTo>
                  <a:cubicBezTo>
                    <a:pt x="328" y="20312"/>
                    <a:pt x="-199" y="20873"/>
                    <a:pt x="64" y="21153"/>
                  </a:cubicBezTo>
                  <a:cubicBezTo>
                    <a:pt x="328" y="21434"/>
                    <a:pt x="1381" y="21434"/>
                    <a:pt x="4455" y="21434"/>
                  </a:cubicBezTo>
                  <a:cubicBezTo>
                    <a:pt x="7528" y="21434"/>
                    <a:pt x="12621" y="21434"/>
                    <a:pt x="17713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6137456" y="3431262"/>
              <a:ext cx="1569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200"/>
                    <a:pt x="3818" y="6400"/>
                    <a:pt x="1118" y="10000"/>
                  </a:cubicBezTo>
                  <a:cubicBezTo>
                    <a:pt x="-1582" y="13600"/>
                    <a:pt x="1118" y="176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6131654" y="3363529"/>
              <a:ext cx="27846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0800"/>
                    <a:pt x="-1303" y="0"/>
                    <a:pt x="240" y="0"/>
                  </a:cubicBezTo>
                  <a:cubicBezTo>
                    <a:pt x="1783" y="0"/>
                    <a:pt x="11040" y="108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6197600" y="3424912"/>
              <a:ext cx="69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6209173" y="3469362"/>
              <a:ext cx="70978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0873" fill="norm" stroke="1" extrusionOk="0">
                  <a:moveTo>
                    <a:pt x="4031" y="0"/>
                  </a:moveTo>
                  <a:cubicBezTo>
                    <a:pt x="1563" y="7200"/>
                    <a:pt x="-906" y="14400"/>
                    <a:pt x="328" y="18000"/>
                  </a:cubicBezTo>
                  <a:cubicBezTo>
                    <a:pt x="1563" y="21600"/>
                    <a:pt x="6500" y="21600"/>
                    <a:pt x="10511" y="19200"/>
                  </a:cubicBezTo>
                  <a:cubicBezTo>
                    <a:pt x="14523" y="16800"/>
                    <a:pt x="17608" y="12000"/>
                    <a:pt x="20694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6356350" y="3424912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6191514" y="2758162"/>
              <a:ext cx="10768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218" y="2945"/>
                  </a:moveTo>
                  <a:cubicBezTo>
                    <a:pt x="794" y="7855"/>
                    <a:pt x="371" y="12764"/>
                    <a:pt x="159" y="16036"/>
                  </a:cubicBezTo>
                  <a:cubicBezTo>
                    <a:pt x="-53" y="19309"/>
                    <a:pt x="-53" y="20945"/>
                    <a:pt x="159" y="20945"/>
                  </a:cubicBezTo>
                  <a:cubicBezTo>
                    <a:pt x="371" y="20945"/>
                    <a:pt x="794" y="19309"/>
                    <a:pt x="1853" y="15873"/>
                  </a:cubicBezTo>
                  <a:cubicBezTo>
                    <a:pt x="2912" y="12436"/>
                    <a:pt x="4606" y="7200"/>
                    <a:pt x="6300" y="4091"/>
                  </a:cubicBezTo>
                  <a:cubicBezTo>
                    <a:pt x="7994" y="982"/>
                    <a:pt x="9688" y="0"/>
                    <a:pt x="11382" y="0"/>
                  </a:cubicBezTo>
                  <a:cubicBezTo>
                    <a:pt x="13076" y="0"/>
                    <a:pt x="14771" y="982"/>
                    <a:pt x="16465" y="4745"/>
                  </a:cubicBezTo>
                  <a:cubicBezTo>
                    <a:pt x="18159" y="8509"/>
                    <a:pt x="19853" y="15055"/>
                    <a:pt x="215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6568895" y="2903602"/>
              <a:ext cx="142550" cy="34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375" fill="norm" stroke="1" extrusionOk="0">
                  <a:moveTo>
                    <a:pt x="20218" y="3990"/>
                  </a:moveTo>
                  <a:cubicBezTo>
                    <a:pt x="20531" y="3331"/>
                    <a:pt x="20844" y="2673"/>
                    <a:pt x="21000" y="2014"/>
                  </a:cubicBezTo>
                  <a:cubicBezTo>
                    <a:pt x="21157" y="1355"/>
                    <a:pt x="21157" y="697"/>
                    <a:pt x="20374" y="302"/>
                  </a:cubicBezTo>
                  <a:cubicBezTo>
                    <a:pt x="19592" y="-93"/>
                    <a:pt x="18027" y="-225"/>
                    <a:pt x="15366" y="697"/>
                  </a:cubicBezTo>
                  <a:cubicBezTo>
                    <a:pt x="12705" y="1619"/>
                    <a:pt x="8948" y="3595"/>
                    <a:pt x="5974" y="6097"/>
                  </a:cubicBezTo>
                  <a:cubicBezTo>
                    <a:pt x="3000" y="8599"/>
                    <a:pt x="809" y="11629"/>
                    <a:pt x="183" y="14197"/>
                  </a:cubicBezTo>
                  <a:cubicBezTo>
                    <a:pt x="-443" y="16765"/>
                    <a:pt x="496" y="18873"/>
                    <a:pt x="3627" y="19992"/>
                  </a:cubicBezTo>
                  <a:cubicBezTo>
                    <a:pt x="6757" y="21112"/>
                    <a:pt x="12079" y="21243"/>
                    <a:pt x="17400" y="2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6794500" y="2955012"/>
              <a:ext cx="1143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3300"/>
                    <a:pt x="8800" y="6600"/>
                    <a:pt x="12400" y="10200"/>
                  </a:cubicBezTo>
                  <a:cubicBezTo>
                    <a:pt x="16000" y="13800"/>
                    <a:pt x="18800" y="17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6877050" y="2948662"/>
              <a:ext cx="1206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2298"/>
                    <a:pt x="14779" y="4596"/>
                    <a:pt x="11179" y="7813"/>
                  </a:cubicBezTo>
                  <a:cubicBezTo>
                    <a:pt x="7579" y="11030"/>
                    <a:pt x="3789" y="15166"/>
                    <a:pt x="1895" y="17617"/>
                  </a:cubicBezTo>
                  <a:cubicBezTo>
                    <a:pt x="0" y="20068"/>
                    <a:pt x="0" y="20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7023100" y="3228062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7023100" y="3120475"/>
              <a:ext cx="37357" cy="2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17971" fill="norm" stroke="1" extrusionOk="0">
                  <a:moveTo>
                    <a:pt x="6821" y="5091"/>
                  </a:moveTo>
                  <a:cubicBezTo>
                    <a:pt x="10232" y="12291"/>
                    <a:pt x="13642" y="19491"/>
                    <a:pt x="16484" y="17691"/>
                  </a:cubicBezTo>
                  <a:cubicBezTo>
                    <a:pt x="19326" y="15891"/>
                    <a:pt x="21600" y="5091"/>
                    <a:pt x="18758" y="1491"/>
                  </a:cubicBezTo>
                  <a:cubicBezTo>
                    <a:pt x="15916" y="-2109"/>
                    <a:pt x="7958" y="1491"/>
                    <a:pt x="0" y="5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7245350" y="3158212"/>
              <a:ext cx="133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7607300" y="2935962"/>
              <a:ext cx="1460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1986"/>
                    <a:pt x="6887" y="3972"/>
                    <a:pt x="10487" y="7572"/>
                  </a:cubicBezTo>
                  <a:cubicBezTo>
                    <a:pt x="14087" y="11172"/>
                    <a:pt x="17843" y="163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7683500" y="2980412"/>
              <a:ext cx="1460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3064"/>
                    <a:pt x="12835" y="6128"/>
                    <a:pt x="9391" y="9268"/>
                  </a:cubicBezTo>
                  <a:cubicBezTo>
                    <a:pt x="5948" y="12409"/>
                    <a:pt x="3443" y="15626"/>
                    <a:pt x="2035" y="17694"/>
                  </a:cubicBezTo>
                  <a:cubicBezTo>
                    <a:pt x="626" y="19762"/>
                    <a:pt x="313" y="206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7823200" y="3285212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7812150" y="3164562"/>
              <a:ext cx="47173" cy="4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0699" fill="norm" stroke="1" extrusionOk="0">
                  <a:moveTo>
                    <a:pt x="12798" y="5635"/>
                  </a:moveTo>
                  <a:cubicBezTo>
                    <a:pt x="8298" y="5635"/>
                    <a:pt x="3798" y="5635"/>
                    <a:pt x="1548" y="7983"/>
                  </a:cubicBezTo>
                  <a:cubicBezTo>
                    <a:pt x="-702" y="10330"/>
                    <a:pt x="-702" y="15026"/>
                    <a:pt x="2898" y="17843"/>
                  </a:cubicBezTo>
                  <a:cubicBezTo>
                    <a:pt x="6498" y="20661"/>
                    <a:pt x="13698" y="21600"/>
                    <a:pt x="17298" y="19722"/>
                  </a:cubicBezTo>
                  <a:cubicBezTo>
                    <a:pt x="20898" y="17843"/>
                    <a:pt x="20898" y="13148"/>
                    <a:pt x="17748" y="9391"/>
                  </a:cubicBezTo>
                  <a:cubicBezTo>
                    <a:pt x="14598" y="5635"/>
                    <a:pt x="8298" y="2817"/>
                    <a:pt x="19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7775802" y="2808962"/>
              <a:ext cx="11089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4235" y="0"/>
                  </a:moveTo>
                  <a:cubicBezTo>
                    <a:pt x="3012" y="2215"/>
                    <a:pt x="1790" y="4431"/>
                    <a:pt x="975" y="6923"/>
                  </a:cubicBezTo>
                  <a:cubicBezTo>
                    <a:pt x="160" y="9415"/>
                    <a:pt x="-248" y="12185"/>
                    <a:pt x="160" y="12462"/>
                  </a:cubicBezTo>
                  <a:cubicBezTo>
                    <a:pt x="567" y="12738"/>
                    <a:pt x="1790" y="10523"/>
                    <a:pt x="3216" y="8308"/>
                  </a:cubicBezTo>
                  <a:cubicBezTo>
                    <a:pt x="4643" y="6092"/>
                    <a:pt x="6273" y="3877"/>
                    <a:pt x="7495" y="4154"/>
                  </a:cubicBezTo>
                  <a:cubicBezTo>
                    <a:pt x="8718" y="4431"/>
                    <a:pt x="9533" y="7200"/>
                    <a:pt x="11775" y="10523"/>
                  </a:cubicBezTo>
                  <a:cubicBezTo>
                    <a:pt x="14016" y="13846"/>
                    <a:pt x="17684" y="17723"/>
                    <a:pt x="213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7962900" y="2942312"/>
              <a:ext cx="88148" cy="38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481" fill="norm" stroke="1" extrusionOk="0">
                  <a:moveTo>
                    <a:pt x="5891" y="0"/>
                  </a:moveTo>
                  <a:cubicBezTo>
                    <a:pt x="11782" y="4057"/>
                    <a:pt x="17673" y="8115"/>
                    <a:pt x="19636" y="11337"/>
                  </a:cubicBezTo>
                  <a:cubicBezTo>
                    <a:pt x="21600" y="14559"/>
                    <a:pt x="19636" y="16946"/>
                    <a:pt x="17427" y="18438"/>
                  </a:cubicBezTo>
                  <a:cubicBezTo>
                    <a:pt x="15218" y="19929"/>
                    <a:pt x="12764" y="20526"/>
                    <a:pt x="10309" y="20944"/>
                  </a:cubicBezTo>
                  <a:cubicBezTo>
                    <a:pt x="7855" y="21361"/>
                    <a:pt x="5400" y="21600"/>
                    <a:pt x="3682" y="21421"/>
                  </a:cubicBezTo>
                  <a:cubicBezTo>
                    <a:pt x="1964" y="21242"/>
                    <a:pt x="982" y="20645"/>
                    <a:pt x="0" y="20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8096250" y="2781045"/>
              <a:ext cx="177800" cy="15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2974"/>
                  </a:moveTo>
                  <a:cubicBezTo>
                    <a:pt x="771" y="1806"/>
                    <a:pt x="1543" y="639"/>
                    <a:pt x="2571" y="201"/>
                  </a:cubicBezTo>
                  <a:cubicBezTo>
                    <a:pt x="3600" y="-237"/>
                    <a:pt x="4886" y="55"/>
                    <a:pt x="6171" y="931"/>
                  </a:cubicBezTo>
                  <a:cubicBezTo>
                    <a:pt x="7457" y="1806"/>
                    <a:pt x="8743" y="3266"/>
                    <a:pt x="8486" y="6039"/>
                  </a:cubicBezTo>
                  <a:cubicBezTo>
                    <a:pt x="8229" y="8812"/>
                    <a:pt x="6429" y="12898"/>
                    <a:pt x="5143" y="15671"/>
                  </a:cubicBezTo>
                  <a:cubicBezTo>
                    <a:pt x="3857" y="18444"/>
                    <a:pt x="3086" y="19904"/>
                    <a:pt x="3986" y="20633"/>
                  </a:cubicBezTo>
                  <a:cubicBezTo>
                    <a:pt x="4886" y="21363"/>
                    <a:pt x="7457" y="21363"/>
                    <a:pt x="10671" y="21217"/>
                  </a:cubicBezTo>
                  <a:cubicBezTo>
                    <a:pt x="13886" y="21071"/>
                    <a:pt x="17743" y="20779"/>
                    <a:pt x="21600" y="20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8502650" y="3145512"/>
              <a:ext cx="107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8509000" y="3240762"/>
              <a:ext cx="184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8000"/>
                    <a:pt x="9931" y="14400"/>
                    <a:pt x="13531" y="10800"/>
                  </a:cubicBezTo>
                  <a:cubicBezTo>
                    <a:pt x="17131" y="7200"/>
                    <a:pt x="1936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8850959" y="3036386"/>
              <a:ext cx="256071" cy="3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349" fill="norm" stroke="1" extrusionOk="0">
                  <a:moveTo>
                    <a:pt x="19044" y="2553"/>
                  </a:moveTo>
                  <a:cubicBezTo>
                    <a:pt x="20098" y="1590"/>
                    <a:pt x="21151" y="626"/>
                    <a:pt x="21239" y="214"/>
                  </a:cubicBezTo>
                  <a:cubicBezTo>
                    <a:pt x="21327" y="-199"/>
                    <a:pt x="20449" y="-61"/>
                    <a:pt x="18078" y="1039"/>
                  </a:cubicBezTo>
                  <a:cubicBezTo>
                    <a:pt x="15707" y="2140"/>
                    <a:pt x="11844" y="4204"/>
                    <a:pt x="9561" y="5442"/>
                  </a:cubicBezTo>
                  <a:cubicBezTo>
                    <a:pt x="7278" y="6680"/>
                    <a:pt x="6576" y="7093"/>
                    <a:pt x="5961" y="7781"/>
                  </a:cubicBezTo>
                  <a:cubicBezTo>
                    <a:pt x="5347" y="8469"/>
                    <a:pt x="4820" y="9432"/>
                    <a:pt x="5083" y="9982"/>
                  </a:cubicBezTo>
                  <a:cubicBezTo>
                    <a:pt x="5347" y="10532"/>
                    <a:pt x="6400" y="10670"/>
                    <a:pt x="7454" y="10739"/>
                  </a:cubicBezTo>
                  <a:cubicBezTo>
                    <a:pt x="8507" y="10807"/>
                    <a:pt x="9561" y="10807"/>
                    <a:pt x="10703" y="10876"/>
                  </a:cubicBezTo>
                  <a:cubicBezTo>
                    <a:pt x="11844" y="10945"/>
                    <a:pt x="13073" y="11083"/>
                    <a:pt x="13249" y="11426"/>
                  </a:cubicBezTo>
                  <a:cubicBezTo>
                    <a:pt x="13425" y="11770"/>
                    <a:pt x="12547" y="12321"/>
                    <a:pt x="10176" y="13559"/>
                  </a:cubicBezTo>
                  <a:cubicBezTo>
                    <a:pt x="7805" y="14797"/>
                    <a:pt x="3942" y="16723"/>
                    <a:pt x="1922" y="18099"/>
                  </a:cubicBezTo>
                  <a:cubicBezTo>
                    <a:pt x="-97" y="19475"/>
                    <a:pt x="-273" y="20300"/>
                    <a:pt x="254" y="20782"/>
                  </a:cubicBezTo>
                  <a:cubicBezTo>
                    <a:pt x="781" y="21263"/>
                    <a:pt x="2010" y="21401"/>
                    <a:pt x="5522" y="21332"/>
                  </a:cubicBezTo>
                  <a:cubicBezTo>
                    <a:pt x="9034" y="21263"/>
                    <a:pt x="14829" y="20988"/>
                    <a:pt x="20625" y="20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8813800" y="3558262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8830956" y="3431212"/>
              <a:ext cx="52695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19978" fill="norm" stroke="1" extrusionOk="0">
                  <a:moveTo>
                    <a:pt x="744" y="19978"/>
                  </a:moveTo>
                  <a:cubicBezTo>
                    <a:pt x="-87" y="11670"/>
                    <a:pt x="-918" y="3363"/>
                    <a:pt x="2405" y="870"/>
                  </a:cubicBezTo>
                  <a:cubicBezTo>
                    <a:pt x="5728" y="-1622"/>
                    <a:pt x="13205" y="1701"/>
                    <a:pt x="20682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8947149" y="3463012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8928099" y="3551912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9074149" y="3488412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8915933" y="2882773"/>
              <a:ext cx="113767" cy="11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64" fill="norm" stroke="1" extrusionOk="0">
                  <a:moveTo>
                    <a:pt x="3499" y="1593"/>
                  </a:moveTo>
                  <a:cubicBezTo>
                    <a:pt x="2699" y="5450"/>
                    <a:pt x="1899" y="9307"/>
                    <a:pt x="1299" y="12200"/>
                  </a:cubicBezTo>
                  <a:cubicBezTo>
                    <a:pt x="699" y="15093"/>
                    <a:pt x="299" y="17021"/>
                    <a:pt x="99" y="16828"/>
                  </a:cubicBezTo>
                  <a:cubicBezTo>
                    <a:pt x="-101" y="16635"/>
                    <a:pt x="-101" y="14321"/>
                    <a:pt x="1099" y="11235"/>
                  </a:cubicBezTo>
                  <a:cubicBezTo>
                    <a:pt x="2299" y="8150"/>
                    <a:pt x="4699" y="4293"/>
                    <a:pt x="6899" y="2171"/>
                  </a:cubicBezTo>
                  <a:cubicBezTo>
                    <a:pt x="9099" y="50"/>
                    <a:pt x="11099" y="-336"/>
                    <a:pt x="12899" y="243"/>
                  </a:cubicBezTo>
                  <a:cubicBezTo>
                    <a:pt x="14699" y="821"/>
                    <a:pt x="16299" y="2364"/>
                    <a:pt x="17699" y="6028"/>
                  </a:cubicBezTo>
                  <a:cubicBezTo>
                    <a:pt x="19099" y="9693"/>
                    <a:pt x="20299" y="15478"/>
                    <a:pt x="21499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9302230" y="3008901"/>
              <a:ext cx="114821" cy="33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33" fill="norm" stroke="1" extrusionOk="0">
                  <a:moveTo>
                    <a:pt x="20126" y="1423"/>
                  </a:moveTo>
                  <a:cubicBezTo>
                    <a:pt x="19340" y="748"/>
                    <a:pt x="18555" y="73"/>
                    <a:pt x="17377" y="6"/>
                  </a:cubicBezTo>
                  <a:cubicBezTo>
                    <a:pt x="16199" y="-62"/>
                    <a:pt x="14628" y="478"/>
                    <a:pt x="11879" y="2368"/>
                  </a:cubicBezTo>
                  <a:cubicBezTo>
                    <a:pt x="9129" y="4258"/>
                    <a:pt x="5202" y="7498"/>
                    <a:pt x="2846" y="10738"/>
                  </a:cubicBezTo>
                  <a:cubicBezTo>
                    <a:pt x="489" y="13978"/>
                    <a:pt x="-296" y="17218"/>
                    <a:pt x="97" y="19108"/>
                  </a:cubicBezTo>
                  <a:cubicBezTo>
                    <a:pt x="489" y="20998"/>
                    <a:pt x="2060" y="21538"/>
                    <a:pt x="5791" y="21268"/>
                  </a:cubicBezTo>
                  <a:cubicBezTo>
                    <a:pt x="9522" y="20998"/>
                    <a:pt x="15413" y="19918"/>
                    <a:pt x="21304" y="18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9467850" y="3062962"/>
              <a:ext cx="1651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9567005" y="3062962"/>
              <a:ext cx="10404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cubicBezTo>
                    <a:pt x="19075" y="176"/>
                    <a:pt x="16915" y="351"/>
                    <a:pt x="14323" y="1932"/>
                  </a:cubicBezTo>
                  <a:cubicBezTo>
                    <a:pt x="11731" y="3512"/>
                    <a:pt x="8707" y="6498"/>
                    <a:pt x="6115" y="9571"/>
                  </a:cubicBezTo>
                  <a:cubicBezTo>
                    <a:pt x="3523" y="12644"/>
                    <a:pt x="1363" y="15805"/>
                    <a:pt x="499" y="17824"/>
                  </a:cubicBezTo>
                  <a:cubicBezTo>
                    <a:pt x="-365" y="19844"/>
                    <a:pt x="67" y="20722"/>
                    <a:pt x="4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9664700" y="3278862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9674135" y="3155768"/>
              <a:ext cx="41910" cy="4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0173" fill="norm" stroke="1" extrusionOk="0">
                  <a:moveTo>
                    <a:pt x="7758" y="9970"/>
                  </a:moveTo>
                  <a:cubicBezTo>
                    <a:pt x="3643" y="12915"/>
                    <a:pt x="-471" y="15861"/>
                    <a:pt x="43" y="17825"/>
                  </a:cubicBezTo>
                  <a:cubicBezTo>
                    <a:pt x="558" y="19788"/>
                    <a:pt x="5700" y="20770"/>
                    <a:pt x="10329" y="19788"/>
                  </a:cubicBezTo>
                  <a:cubicBezTo>
                    <a:pt x="14958" y="18806"/>
                    <a:pt x="19072" y="15861"/>
                    <a:pt x="20100" y="11934"/>
                  </a:cubicBezTo>
                  <a:cubicBezTo>
                    <a:pt x="21129" y="8006"/>
                    <a:pt x="19072" y="3097"/>
                    <a:pt x="15472" y="1134"/>
                  </a:cubicBezTo>
                  <a:cubicBezTo>
                    <a:pt x="11872" y="-830"/>
                    <a:pt x="6729" y="152"/>
                    <a:pt x="1586" y="11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9817100" y="3209012"/>
              <a:ext cx="190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200" y="7200"/>
                  </a:cubicBezTo>
                  <a:cubicBezTo>
                    <a:pt x="16800" y="3600"/>
                    <a:pt x="192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10139342" y="3043349"/>
              <a:ext cx="147659" cy="3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95" fill="norm" stroke="1" extrusionOk="0">
                  <a:moveTo>
                    <a:pt x="17328" y="467"/>
                  </a:moveTo>
                  <a:cubicBezTo>
                    <a:pt x="15828" y="181"/>
                    <a:pt x="14328" y="-105"/>
                    <a:pt x="12828" y="38"/>
                  </a:cubicBezTo>
                  <a:cubicBezTo>
                    <a:pt x="11328" y="181"/>
                    <a:pt x="9828" y="753"/>
                    <a:pt x="7278" y="2970"/>
                  </a:cubicBezTo>
                  <a:cubicBezTo>
                    <a:pt x="4728" y="5188"/>
                    <a:pt x="1128" y="9050"/>
                    <a:pt x="228" y="12269"/>
                  </a:cubicBezTo>
                  <a:cubicBezTo>
                    <a:pt x="-672" y="15487"/>
                    <a:pt x="1128" y="18062"/>
                    <a:pt x="5028" y="19492"/>
                  </a:cubicBezTo>
                  <a:cubicBezTo>
                    <a:pt x="8928" y="20923"/>
                    <a:pt x="14928" y="21209"/>
                    <a:pt x="20928" y="2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10318749" y="3054786"/>
              <a:ext cx="147272" cy="40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73" fill="norm" stroke="1" extrusionOk="0">
                  <a:moveTo>
                    <a:pt x="0" y="21473"/>
                  </a:moveTo>
                  <a:cubicBezTo>
                    <a:pt x="1234" y="17131"/>
                    <a:pt x="2469" y="12788"/>
                    <a:pt x="4011" y="9615"/>
                  </a:cubicBezTo>
                  <a:cubicBezTo>
                    <a:pt x="5554" y="6442"/>
                    <a:pt x="7406" y="4438"/>
                    <a:pt x="9257" y="3046"/>
                  </a:cubicBezTo>
                  <a:cubicBezTo>
                    <a:pt x="11109" y="1654"/>
                    <a:pt x="12960" y="875"/>
                    <a:pt x="14657" y="430"/>
                  </a:cubicBezTo>
                  <a:cubicBezTo>
                    <a:pt x="16354" y="-16"/>
                    <a:pt x="17897" y="-127"/>
                    <a:pt x="19131" y="151"/>
                  </a:cubicBezTo>
                  <a:cubicBezTo>
                    <a:pt x="20366" y="430"/>
                    <a:pt x="21291" y="1098"/>
                    <a:pt x="21446" y="2044"/>
                  </a:cubicBezTo>
                  <a:cubicBezTo>
                    <a:pt x="21600" y="2991"/>
                    <a:pt x="20983" y="4215"/>
                    <a:pt x="20057" y="5050"/>
                  </a:cubicBezTo>
                  <a:cubicBezTo>
                    <a:pt x="19131" y="5885"/>
                    <a:pt x="17897" y="6331"/>
                    <a:pt x="17743" y="6776"/>
                  </a:cubicBezTo>
                  <a:cubicBezTo>
                    <a:pt x="17589" y="7221"/>
                    <a:pt x="18514" y="7667"/>
                    <a:pt x="19440" y="8112"/>
                  </a:cubicBezTo>
                  <a:cubicBezTo>
                    <a:pt x="20366" y="8558"/>
                    <a:pt x="21291" y="9003"/>
                    <a:pt x="21446" y="9671"/>
                  </a:cubicBezTo>
                  <a:cubicBezTo>
                    <a:pt x="21600" y="10339"/>
                    <a:pt x="20983" y="11230"/>
                    <a:pt x="19749" y="11786"/>
                  </a:cubicBezTo>
                  <a:cubicBezTo>
                    <a:pt x="18514" y="12343"/>
                    <a:pt x="16663" y="12566"/>
                    <a:pt x="15274" y="12454"/>
                  </a:cubicBezTo>
                  <a:cubicBezTo>
                    <a:pt x="13886" y="12343"/>
                    <a:pt x="12960" y="11898"/>
                    <a:pt x="12034" y="1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10464800" y="3259812"/>
              <a:ext cx="62556" cy="6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185" fill="norm" stroke="1" extrusionOk="0">
                  <a:moveTo>
                    <a:pt x="17280" y="10800"/>
                  </a:moveTo>
                  <a:cubicBezTo>
                    <a:pt x="17280" y="7200"/>
                    <a:pt x="17280" y="3600"/>
                    <a:pt x="15480" y="2520"/>
                  </a:cubicBezTo>
                  <a:cubicBezTo>
                    <a:pt x="13680" y="1440"/>
                    <a:pt x="10080" y="2880"/>
                    <a:pt x="7920" y="6480"/>
                  </a:cubicBezTo>
                  <a:cubicBezTo>
                    <a:pt x="5760" y="10080"/>
                    <a:pt x="5040" y="15840"/>
                    <a:pt x="6480" y="18720"/>
                  </a:cubicBezTo>
                  <a:cubicBezTo>
                    <a:pt x="7920" y="21600"/>
                    <a:pt x="11520" y="21600"/>
                    <a:pt x="14760" y="20520"/>
                  </a:cubicBezTo>
                  <a:cubicBezTo>
                    <a:pt x="18000" y="19440"/>
                    <a:pt x="20880" y="17280"/>
                    <a:pt x="21240" y="14760"/>
                  </a:cubicBezTo>
                  <a:cubicBezTo>
                    <a:pt x="21600" y="12240"/>
                    <a:pt x="19440" y="9360"/>
                    <a:pt x="15480" y="6840"/>
                  </a:cubicBezTo>
                  <a:cubicBezTo>
                    <a:pt x="11520" y="4320"/>
                    <a:pt x="5760" y="216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10426699" y="2923262"/>
              <a:ext cx="76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5760"/>
                  </a:moveTo>
                  <a:cubicBezTo>
                    <a:pt x="1800" y="8160"/>
                    <a:pt x="0" y="10560"/>
                    <a:pt x="0" y="10560"/>
                  </a:cubicBezTo>
                  <a:cubicBezTo>
                    <a:pt x="0" y="10560"/>
                    <a:pt x="1800" y="8160"/>
                    <a:pt x="5100" y="5520"/>
                  </a:cubicBezTo>
                  <a:cubicBezTo>
                    <a:pt x="8400" y="2880"/>
                    <a:pt x="13200" y="0"/>
                    <a:pt x="15600" y="0"/>
                  </a:cubicBezTo>
                  <a:cubicBezTo>
                    <a:pt x="18000" y="0"/>
                    <a:pt x="18000" y="2880"/>
                    <a:pt x="18600" y="6960"/>
                  </a:cubicBezTo>
                  <a:cubicBezTo>
                    <a:pt x="19200" y="11040"/>
                    <a:pt x="20400" y="163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10391685" y="3450312"/>
              <a:ext cx="28665" cy="4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0489" fill="norm" stroke="1" extrusionOk="0">
                  <a:moveTo>
                    <a:pt x="11637" y="11270"/>
                  </a:moveTo>
                  <a:cubicBezTo>
                    <a:pt x="5465" y="14087"/>
                    <a:pt x="-706" y="16904"/>
                    <a:pt x="65" y="18783"/>
                  </a:cubicBezTo>
                  <a:cubicBezTo>
                    <a:pt x="837" y="20661"/>
                    <a:pt x="8551" y="21600"/>
                    <a:pt x="13180" y="18313"/>
                  </a:cubicBezTo>
                  <a:cubicBezTo>
                    <a:pt x="17808" y="15026"/>
                    <a:pt x="19351" y="7513"/>
                    <a:pt x="208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10449983" y="3443962"/>
              <a:ext cx="110068" cy="10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1662" y="0"/>
                  </a:moveTo>
                  <a:cubicBezTo>
                    <a:pt x="3323" y="1296"/>
                    <a:pt x="4985" y="2592"/>
                    <a:pt x="5400" y="4320"/>
                  </a:cubicBezTo>
                  <a:cubicBezTo>
                    <a:pt x="5815" y="6048"/>
                    <a:pt x="4985" y="8208"/>
                    <a:pt x="3531" y="11232"/>
                  </a:cubicBezTo>
                  <a:cubicBezTo>
                    <a:pt x="2077" y="14256"/>
                    <a:pt x="0" y="18144"/>
                    <a:pt x="0" y="19872"/>
                  </a:cubicBezTo>
                  <a:cubicBezTo>
                    <a:pt x="0" y="21600"/>
                    <a:pt x="2077" y="21168"/>
                    <a:pt x="6023" y="19440"/>
                  </a:cubicBezTo>
                  <a:cubicBezTo>
                    <a:pt x="9969" y="17712"/>
                    <a:pt x="15785" y="14688"/>
                    <a:pt x="21600" y="11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10531385" y="3469362"/>
              <a:ext cx="54066" cy="9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745" fill="norm" stroke="1" extrusionOk="0">
                  <a:moveTo>
                    <a:pt x="21220" y="0"/>
                  </a:moveTo>
                  <a:cubicBezTo>
                    <a:pt x="17066" y="0"/>
                    <a:pt x="12912" y="0"/>
                    <a:pt x="8758" y="240"/>
                  </a:cubicBezTo>
                  <a:cubicBezTo>
                    <a:pt x="4605" y="480"/>
                    <a:pt x="451" y="960"/>
                    <a:pt x="35" y="2160"/>
                  </a:cubicBezTo>
                  <a:cubicBezTo>
                    <a:pt x="-380" y="3360"/>
                    <a:pt x="2943" y="5280"/>
                    <a:pt x="6682" y="6960"/>
                  </a:cubicBezTo>
                  <a:cubicBezTo>
                    <a:pt x="10420" y="8640"/>
                    <a:pt x="14574" y="10080"/>
                    <a:pt x="17066" y="12000"/>
                  </a:cubicBezTo>
                  <a:cubicBezTo>
                    <a:pt x="19558" y="13920"/>
                    <a:pt x="20389" y="16320"/>
                    <a:pt x="19143" y="18240"/>
                  </a:cubicBezTo>
                  <a:cubicBezTo>
                    <a:pt x="17897" y="20160"/>
                    <a:pt x="14574" y="21600"/>
                    <a:pt x="12082" y="20160"/>
                  </a:cubicBezTo>
                  <a:cubicBezTo>
                    <a:pt x="9589" y="18720"/>
                    <a:pt x="7928" y="14400"/>
                    <a:pt x="6266" y="10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10699750" y="3215362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21600"/>
                    <a:pt x="10611" y="21600"/>
                    <a:pt x="14211" y="18000"/>
                  </a:cubicBezTo>
                  <a:cubicBezTo>
                    <a:pt x="17811" y="14400"/>
                    <a:pt x="19705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10764532" y="3183612"/>
              <a:ext cx="36818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1200"/>
                    <a:pt x="4073" y="2400"/>
                    <a:pt x="1673" y="4800"/>
                  </a:cubicBezTo>
                  <a:cubicBezTo>
                    <a:pt x="-727" y="7200"/>
                    <a:pt x="-727" y="10800"/>
                    <a:pt x="2873" y="13800"/>
                  </a:cubicBezTo>
                  <a:cubicBezTo>
                    <a:pt x="6473" y="16800"/>
                    <a:pt x="13673" y="19200"/>
                    <a:pt x="208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0858500" y="3016396"/>
              <a:ext cx="151423" cy="45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0" y="21600"/>
                  </a:moveTo>
                  <a:cubicBezTo>
                    <a:pt x="300" y="19808"/>
                    <a:pt x="600" y="18017"/>
                    <a:pt x="2100" y="15180"/>
                  </a:cubicBezTo>
                  <a:cubicBezTo>
                    <a:pt x="3600" y="12343"/>
                    <a:pt x="6300" y="8461"/>
                    <a:pt x="8100" y="5923"/>
                  </a:cubicBezTo>
                  <a:cubicBezTo>
                    <a:pt x="9900" y="3384"/>
                    <a:pt x="10800" y="2190"/>
                    <a:pt x="12000" y="1344"/>
                  </a:cubicBezTo>
                  <a:cubicBezTo>
                    <a:pt x="13200" y="498"/>
                    <a:pt x="14700" y="0"/>
                    <a:pt x="15900" y="0"/>
                  </a:cubicBezTo>
                  <a:cubicBezTo>
                    <a:pt x="17100" y="0"/>
                    <a:pt x="18000" y="498"/>
                    <a:pt x="18450" y="1294"/>
                  </a:cubicBezTo>
                  <a:cubicBezTo>
                    <a:pt x="18900" y="2090"/>
                    <a:pt x="18900" y="3185"/>
                    <a:pt x="18750" y="3982"/>
                  </a:cubicBezTo>
                  <a:cubicBezTo>
                    <a:pt x="18600" y="4778"/>
                    <a:pt x="18300" y="5276"/>
                    <a:pt x="17700" y="5724"/>
                  </a:cubicBezTo>
                  <a:cubicBezTo>
                    <a:pt x="17100" y="6171"/>
                    <a:pt x="16200" y="6570"/>
                    <a:pt x="16500" y="6918"/>
                  </a:cubicBezTo>
                  <a:cubicBezTo>
                    <a:pt x="16800" y="7266"/>
                    <a:pt x="18300" y="7565"/>
                    <a:pt x="19350" y="7963"/>
                  </a:cubicBezTo>
                  <a:cubicBezTo>
                    <a:pt x="20400" y="8361"/>
                    <a:pt x="21000" y="8859"/>
                    <a:pt x="21300" y="9357"/>
                  </a:cubicBezTo>
                  <a:cubicBezTo>
                    <a:pt x="21600" y="9854"/>
                    <a:pt x="21600" y="10352"/>
                    <a:pt x="20250" y="10850"/>
                  </a:cubicBezTo>
                  <a:cubicBezTo>
                    <a:pt x="18900" y="11347"/>
                    <a:pt x="16200" y="11845"/>
                    <a:pt x="14400" y="12044"/>
                  </a:cubicBezTo>
                  <a:cubicBezTo>
                    <a:pt x="12600" y="12243"/>
                    <a:pt x="11700" y="12144"/>
                    <a:pt x="10800" y="12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1049000" y="3202662"/>
              <a:ext cx="254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10963862" y="2897841"/>
              <a:ext cx="97839" cy="12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31" fill="norm" stroke="1" extrusionOk="0">
                  <a:moveTo>
                    <a:pt x="4698" y="3"/>
                  </a:moveTo>
                  <a:cubicBezTo>
                    <a:pt x="3320" y="1493"/>
                    <a:pt x="1941" y="2983"/>
                    <a:pt x="1022" y="4659"/>
                  </a:cubicBezTo>
                  <a:cubicBezTo>
                    <a:pt x="103" y="6334"/>
                    <a:pt x="-357" y="8197"/>
                    <a:pt x="332" y="8383"/>
                  </a:cubicBezTo>
                  <a:cubicBezTo>
                    <a:pt x="1022" y="8569"/>
                    <a:pt x="2860" y="7079"/>
                    <a:pt x="4469" y="5590"/>
                  </a:cubicBezTo>
                  <a:cubicBezTo>
                    <a:pt x="6077" y="4100"/>
                    <a:pt x="7456" y="2610"/>
                    <a:pt x="9294" y="1493"/>
                  </a:cubicBezTo>
                  <a:cubicBezTo>
                    <a:pt x="11132" y="376"/>
                    <a:pt x="13430" y="-369"/>
                    <a:pt x="14809" y="190"/>
                  </a:cubicBezTo>
                  <a:cubicBezTo>
                    <a:pt x="16188" y="748"/>
                    <a:pt x="16647" y="2610"/>
                    <a:pt x="17566" y="6334"/>
                  </a:cubicBezTo>
                  <a:cubicBezTo>
                    <a:pt x="18486" y="10059"/>
                    <a:pt x="19864" y="15645"/>
                    <a:pt x="21243" y="21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10976562" y="3412212"/>
              <a:ext cx="61855" cy="8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1" h="21031" fill="norm" stroke="1" extrusionOk="0">
                  <a:moveTo>
                    <a:pt x="17574" y="3086"/>
                  </a:moveTo>
                  <a:cubicBezTo>
                    <a:pt x="14090" y="3600"/>
                    <a:pt x="10606" y="4114"/>
                    <a:pt x="7819" y="5400"/>
                  </a:cubicBezTo>
                  <a:cubicBezTo>
                    <a:pt x="5032" y="6686"/>
                    <a:pt x="2942" y="8743"/>
                    <a:pt x="1548" y="11057"/>
                  </a:cubicBezTo>
                  <a:cubicBezTo>
                    <a:pt x="155" y="13371"/>
                    <a:pt x="-542" y="15943"/>
                    <a:pt x="503" y="18000"/>
                  </a:cubicBezTo>
                  <a:cubicBezTo>
                    <a:pt x="1548" y="20057"/>
                    <a:pt x="4335" y="21600"/>
                    <a:pt x="8168" y="20829"/>
                  </a:cubicBezTo>
                  <a:cubicBezTo>
                    <a:pt x="12000" y="20057"/>
                    <a:pt x="16877" y="16971"/>
                    <a:pt x="18968" y="13114"/>
                  </a:cubicBezTo>
                  <a:cubicBezTo>
                    <a:pt x="21058" y="9257"/>
                    <a:pt x="20361" y="4629"/>
                    <a:pt x="196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11064784" y="3386812"/>
              <a:ext cx="85816" cy="15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38" fill="norm" stroke="1" extrusionOk="0">
                  <a:moveTo>
                    <a:pt x="8715" y="0"/>
                  </a:moveTo>
                  <a:cubicBezTo>
                    <a:pt x="7135" y="4608"/>
                    <a:pt x="5554" y="9216"/>
                    <a:pt x="3710" y="12816"/>
                  </a:cubicBezTo>
                  <a:cubicBezTo>
                    <a:pt x="1866" y="16416"/>
                    <a:pt x="-241" y="19008"/>
                    <a:pt x="22" y="20304"/>
                  </a:cubicBezTo>
                  <a:cubicBezTo>
                    <a:pt x="286" y="21600"/>
                    <a:pt x="2920" y="21600"/>
                    <a:pt x="6871" y="20736"/>
                  </a:cubicBezTo>
                  <a:cubicBezTo>
                    <a:pt x="10822" y="19872"/>
                    <a:pt x="16091" y="18144"/>
                    <a:pt x="21359" y="16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11182349" y="3418562"/>
              <a:ext cx="63501" cy="13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21600" y="2057"/>
                  </a:moveTo>
                  <a:cubicBezTo>
                    <a:pt x="18720" y="1029"/>
                    <a:pt x="15840" y="0"/>
                    <a:pt x="12600" y="0"/>
                  </a:cubicBezTo>
                  <a:cubicBezTo>
                    <a:pt x="9360" y="0"/>
                    <a:pt x="5760" y="1029"/>
                    <a:pt x="4320" y="3086"/>
                  </a:cubicBezTo>
                  <a:cubicBezTo>
                    <a:pt x="2880" y="5143"/>
                    <a:pt x="3600" y="8229"/>
                    <a:pt x="5400" y="10457"/>
                  </a:cubicBezTo>
                  <a:cubicBezTo>
                    <a:pt x="7200" y="12686"/>
                    <a:pt x="10080" y="14057"/>
                    <a:pt x="12960" y="15429"/>
                  </a:cubicBezTo>
                  <a:cubicBezTo>
                    <a:pt x="15840" y="16800"/>
                    <a:pt x="18720" y="18171"/>
                    <a:pt x="18720" y="19371"/>
                  </a:cubicBezTo>
                  <a:cubicBezTo>
                    <a:pt x="18720" y="20571"/>
                    <a:pt x="15840" y="21600"/>
                    <a:pt x="12240" y="21086"/>
                  </a:cubicBezTo>
                  <a:cubicBezTo>
                    <a:pt x="8640" y="20571"/>
                    <a:pt x="4320" y="18514"/>
                    <a:pt x="0" y="16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11455400" y="3113762"/>
              <a:ext cx="1016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1436350" y="3094712"/>
              <a:ext cx="1524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653"/>
                    <a:pt x="14400" y="5305"/>
                    <a:pt x="10800" y="8905"/>
                  </a:cubicBezTo>
                  <a:cubicBezTo>
                    <a:pt x="7200" y="12505"/>
                    <a:pt x="3600" y="170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11544299" y="3304262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11569700" y="3209012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11645900" y="3043912"/>
              <a:ext cx="8281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7902" y="0"/>
                  </a:moveTo>
                  <a:cubicBezTo>
                    <a:pt x="12117" y="2016"/>
                    <a:pt x="16332" y="4032"/>
                    <a:pt x="18702" y="6552"/>
                  </a:cubicBezTo>
                  <a:cubicBezTo>
                    <a:pt x="21073" y="9072"/>
                    <a:pt x="21600" y="12096"/>
                    <a:pt x="18176" y="14688"/>
                  </a:cubicBezTo>
                  <a:cubicBezTo>
                    <a:pt x="14751" y="17280"/>
                    <a:pt x="7376" y="194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11715750" y="3005812"/>
              <a:ext cx="1079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35" y="0"/>
                  </a:moveTo>
                  <a:cubicBezTo>
                    <a:pt x="13976" y="0"/>
                    <a:pt x="16518" y="0"/>
                    <a:pt x="18424" y="720"/>
                  </a:cubicBezTo>
                  <a:cubicBezTo>
                    <a:pt x="20329" y="1440"/>
                    <a:pt x="21600" y="2880"/>
                    <a:pt x="21600" y="5680"/>
                  </a:cubicBezTo>
                  <a:cubicBezTo>
                    <a:pt x="21600" y="8480"/>
                    <a:pt x="20329" y="12640"/>
                    <a:pt x="18424" y="15360"/>
                  </a:cubicBezTo>
                  <a:cubicBezTo>
                    <a:pt x="16518" y="18080"/>
                    <a:pt x="13976" y="19360"/>
                    <a:pt x="11647" y="20240"/>
                  </a:cubicBezTo>
                  <a:cubicBezTo>
                    <a:pt x="9318" y="21120"/>
                    <a:pt x="7200" y="21600"/>
                    <a:pt x="5294" y="21600"/>
                  </a:cubicBezTo>
                  <a:cubicBezTo>
                    <a:pt x="3388" y="21600"/>
                    <a:pt x="1694" y="21120"/>
                    <a:pt x="0" y="20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11760200" y="2803555"/>
              <a:ext cx="158750" cy="11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7155"/>
                  </a:moveTo>
                  <a:cubicBezTo>
                    <a:pt x="864" y="5525"/>
                    <a:pt x="1728" y="3894"/>
                    <a:pt x="3024" y="2468"/>
                  </a:cubicBezTo>
                  <a:cubicBezTo>
                    <a:pt x="4320" y="1042"/>
                    <a:pt x="6048" y="-181"/>
                    <a:pt x="7344" y="23"/>
                  </a:cubicBezTo>
                  <a:cubicBezTo>
                    <a:pt x="8640" y="227"/>
                    <a:pt x="9504" y="1857"/>
                    <a:pt x="9360" y="4506"/>
                  </a:cubicBezTo>
                  <a:cubicBezTo>
                    <a:pt x="9216" y="7155"/>
                    <a:pt x="8064" y="10823"/>
                    <a:pt x="6768" y="13268"/>
                  </a:cubicBezTo>
                  <a:cubicBezTo>
                    <a:pt x="5472" y="15713"/>
                    <a:pt x="4032" y="16936"/>
                    <a:pt x="4032" y="18159"/>
                  </a:cubicBezTo>
                  <a:cubicBezTo>
                    <a:pt x="4032" y="19381"/>
                    <a:pt x="5472" y="20604"/>
                    <a:pt x="8640" y="21011"/>
                  </a:cubicBezTo>
                  <a:cubicBezTo>
                    <a:pt x="11808" y="21419"/>
                    <a:pt x="16704" y="21011"/>
                    <a:pt x="21600" y="206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122363" y="4296199"/>
              <a:ext cx="258637" cy="28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03" fill="norm" stroke="1" extrusionOk="0">
                  <a:moveTo>
                    <a:pt x="385" y="5536"/>
                  </a:moveTo>
                  <a:cubicBezTo>
                    <a:pt x="2141" y="3971"/>
                    <a:pt x="3897" y="2405"/>
                    <a:pt x="5214" y="1466"/>
                  </a:cubicBezTo>
                  <a:cubicBezTo>
                    <a:pt x="6531" y="527"/>
                    <a:pt x="7409" y="214"/>
                    <a:pt x="8463" y="58"/>
                  </a:cubicBezTo>
                  <a:cubicBezTo>
                    <a:pt x="9517" y="-99"/>
                    <a:pt x="10746" y="-99"/>
                    <a:pt x="10219" y="2249"/>
                  </a:cubicBezTo>
                  <a:cubicBezTo>
                    <a:pt x="9692" y="4597"/>
                    <a:pt x="7409" y="9292"/>
                    <a:pt x="5565" y="12501"/>
                  </a:cubicBezTo>
                  <a:cubicBezTo>
                    <a:pt x="3721" y="15710"/>
                    <a:pt x="2317" y="17431"/>
                    <a:pt x="1351" y="18684"/>
                  </a:cubicBezTo>
                  <a:cubicBezTo>
                    <a:pt x="385" y="19936"/>
                    <a:pt x="-142" y="20718"/>
                    <a:pt x="34" y="21110"/>
                  </a:cubicBezTo>
                  <a:cubicBezTo>
                    <a:pt x="209" y="21501"/>
                    <a:pt x="1087" y="21501"/>
                    <a:pt x="4160" y="21110"/>
                  </a:cubicBezTo>
                  <a:cubicBezTo>
                    <a:pt x="7234" y="20718"/>
                    <a:pt x="12502" y="19936"/>
                    <a:pt x="15751" y="19466"/>
                  </a:cubicBezTo>
                  <a:cubicBezTo>
                    <a:pt x="18999" y="18997"/>
                    <a:pt x="20229" y="18840"/>
                    <a:pt x="21458" y="18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444500" y="4536162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958850" y="4173081"/>
              <a:ext cx="342900" cy="42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6862"/>
                  </a:moveTo>
                  <a:cubicBezTo>
                    <a:pt x="0" y="9778"/>
                    <a:pt x="0" y="12694"/>
                    <a:pt x="67" y="14962"/>
                  </a:cubicBezTo>
                  <a:cubicBezTo>
                    <a:pt x="133" y="17230"/>
                    <a:pt x="267" y="18850"/>
                    <a:pt x="333" y="19930"/>
                  </a:cubicBezTo>
                  <a:cubicBezTo>
                    <a:pt x="400" y="21010"/>
                    <a:pt x="400" y="21550"/>
                    <a:pt x="400" y="21550"/>
                  </a:cubicBezTo>
                  <a:cubicBezTo>
                    <a:pt x="400" y="21550"/>
                    <a:pt x="400" y="21010"/>
                    <a:pt x="333" y="19498"/>
                  </a:cubicBezTo>
                  <a:cubicBezTo>
                    <a:pt x="267" y="17986"/>
                    <a:pt x="133" y="15502"/>
                    <a:pt x="333" y="12748"/>
                  </a:cubicBezTo>
                  <a:cubicBezTo>
                    <a:pt x="533" y="9994"/>
                    <a:pt x="1067" y="6970"/>
                    <a:pt x="1533" y="4972"/>
                  </a:cubicBezTo>
                  <a:cubicBezTo>
                    <a:pt x="2000" y="2974"/>
                    <a:pt x="2400" y="2002"/>
                    <a:pt x="2800" y="1246"/>
                  </a:cubicBezTo>
                  <a:cubicBezTo>
                    <a:pt x="3200" y="490"/>
                    <a:pt x="3600" y="-50"/>
                    <a:pt x="4000" y="4"/>
                  </a:cubicBezTo>
                  <a:cubicBezTo>
                    <a:pt x="4400" y="58"/>
                    <a:pt x="4800" y="706"/>
                    <a:pt x="5467" y="2002"/>
                  </a:cubicBezTo>
                  <a:cubicBezTo>
                    <a:pt x="6133" y="3298"/>
                    <a:pt x="7067" y="5242"/>
                    <a:pt x="7867" y="6484"/>
                  </a:cubicBezTo>
                  <a:cubicBezTo>
                    <a:pt x="8667" y="7726"/>
                    <a:pt x="9333" y="8266"/>
                    <a:pt x="10067" y="8590"/>
                  </a:cubicBezTo>
                  <a:cubicBezTo>
                    <a:pt x="10800" y="8914"/>
                    <a:pt x="11600" y="9022"/>
                    <a:pt x="12533" y="8644"/>
                  </a:cubicBezTo>
                  <a:cubicBezTo>
                    <a:pt x="13467" y="8266"/>
                    <a:pt x="14533" y="7402"/>
                    <a:pt x="15267" y="6754"/>
                  </a:cubicBezTo>
                  <a:cubicBezTo>
                    <a:pt x="16000" y="6106"/>
                    <a:pt x="16400" y="5674"/>
                    <a:pt x="17000" y="5134"/>
                  </a:cubicBezTo>
                  <a:cubicBezTo>
                    <a:pt x="17600" y="4594"/>
                    <a:pt x="18400" y="3946"/>
                    <a:pt x="18867" y="3946"/>
                  </a:cubicBezTo>
                  <a:cubicBezTo>
                    <a:pt x="19333" y="3946"/>
                    <a:pt x="19467" y="4594"/>
                    <a:pt x="19400" y="6052"/>
                  </a:cubicBezTo>
                  <a:cubicBezTo>
                    <a:pt x="19333" y="7510"/>
                    <a:pt x="19067" y="9778"/>
                    <a:pt x="18867" y="11344"/>
                  </a:cubicBezTo>
                  <a:cubicBezTo>
                    <a:pt x="18667" y="12910"/>
                    <a:pt x="18533" y="13774"/>
                    <a:pt x="18467" y="14584"/>
                  </a:cubicBezTo>
                  <a:cubicBezTo>
                    <a:pt x="18400" y="15394"/>
                    <a:pt x="18400" y="16150"/>
                    <a:pt x="18933" y="16528"/>
                  </a:cubicBezTo>
                  <a:cubicBezTo>
                    <a:pt x="19467" y="16906"/>
                    <a:pt x="20533" y="16906"/>
                    <a:pt x="21600" y="16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1448180" y="4220336"/>
              <a:ext cx="144064" cy="27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1217" fill="norm" stroke="1" extrusionOk="0">
                  <a:moveTo>
                    <a:pt x="15037" y="2859"/>
                  </a:moveTo>
                  <a:cubicBezTo>
                    <a:pt x="14149" y="2028"/>
                    <a:pt x="13262" y="1197"/>
                    <a:pt x="11191" y="616"/>
                  </a:cubicBezTo>
                  <a:cubicBezTo>
                    <a:pt x="9119" y="34"/>
                    <a:pt x="5864" y="-298"/>
                    <a:pt x="3349" y="367"/>
                  </a:cubicBezTo>
                  <a:cubicBezTo>
                    <a:pt x="834" y="1031"/>
                    <a:pt x="-941" y="2693"/>
                    <a:pt x="538" y="4853"/>
                  </a:cubicBezTo>
                  <a:cubicBezTo>
                    <a:pt x="2018" y="7013"/>
                    <a:pt x="6752" y="9671"/>
                    <a:pt x="10451" y="11582"/>
                  </a:cubicBezTo>
                  <a:cubicBezTo>
                    <a:pt x="14149" y="13493"/>
                    <a:pt x="16812" y="14656"/>
                    <a:pt x="18440" y="15653"/>
                  </a:cubicBezTo>
                  <a:cubicBezTo>
                    <a:pt x="20067" y="16650"/>
                    <a:pt x="20659" y="17480"/>
                    <a:pt x="19623" y="18394"/>
                  </a:cubicBezTo>
                  <a:cubicBezTo>
                    <a:pt x="18588" y="19308"/>
                    <a:pt x="15925" y="20305"/>
                    <a:pt x="12966" y="20804"/>
                  </a:cubicBezTo>
                  <a:cubicBezTo>
                    <a:pt x="10007" y="21302"/>
                    <a:pt x="6752" y="21302"/>
                    <a:pt x="6456" y="21053"/>
                  </a:cubicBezTo>
                  <a:cubicBezTo>
                    <a:pt x="6160" y="20804"/>
                    <a:pt x="8823" y="20305"/>
                    <a:pt x="11486" y="19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1700277" y="4195946"/>
              <a:ext cx="178960" cy="27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23" fill="norm" stroke="1" extrusionOk="0">
                  <a:moveTo>
                    <a:pt x="18799" y="5684"/>
                  </a:moveTo>
                  <a:cubicBezTo>
                    <a:pt x="19296" y="4866"/>
                    <a:pt x="19792" y="4048"/>
                    <a:pt x="20289" y="3066"/>
                  </a:cubicBezTo>
                  <a:cubicBezTo>
                    <a:pt x="20785" y="2084"/>
                    <a:pt x="21282" y="938"/>
                    <a:pt x="20785" y="366"/>
                  </a:cubicBezTo>
                  <a:cubicBezTo>
                    <a:pt x="20289" y="-207"/>
                    <a:pt x="18799" y="-207"/>
                    <a:pt x="16068" y="1102"/>
                  </a:cubicBezTo>
                  <a:cubicBezTo>
                    <a:pt x="13337" y="2411"/>
                    <a:pt x="9365" y="5029"/>
                    <a:pt x="6385" y="8057"/>
                  </a:cubicBezTo>
                  <a:cubicBezTo>
                    <a:pt x="3406" y="11084"/>
                    <a:pt x="1420" y="14520"/>
                    <a:pt x="551" y="16648"/>
                  </a:cubicBezTo>
                  <a:cubicBezTo>
                    <a:pt x="-318" y="18775"/>
                    <a:pt x="-70" y="19593"/>
                    <a:pt x="675" y="20166"/>
                  </a:cubicBezTo>
                  <a:cubicBezTo>
                    <a:pt x="1420" y="20738"/>
                    <a:pt x="2661" y="21066"/>
                    <a:pt x="5144" y="21229"/>
                  </a:cubicBezTo>
                  <a:cubicBezTo>
                    <a:pt x="7627" y="21393"/>
                    <a:pt x="11351" y="21393"/>
                    <a:pt x="13958" y="20820"/>
                  </a:cubicBezTo>
                  <a:cubicBezTo>
                    <a:pt x="16565" y="20248"/>
                    <a:pt x="18054" y="19102"/>
                    <a:pt x="19544" y="17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1727199" y="4390112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84" y="21600"/>
                  </a:moveTo>
                  <a:cubicBezTo>
                    <a:pt x="2592" y="21600"/>
                    <a:pt x="0" y="21600"/>
                    <a:pt x="0" y="19200"/>
                  </a:cubicBezTo>
                  <a:cubicBezTo>
                    <a:pt x="0" y="16800"/>
                    <a:pt x="2592" y="12000"/>
                    <a:pt x="6624" y="8400"/>
                  </a:cubicBezTo>
                  <a:cubicBezTo>
                    <a:pt x="10656" y="4800"/>
                    <a:pt x="1612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876300" y="4821912"/>
              <a:ext cx="142378" cy="12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35" fill="norm" stroke="1" extrusionOk="0">
                  <a:moveTo>
                    <a:pt x="0" y="0"/>
                  </a:moveTo>
                  <a:cubicBezTo>
                    <a:pt x="0" y="5666"/>
                    <a:pt x="0" y="11331"/>
                    <a:pt x="0" y="15226"/>
                  </a:cubicBezTo>
                  <a:cubicBezTo>
                    <a:pt x="0" y="19121"/>
                    <a:pt x="0" y="21246"/>
                    <a:pt x="159" y="21423"/>
                  </a:cubicBezTo>
                  <a:cubicBezTo>
                    <a:pt x="318" y="21600"/>
                    <a:pt x="635" y="19830"/>
                    <a:pt x="1112" y="17528"/>
                  </a:cubicBezTo>
                  <a:cubicBezTo>
                    <a:pt x="1588" y="15226"/>
                    <a:pt x="2224" y="12393"/>
                    <a:pt x="2859" y="10092"/>
                  </a:cubicBezTo>
                  <a:cubicBezTo>
                    <a:pt x="3494" y="7790"/>
                    <a:pt x="4129" y="6020"/>
                    <a:pt x="4447" y="6020"/>
                  </a:cubicBezTo>
                  <a:cubicBezTo>
                    <a:pt x="4765" y="6020"/>
                    <a:pt x="4765" y="7790"/>
                    <a:pt x="5559" y="8144"/>
                  </a:cubicBezTo>
                  <a:cubicBezTo>
                    <a:pt x="6353" y="8498"/>
                    <a:pt x="7941" y="7436"/>
                    <a:pt x="9212" y="6197"/>
                  </a:cubicBezTo>
                  <a:cubicBezTo>
                    <a:pt x="10482" y="4957"/>
                    <a:pt x="11435" y="3541"/>
                    <a:pt x="12865" y="2656"/>
                  </a:cubicBezTo>
                  <a:cubicBezTo>
                    <a:pt x="14294" y="1770"/>
                    <a:pt x="16200" y="1416"/>
                    <a:pt x="17788" y="2833"/>
                  </a:cubicBezTo>
                  <a:cubicBezTo>
                    <a:pt x="19376" y="4249"/>
                    <a:pt x="20647" y="7436"/>
                    <a:pt x="21124" y="10446"/>
                  </a:cubicBezTo>
                  <a:cubicBezTo>
                    <a:pt x="21600" y="13456"/>
                    <a:pt x="21282" y="16289"/>
                    <a:pt x="20965" y="19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1073150" y="4812132"/>
              <a:ext cx="353484" cy="12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3" fill="norm" stroke="1" extrusionOk="0">
                  <a:moveTo>
                    <a:pt x="0" y="7183"/>
                  </a:moveTo>
                  <a:cubicBezTo>
                    <a:pt x="1293" y="7183"/>
                    <a:pt x="2587" y="7183"/>
                    <a:pt x="3492" y="6085"/>
                  </a:cubicBezTo>
                  <a:cubicBezTo>
                    <a:pt x="4398" y="4986"/>
                    <a:pt x="4915" y="2790"/>
                    <a:pt x="4850" y="1508"/>
                  </a:cubicBezTo>
                  <a:cubicBezTo>
                    <a:pt x="4786" y="227"/>
                    <a:pt x="4139" y="-139"/>
                    <a:pt x="3492" y="44"/>
                  </a:cubicBezTo>
                  <a:cubicBezTo>
                    <a:pt x="2846" y="227"/>
                    <a:pt x="2199" y="959"/>
                    <a:pt x="1617" y="3156"/>
                  </a:cubicBezTo>
                  <a:cubicBezTo>
                    <a:pt x="1035" y="5353"/>
                    <a:pt x="517" y="9014"/>
                    <a:pt x="711" y="12492"/>
                  </a:cubicBezTo>
                  <a:cubicBezTo>
                    <a:pt x="905" y="15969"/>
                    <a:pt x="1811" y="19264"/>
                    <a:pt x="2910" y="20363"/>
                  </a:cubicBezTo>
                  <a:cubicBezTo>
                    <a:pt x="4010" y="21461"/>
                    <a:pt x="5303" y="20363"/>
                    <a:pt x="6208" y="19081"/>
                  </a:cubicBezTo>
                  <a:cubicBezTo>
                    <a:pt x="7114" y="17800"/>
                    <a:pt x="7631" y="16336"/>
                    <a:pt x="8019" y="14505"/>
                  </a:cubicBezTo>
                  <a:cubicBezTo>
                    <a:pt x="8407" y="12675"/>
                    <a:pt x="8666" y="10478"/>
                    <a:pt x="8537" y="8830"/>
                  </a:cubicBezTo>
                  <a:cubicBezTo>
                    <a:pt x="8407" y="7183"/>
                    <a:pt x="7890" y="6085"/>
                    <a:pt x="7178" y="6817"/>
                  </a:cubicBezTo>
                  <a:cubicBezTo>
                    <a:pt x="6467" y="7549"/>
                    <a:pt x="5562" y="10112"/>
                    <a:pt x="5044" y="12308"/>
                  </a:cubicBezTo>
                  <a:cubicBezTo>
                    <a:pt x="4527" y="14505"/>
                    <a:pt x="4398" y="16336"/>
                    <a:pt x="4850" y="17434"/>
                  </a:cubicBezTo>
                  <a:cubicBezTo>
                    <a:pt x="5303" y="18532"/>
                    <a:pt x="6338" y="18898"/>
                    <a:pt x="7114" y="18166"/>
                  </a:cubicBezTo>
                  <a:cubicBezTo>
                    <a:pt x="7890" y="17434"/>
                    <a:pt x="8407" y="15603"/>
                    <a:pt x="8860" y="13956"/>
                  </a:cubicBezTo>
                  <a:cubicBezTo>
                    <a:pt x="9313" y="12308"/>
                    <a:pt x="9701" y="10844"/>
                    <a:pt x="9959" y="11027"/>
                  </a:cubicBezTo>
                  <a:cubicBezTo>
                    <a:pt x="10218" y="11210"/>
                    <a:pt x="10347" y="13041"/>
                    <a:pt x="10541" y="14871"/>
                  </a:cubicBezTo>
                  <a:cubicBezTo>
                    <a:pt x="10735" y="16702"/>
                    <a:pt x="10994" y="18532"/>
                    <a:pt x="11382" y="18898"/>
                  </a:cubicBezTo>
                  <a:cubicBezTo>
                    <a:pt x="11770" y="19264"/>
                    <a:pt x="12287" y="18166"/>
                    <a:pt x="12740" y="16885"/>
                  </a:cubicBezTo>
                  <a:cubicBezTo>
                    <a:pt x="13193" y="15603"/>
                    <a:pt x="13581" y="14139"/>
                    <a:pt x="14163" y="12125"/>
                  </a:cubicBezTo>
                  <a:cubicBezTo>
                    <a:pt x="14745" y="10112"/>
                    <a:pt x="15521" y="7549"/>
                    <a:pt x="15909" y="7183"/>
                  </a:cubicBezTo>
                  <a:cubicBezTo>
                    <a:pt x="16297" y="6817"/>
                    <a:pt x="16297" y="8647"/>
                    <a:pt x="16297" y="10478"/>
                  </a:cubicBezTo>
                  <a:cubicBezTo>
                    <a:pt x="16297" y="12308"/>
                    <a:pt x="16297" y="14139"/>
                    <a:pt x="16426" y="14139"/>
                  </a:cubicBezTo>
                  <a:cubicBezTo>
                    <a:pt x="16556" y="14139"/>
                    <a:pt x="16814" y="12308"/>
                    <a:pt x="17332" y="10661"/>
                  </a:cubicBezTo>
                  <a:cubicBezTo>
                    <a:pt x="17849" y="9014"/>
                    <a:pt x="18625" y="7549"/>
                    <a:pt x="19337" y="6634"/>
                  </a:cubicBezTo>
                  <a:cubicBezTo>
                    <a:pt x="20048" y="5719"/>
                    <a:pt x="20695" y="5353"/>
                    <a:pt x="21083" y="6085"/>
                  </a:cubicBezTo>
                  <a:cubicBezTo>
                    <a:pt x="21471" y="6817"/>
                    <a:pt x="21600" y="8647"/>
                    <a:pt x="21600" y="10478"/>
                  </a:cubicBezTo>
                  <a:cubicBezTo>
                    <a:pt x="21600" y="12308"/>
                    <a:pt x="21471" y="14139"/>
                    <a:pt x="21341" y="15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1627154" y="4767677"/>
              <a:ext cx="87347" cy="12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62" fill="norm" stroke="1" extrusionOk="0">
                  <a:moveTo>
                    <a:pt x="21222" y="6086"/>
                  </a:moveTo>
                  <a:cubicBezTo>
                    <a:pt x="20193" y="4255"/>
                    <a:pt x="19165" y="2425"/>
                    <a:pt x="17365" y="1326"/>
                  </a:cubicBezTo>
                  <a:cubicBezTo>
                    <a:pt x="15565" y="228"/>
                    <a:pt x="12993" y="-138"/>
                    <a:pt x="9908" y="45"/>
                  </a:cubicBezTo>
                  <a:cubicBezTo>
                    <a:pt x="6822" y="228"/>
                    <a:pt x="3222" y="960"/>
                    <a:pt x="1422" y="2425"/>
                  </a:cubicBezTo>
                  <a:cubicBezTo>
                    <a:pt x="-378" y="3889"/>
                    <a:pt x="-378" y="6086"/>
                    <a:pt x="908" y="7733"/>
                  </a:cubicBezTo>
                  <a:cubicBezTo>
                    <a:pt x="2193" y="9381"/>
                    <a:pt x="4765" y="10479"/>
                    <a:pt x="7079" y="12676"/>
                  </a:cubicBezTo>
                  <a:cubicBezTo>
                    <a:pt x="9393" y="14872"/>
                    <a:pt x="11451" y="18167"/>
                    <a:pt x="13508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1750862" y="4793995"/>
              <a:ext cx="84289" cy="182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193" fill="norm" stroke="1" extrusionOk="0">
                  <a:moveTo>
                    <a:pt x="8335" y="3974"/>
                  </a:moveTo>
                  <a:cubicBezTo>
                    <a:pt x="9389" y="2746"/>
                    <a:pt x="10442" y="1519"/>
                    <a:pt x="9652" y="783"/>
                  </a:cubicBezTo>
                  <a:cubicBezTo>
                    <a:pt x="8862" y="46"/>
                    <a:pt x="6228" y="-199"/>
                    <a:pt x="3857" y="169"/>
                  </a:cubicBezTo>
                  <a:cubicBezTo>
                    <a:pt x="1486" y="537"/>
                    <a:pt x="-621" y="1519"/>
                    <a:pt x="169" y="2133"/>
                  </a:cubicBezTo>
                  <a:cubicBezTo>
                    <a:pt x="959" y="2746"/>
                    <a:pt x="4647" y="2992"/>
                    <a:pt x="6755" y="3728"/>
                  </a:cubicBezTo>
                  <a:cubicBezTo>
                    <a:pt x="8862" y="4465"/>
                    <a:pt x="9389" y="5692"/>
                    <a:pt x="9652" y="8146"/>
                  </a:cubicBezTo>
                  <a:cubicBezTo>
                    <a:pt x="9916" y="10601"/>
                    <a:pt x="9916" y="14283"/>
                    <a:pt x="8862" y="16860"/>
                  </a:cubicBezTo>
                  <a:cubicBezTo>
                    <a:pt x="7808" y="19437"/>
                    <a:pt x="5701" y="20910"/>
                    <a:pt x="5438" y="21156"/>
                  </a:cubicBezTo>
                  <a:cubicBezTo>
                    <a:pt x="5174" y="21401"/>
                    <a:pt x="6755" y="20419"/>
                    <a:pt x="9652" y="19069"/>
                  </a:cubicBezTo>
                  <a:cubicBezTo>
                    <a:pt x="12550" y="17719"/>
                    <a:pt x="16764" y="16001"/>
                    <a:pt x="20979" y="14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1892300" y="4834612"/>
              <a:ext cx="50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2089149" y="4741090"/>
              <a:ext cx="476251" cy="13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13900"/>
                  </a:moveTo>
                  <a:cubicBezTo>
                    <a:pt x="960" y="13225"/>
                    <a:pt x="1920" y="12550"/>
                    <a:pt x="2592" y="11369"/>
                  </a:cubicBezTo>
                  <a:cubicBezTo>
                    <a:pt x="3264" y="10188"/>
                    <a:pt x="3648" y="8500"/>
                    <a:pt x="3600" y="7488"/>
                  </a:cubicBezTo>
                  <a:cubicBezTo>
                    <a:pt x="3552" y="6475"/>
                    <a:pt x="3072" y="6138"/>
                    <a:pt x="2592" y="6306"/>
                  </a:cubicBezTo>
                  <a:cubicBezTo>
                    <a:pt x="2112" y="6475"/>
                    <a:pt x="1632" y="7150"/>
                    <a:pt x="1248" y="9175"/>
                  </a:cubicBezTo>
                  <a:cubicBezTo>
                    <a:pt x="864" y="11200"/>
                    <a:pt x="576" y="14575"/>
                    <a:pt x="576" y="16938"/>
                  </a:cubicBezTo>
                  <a:cubicBezTo>
                    <a:pt x="576" y="19300"/>
                    <a:pt x="864" y="20650"/>
                    <a:pt x="1536" y="20988"/>
                  </a:cubicBezTo>
                  <a:cubicBezTo>
                    <a:pt x="2208" y="21325"/>
                    <a:pt x="3264" y="20650"/>
                    <a:pt x="4032" y="18794"/>
                  </a:cubicBezTo>
                  <a:cubicBezTo>
                    <a:pt x="4800" y="16938"/>
                    <a:pt x="5280" y="13900"/>
                    <a:pt x="5664" y="11200"/>
                  </a:cubicBezTo>
                  <a:cubicBezTo>
                    <a:pt x="6048" y="8500"/>
                    <a:pt x="6336" y="6138"/>
                    <a:pt x="6672" y="5463"/>
                  </a:cubicBezTo>
                  <a:cubicBezTo>
                    <a:pt x="7008" y="4788"/>
                    <a:pt x="7392" y="5800"/>
                    <a:pt x="7632" y="7150"/>
                  </a:cubicBezTo>
                  <a:cubicBezTo>
                    <a:pt x="7872" y="8500"/>
                    <a:pt x="7968" y="10188"/>
                    <a:pt x="7920" y="12550"/>
                  </a:cubicBezTo>
                  <a:cubicBezTo>
                    <a:pt x="7872" y="14913"/>
                    <a:pt x="7680" y="17950"/>
                    <a:pt x="7584" y="18456"/>
                  </a:cubicBezTo>
                  <a:cubicBezTo>
                    <a:pt x="7488" y="18963"/>
                    <a:pt x="7488" y="16938"/>
                    <a:pt x="7488" y="15081"/>
                  </a:cubicBezTo>
                  <a:cubicBezTo>
                    <a:pt x="7488" y="13225"/>
                    <a:pt x="7488" y="11538"/>
                    <a:pt x="7632" y="10019"/>
                  </a:cubicBezTo>
                  <a:cubicBezTo>
                    <a:pt x="7776" y="8500"/>
                    <a:pt x="8064" y="7150"/>
                    <a:pt x="8448" y="6306"/>
                  </a:cubicBezTo>
                  <a:cubicBezTo>
                    <a:pt x="8832" y="5463"/>
                    <a:pt x="9312" y="5125"/>
                    <a:pt x="9744" y="5463"/>
                  </a:cubicBezTo>
                  <a:cubicBezTo>
                    <a:pt x="10176" y="5800"/>
                    <a:pt x="10560" y="6813"/>
                    <a:pt x="10848" y="8163"/>
                  </a:cubicBezTo>
                  <a:cubicBezTo>
                    <a:pt x="11136" y="9513"/>
                    <a:pt x="11328" y="11200"/>
                    <a:pt x="11616" y="11538"/>
                  </a:cubicBezTo>
                  <a:cubicBezTo>
                    <a:pt x="11904" y="11875"/>
                    <a:pt x="12288" y="10863"/>
                    <a:pt x="12912" y="9513"/>
                  </a:cubicBezTo>
                  <a:cubicBezTo>
                    <a:pt x="13536" y="8163"/>
                    <a:pt x="14400" y="6475"/>
                    <a:pt x="15024" y="5125"/>
                  </a:cubicBezTo>
                  <a:cubicBezTo>
                    <a:pt x="15648" y="3775"/>
                    <a:pt x="16032" y="2762"/>
                    <a:pt x="15984" y="2425"/>
                  </a:cubicBezTo>
                  <a:cubicBezTo>
                    <a:pt x="15936" y="2088"/>
                    <a:pt x="15456" y="2425"/>
                    <a:pt x="14928" y="4113"/>
                  </a:cubicBezTo>
                  <a:cubicBezTo>
                    <a:pt x="14400" y="5800"/>
                    <a:pt x="13824" y="8838"/>
                    <a:pt x="13536" y="11200"/>
                  </a:cubicBezTo>
                  <a:cubicBezTo>
                    <a:pt x="13248" y="13563"/>
                    <a:pt x="13248" y="15250"/>
                    <a:pt x="13488" y="16262"/>
                  </a:cubicBezTo>
                  <a:cubicBezTo>
                    <a:pt x="13728" y="17275"/>
                    <a:pt x="14208" y="17613"/>
                    <a:pt x="14640" y="17275"/>
                  </a:cubicBezTo>
                  <a:cubicBezTo>
                    <a:pt x="15072" y="16938"/>
                    <a:pt x="15456" y="15925"/>
                    <a:pt x="15744" y="14406"/>
                  </a:cubicBezTo>
                  <a:cubicBezTo>
                    <a:pt x="16032" y="12888"/>
                    <a:pt x="16224" y="10863"/>
                    <a:pt x="16320" y="9006"/>
                  </a:cubicBezTo>
                  <a:cubicBezTo>
                    <a:pt x="16416" y="7150"/>
                    <a:pt x="16416" y="5463"/>
                    <a:pt x="16464" y="3775"/>
                  </a:cubicBezTo>
                  <a:cubicBezTo>
                    <a:pt x="16512" y="2088"/>
                    <a:pt x="16608" y="400"/>
                    <a:pt x="16848" y="62"/>
                  </a:cubicBezTo>
                  <a:cubicBezTo>
                    <a:pt x="17088" y="-275"/>
                    <a:pt x="17472" y="737"/>
                    <a:pt x="17952" y="3775"/>
                  </a:cubicBezTo>
                  <a:cubicBezTo>
                    <a:pt x="18432" y="6813"/>
                    <a:pt x="19008" y="11875"/>
                    <a:pt x="19296" y="15250"/>
                  </a:cubicBezTo>
                  <a:cubicBezTo>
                    <a:pt x="19584" y="18625"/>
                    <a:pt x="19584" y="20313"/>
                    <a:pt x="19632" y="19638"/>
                  </a:cubicBezTo>
                  <a:cubicBezTo>
                    <a:pt x="19680" y="18963"/>
                    <a:pt x="19776" y="15925"/>
                    <a:pt x="20112" y="13394"/>
                  </a:cubicBezTo>
                  <a:cubicBezTo>
                    <a:pt x="20448" y="10863"/>
                    <a:pt x="21024" y="8838"/>
                    <a:pt x="21600" y="6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3079750" y="4558569"/>
              <a:ext cx="2095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6109" y="1118"/>
                    <a:pt x="12218" y="-1582"/>
                    <a:pt x="15818" y="1118"/>
                  </a:cubicBezTo>
                  <a:cubicBezTo>
                    <a:pt x="19418" y="3818"/>
                    <a:pt x="20509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3098799" y="4694912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4171950" y="4294862"/>
              <a:ext cx="63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235"/>
                    <a:pt x="21600" y="8471"/>
                    <a:pt x="18000" y="12071"/>
                  </a:cubicBezTo>
                  <a:cubicBezTo>
                    <a:pt x="14400" y="15671"/>
                    <a:pt x="7200" y="186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3994150" y="4593312"/>
              <a:ext cx="317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4400"/>
                    <a:pt x="9216" y="7200"/>
                    <a:pt x="12816" y="3600"/>
                  </a:cubicBezTo>
                  <a:cubicBezTo>
                    <a:pt x="16416" y="0"/>
                    <a:pt x="1900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4109045" y="4733529"/>
              <a:ext cx="177205" cy="1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98" fill="norm" stroke="1" extrusionOk="0">
                  <a:moveTo>
                    <a:pt x="699" y="669"/>
                  </a:moveTo>
                  <a:cubicBezTo>
                    <a:pt x="699" y="6736"/>
                    <a:pt x="699" y="12804"/>
                    <a:pt x="571" y="16444"/>
                  </a:cubicBezTo>
                  <a:cubicBezTo>
                    <a:pt x="442" y="20085"/>
                    <a:pt x="185" y="21298"/>
                    <a:pt x="57" y="21298"/>
                  </a:cubicBezTo>
                  <a:cubicBezTo>
                    <a:pt x="-72" y="21298"/>
                    <a:pt x="-72" y="20085"/>
                    <a:pt x="1085" y="16687"/>
                  </a:cubicBezTo>
                  <a:cubicBezTo>
                    <a:pt x="2242" y="13289"/>
                    <a:pt x="4557" y="7707"/>
                    <a:pt x="6485" y="4309"/>
                  </a:cubicBezTo>
                  <a:cubicBezTo>
                    <a:pt x="8414" y="911"/>
                    <a:pt x="9957" y="-302"/>
                    <a:pt x="12399" y="62"/>
                  </a:cubicBezTo>
                  <a:cubicBezTo>
                    <a:pt x="14842" y="426"/>
                    <a:pt x="18185" y="2368"/>
                    <a:pt x="19857" y="5159"/>
                  </a:cubicBezTo>
                  <a:cubicBezTo>
                    <a:pt x="21528" y="7950"/>
                    <a:pt x="21528" y="11590"/>
                    <a:pt x="21528" y="15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4514850" y="4580612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4770737" y="4357799"/>
              <a:ext cx="150514" cy="27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16" fill="norm" stroke="1" extrusionOk="0">
                  <a:moveTo>
                    <a:pt x="21332" y="543"/>
                  </a:moveTo>
                  <a:cubicBezTo>
                    <a:pt x="15632" y="210"/>
                    <a:pt x="9932" y="-122"/>
                    <a:pt x="6332" y="44"/>
                  </a:cubicBezTo>
                  <a:cubicBezTo>
                    <a:pt x="2732" y="210"/>
                    <a:pt x="1232" y="875"/>
                    <a:pt x="482" y="1706"/>
                  </a:cubicBezTo>
                  <a:cubicBezTo>
                    <a:pt x="-268" y="2536"/>
                    <a:pt x="-268" y="3533"/>
                    <a:pt x="1382" y="4946"/>
                  </a:cubicBezTo>
                  <a:cubicBezTo>
                    <a:pt x="3032" y="6358"/>
                    <a:pt x="6332" y="8186"/>
                    <a:pt x="9332" y="9764"/>
                  </a:cubicBezTo>
                  <a:cubicBezTo>
                    <a:pt x="12332" y="11343"/>
                    <a:pt x="15032" y="12672"/>
                    <a:pt x="16682" y="13752"/>
                  </a:cubicBezTo>
                  <a:cubicBezTo>
                    <a:pt x="18332" y="14832"/>
                    <a:pt x="18932" y="15663"/>
                    <a:pt x="19082" y="16576"/>
                  </a:cubicBezTo>
                  <a:cubicBezTo>
                    <a:pt x="19232" y="17490"/>
                    <a:pt x="18932" y="18487"/>
                    <a:pt x="17882" y="19152"/>
                  </a:cubicBezTo>
                  <a:cubicBezTo>
                    <a:pt x="16832" y="19816"/>
                    <a:pt x="15032" y="20149"/>
                    <a:pt x="13382" y="20481"/>
                  </a:cubicBezTo>
                  <a:cubicBezTo>
                    <a:pt x="11732" y="20813"/>
                    <a:pt x="10232" y="21146"/>
                    <a:pt x="8582" y="21312"/>
                  </a:cubicBezTo>
                  <a:cubicBezTo>
                    <a:pt x="6932" y="21478"/>
                    <a:pt x="5132" y="21478"/>
                    <a:pt x="4682" y="21063"/>
                  </a:cubicBezTo>
                  <a:cubicBezTo>
                    <a:pt x="4232" y="20647"/>
                    <a:pt x="5132" y="19816"/>
                    <a:pt x="6032" y="18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5010149" y="4367636"/>
              <a:ext cx="114826" cy="20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85" fill="norm" stroke="1" extrusionOk="0">
                  <a:moveTo>
                    <a:pt x="21207" y="5037"/>
                  </a:moveTo>
                  <a:cubicBezTo>
                    <a:pt x="18065" y="3478"/>
                    <a:pt x="14924" y="1919"/>
                    <a:pt x="12371" y="1028"/>
                  </a:cubicBezTo>
                  <a:cubicBezTo>
                    <a:pt x="9818" y="138"/>
                    <a:pt x="7855" y="-85"/>
                    <a:pt x="5891" y="26"/>
                  </a:cubicBezTo>
                  <a:cubicBezTo>
                    <a:pt x="3927" y="138"/>
                    <a:pt x="1964" y="583"/>
                    <a:pt x="2553" y="2364"/>
                  </a:cubicBezTo>
                  <a:cubicBezTo>
                    <a:pt x="3142" y="4146"/>
                    <a:pt x="6284" y="7263"/>
                    <a:pt x="9622" y="9824"/>
                  </a:cubicBezTo>
                  <a:cubicBezTo>
                    <a:pt x="12960" y="12385"/>
                    <a:pt x="16495" y="14389"/>
                    <a:pt x="18655" y="15948"/>
                  </a:cubicBezTo>
                  <a:cubicBezTo>
                    <a:pt x="20815" y="17507"/>
                    <a:pt x="21600" y="18620"/>
                    <a:pt x="21207" y="19511"/>
                  </a:cubicBezTo>
                  <a:cubicBezTo>
                    <a:pt x="20815" y="20402"/>
                    <a:pt x="19244" y="21070"/>
                    <a:pt x="15513" y="21292"/>
                  </a:cubicBezTo>
                  <a:cubicBezTo>
                    <a:pt x="11782" y="21515"/>
                    <a:pt x="5891" y="21292"/>
                    <a:pt x="0" y="21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5266800" y="4325136"/>
              <a:ext cx="175150" cy="22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226" fill="norm" stroke="1" extrusionOk="0">
                  <a:moveTo>
                    <a:pt x="18192" y="6083"/>
                  </a:moveTo>
                  <a:cubicBezTo>
                    <a:pt x="18707" y="5092"/>
                    <a:pt x="19221" y="4102"/>
                    <a:pt x="19607" y="3012"/>
                  </a:cubicBezTo>
                  <a:cubicBezTo>
                    <a:pt x="19992" y="1922"/>
                    <a:pt x="20249" y="733"/>
                    <a:pt x="19735" y="237"/>
                  </a:cubicBezTo>
                  <a:cubicBezTo>
                    <a:pt x="19221" y="-258"/>
                    <a:pt x="17935" y="-60"/>
                    <a:pt x="15235" y="1625"/>
                  </a:cubicBezTo>
                  <a:cubicBezTo>
                    <a:pt x="12535" y="3309"/>
                    <a:pt x="8421" y="6480"/>
                    <a:pt x="5592" y="9155"/>
                  </a:cubicBezTo>
                  <a:cubicBezTo>
                    <a:pt x="2764" y="11830"/>
                    <a:pt x="1221" y="14010"/>
                    <a:pt x="449" y="15694"/>
                  </a:cubicBezTo>
                  <a:cubicBezTo>
                    <a:pt x="-322" y="17379"/>
                    <a:pt x="-322" y="18568"/>
                    <a:pt x="2249" y="19459"/>
                  </a:cubicBezTo>
                  <a:cubicBezTo>
                    <a:pt x="4821" y="20351"/>
                    <a:pt x="9964" y="20946"/>
                    <a:pt x="13564" y="21144"/>
                  </a:cubicBezTo>
                  <a:cubicBezTo>
                    <a:pt x="17164" y="21342"/>
                    <a:pt x="19221" y="21144"/>
                    <a:pt x="21278" y="20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5283200" y="4479012"/>
              <a:ext cx="139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0" y="5915292"/>
              <a:ext cx="135067" cy="29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515" fill="norm" stroke="1" extrusionOk="0">
                  <a:moveTo>
                    <a:pt x="3988" y="1753"/>
                  </a:moveTo>
                  <a:cubicBezTo>
                    <a:pt x="4985" y="1141"/>
                    <a:pt x="5982" y="528"/>
                    <a:pt x="8474" y="221"/>
                  </a:cubicBezTo>
                  <a:cubicBezTo>
                    <a:pt x="10966" y="-85"/>
                    <a:pt x="14954" y="-85"/>
                    <a:pt x="17612" y="298"/>
                  </a:cubicBezTo>
                  <a:cubicBezTo>
                    <a:pt x="20271" y="681"/>
                    <a:pt x="21600" y="1447"/>
                    <a:pt x="21102" y="2902"/>
                  </a:cubicBezTo>
                  <a:cubicBezTo>
                    <a:pt x="20603" y="4358"/>
                    <a:pt x="18277" y="6502"/>
                    <a:pt x="16283" y="7804"/>
                  </a:cubicBezTo>
                  <a:cubicBezTo>
                    <a:pt x="14289" y="9106"/>
                    <a:pt x="12628" y="9566"/>
                    <a:pt x="10966" y="9719"/>
                  </a:cubicBezTo>
                  <a:cubicBezTo>
                    <a:pt x="9305" y="9872"/>
                    <a:pt x="7643" y="9719"/>
                    <a:pt x="7809" y="9566"/>
                  </a:cubicBezTo>
                  <a:cubicBezTo>
                    <a:pt x="7975" y="9413"/>
                    <a:pt x="9969" y="9260"/>
                    <a:pt x="11797" y="9413"/>
                  </a:cubicBezTo>
                  <a:cubicBezTo>
                    <a:pt x="13625" y="9566"/>
                    <a:pt x="15286" y="10026"/>
                    <a:pt x="16283" y="10638"/>
                  </a:cubicBezTo>
                  <a:cubicBezTo>
                    <a:pt x="17280" y="11251"/>
                    <a:pt x="17612" y="12017"/>
                    <a:pt x="17280" y="13166"/>
                  </a:cubicBezTo>
                  <a:cubicBezTo>
                    <a:pt x="16948" y="14315"/>
                    <a:pt x="15951" y="15847"/>
                    <a:pt x="12960" y="17302"/>
                  </a:cubicBezTo>
                  <a:cubicBezTo>
                    <a:pt x="9969" y="18758"/>
                    <a:pt x="4985" y="20136"/>
                    <a:pt x="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46050" y="6149062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490017" y="5867546"/>
              <a:ext cx="303733" cy="308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31" fill="norm" stroke="1" extrusionOk="0">
                  <a:moveTo>
                    <a:pt x="4874" y="8581"/>
                  </a:moveTo>
                  <a:cubicBezTo>
                    <a:pt x="3824" y="11688"/>
                    <a:pt x="2774" y="14795"/>
                    <a:pt x="2099" y="16718"/>
                  </a:cubicBezTo>
                  <a:cubicBezTo>
                    <a:pt x="1424" y="18641"/>
                    <a:pt x="1124" y="19381"/>
                    <a:pt x="824" y="20121"/>
                  </a:cubicBezTo>
                  <a:cubicBezTo>
                    <a:pt x="524" y="20860"/>
                    <a:pt x="224" y="21600"/>
                    <a:pt x="74" y="21526"/>
                  </a:cubicBezTo>
                  <a:cubicBezTo>
                    <a:pt x="-76" y="21452"/>
                    <a:pt x="-76" y="20564"/>
                    <a:pt x="824" y="17901"/>
                  </a:cubicBezTo>
                  <a:cubicBezTo>
                    <a:pt x="1724" y="15238"/>
                    <a:pt x="3524" y="10800"/>
                    <a:pt x="4799" y="7767"/>
                  </a:cubicBezTo>
                  <a:cubicBezTo>
                    <a:pt x="6074" y="4734"/>
                    <a:pt x="6824" y="3107"/>
                    <a:pt x="7574" y="1923"/>
                  </a:cubicBezTo>
                  <a:cubicBezTo>
                    <a:pt x="8324" y="740"/>
                    <a:pt x="9074" y="0"/>
                    <a:pt x="9449" y="0"/>
                  </a:cubicBezTo>
                  <a:cubicBezTo>
                    <a:pt x="9824" y="0"/>
                    <a:pt x="9824" y="740"/>
                    <a:pt x="9824" y="3181"/>
                  </a:cubicBezTo>
                  <a:cubicBezTo>
                    <a:pt x="9824" y="5622"/>
                    <a:pt x="9824" y="9764"/>
                    <a:pt x="9824" y="12205"/>
                  </a:cubicBezTo>
                  <a:cubicBezTo>
                    <a:pt x="9824" y="14647"/>
                    <a:pt x="9824" y="15386"/>
                    <a:pt x="10049" y="15460"/>
                  </a:cubicBezTo>
                  <a:cubicBezTo>
                    <a:pt x="10274" y="15534"/>
                    <a:pt x="10724" y="14942"/>
                    <a:pt x="11924" y="13093"/>
                  </a:cubicBezTo>
                  <a:cubicBezTo>
                    <a:pt x="13124" y="11244"/>
                    <a:pt x="15074" y="8137"/>
                    <a:pt x="16349" y="6288"/>
                  </a:cubicBezTo>
                  <a:cubicBezTo>
                    <a:pt x="17624" y="4438"/>
                    <a:pt x="18224" y="3847"/>
                    <a:pt x="18524" y="3921"/>
                  </a:cubicBezTo>
                  <a:cubicBezTo>
                    <a:pt x="18824" y="3995"/>
                    <a:pt x="18824" y="4734"/>
                    <a:pt x="18824" y="7101"/>
                  </a:cubicBezTo>
                  <a:cubicBezTo>
                    <a:pt x="18824" y="9468"/>
                    <a:pt x="18824" y="13463"/>
                    <a:pt x="18899" y="15830"/>
                  </a:cubicBezTo>
                  <a:cubicBezTo>
                    <a:pt x="18974" y="18197"/>
                    <a:pt x="19124" y="18937"/>
                    <a:pt x="19574" y="19307"/>
                  </a:cubicBezTo>
                  <a:cubicBezTo>
                    <a:pt x="20024" y="19677"/>
                    <a:pt x="20774" y="19677"/>
                    <a:pt x="21524" y="19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849684" y="5877740"/>
              <a:ext cx="163397" cy="29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03" fill="norm" stroke="1" extrusionOk="0">
                  <a:moveTo>
                    <a:pt x="10959" y="6309"/>
                  </a:moveTo>
                  <a:cubicBezTo>
                    <a:pt x="8467" y="9373"/>
                    <a:pt x="5974" y="12437"/>
                    <a:pt x="4451" y="14581"/>
                  </a:cubicBezTo>
                  <a:cubicBezTo>
                    <a:pt x="2928" y="16726"/>
                    <a:pt x="2374" y="17952"/>
                    <a:pt x="1682" y="19101"/>
                  </a:cubicBezTo>
                  <a:cubicBezTo>
                    <a:pt x="990" y="20249"/>
                    <a:pt x="159" y="21322"/>
                    <a:pt x="20" y="21398"/>
                  </a:cubicBezTo>
                  <a:cubicBezTo>
                    <a:pt x="-118" y="21475"/>
                    <a:pt x="436" y="20556"/>
                    <a:pt x="1959" y="18105"/>
                  </a:cubicBezTo>
                  <a:cubicBezTo>
                    <a:pt x="3482" y="15654"/>
                    <a:pt x="5974" y="11671"/>
                    <a:pt x="8467" y="8530"/>
                  </a:cubicBezTo>
                  <a:cubicBezTo>
                    <a:pt x="10959" y="5390"/>
                    <a:pt x="13451" y="3092"/>
                    <a:pt x="15528" y="1713"/>
                  </a:cubicBezTo>
                  <a:cubicBezTo>
                    <a:pt x="17605" y="335"/>
                    <a:pt x="19267" y="-125"/>
                    <a:pt x="20236" y="28"/>
                  </a:cubicBezTo>
                  <a:cubicBezTo>
                    <a:pt x="21205" y="181"/>
                    <a:pt x="21482" y="947"/>
                    <a:pt x="21344" y="3705"/>
                  </a:cubicBezTo>
                  <a:cubicBezTo>
                    <a:pt x="21205" y="6462"/>
                    <a:pt x="20651" y="11211"/>
                    <a:pt x="20236" y="14198"/>
                  </a:cubicBezTo>
                  <a:cubicBezTo>
                    <a:pt x="19820" y="17186"/>
                    <a:pt x="19544" y="18411"/>
                    <a:pt x="19267" y="19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925359" y="6034762"/>
              <a:ext cx="13509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2267" y="21600"/>
                  </a:moveTo>
                  <a:cubicBezTo>
                    <a:pt x="938" y="17600"/>
                    <a:pt x="-391" y="13600"/>
                    <a:pt x="107" y="11200"/>
                  </a:cubicBezTo>
                  <a:cubicBezTo>
                    <a:pt x="606" y="8800"/>
                    <a:pt x="2932" y="8000"/>
                    <a:pt x="6754" y="6400"/>
                  </a:cubicBezTo>
                  <a:cubicBezTo>
                    <a:pt x="10575" y="4800"/>
                    <a:pt x="15892" y="2400"/>
                    <a:pt x="212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1130300" y="5838453"/>
              <a:ext cx="146533" cy="33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135" fill="norm" stroke="1" extrusionOk="0">
                  <a:moveTo>
                    <a:pt x="2738" y="8766"/>
                  </a:moveTo>
                  <a:cubicBezTo>
                    <a:pt x="1825" y="11832"/>
                    <a:pt x="913" y="14899"/>
                    <a:pt x="456" y="16766"/>
                  </a:cubicBezTo>
                  <a:cubicBezTo>
                    <a:pt x="0" y="18632"/>
                    <a:pt x="0" y="19299"/>
                    <a:pt x="0" y="19966"/>
                  </a:cubicBezTo>
                  <a:cubicBezTo>
                    <a:pt x="0" y="20632"/>
                    <a:pt x="0" y="21299"/>
                    <a:pt x="0" y="21099"/>
                  </a:cubicBezTo>
                  <a:cubicBezTo>
                    <a:pt x="0" y="20899"/>
                    <a:pt x="0" y="19832"/>
                    <a:pt x="456" y="16766"/>
                  </a:cubicBezTo>
                  <a:cubicBezTo>
                    <a:pt x="913" y="13699"/>
                    <a:pt x="1825" y="8632"/>
                    <a:pt x="3346" y="5366"/>
                  </a:cubicBezTo>
                  <a:cubicBezTo>
                    <a:pt x="4868" y="2099"/>
                    <a:pt x="6997" y="632"/>
                    <a:pt x="10039" y="166"/>
                  </a:cubicBezTo>
                  <a:cubicBezTo>
                    <a:pt x="13082" y="-301"/>
                    <a:pt x="17037" y="232"/>
                    <a:pt x="19166" y="1566"/>
                  </a:cubicBezTo>
                  <a:cubicBezTo>
                    <a:pt x="21296" y="2899"/>
                    <a:pt x="21600" y="5032"/>
                    <a:pt x="20231" y="6566"/>
                  </a:cubicBezTo>
                  <a:cubicBezTo>
                    <a:pt x="18862" y="8099"/>
                    <a:pt x="15820" y="9032"/>
                    <a:pt x="12473" y="9566"/>
                  </a:cubicBezTo>
                  <a:cubicBezTo>
                    <a:pt x="9127" y="10099"/>
                    <a:pt x="5476" y="10232"/>
                    <a:pt x="1825" y="1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340858" y="5848895"/>
              <a:ext cx="221242" cy="28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24" fill="norm" stroke="1" extrusionOk="0">
                  <a:moveTo>
                    <a:pt x="21502" y="2475"/>
                  </a:moveTo>
                  <a:cubicBezTo>
                    <a:pt x="21296" y="1692"/>
                    <a:pt x="21091" y="910"/>
                    <a:pt x="20473" y="440"/>
                  </a:cubicBezTo>
                  <a:cubicBezTo>
                    <a:pt x="19856" y="-29"/>
                    <a:pt x="18828" y="-186"/>
                    <a:pt x="16771" y="284"/>
                  </a:cubicBezTo>
                  <a:cubicBezTo>
                    <a:pt x="14713" y="753"/>
                    <a:pt x="11628" y="1849"/>
                    <a:pt x="8953" y="3962"/>
                  </a:cubicBezTo>
                  <a:cubicBezTo>
                    <a:pt x="6279" y="6075"/>
                    <a:pt x="4016" y="9205"/>
                    <a:pt x="2576" y="11710"/>
                  </a:cubicBezTo>
                  <a:cubicBezTo>
                    <a:pt x="1136" y="14214"/>
                    <a:pt x="519" y="16092"/>
                    <a:pt x="211" y="17501"/>
                  </a:cubicBezTo>
                  <a:cubicBezTo>
                    <a:pt x="-98" y="18910"/>
                    <a:pt x="-98" y="19849"/>
                    <a:pt x="416" y="20475"/>
                  </a:cubicBezTo>
                  <a:cubicBezTo>
                    <a:pt x="931" y="21101"/>
                    <a:pt x="1959" y="21414"/>
                    <a:pt x="4942" y="21101"/>
                  </a:cubicBezTo>
                  <a:cubicBezTo>
                    <a:pt x="7925" y="20788"/>
                    <a:pt x="12862" y="19849"/>
                    <a:pt x="17799" y="18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1346200" y="5990312"/>
              <a:ext cx="1905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2508250" y="6110962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0"/>
                    <a:pt x="6171" y="0"/>
                    <a:pt x="9771" y="3600"/>
                  </a:cubicBezTo>
                  <a:cubicBezTo>
                    <a:pt x="13371" y="7200"/>
                    <a:pt x="17486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2457450" y="6257012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7200"/>
                    <a:pt x="10473" y="14400"/>
                    <a:pt x="14073" y="18000"/>
                  </a:cubicBezTo>
                  <a:cubicBezTo>
                    <a:pt x="17673" y="21600"/>
                    <a:pt x="19636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3506646" y="5755362"/>
              <a:ext cx="297004" cy="3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50" fill="norm" stroke="1" extrusionOk="0">
                  <a:moveTo>
                    <a:pt x="21495" y="0"/>
                  </a:moveTo>
                  <a:cubicBezTo>
                    <a:pt x="18431" y="957"/>
                    <a:pt x="15367" y="1914"/>
                    <a:pt x="12533" y="3008"/>
                  </a:cubicBezTo>
                  <a:cubicBezTo>
                    <a:pt x="9699" y="4101"/>
                    <a:pt x="7095" y="5332"/>
                    <a:pt x="5486" y="6220"/>
                  </a:cubicBezTo>
                  <a:cubicBezTo>
                    <a:pt x="3878" y="7109"/>
                    <a:pt x="3265" y="7656"/>
                    <a:pt x="3112" y="8271"/>
                  </a:cubicBezTo>
                  <a:cubicBezTo>
                    <a:pt x="2959" y="8886"/>
                    <a:pt x="3265" y="9570"/>
                    <a:pt x="3801" y="9911"/>
                  </a:cubicBezTo>
                  <a:cubicBezTo>
                    <a:pt x="4338" y="10253"/>
                    <a:pt x="5104" y="10253"/>
                    <a:pt x="6099" y="10322"/>
                  </a:cubicBezTo>
                  <a:cubicBezTo>
                    <a:pt x="7095" y="10390"/>
                    <a:pt x="8321" y="10527"/>
                    <a:pt x="9316" y="10663"/>
                  </a:cubicBezTo>
                  <a:cubicBezTo>
                    <a:pt x="10312" y="10800"/>
                    <a:pt x="11078" y="10937"/>
                    <a:pt x="11155" y="11278"/>
                  </a:cubicBezTo>
                  <a:cubicBezTo>
                    <a:pt x="11231" y="11620"/>
                    <a:pt x="10618" y="12167"/>
                    <a:pt x="9086" y="13056"/>
                  </a:cubicBezTo>
                  <a:cubicBezTo>
                    <a:pt x="7555" y="13944"/>
                    <a:pt x="5104" y="15175"/>
                    <a:pt x="3418" y="16200"/>
                  </a:cubicBezTo>
                  <a:cubicBezTo>
                    <a:pt x="1733" y="17225"/>
                    <a:pt x="814" y="18046"/>
                    <a:pt x="355" y="18797"/>
                  </a:cubicBezTo>
                  <a:cubicBezTo>
                    <a:pt x="-105" y="19549"/>
                    <a:pt x="-105" y="20233"/>
                    <a:pt x="278" y="20711"/>
                  </a:cubicBezTo>
                  <a:cubicBezTo>
                    <a:pt x="661" y="21190"/>
                    <a:pt x="1427" y="21463"/>
                    <a:pt x="3418" y="21532"/>
                  </a:cubicBezTo>
                  <a:cubicBezTo>
                    <a:pt x="5410" y="21600"/>
                    <a:pt x="8627" y="21463"/>
                    <a:pt x="11078" y="21395"/>
                  </a:cubicBezTo>
                  <a:cubicBezTo>
                    <a:pt x="13529" y="21327"/>
                    <a:pt x="15214" y="21327"/>
                    <a:pt x="16899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3492500" y="6212562"/>
              <a:ext cx="846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600"/>
                    <a:pt x="21600" y="7200"/>
                    <a:pt x="21600" y="10800"/>
                  </a:cubicBezTo>
                  <a:cubicBezTo>
                    <a:pt x="21600" y="14400"/>
                    <a:pt x="108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3492500" y="6174462"/>
              <a:ext cx="571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3562350" y="6206212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3536949" y="6244312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3708400" y="6206212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3562349" y="5572669"/>
              <a:ext cx="147780" cy="11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937" fill="norm" stroke="1" extrusionOk="0">
                  <a:moveTo>
                    <a:pt x="0" y="10333"/>
                  </a:moveTo>
                  <a:cubicBezTo>
                    <a:pt x="608" y="13082"/>
                    <a:pt x="1217" y="15832"/>
                    <a:pt x="2434" y="14261"/>
                  </a:cubicBezTo>
                  <a:cubicBezTo>
                    <a:pt x="3651" y="12690"/>
                    <a:pt x="5476" y="6799"/>
                    <a:pt x="7149" y="3461"/>
                  </a:cubicBezTo>
                  <a:cubicBezTo>
                    <a:pt x="8823" y="122"/>
                    <a:pt x="10344" y="-663"/>
                    <a:pt x="12777" y="515"/>
                  </a:cubicBezTo>
                  <a:cubicBezTo>
                    <a:pt x="15211" y="1693"/>
                    <a:pt x="18558" y="4835"/>
                    <a:pt x="20079" y="8566"/>
                  </a:cubicBezTo>
                  <a:cubicBezTo>
                    <a:pt x="21600" y="12297"/>
                    <a:pt x="21296" y="16617"/>
                    <a:pt x="20992" y="2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4224484" y="5544589"/>
              <a:ext cx="188766" cy="6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41" fill="norm" stroke="1" extrusionOk="0">
                  <a:moveTo>
                    <a:pt x="21403" y="258"/>
                  </a:moveTo>
                  <a:cubicBezTo>
                    <a:pt x="20203" y="113"/>
                    <a:pt x="19003" y="-31"/>
                    <a:pt x="17803" y="5"/>
                  </a:cubicBezTo>
                  <a:cubicBezTo>
                    <a:pt x="16603" y="41"/>
                    <a:pt x="15403" y="258"/>
                    <a:pt x="12883" y="1197"/>
                  </a:cubicBezTo>
                  <a:cubicBezTo>
                    <a:pt x="10363" y="2136"/>
                    <a:pt x="6523" y="3798"/>
                    <a:pt x="4003" y="5929"/>
                  </a:cubicBezTo>
                  <a:cubicBezTo>
                    <a:pt x="1483" y="8060"/>
                    <a:pt x="283" y="10661"/>
                    <a:pt x="43" y="12972"/>
                  </a:cubicBezTo>
                  <a:cubicBezTo>
                    <a:pt x="-197" y="15284"/>
                    <a:pt x="523" y="17307"/>
                    <a:pt x="3163" y="18715"/>
                  </a:cubicBezTo>
                  <a:cubicBezTo>
                    <a:pt x="5803" y="20124"/>
                    <a:pt x="10363" y="20919"/>
                    <a:pt x="13243" y="21244"/>
                  </a:cubicBezTo>
                  <a:cubicBezTo>
                    <a:pt x="16123" y="21569"/>
                    <a:pt x="17323" y="21425"/>
                    <a:pt x="18523" y="21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4679949" y="5514062"/>
              <a:ext cx="25401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0"/>
                  </a:moveTo>
                  <a:cubicBezTo>
                    <a:pt x="5400" y="6171"/>
                    <a:pt x="10800" y="12343"/>
                    <a:pt x="12600" y="15980"/>
                  </a:cubicBezTo>
                  <a:cubicBezTo>
                    <a:pt x="14400" y="19616"/>
                    <a:pt x="12600" y="20718"/>
                    <a:pt x="13500" y="21159"/>
                  </a:cubicBezTo>
                  <a:cubicBezTo>
                    <a:pt x="14400" y="21600"/>
                    <a:pt x="18000" y="21380"/>
                    <a:pt x="21600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4781025" y="5474021"/>
              <a:ext cx="178325" cy="19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11" fill="norm" stroke="1" extrusionOk="0">
                  <a:moveTo>
                    <a:pt x="21409" y="3657"/>
                  </a:moveTo>
                  <a:cubicBezTo>
                    <a:pt x="21409" y="2508"/>
                    <a:pt x="21409" y="1360"/>
                    <a:pt x="20774" y="670"/>
                  </a:cubicBezTo>
                  <a:cubicBezTo>
                    <a:pt x="20138" y="-19"/>
                    <a:pt x="18868" y="-249"/>
                    <a:pt x="16454" y="325"/>
                  </a:cubicBezTo>
                  <a:cubicBezTo>
                    <a:pt x="14040" y="900"/>
                    <a:pt x="10482" y="2279"/>
                    <a:pt x="8322" y="3428"/>
                  </a:cubicBezTo>
                  <a:cubicBezTo>
                    <a:pt x="6162" y="4577"/>
                    <a:pt x="5400" y="5496"/>
                    <a:pt x="5400" y="6415"/>
                  </a:cubicBezTo>
                  <a:cubicBezTo>
                    <a:pt x="5400" y="7334"/>
                    <a:pt x="6162" y="8253"/>
                    <a:pt x="7178" y="8828"/>
                  </a:cubicBezTo>
                  <a:cubicBezTo>
                    <a:pt x="8195" y="9402"/>
                    <a:pt x="9465" y="9632"/>
                    <a:pt x="9593" y="10091"/>
                  </a:cubicBezTo>
                  <a:cubicBezTo>
                    <a:pt x="9720" y="10551"/>
                    <a:pt x="8703" y="11240"/>
                    <a:pt x="7051" y="12274"/>
                  </a:cubicBezTo>
                  <a:cubicBezTo>
                    <a:pt x="5400" y="13308"/>
                    <a:pt x="3113" y="14687"/>
                    <a:pt x="1715" y="15951"/>
                  </a:cubicBezTo>
                  <a:cubicBezTo>
                    <a:pt x="317" y="17215"/>
                    <a:pt x="-191" y="18364"/>
                    <a:pt x="63" y="19283"/>
                  </a:cubicBezTo>
                  <a:cubicBezTo>
                    <a:pt x="317" y="20202"/>
                    <a:pt x="1334" y="20891"/>
                    <a:pt x="3621" y="21121"/>
                  </a:cubicBezTo>
                  <a:cubicBezTo>
                    <a:pt x="5908" y="21351"/>
                    <a:pt x="9465" y="21121"/>
                    <a:pt x="12007" y="20662"/>
                  </a:cubicBezTo>
                  <a:cubicBezTo>
                    <a:pt x="14548" y="20202"/>
                    <a:pt x="16073" y="19513"/>
                    <a:pt x="17597" y="18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5029199" y="5666462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035550" y="5583912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5187950" y="5444212"/>
              <a:ext cx="254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116"/>
                    <a:pt x="10800" y="10232"/>
                    <a:pt x="14400" y="13832"/>
                  </a:cubicBezTo>
                  <a:cubicBezTo>
                    <a:pt x="18000" y="17432"/>
                    <a:pt x="19800" y="1951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4893480" y="5245775"/>
              <a:ext cx="128865" cy="140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053" fill="norm" stroke="1" extrusionOk="0">
                  <a:moveTo>
                    <a:pt x="4570" y="6909"/>
                  </a:moveTo>
                  <a:cubicBezTo>
                    <a:pt x="4222" y="10085"/>
                    <a:pt x="3874" y="13262"/>
                    <a:pt x="3003" y="15962"/>
                  </a:cubicBezTo>
                  <a:cubicBezTo>
                    <a:pt x="2132" y="18662"/>
                    <a:pt x="738" y="20885"/>
                    <a:pt x="216" y="21044"/>
                  </a:cubicBezTo>
                  <a:cubicBezTo>
                    <a:pt x="-307" y="21203"/>
                    <a:pt x="41" y="19297"/>
                    <a:pt x="2132" y="15962"/>
                  </a:cubicBezTo>
                  <a:cubicBezTo>
                    <a:pt x="4222" y="12627"/>
                    <a:pt x="8054" y="7862"/>
                    <a:pt x="10667" y="5003"/>
                  </a:cubicBezTo>
                  <a:cubicBezTo>
                    <a:pt x="13280" y="2144"/>
                    <a:pt x="14674" y="1191"/>
                    <a:pt x="16241" y="556"/>
                  </a:cubicBezTo>
                  <a:cubicBezTo>
                    <a:pt x="17809" y="-79"/>
                    <a:pt x="19551" y="-397"/>
                    <a:pt x="20422" y="874"/>
                  </a:cubicBezTo>
                  <a:cubicBezTo>
                    <a:pt x="21293" y="2144"/>
                    <a:pt x="21293" y="5003"/>
                    <a:pt x="21119" y="8021"/>
                  </a:cubicBezTo>
                  <a:cubicBezTo>
                    <a:pt x="20945" y="11038"/>
                    <a:pt x="20596" y="14215"/>
                    <a:pt x="20248" y="17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4629149" y="5812512"/>
              <a:ext cx="501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3" y="18514"/>
                    <a:pt x="6927" y="15429"/>
                    <a:pt x="10208" y="12857"/>
                  </a:cubicBezTo>
                  <a:cubicBezTo>
                    <a:pt x="13489" y="10286"/>
                    <a:pt x="16587" y="8229"/>
                    <a:pt x="18456" y="6171"/>
                  </a:cubicBezTo>
                  <a:cubicBezTo>
                    <a:pt x="20324" y="4114"/>
                    <a:pt x="20962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4762499" y="5920462"/>
              <a:ext cx="152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2880"/>
                    <a:pt x="8400" y="5760"/>
                    <a:pt x="12000" y="9360"/>
                  </a:cubicBezTo>
                  <a:cubicBezTo>
                    <a:pt x="15600" y="12960"/>
                    <a:pt x="1860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4892902" y="5945862"/>
              <a:ext cx="60099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21147" y="0"/>
                  </a:moveTo>
                  <a:cubicBezTo>
                    <a:pt x="16678" y="3789"/>
                    <a:pt x="12209" y="7579"/>
                    <a:pt x="8857" y="10516"/>
                  </a:cubicBezTo>
                  <a:cubicBezTo>
                    <a:pt x="5506" y="13453"/>
                    <a:pt x="3271" y="15537"/>
                    <a:pt x="1781" y="17053"/>
                  </a:cubicBezTo>
                  <a:cubicBezTo>
                    <a:pt x="292" y="18568"/>
                    <a:pt x="-453" y="19516"/>
                    <a:pt x="292" y="20179"/>
                  </a:cubicBezTo>
                  <a:cubicBezTo>
                    <a:pt x="1037" y="20842"/>
                    <a:pt x="3271" y="21221"/>
                    <a:pt x="55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4978400" y="6161762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4986451" y="6028412"/>
              <a:ext cx="26217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8017" y="0"/>
                  </a:moveTo>
                  <a:cubicBezTo>
                    <a:pt x="3389" y="3927"/>
                    <a:pt x="-1240" y="7855"/>
                    <a:pt x="303" y="12273"/>
                  </a:cubicBezTo>
                  <a:cubicBezTo>
                    <a:pt x="1846" y="16691"/>
                    <a:pt x="9560" y="21600"/>
                    <a:pt x="14189" y="21600"/>
                  </a:cubicBezTo>
                  <a:cubicBezTo>
                    <a:pt x="18817" y="21600"/>
                    <a:pt x="20360" y="16691"/>
                    <a:pt x="18046" y="12764"/>
                  </a:cubicBezTo>
                  <a:cubicBezTo>
                    <a:pt x="15731" y="8836"/>
                    <a:pt x="9560" y="5891"/>
                    <a:pt x="3389" y="2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5492750" y="5634712"/>
              <a:ext cx="2159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4500"/>
                    <a:pt x="9318" y="9000"/>
                    <a:pt x="12918" y="12600"/>
                  </a:cubicBezTo>
                  <a:cubicBezTo>
                    <a:pt x="16518" y="16200"/>
                    <a:pt x="19059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5588000" y="5609312"/>
              <a:ext cx="825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1858"/>
                    <a:pt x="13846" y="3716"/>
                    <a:pt x="10246" y="7084"/>
                  </a:cubicBezTo>
                  <a:cubicBezTo>
                    <a:pt x="6646" y="10452"/>
                    <a:pt x="3323" y="15329"/>
                    <a:pt x="1662" y="18000"/>
                  </a:cubicBezTo>
                  <a:cubicBezTo>
                    <a:pt x="0" y="20671"/>
                    <a:pt x="0" y="211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5816600" y="5552162"/>
              <a:ext cx="254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5914765" y="5568768"/>
              <a:ext cx="96870" cy="143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0919" fill="norm" stroke="1" extrusionOk="0">
                  <a:moveTo>
                    <a:pt x="14533" y="356"/>
                  </a:moveTo>
                  <a:cubicBezTo>
                    <a:pt x="12236" y="48"/>
                    <a:pt x="9938" y="-261"/>
                    <a:pt x="7870" y="356"/>
                  </a:cubicBezTo>
                  <a:cubicBezTo>
                    <a:pt x="5801" y="973"/>
                    <a:pt x="3963" y="2516"/>
                    <a:pt x="2584" y="5293"/>
                  </a:cubicBezTo>
                  <a:cubicBezTo>
                    <a:pt x="1206" y="8070"/>
                    <a:pt x="287" y="12082"/>
                    <a:pt x="57" y="14859"/>
                  </a:cubicBezTo>
                  <a:cubicBezTo>
                    <a:pt x="-173" y="17636"/>
                    <a:pt x="287" y="19179"/>
                    <a:pt x="1665" y="20105"/>
                  </a:cubicBezTo>
                  <a:cubicBezTo>
                    <a:pt x="3044" y="21030"/>
                    <a:pt x="5342" y="21339"/>
                    <a:pt x="8789" y="20105"/>
                  </a:cubicBezTo>
                  <a:cubicBezTo>
                    <a:pt x="12236" y="18870"/>
                    <a:pt x="16831" y="16093"/>
                    <a:pt x="19129" y="13779"/>
                  </a:cubicBezTo>
                  <a:cubicBezTo>
                    <a:pt x="21427" y="11465"/>
                    <a:pt x="21427" y="9613"/>
                    <a:pt x="20278" y="8379"/>
                  </a:cubicBezTo>
                  <a:cubicBezTo>
                    <a:pt x="19129" y="7145"/>
                    <a:pt x="16831" y="6528"/>
                    <a:pt x="14533" y="5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6060815" y="5583367"/>
              <a:ext cx="104998" cy="11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0951" fill="norm" stroke="1" extrusionOk="0">
                  <a:moveTo>
                    <a:pt x="10852" y="3703"/>
                  </a:moveTo>
                  <a:cubicBezTo>
                    <a:pt x="9581" y="2103"/>
                    <a:pt x="8311" y="503"/>
                    <a:pt x="6616" y="103"/>
                  </a:cubicBezTo>
                  <a:cubicBezTo>
                    <a:pt x="4922" y="-297"/>
                    <a:pt x="2805" y="503"/>
                    <a:pt x="1534" y="1903"/>
                  </a:cubicBezTo>
                  <a:cubicBezTo>
                    <a:pt x="264" y="3303"/>
                    <a:pt x="-160" y="5303"/>
                    <a:pt x="52" y="8503"/>
                  </a:cubicBezTo>
                  <a:cubicBezTo>
                    <a:pt x="264" y="11703"/>
                    <a:pt x="1111" y="16103"/>
                    <a:pt x="2593" y="18503"/>
                  </a:cubicBezTo>
                  <a:cubicBezTo>
                    <a:pt x="4075" y="20903"/>
                    <a:pt x="6193" y="21303"/>
                    <a:pt x="9158" y="20703"/>
                  </a:cubicBezTo>
                  <a:cubicBezTo>
                    <a:pt x="12122" y="20103"/>
                    <a:pt x="15934" y="18503"/>
                    <a:pt x="18264" y="15503"/>
                  </a:cubicBezTo>
                  <a:cubicBezTo>
                    <a:pt x="20593" y="12503"/>
                    <a:pt x="21440" y="8103"/>
                    <a:pt x="20805" y="5103"/>
                  </a:cubicBezTo>
                  <a:cubicBezTo>
                    <a:pt x="20169" y="2103"/>
                    <a:pt x="18052" y="503"/>
                    <a:pt x="16146" y="303"/>
                  </a:cubicBezTo>
                  <a:cubicBezTo>
                    <a:pt x="14240" y="103"/>
                    <a:pt x="12546" y="1303"/>
                    <a:pt x="10852" y="2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6197600" y="5372762"/>
              <a:ext cx="197385" cy="8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0" fill="norm" stroke="1" extrusionOk="0">
                  <a:moveTo>
                    <a:pt x="7583" y="42"/>
                  </a:moveTo>
                  <a:cubicBezTo>
                    <a:pt x="8732" y="-14"/>
                    <a:pt x="9881" y="-70"/>
                    <a:pt x="11260" y="266"/>
                  </a:cubicBezTo>
                  <a:cubicBezTo>
                    <a:pt x="12638" y="602"/>
                    <a:pt x="14247" y="1329"/>
                    <a:pt x="15855" y="2476"/>
                  </a:cubicBezTo>
                  <a:cubicBezTo>
                    <a:pt x="17464" y="3623"/>
                    <a:pt x="19072" y="5190"/>
                    <a:pt x="20106" y="7065"/>
                  </a:cubicBezTo>
                  <a:cubicBezTo>
                    <a:pt x="21140" y="8939"/>
                    <a:pt x="21600" y="11122"/>
                    <a:pt x="21370" y="13052"/>
                  </a:cubicBezTo>
                  <a:cubicBezTo>
                    <a:pt x="21140" y="14983"/>
                    <a:pt x="20221" y="16662"/>
                    <a:pt x="17809" y="18005"/>
                  </a:cubicBezTo>
                  <a:cubicBezTo>
                    <a:pt x="15396" y="19348"/>
                    <a:pt x="11489" y="20355"/>
                    <a:pt x="8272" y="20886"/>
                  </a:cubicBezTo>
                  <a:cubicBezTo>
                    <a:pt x="5055" y="21418"/>
                    <a:pt x="2528" y="21474"/>
                    <a:pt x="0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3346450" y="6403062"/>
              <a:ext cx="275538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0" y="21600"/>
                  </a:moveTo>
                  <a:cubicBezTo>
                    <a:pt x="481" y="20914"/>
                    <a:pt x="961" y="20229"/>
                    <a:pt x="1517" y="19371"/>
                  </a:cubicBezTo>
                  <a:cubicBezTo>
                    <a:pt x="2072" y="18514"/>
                    <a:pt x="2702" y="17486"/>
                    <a:pt x="3307" y="16629"/>
                  </a:cubicBezTo>
                  <a:cubicBezTo>
                    <a:pt x="3912" y="15771"/>
                    <a:pt x="4492" y="15086"/>
                    <a:pt x="5081" y="14400"/>
                  </a:cubicBezTo>
                  <a:cubicBezTo>
                    <a:pt x="5669" y="13714"/>
                    <a:pt x="6266" y="13029"/>
                    <a:pt x="6880" y="12171"/>
                  </a:cubicBezTo>
                  <a:cubicBezTo>
                    <a:pt x="7493" y="11314"/>
                    <a:pt x="8123" y="10286"/>
                    <a:pt x="8761" y="9257"/>
                  </a:cubicBezTo>
                  <a:cubicBezTo>
                    <a:pt x="9399" y="8229"/>
                    <a:pt x="10046" y="7200"/>
                    <a:pt x="10676" y="6343"/>
                  </a:cubicBezTo>
                  <a:cubicBezTo>
                    <a:pt x="11306" y="5486"/>
                    <a:pt x="11919" y="4800"/>
                    <a:pt x="12541" y="4114"/>
                  </a:cubicBezTo>
                  <a:cubicBezTo>
                    <a:pt x="13162" y="3429"/>
                    <a:pt x="13792" y="2743"/>
                    <a:pt x="14447" y="2229"/>
                  </a:cubicBezTo>
                  <a:cubicBezTo>
                    <a:pt x="15102" y="1714"/>
                    <a:pt x="15781" y="1371"/>
                    <a:pt x="16461" y="1029"/>
                  </a:cubicBezTo>
                  <a:cubicBezTo>
                    <a:pt x="17141" y="686"/>
                    <a:pt x="17820" y="343"/>
                    <a:pt x="18483" y="171"/>
                  </a:cubicBezTo>
                  <a:cubicBezTo>
                    <a:pt x="19147" y="0"/>
                    <a:pt x="19793" y="0"/>
                    <a:pt x="20282" y="0"/>
                  </a:cubicBezTo>
                  <a:cubicBezTo>
                    <a:pt x="20771" y="0"/>
                    <a:pt x="21103" y="0"/>
                    <a:pt x="21310" y="0"/>
                  </a:cubicBezTo>
                  <a:cubicBezTo>
                    <a:pt x="21517" y="0"/>
                    <a:pt x="21600" y="0"/>
                    <a:pt x="21575" y="0"/>
                  </a:cubicBezTo>
                  <a:cubicBezTo>
                    <a:pt x="21550" y="0"/>
                    <a:pt x="21418" y="0"/>
                    <a:pt x="21310" y="171"/>
                  </a:cubicBezTo>
                  <a:cubicBezTo>
                    <a:pt x="21202" y="343"/>
                    <a:pt x="21119" y="686"/>
                    <a:pt x="21036" y="1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4788840" y="6562373"/>
              <a:ext cx="272213" cy="21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37" fill="norm" stroke="1" extrusionOk="0">
                  <a:moveTo>
                    <a:pt x="2917" y="4929"/>
                  </a:moveTo>
                  <a:cubicBezTo>
                    <a:pt x="2252" y="9706"/>
                    <a:pt x="1588" y="14483"/>
                    <a:pt x="1089" y="17391"/>
                  </a:cubicBezTo>
                  <a:cubicBezTo>
                    <a:pt x="591" y="20299"/>
                    <a:pt x="258" y="21337"/>
                    <a:pt x="92" y="21337"/>
                  </a:cubicBezTo>
                  <a:cubicBezTo>
                    <a:pt x="-74" y="21337"/>
                    <a:pt x="-74" y="20299"/>
                    <a:pt x="591" y="17910"/>
                  </a:cubicBezTo>
                  <a:cubicBezTo>
                    <a:pt x="1255" y="15522"/>
                    <a:pt x="2584" y="11783"/>
                    <a:pt x="4163" y="8668"/>
                  </a:cubicBezTo>
                  <a:cubicBezTo>
                    <a:pt x="5741" y="5552"/>
                    <a:pt x="7569" y="3060"/>
                    <a:pt x="9397" y="1606"/>
                  </a:cubicBezTo>
                  <a:cubicBezTo>
                    <a:pt x="11224" y="152"/>
                    <a:pt x="13052" y="-263"/>
                    <a:pt x="14714" y="152"/>
                  </a:cubicBezTo>
                  <a:cubicBezTo>
                    <a:pt x="16375" y="568"/>
                    <a:pt x="17871" y="1814"/>
                    <a:pt x="19034" y="3683"/>
                  </a:cubicBezTo>
                  <a:cubicBezTo>
                    <a:pt x="20197" y="5552"/>
                    <a:pt x="21028" y="8045"/>
                    <a:pt x="21277" y="10329"/>
                  </a:cubicBezTo>
                  <a:cubicBezTo>
                    <a:pt x="21526" y="12614"/>
                    <a:pt x="21194" y="14691"/>
                    <a:pt x="21111" y="16249"/>
                  </a:cubicBezTo>
                  <a:cubicBezTo>
                    <a:pt x="21028" y="17806"/>
                    <a:pt x="21194" y="18845"/>
                    <a:pt x="21360" y="19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7124699" y="6117312"/>
              <a:ext cx="1714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7124699" y="6225262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8190277" y="5704562"/>
              <a:ext cx="1056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1" h="21600" fill="norm" stroke="1" extrusionOk="0">
                  <a:moveTo>
                    <a:pt x="12880" y="0"/>
                  </a:moveTo>
                  <a:cubicBezTo>
                    <a:pt x="5680" y="2204"/>
                    <a:pt x="-1520" y="4408"/>
                    <a:pt x="280" y="7641"/>
                  </a:cubicBezTo>
                  <a:cubicBezTo>
                    <a:pt x="2080" y="10873"/>
                    <a:pt x="12880" y="15135"/>
                    <a:pt x="16480" y="17633"/>
                  </a:cubicBezTo>
                  <a:cubicBezTo>
                    <a:pt x="20080" y="20131"/>
                    <a:pt x="16480" y="20865"/>
                    <a:pt x="128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8001000" y="6070746"/>
              <a:ext cx="241300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10800"/>
                    <a:pt x="11368" y="0"/>
                    <a:pt x="14968" y="0"/>
                  </a:cubicBezTo>
                  <a:cubicBezTo>
                    <a:pt x="18568" y="0"/>
                    <a:pt x="20084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039100" y="6191740"/>
              <a:ext cx="190500" cy="20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6073"/>
                  </a:moveTo>
                  <a:cubicBezTo>
                    <a:pt x="480" y="10437"/>
                    <a:pt x="960" y="14801"/>
                    <a:pt x="1080" y="17528"/>
                  </a:cubicBezTo>
                  <a:cubicBezTo>
                    <a:pt x="1200" y="20255"/>
                    <a:pt x="960" y="21346"/>
                    <a:pt x="840" y="21237"/>
                  </a:cubicBezTo>
                  <a:cubicBezTo>
                    <a:pt x="720" y="21128"/>
                    <a:pt x="720" y="19819"/>
                    <a:pt x="1560" y="16546"/>
                  </a:cubicBezTo>
                  <a:cubicBezTo>
                    <a:pt x="2400" y="13273"/>
                    <a:pt x="4080" y="8037"/>
                    <a:pt x="6240" y="4873"/>
                  </a:cubicBezTo>
                  <a:cubicBezTo>
                    <a:pt x="8400" y="1710"/>
                    <a:pt x="11040" y="619"/>
                    <a:pt x="12960" y="182"/>
                  </a:cubicBezTo>
                  <a:cubicBezTo>
                    <a:pt x="14880" y="-254"/>
                    <a:pt x="16080" y="-36"/>
                    <a:pt x="17400" y="2255"/>
                  </a:cubicBezTo>
                  <a:cubicBezTo>
                    <a:pt x="18720" y="4546"/>
                    <a:pt x="20160" y="8910"/>
                    <a:pt x="20880" y="11637"/>
                  </a:cubicBezTo>
                  <a:cubicBezTo>
                    <a:pt x="21600" y="14364"/>
                    <a:pt x="21600" y="15455"/>
                    <a:pt x="21600" y="16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8645439" y="5777340"/>
              <a:ext cx="296493" cy="308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43" fill="norm" stroke="1" extrusionOk="0">
                  <a:moveTo>
                    <a:pt x="19998" y="683"/>
                  </a:moveTo>
                  <a:cubicBezTo>
                    <a:pt x="20764" y="387"/>
                    <a:pt x="21530" y="91"/>
                    <a:pt x="21453" y="17"/>
                  </a:cubicBezTo>
                  <a:cubicBezTo>
                    <a:pt x="21377" y="-57"/>
                    <a:pt x="20458" y="91"/>
                    <a:pt x="18773" y="757"/>
                  </a:cubicBezTo>
                  <a:cubicBezTo>
                    <a:pt x="17087" y="1422"/>
                    <a:pt x="14636" y="2606"/>
                    <a:pt x="13028" y="3420"/>
                  </a:cubicBezTo>
                  <a:cubicBezTo>
                    <a:pt x="11419" y="4233"/>
                    <a:pt x="10653" y="4677"/>
                    <a:pt x="10041" y="5195"/>
                  </a:cubicBezTo>
                  <a:cubicBezTo>
                    <a:pt x="9428" y="5713"/>
                    <a:pt x="8968" y="6305"/>
                    <a:pt x="9045" y="6822"/>
                  </a:cubicBezTo>
                  <a:cubicBezTo>
                    <a:pt x="9121" y="7340"/>
                    <a:pt x="9734" y="7784"/>
                    <a:pt x="10500" y="8154"/>
                  </a:cubicBezTo>
                  <a:cubicBezTo>
                    <a:pt x="11266" y="8524"/>
                    <a:pt x="12185" y="8820"/>
                    <a:pt x="12875" y="9264"/>
                  </a:cubicBezTo>
                  <a:cubicBezTo>
                    <a:pt x="13564" y="9707"/>
                    <a:pt x="14024" y="10299"/>
                    <a:pt x="13870" y="10817"/>
                  </a:cubicBezTo>
                  <a:cubicBezTo>
                    <a:pt x="13717" y="11335"/>
                    <a:pt x="12951" y="11779"/>
                    <a:pt x="10807" y="12814"/>
                  </a:cubicBezTo>
                  <a:cubicBezTo>
                    <a:pt x="8662" y="13850"/>
                    <a:pt x="5139" y="15477"/>
                    <a:pt x="2994" y="16661"/>
                  </a:cubicBezTo>
                  <a:cubicBezTo>
                    <a:pt x="849" y="17844"/>
                    <a:pt x="83" y="18584"/>
                    <a:pt x="7" y="19176"/>
                  </a:cubicBezTo>
                  <a:cubicBezTo>
                    <a:pt x="-70" y="19768"/>
                    <a:pt x="543" y="20211"/>
                    <a:pt x="2994" y="20433"/>
                  </a:cubicBezTo>
                  <a:cubicBezTo>
                    <a:pt x="5445" y="20655"/>
                    <a:pt x="9734" y="20655"/>
                    <a:pt x="12721" y="20803"/>
                  </a:cubicBezTo>
                  <a:cubicBezTo>
                    <a:pt x="15709" y="20951"/>
                    <a:pt x="17394" y="21247"/>
                    <a:pt x="19079" y="2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8712200" y="6218912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8712200" y="6154189"/>
              <a:ext cx="635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880" y="11040"/>
                    <a:pt x="5760" y="1783"/>
                    <a:pt x="9360" y="240"/>
                  </a:cubicBezTo>
                  <a:cubicBezTo>
                    <a:pt x="12960" y="-1303"/>
                    <a:pt x="1728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8775699" y="6187162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8737600" y="6225262"/>
              <a:ext cx="127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8000"/>
                    <a:pt x="11520" y="14400"/>
                    <a:pt x="15120" y="10800"/>
                  </a:cubicBezTo>
                  <a:cubicBezTo>
                    <a:pt x="18720" y="7200"/>
                    <a:pt x="2016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8889999" y="6199862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8740493" y="5596612"/>
              <a:ext cx="111407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1888" y="0"/>
                  </a:moveTo>
                  <a:cubicBezTo>
                    <a:pt x="1888" y="6020"/>
                    <a:pt x="1888" y="12039"/>
                    <a:pt x="1684" y="15934"/>
                  </a:cubicBezTo>
                  <a:cubicBezTo>
                    <a:pt x="1480" y="19830"/>
                    <a:pt x="1073" y="21600"/>
                    <a:pt x="665" y="21600"/>
                  </a:cubicBezTo>
                  <a:cubicBezTo>
                    <a:pt x="258" y="21600"/>
                    <a:pt x="-150" y="19830"/>
                    <a:pt x="54" y="16997"/>
                  </a:cubicBezTo>
                  <a:cubicBezTo>
                    <a:pt x="258" y="14164"/>
                    <a:pt x="1073" y="10269"/>
                    <a:pt x="2295" y="7790"/>
                  </a:cubicBezTo>
                  <a:cubicBezTo>
                    <a:pt x="3518" y="5311"/>
                    <a:pt x="5148" y="4249"/>
                    <a:pt x="7797" y="4603"/>
                  </a:cubicBezTo>
                  <a:cubicBezTo>
                    <a:pt x="10446" y="4957"/>
                    <a:pt x="14114" y="6728"/>
                    <a:pt x="16559" y="9561"/>
                  </a:cubicBezTo>
                  <a:cubicBezTo>
                    <a:pt x="19005" y="12393"/>
                    <a:pt x="20227" y="16289"/>
                    <a:pt x="21450" y="20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9251949" y="5564862"/>
              <a:ext cx="19051" cy="20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2400" y="6366"/>
                    <a:pt x="4800" y="12733"/>
                    <a:pt x="6000" y="16484"/>
                  </a:cubicBezTo>
                  <a:cubicBezTo>
                    <a:pt x="7200" y="20236"/>
                    <a:pt x="7200" y="21373"/>
                    <a:pt x="9600" y="21486"/>
                  </a:cubicBezTo>
                  <a:cubicBezTo>
                    <a:pt x="12000" y="21600"/>
                    <a:pt x="16800" y="20691"/>
                    <a:pt x="21600" y="19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9315449" y="5558512"/>
              <a:ext cx="165101" cy="11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0"/>
                  </a:moveTo>
                  <a:cubicBezTo>
                    <a:pt x="4154" y="5105"/>
                    <a:pt x="8308" y="10211"/>
                    <a:pt x="10800" y="13549"/>
                  </a:cubicBezTo>
                  <a:cubicBezTo>
                    <a:pt x="13292" y="16887"/>
                    <a:pt x="14123" y="18458"/>
                    <a:pt x="15231" y="19636"/>
                  </a:cubicBezTo>
                  <a:cubicBezTo>
                    <a:pt x="16338" y="20815"/>
                    <a:pt x="17723" y="21600"/>
                    <a:pt x="18831" y="21207"/>
                  </a:cubicBezTo>
                  <a:cubicBezTo>
                    <a:pt x="19938" y="20815"/>
                    <a:pt x="20769" y="19244"/>
                    <a:pt x="216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9446249" y="5558512"/>
              <a:ext cx="78752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14" fill="norm" stroke="1" extrusionOk="0">
                  <a:moveTo>
                    <a:pt x="21148" y="0"/>
                  </a:moveTo>
                  <a:cubicBezTo>
                    <a:pt x="16032" y="3527"/>
                    <a:pt x="10916" y="7053"/>
                    <a:pt x="7222" y="10139"/>
                  </a:cubicBezTo>
                  <a:cubicBezTo>
                    <a:pt x="3527" y="13224"/>
                    <a:pt x="1253" y="15869"/>
                    <a:pt x="401" y="17743"/>
                  </a:cubicBezTo>
                  <a:cubicBezTo>
                    <a:pt x="-452" y="19616"/>
                    <a:pt x="116" y="20718"/>
                    <a:pt x="1537" y="21159"/>
                  </a:cubicBezTo>
                  <a:cubicBezTo>
                    <a:pt x="2959" y="21600"/>
                    <a:pt x="5232" y="21380"/>
                    <a:pt x="7506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9575800" y="5729962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9602142" y="5641062"/>
              <a:ext cx="18109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10800"/>
                    <a:pt x="1332" y="21600"/>
                    <a:pt x="132" y="21600"/>
                  </a:cubicBezTo>
                  <a:cubicBezTo>
                    <a:pt x="-1068" y="21600"/>
                    <a:pt x="6132" y="10800"/>
                    <a:pt x="133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9785349" y="5710912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5840"/>
                    <a:pt x="2743" y="10080"/>
                    <a:pt x="6343" y="6480"/>
                  </a:cubicBezTo>
                  <a:cubicBezTo>
                    <a:pt x="9943" y="2880"/>
                    <a:pt x="1577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10013950" y="5564862"/>
              <a:ext cx="1016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0083799" y="5583912"/>
              <a:ext cx="1206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4500"/>
                    <a:pt x="10232" y="9000"/>
                    <a:pt x="6632" y="12600"/>
                  </a:cubicBezTo>
                  <a:cubicBezTo>
                    <a:pt x="3032" y="16200"/>
                    <a:pt x="1516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0210800" y="5812512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0204449" y="5717262"/>
              <a:ext cx="52051" cy="3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0444" fill="norm" stroke="1" extrusionOk="0">
                  <a:moveTo>
                    <a:pt x="14954" y="7624"/>
                  </a:moveTo>
                  <a:cubicBezTo>
                    <a:pt x="11631" y="11435"/>
                    <a:pt x="8308" y="15247"/>
                    <a:pt x="9138" y="17788"/>
                  </a:cubicBezTo>
                  <a:cubicBezTo>
                    <a:pt x="9969" y="20329"/>
                    <a:pt x="14954" y="21600"/>
                    <a:pt x="17862" y="19059"/>
                  </a:cubicBezTo>
                  <a:cubicBezTo>
                    <a:pt x="20769" y="16518"/>
                    <a:pt x="21600" y="10165"/>
                    <a:pt x="18277" y="6353"/>
                  </a:cubicBezTo>
                  <a:cubicBezTo>
                    <a:pt x="14954" y="2541"/>
                    <a:pt x="7477" y="127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0116492" y="5452899"/>
              <a:ext cx="94308" cy="8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989" fill="norm" stroke="1" extrusionOk="0">
                  <a:moveTo>
                    <a:pt x="2666" y="1051"/>
                  </a:moveTo>
                  <a:cubicBezTo>
                    <a:pt x="1226" y="3820"/>
                    <a:pt x="-214" y="6589"/>
                    <a:pt x="26" y="6866"/>
                  </a:cubicBezTo>
                  <a:cubicBezTo>
                    <a:pt x="266" y="7143"/>
                    <a:pt x="2186" y="4927"/>
                    <a:pt x="5066" y="2989"/>
                  </a:cubicBezTo>
                  <a:cubicBezTo>
                    <a:pt x="7946" y="1051"/>
                    <a:pt x="11786" y="-611"/>
                    <a:pt x="14186" y="220"/>
                  </a:cubicBezTo>
                  <a:cubicBezTo>
                    <a:pt x="16586" y="1051"/>
                    <a:pt x="17546" y="4374"/>
                    <a:pt x="18506" y="8251"/>
                  </a:cubicBezTo>
                  <a:cubicBezTo>
                    <a:pt x="19466" y="12127"/>
                    <a:pt x="20426" y="16558"/>
                    <a:pt x="21386" y="20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0337799" y="5564862"/>
              <a:ext cx="571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744"/>
                    <a:pt x="21600" y="7488"/>
                    <a:pt x="18000" y="11088"/>
                  </a:cubicBezTo>
                  <a:cubicBezTo>
                    <a:pt x="14400" y="14688"/>
                    <a:pt x="7200" y="181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9232899" y="5914754"/>
              <a:ext cx="1022351" cy="3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21164"/>
                  </a:moveTo>
                  <a:cubicBezTo>
                    <a:pt x="1476" y="18284"/>
                    <a:pt x="2952" y="15404"/>
                    <a:pt x="4450" y="11804"/>
                  </a:cubicBezTo>
                  <a:cubicBezTo>
                    <a:pt x="5948" y="8204"/>
                    <a:pt x="7468" y="3884"/>
                    <a:pt x="9101" y="1724"/>
                  </a:cubicBezTo>
                  <a:cubicBezTo>
                    <a:pt x="10733" y="-436"/>
                    <a:pt x="12477" y="-436"/>
                    <a:pt x="14109" y="1004"/>
                  </a:cubicBezTo>
                  <a:cubicBezTo>
                    <a:pt x="15742" y="2444"/>
                    <a:pt x="17262" y="5324"/>
                    <a:pt x="18492" y="8924"/>
                  </a:cubicBezTo>
                  <a:cubicBezTo>
                    <a:pt x="19722" y="12524"/>
                    <a:pt x="20661" y="16844"/>
                    <a:pt x="21600" y="21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9683749" y="6052360"/>
              <a:ext cx="165101" cy="10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0" y="296"/>
                  </a:moveTo>
                  <a:cubicBezTo>
                    <a:pt x="1385" y="-136"/>
                    <a:pt x="2769" y="-568"/>
                    <a:pt x="5538" y="2672"/>
                  </a:cubicBezTo>
                  <a:cubicBezTo>
                    <a:pt x="8308" y="5912"/>
                    <a:pt x="12462" y="12824"/>
                    <a:pt x="15369" y="16496"/>
                  </a:cubicBezTo>
                  <a:cubicBezTo>
                    <a:pt x="18277" y="20168"/>
                    <a:pt x="19938" y="20600"/>
                    <a:pt x="21600" y="21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9781899" y="6079212"/>
              <a:ext cx="117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9528" y="206"/>
                    <a:pt x="17600" y="411"/>
                    <a:pt x="14514" y="2674"/>
                  </a:cubicBezTo>
                  <a:cubicBezTo>
                    <a:pt x="11428" y="4937"/>
                    <a:pt x="7186" y="9257"/>
                    <a:pt x="4678" y="11931"/>
                  </a:cubicBezTo>
                  <a:cubicBezTo>
                    <a:pt x="2171" y="14606"/>
                    <a:pt x="1400" y="15634"/>
                    <a:pt x="821" y="16766"/>
                  </a:cubicBezTo>
                  <a:cubicBezTo>
                    <a:pt x="243" y="17897"/>
                    <a:pt x="-143" y="19131"/>
                    <a:pt x="50" y="19954"/>
                  </a:cubicBezTo>
                  <a:cubicBezTo>
                    <a:pt x="243" y="20777"/>
                    <a:pt x="1014" y="21189"/>
                    <a:pt x="17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9893300" y="6237962"/>
              <a:ext cx="6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9912350" y="6149062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0553700" y="5907762"/>
              <a:ext cx="825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0528300" y="5907762"/>
              <a:ext cx="1397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200"/>
                    <a:pt x="12436" y="6400"/>
                    <a:pt x="8836" y="10000"/>
                  </a:cubicBezTo>
                  <a:cubicBezTo>
                    <a:pt x="5236" y="13600"/>
                    <a:pt x="2618" y="17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0782300" y="5774412"/>
              <a:ext cx="12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0909300" y="5811381"/>
              <a:ext cx="91636" cy="10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198" fill="norm" stroke="1" extrusionOk="0">
                  <a:moveTo>
                    <a:pt x="17673" y="2881"/>
                  </a:moveTo>
                  <a:cubicBezTo>
                    <a:pt x="15218" y="1558"/>
                    <a:pt x="12764" y="236"/>
                    <a:pt x="10309" y="236"/>
                  </a:cubicBezTo>
                  <a:cubicBezTo>
                    <a:pt x="7855" y="236"/>
                    <a:pt x="5400" y="1558"/>
                    <a:pt x="3436" y="4644"/>
                  </a:cubicBezTo>
                  <a:cubicBezTo>
                    <a:pt x="1473" y="7730"/>
                    <a:pt x="0" y="12579"/>
                    <a:pt x="0" y="15885"/>
                  </a:cubicBezTo>
                  <a:cubicBezTo>
                    <a:pt x="0" y="19191"/>
                    <a:pt x="1473" y="20954"/>
                    <a:pt x="4418" y="21175"/>
                  </a:cubicBezTo>
                  <a:cubicBezTo>
                    <a:pt x="7364" y="21395"/>
                    <a:pt x="11782" y="20073"/>
                    <a:pt x="14973" y="17207"/>
                  </a:cubicBezTo>
                  <a:cubicBezTo>
                    <a:pt x="18164" y="14342"/>
                    <a:pt x="20127" y="9934"/>
                    <a:pt x="20864" y="6407"/>
                  </a:cubicBezTo>
                  <a:cubicBezTo>
                    <a:pt x="21600" y="2881"/>
                    <a:pt x="21109" y="236"/>
                    <a:pt x="20864" y="15"/>
                  </a:cubicBezTo>
                  <a:cubicBezTo>
                    <a:pt x="20618" y="-205"/>
                    <a:pt x="20618" y="1999"/>
                    <a:pt x="20618" y="4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1065933" y="5805104"/>
              <a:ext cx="97367" cy="1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850" fill="norm" stroke="1" extrusionOk="0">
                  <a:moveTo>
                    <a:pt x="21140" y="5978"/>
                  </a:moveTo>
                  <a:cubicBezTo>
                    <a:pt x="21140" y="4050"/>
                    <a:pt x="21140" y="2121"/>
                    <a:pt x="19302" y="964"/>
                  </a:cubicBezTo>
                  <a:cubicBezTo>
                    <a:pt x="17463" y="-193"/>
                    <a:pt x="13787" y="-579"/>
                    <a:pt x="10340" y="1350"/>
                  </a:cubicBezTo>
                  <a:cubicBezTo>
                    <a:pt x="6893" y="3278"/>
                    <a:pt x="3676" y="7521"/>
                    <a:pt x="1838" y="10800"/>
                  </a:cubicBezTo>
                  <a:cubicBezTo>
                    <a:pt x="0" y="14078"/>
                    <a:pt x="-460" y="16392"/>
                    <a:pt x="459" y="18128"/>
                  </a:cubicBezTo>
                  <a:cubicBezTo>
                    <a:pt x="1378" y="19864"/>
                    <a:pt x="3676" y="21021"/>
                    <a:pt x="6893" y="20828"/>
                  </a:cubicBezTo>
                  <a:cubicBezTo>
                    <a:pt x="10110" y="20635"/>
                    <a:pt x="14246" y="19092"/>
                    <a:pt x="16774" y="15621"/>
                  </a:cubicBezTo>
                  <a:cubicBezTo>
                    <a:pt x="19302" y="12150"/>
                    <a:pt x="20221" y="6750"/>
                    <a:pt x="21140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1239500" y="5564862"/>
              <a:ext cx="244105" cy="80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1077" y="0"/>
                  </a:moveTo>
                  <a:cubicBezTo>
                    <a:pt x="13292" y="0"/>
                    <a:pt x="15508" y="0"/>
                    <a:pt x="17354" y="314"/>
                  </a:cubicBezTo>
                  <a:cubicBezTo>
                    <a:pt x="19200" y="629"/>
                    <a:pt x="20677" y="1257"/>
                    <a:pt x="21138" y="2029"/>
                  </a:cubicBezTo>
                  <a:cubicBezTo>
                    <a:pt x="21600" y="2800"/>
                    <a:pt x="21046" y="3714"/>
                    <a:pt x="19015" y="4771"/>
                  </a:cubicBezTo>
                  <a:cubicBezTo>
                    <a:pt x="16985" y="5829"/>
                    <a:pt x="13477" y="7029"/>
                    <a:pt x="11169" y="7886"/>
                  </a:cubicBezTo>
                  <a:cubicBezTo>
                    <a:pt x="8862" y="8743"/>
                    <a:pt x="7754" y="9257"/>
                    <a:pt x="7385" y="9800"/>
                  </a:cubicBezTo>
                  <a:cubicBezTo>
                    <a:pt x="7015" y="10343"/>
                    <a:pt x="7385" y="10914"/>
                    <a:pt x="7569" y="11486"/>
                  </a:cubicBezTo>
                  <a:cubicBezTo>
                    <a:pt x="7754" y="12057"/>
                    <a:pt x="7754" y="12629"/>
                    <a:pt x="8862" y="13600"/>
                  </a:cubicBezTo>
                  <a:cubicBezTo>
                    <a:pt x="9969" y="14571"/>
                    <a:pt x="12185" y="15943"/>
                    <a:pt x="13569" y="16971"/>
                  </a:cubicBezTo>
                  <a:cubicBezTo>
                    <a:pt x="14954" y="18000"/>
                    <a:pt x="15508" y="18686"/>
                    <a:pt x="15692" y="19171"/>
                  </a:cubicBezTo>
                  <a:cubicBezTo>
                    <a:pt x="15877" y="19657"/>
                    <a:pt x="15692" y="19943"/>
                    <a:pt x="14585" y="20229"/>
                  </a:cubicBezTo>
                  <a:cubicBezTo>
                    <a:pt x="13477" y="20514"/>
                    <a:pt x="11446" y="20800"/>
                    <a:pt x="8862" y="21029"/>
                  </a:cubicBezTo>
                  <a:cubicBezTo>
                    <a:pt x="6277" y="21257"/>
                    <a:pt x="3138" y="214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9028598" y="5385867"/>
              <a:ext cx="172553" cy="101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90" fill="norm" stroke="1" extrusionOk="0">
                  <a:moveTo>
                    <a:pt x="14188" y="160"/>
                  </a:moveTo>
                  <a:cubicBezTo>
                    <a:pt x="12107" y="25"/>
                    <a:pt x="10025" y="-110"/>
                    <a:pt x="7943" y="138"/>
                  </a:cubicBezTo>
                  <a:cubicBezTo>
                    <a:pt x="5861" y="385"/>
                    <a:pt x="3779" y="1015"/>
                    <a:pt x="2217" y="1893"/>
                  </a:cubicBezTo>
                  <a:cubicBezTo>
                    <a:pt x="656" y="2770"/>
                    <a:pt x="-385" y="3895"/>
                    <a:pt x="135" y="4998"/>
                  </a:cubicBezTo>
                  <a:cubicBezTo>
                    <a:pt x="656" y="6100"/>
                    <a:pt x="2738" y="7180"/>
                    <a:pt x="4690" y="8035"/>
                  </a:cubicBezTo>
                  <a:cubicBezTo>
                    <a:pt x="6642" y="8890"/>
                    <a:pt x="8463" y="9520"/>
                    <a:pt x="9764" y="10173"/>
                  </a:cubicBezTo>
                  <a:cubicBezTo>
                    <a:pt x="11066" y="10825"/>
                    <a:pt x="11846" y="11500"/>
                    <a:pt x="12237" y="11950"/>
                  </a:cubicBezTo>
                  <a:cubicBezTo>
                    <a:pt x="12627" y="12400"/>
                    <a:pt x="12627" y="12625"/>
                    <a:pt x="12497" y="12850"/>
                  </a:cubicBezTo>
                  <a:cubicBezTo>
                    <a:pt x="12367" y="13075"/>
                    <a:pt x="12107" y="13300"/>
                    <a:pt x="12627" y="13435"/>
                  </a:cubicBezTo>
                  <a:cubicBezTo>
                    <a:pt x="13148" y="13570"/>
                    <a:pt x="14449" y="13615"/>
                    <a:pt x="15490" y="13728"/>
                  </a:cubicBezTo>
                  <a:cubicBezTo>
                    <a:pt x="16531" y="13840"/>
                    <a:pt x="17311" y="14020"/>
                    <a:pt x="17311" y="14223"/>
                  </a:cubicBezTo>
                  <a:cubicBezTo>
                    <a:pt x="17311" y="14425"/>
                    <a:pt x="16531" y="14650"/>
                    <a:pt x="14058" y="15235"/>
                  </a:cubicBezTo>
                  <a:cubicBezTo>
                    <a:pt x="11586" y="15820"/>
                    <a:pt x="7422" y="16765"/>
                    <a:pt x="5340" y="17463"/>
                  </a:cubicBezTo>
                  <a:cubicBezTo>
                    <a:pt x="3258" y="18160"/>
                    <a:pt x="3258" y="18610"/>
                    <a:pt x="5080" y="19083"/>
                  </a:cubicBezTo>
                  <a:cubicBezTo>
                    <a:pt x="6902" y="19555"/>
                    <a:pt x="10545" y="20050"/>
                    <a:pt x="13538" y="20455"/>
                  </a:cubicBezTo>
                  <a:cubicBezTo>
                    <a:pt x="16531" y="20860"/>
                    <a:pt x="18873" y="21175"/>
                    <a:pt x="21215" y="21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