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5.png"/><Relationship Id="rId3" Type="http://schemas.openxmlformats.org/officeDocument/2006/relationships/image" Target="../media/image306.png"/><Relationship Id="rId4" Type="http://schemas.openxmlformats.org/officeDocument/2006/relationships/image" Target="../media/image307.png"/><Relationship Id="rId5" Type="http://schemas.openxmlformats.org/officeDocument/2006/relationships/image" Target="../media/image308.png"/><Relationship Id="rId6" Type="http://schemas.openxmlformats.org/officeDocument/2006/relationships/image" Target="../media/image309.png"/><Relationship Id="rId7" Type="http://schemas.openxmlformats.org/officeDocument/2006/relationships/image" Target="../media/image310.png"/><Relationship Id="rId8" Type="http://schemas.openxmlformats.org/officeDocument/2006/relationships/image" Target="../media/image311.png"/><Relationship Id="rId9" Type="http://schemas.openxmlformats.org/officeDocument/2006/relationships/image" Target="../media/image312.png"/><Relationship Id="rId10" Type="http://schemas.openxmlformats.org/officeDocument/2006/relationships/image" Target="../media/image313.png"/><Relationship Id="rId11" Type="http://schemas.openxmlformats.org/officeDocument/2006/relationships/image" Target="../media/image314.png"/><Relationship Id="rId12" Type="http://schemas.openxmlformats.org/officeDocument/2006/relationships/image" Target="../media/image315.png"/><Relationship Id="rId13" Type="http://schemas.openxmlformats.org/officeDocument/2006/relationships/image" Target="../media/image316.png"/><Relationship Id="rId14" Type="http://schemas.openxmlformats.org/officeDocument/2006/relationships/image" Target="../media/image317.png"/><Relationship Id="rId15" Type="http://schemas.openxmlformats.org/officeDocument/2006/relationships/image" Target="../media/image318.png"/><Relationship Id="rId16" Type="http://schemas.openxmlformats.org/officeDocument/2006/relationships/image" Target="../media/image319.png"/><Relationship Id="rId17" Type="http://schemas.openxmlformats.org/officeDocument/2006/relationships/image" Target="../media/image320.png"/><Relationship Id="rId18" Type="http://schemas.openxmlformats.org/officeDocument/2006/relationships/image" Target="../media/image321.png"/><Relationship Id="rId19" Type="http://schemas.openxmlformats.org/officeDocument/2006/relationships/image" Target="../media/image322.png"/><Relationship Id="rId20" Type="http://schemas.openxmlformats.org/officeDocument/2006/relationships/image" Target="../media/image323.png"/><Relationship Id="rId21" Type="http://schemas.openxmlformats.org/officeDocument/2006/relationships/image" Target="../media/image324.png"/><Relationship Id="rId22" Type="http://schemas.openxmlformats.org/officeDocument/2006/relationships/image" Target="../media/image325.png"/><Relationship Id="rId23" Type="http://schemas.openxmlformats.org/officeDocument/2006/relationships/image" Target="../media/image326.png"/><Relationship Id="rId24" Type="http://schemas.openxmlformats.org/officeDocument/2006/relationships/image" Target="../media/image327.png"/><Relationship Id="rId25" Type="http://schemas.openxmlformats.org/officeDocument/2006/relationships/image" Target="../media/image328.png"/><Relationship Id="rId26" Type="http://schemas.openxmlformats.org/officeDocument/2006/relationships/image" Target="../media/image329.png"/><Relationship Id="rId27" Type="http://schemas.openxmlformats.org/officeDocument/2006/relationships/image" Target="../media/image330.png"/><Relationship Id="rId28" Type="http://schemas.openxmlformats.org/officeDocument/2006/relationships/image" Target="../media/image331.png"/><Relationship Id="rId29" Type="http://schemas.openxmlformats.org/officeDocument/2006/relationships/image" Target="../media/image332.png"/><Relationship Id="rId30" Type="http://schemas.openxmlformats.org/officeDocument/2006/relationships/image" Target="../media/image333.png"/><Relationship Id="rId31" Type="http://schemas.openxmlformats.org/officeDocument/2006/relationships/image" Target="../media/image334.png"/><Relationship Id="rId32" Type="http://schemas.openxmlformats.org/officeDocument/2006/relationships/image" Target="../media/image335.png"/><Relationship Id="rId33" Type="http://schemas.openxmlformats.org/officeDocument/2006/relationships/image" Target="../media/image336.png"/><Relationship Id="rId34" Type="http://schemas.openxmlformats.org/officeDocument/2006/relationships/image" Target="../media/image337.png"/><Relationship Id="rId35" Type="http://schemas.openxmlformats.org/officeDocument/2006/relationships/image" Target="../media/image338.png"/><Relationship Id="rId36" Type="http://schemas.openxmlformats.org/officeDocument/2006/relationships/image" Target="../media/image339.png"/><Relationship Id="rId37" Type="http://schemas.openxmlformats.org/officeDocument/2006/relationships/image" Target="../media/image340.png"/><Relationship Id="rId38" Type="http://schemas.openxmlformats.org/officeDocument/2006/relationships/image" Target="../media/image341.png"/><Relationship Id="rId39" Type="http://schemas.openxmlformats.org/officeDocument/2006/relationships/image" Target="../media/image342.png"/><Relationship Id="rId40" Type="http://schemas.openxmlformats.org/officeDocument/2006/relationships/image" Target="../media/image343.png"/><Relationship Id="rId41" Type="http://schemas.openxmlformats.org/officeDocument/2006/relationships/image" Target="../media/image344.png"/><Relationship Id="rId42" Type="http://schemas.openxmlformats.org/officeDocument/2006/relationships/image" Target="../media/image345.png"/><Relationship Id="rId43" Type="http://schemas.openxmlformats.org/officeDocument/2006/relationships/image" Target="../media/image346.png"/><Relationship Id="rId44" Type="http://schemas.openxmlformats.org/officeDocument/2006/relationships/image" Target="../media/image347.png"/><Relationship Id="rId45" Type="http://schemas.openxmlformats.org/officeDocument/2006/relationships/image" Target="../media/image348.png"/><Relationship Id="rId46" Type="http://schemas.openxmlformats.org/officeDocument/2006/relationships/image" Target="../media/image349.png"/><Relationship Id="rId47" Type="http://schemas.openxmlformats.org/officeDocument/2006/relationships/image" Target="../media/image350.png"/><Relationship Id="rId48" Type="http://schemas.openxmlformats.org/officeDocument/2006/relationships/image" Target="../media/image351.png"/><Relationship Id="rId49" Type="http://schemas.openxmlformats.org/officeDocument/2006/relationships/image" Target="../media/image352.png"/><Relationship Id="rId50" Type="http://schemas.openxmlformats.org/officeDocument/2006/relationships/image" Target="../media/image353.png"/><Relationship Id="rId51" Type="http://schemas.openxmlformats.org/officeDocument/2006/relationships/image" Target="../media/image354.png"/><Relationship Id="rId52" Type="http://schemas.openxmlformats.org/officeDocument/2006/relationships/image" Target="../media/image355.png"/><Relationship Id="rId53" Type="http://schemas.openxmlformats.org/officeDocument/2006/relationships/image" Target="../media/image356.png"/><Relationship Id="rId54" Type="http://schemas.openxmlformats.org/officeDocument/2006/relationships/image" Target="../media/image357.png"/><Relationship Id="rId55" Type="http://schemas.openxmlformats.org/officeDocument/2006/relationships/image" Target="../media/image358.png"/><Relationship Id="rId56" Type="http://schemas.openxmlformats.org/officeDocument/2006/relationships/image" Target="../media/image359.png"/><Relationship Id="rId57" Type="http://schemas.openxmlformats.org/officeDocument/2006/relationships/image" Target="../media/image360.png"/><Relationship Id="rId58" Type="http://schemas.openxmlformats.org/officeDocument/2006/relationships/image" Target="../media/image361.png"/><Relationship Id="rId59" Type="http://schemas.openxmlformats.org/officeDocument/2006/relationships/image" Target="../media/image362.png"/><Relationship Id="rId60" Type="http://schemas.openxmlformats.org/officeDocument/2006/relationships/image" Target="../media/image363.png"/><Relationship Id="rId61" Type="http://schemas.openxmlformats.org/officeDocument/2006/relationships/image" Target="../media/image364.png"/><Relationship Id="rId62" Type="http://schemas.openxmlformats.org/officeDocument/2006/relationships/image" Target="../media/image365.png"/><Relationship Id="rId63" Type="http://schemas.openxmlformats.org/officeDocument/2006/relationships/image" Target="../media/image366.png"/><Relationship Id="rId64" Type="http://schemas.openxmlformats.org/officeDocument/2006/relationships/image" Target="../media/image367.png"/><Relationship Id="rId65" Type="http://schemas.openxmlformats.org/officeDocument/2006/relationships/image" Target="../media/image368.png"/><Relationship Id="rId66" Type="http://schemas.openxmlformats.org/officeDocument/2006/relationships/image" Target="../media/image369.png"/><Relationship Id="rId67" Type="http://schemas.openxmlformats.org/officeDocument/2006/relationships/image" Target="../media/image370.png"/><Relationship Id="rId68" Type="http://schemas.openxmlformats.org/officeDocument/2006/relationships/image" Target="../media/image371.png"/><Relationship Id="rId69" Type="http://schemas.openxmlformats.org/officeDocument/2006/relationships/image" Target="../media/image372.png"/><Relationship Id="rId70" Type="http://schemas.openxmlformats.org/officeDocument/2006/relationships/image" Target="../media/image373.png"/><Relationship Id="rId71" Type="http://schemas.openxmlformats.org/officeDocument/2006/relationships/image" Target="../media/image374.png"/><Relationship Id="rId72" Type="http://schemas.openxmlformats.org/officeDocument/2006/relationships/image" Target="../media/image375.png"/><Relationship Id="rId73" Type="http://schemas.openxmlformats.org/officeDocument/2006/relationships/image" Target="../media/image376.png"/><Relationship Id="rId74" Type="http://schemas.openxmlformats.org/officeDocument/2006/relationships/image" Target="../media/image377.png"/><Relationship Id="rId75" Type="http://schemas.openxmlformats.org/officeDocument/2006/relationships/image" Target="../media/image378.png"/><Relationship Id="rId76" Type="http://schemas.openxmlformats.org/officeDocument/2006/relationships/image" Target="../media/image379.png"/><Relationship Id="rId77" Type="http://schemas.openxmlformats.org/officeDocument/2006/relationships/image" Target="../media/image380.png"/><Relationship Id="rId78" Type="http://schemas.openxmlformats.org/officeDocument/2006/relationships/image" Target="../media/image381.png"/><Relationship Id="rId79" Type="http://schemas.openxmlformats.org/officeDocument/2006/relationships/image" Target="../media/image382.png"/><Relationship Id="rId80" Type="http://schemas.openxmlformats.org/officeDocument/2006/relationships/image" Target="../media/image383.png"/><Relationship Id="rId81" Type="http://schemas.openxmlformats.org/officeDocument/2006/relationships/image" Target="../media/image384.png"/><Relationship Id="rId82" Type="http://schemas.openxmlformats.org/officeDocument/2006/relationships/image" Target="../media/image385.png"/><Relationship Id="rId83" Type="http://schemas.openxmlformats.org/officeDocument/2006/relationships/image" Target="../media/image386.png"/><Relationship Id="rId84" Type="http://schemas.openxmlformats.org/officeDocument/2006/relationships/image" Target="../media/image387.png"/><Relationship Id="rId85" Type="http://schemas.openxmlformats.org/officeDocument/2006/relationships/image" Target="../media/image388.png"/><Relationship Id="rId86" Type="http://schemas.openxmlformats.org/officeDocument/2006/relationships/image" Target="../media/image389.png"/><Relationship Id="rId87" Type="http://schemas.openxmlformats.org/officeDocument/2006/relationships/image" Target="../media/image390.png"/><Relationship Id="rId88" Type="http://schemas.openxmlformats.org/officeDocument/2006/relationships/image" Target="../media/image391.png"/><Relationship Id="rId89" Type="http://schemas.openxmlformats.org/officeDocument/2006/relationships/image" Target="../media/image392.png"/><Relationship Id="rId90" Type="http://schemas.openxmlformats.org/officeDocument/2006/relationships/image" Target="../media/image393.png"/><Relationship Id="rId91" Type="http://schemas.openxmlformats.org/officeDocument/2006/relationships/image" Target="../media/image394.png"/><Relationship Id="rId92" Type="http://schemas.openxmlformats.org/officeDocument/2006/relationships/image" Target="../media/image395.png"/><Relationship Id="rId93" Type="http://schemas.openxmlformats.org/officeDocument/2006/relationships/image" Target="../media/image396.png"/><Relationship Id="rId94" Type="http://schemas.openxmlformats.org/officeDocument/2006/relationships/image" Target="../media/image397.png"/><Relationship Id="rId95" Type="http://schemas.openxmlformats.org/officeDocument/2006/relationships/image" Target="../media/image398.png"/><Relationship Id="rId96" Type="http://schemas.openxmlformats.org/officeDocument/2006/relationships/image" Target="../media/image285.png"/><Relationship Id="rId97" Type="http://schemas.openxmlformats.org/officeDocument/2006/relationships/image" Target="../media/image399.png"/><Relationship Id="rId98" Type="http://schemas.openxmlformats.org/officeDocument/2006/relationships/image" Target="../media/image400.png"/><Relationship Id="rId99" Type="http://schemas.openxmlformats.org/officeDocument/2006/relationships/image" Target="../media/image401.png"/><Relationship Id="rId100" Type="http://schemas.openxmlformats.org/officeDocument/2006/relationships/image" Target="../media/image402.png"/><Relationship Id="rId101" Type="http://schemas.openxmlformats.org/officeDocument/2006/relationships/image" Target="../media/image403.png"/><Relationship Id="rId102" Type="http://schemas.openxmlformats.org/officeDocument/2006/relationships/image" Target="../media/image404.png"/><Relationship Id="rId103" Type="http://schemas.openxmlformats.org/officeDocument/2006/relationships/image" Target="../media/image405.png"/><Relationship Id="rId104" Type="http://schemas.openxmlformats.org/officeDocument/2006/relationships/image" Target="../media/image406.png"/><Relationship Id="rId105" Type="http://schemas.openxmlformats.org/officeDocument/2006/relationships/image" Target="../media/image407.png"/><Relationship Id="rId106" Type="http://schemas.openxmlformats.org/officeDocument/2006/relationships/image" Target="../media/image408.png"/><Relationship Id="rId107" Type="http://schemas.openxmlformats.org/officeDocument/2006/relationships/image" Target="../media/image409.png"/><Relationship Id="rId108" Type="http://schemas.openxmlformats.org/officeDocument/2006/relationships/image" Target="../media/image410.png"/><Relationship Id="rId109" Type="http://schemas.openxmlformats.org/officeDocument/2006/relationships/image" Target="../media/image411.png"/><Relationship Id="rId110" Type="http://schemas.openxmlformats.org/officeDocument/2006/relationships/image" Target="../media/image412.png"/><Relationship Id="rId111" Type="http://schemas.openxmlformats.org/officeDocument/2006/relationships/image" Target="../media/image41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4.png"/><Relationship Id="rId3" Type="http://schemas.openxmlformats.org/officeDocument/2006/relationships/image" Target="../media/image415.png"/><Relationship Id="rId4" Type="http://schemas.openxmlformats.org/officeDocument/2006/relationships/image" Target="../media/image285.png"/><Relationship Id="rId5" Type="http://schemas.openxmlformats.org/officeDocument/2006/relationships/image" Target="../media/image416.png"/><Relationship Id="rId6" Type="http://schemas.openxmlformats.org/officeDocument/2006/relationships/image" Target="../media/image417.png"/><Relationship Id="rId7" Type="http://schemas.openxmlformats.org/officeDocument/2006/relationships/image" Target="../media/image418.png"/><Relationship Id="rId8" Type="http://schemas.openxmlformats.org/officeDocument/2006/relationships/image" Target="../media/image419.png"/><Relationship Id="rId9" Type="http://schemas.openxmlformats.org/officeDocument/2006/relationships/image" Target="../media/image420.png"/><Relationship Id="rId10" Type="http://schemas.openxmlformats.org/officeDocument/2006/relationships/image" Target="../media/image421.png"/><Relationship Id="rId11" Type="http://schemas.openxmlformats.org/officeDocument/2006/relationships/image" Target="../media/image422.png"/><Relationship Id="rId12" Type="http://schemas.openxmlformats.org/officeDocument/2006/relationships/image" Target="../media/image423.png"/><Relationship Id="rId13" Type="http://schemas.openxmlformats.org/officeDocument/2006/relationships/image" Target="../media/image424.png"/><Relationship Id="rId14" Type="http://schemas.openxmlformats.org/officeDocument/2006/relationships/image" Target="../media/image425.png"/><Relationship Id="rId15" Type="http://schemas.openxmlformats.org/officeDocument/2006/relationships/image" Target="../media/image426.png"/><Relationship Id="rId16" Type="http://schemas.openxmlformats.org/officeDocument/2006/relationships/image" Target="../media/image427.png"/><Relationship Id="rId17" Type="http://schemas.openxmlformats.org/officeDocument/2006/relationships/image" Target="../media/image428.png"/><Relationship Id="rId18" Type="http://schemas.openxmlformats.org/officeDocument/2006/relationships/image" Target="../media/image429.png"/><Relationship Id="rId19" Type="http://schemas.openxmlformats.org/officeDocument/2006/relationships/image" Target="../media/image430.png"/><Relationship Id="rId20" Type="http://schemas.openxmlformats.org/officeDocument/2006/relationships/image" Target="../media/image431.png"/><Relationship Id="rId21" Type="http://schemas.openxmlformats.org/officeDocument/2006/relationships/image" Target="../media/image432.png"/><Relationship Id="rId22" Type="http://schemas.openxmlformats.org/officeDocument/2006/relationships/image" Target="../media/image433.png"/><Relationship Id="rId23" Type="http://schemas.openxmlformats.org/officeDocument/2006/relationships/image" Target="../media/image434.png"/><Relationship Id="rId24" Type="http://schemas.openxmlformats.org/officeDocument/2006/relationships/image" Target="../media/image435.png"/><Relationship Id="rId25" Type="http://schemas.openxmlformats.org/officeDocument/2006/relationships/image" Target="../media/image436.png"/><Relationship Id="rId26" Type="http://schemas.openxmlformats.org/officeDocument/2006/relationships/image" Target="../media/image437.png"/><Relationship Id="rId27" Type="http://schemas.openxmlformats.org/officeDocument/2006/relationships/image" Target="../media/image438.png"/><Relationship Id="rId28" Type="http://schemas.openxmlformats.org/officeDocument/2006/relationships/image" Target="../media/image439.png"/><Relationship Id="rId29" Type="http://schemas.openxmlformats.org/officeDocument/2006/relationships/image" Target="../media/image440.png"/><Relationship Id="rId30" Type="http://schemas.openxmlformats.org/officeDocument/2006/relationships/image" Target="../media/image441.png"/><Relationship Id="rId31" Type="http://schemas.openxmlformats.org/officeDocument/2006/relationships/image" Target="../media/image442.png"/><Relationship Id="rId32" Type="http://schemas.openxmlformats.org/officeDocument/2006/relationships/image" Target="../media/image443.png"/><Relationship Id="rId33" Type="http://schemas.openxmlformats.org/officeDocument/2006/relationships/image" Target="../media/image444.png"/><Relationship Id="rId34" Type="http://schemas.openxmlformats.org/officeDocument/2006/relationships/image" Target="../media/image445.png"/><Relationship Id="rId35" Type="http://schemas.openxmlformats.org/officeDocument/2006/relationships/image" Target="../media/image446.png"/><Relationship Id="rId36" Type="http://schemas.openxmlformats.org/officeDocument/2006/relationships/image" Target="../media/image447.png"/><Relationship Id="rId37" Type="http://schemas.openxmlformats.org/officeDocument/2006/relationships/image" Target="../media/image448.png"/><Relationship Id="rId38" Type="http://schemas.openxmlformats.org/officeDocument/2006/relationships/image" Target="../media/image449.png"/><Relationship Id="rId39" Type="http://schemas.openxmlformats.org/officeDocument/2006/relationships/image" Target="../media/image450.png"/><Relationship Id="rId40" Type="http://schemas.openxmlformats.org/officeDocument/2006/relationships/image" Target="../media/image451.png"/><Relationship Id="rId41" Type="http://schemas.openxmlformats.org/officeDocument/2006/relationships/image" Target="../media/image452.png"/><Relationship Id="rId42" Type="http://schemas.openxmlformats.org/officeDocument/2006/relationships/image" Target="../media/image453.png"/><Relationship Id="rId43" Type="http://schemas.openxmlformats.org/officeDocument/2006/relationships/image" Target="../media/image454.png"/><Relationship Id="rId44" Type="http://schemas.openxmlformats.org/officeDocument/2006/relationships/image" Target="../media/image455.png"/><Relationship Id="rId45" Type="http://schemas.openxmlformats.org/officeDocument/2006/relationships/image" Target="../media/image456.png"/><Relationship Id="rId46" Type="http://schemas.openxmlformats.org/officeDocument/2006/relationships/image" Target="../media/image457.png"/><Relationship Id="rId47" Type="http://schemas.openxmlformats.org/officeDocument/2006/relationships/image" Target="../media/image458.png"/><Relationship Id="rId48" Type="http://schemas.openxmlformats.org/officeDocument/2006/relationships/image" Target="../media/image459.png"/><Relationship Id="rId49" Type="http://schemas.openxmlformats.org/officeDocument/2006/relationships/image" Target="../media/image460.png"/><Relationship Id="rId50" Type="http://schemas.openxmlformats.org/officeDocument/2006/relationships/image" Target="../media/image461.png"/><Relationship Id="rId51" Type="http://schemas.openxmlformats.org/officeDocument/2006/relationships/image" Target="../media/image462.png"/><Relationship Id="rId52" Type="http://schemas.openxmlformats.org/officeDocument/2006/relationships/image" Target="../media/image463.png"/><Relationship Id="rId53" Type="http://schemas.openxmlformats.org/officeDocument/2006/relationships/image" Target="../media/image464.png"/><Relationship Id="rId54" Type="http://schemas.openxmlformats.org/officeDocument/2006/relationships/image" Target="../media/image465.png"/><Relationship Id="rId55" Type="http://schemas.openxmlformats.org/officeDocument/2006/relationships/image" Target="../media/image46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7.png"/><Relationship Id="rId3" Type="http://schemas.openxmlformats.org/officeDocument/2006/relationships/image" Target="../media/image468.png"/><Relationship Id="rId4" Type="http://schemas.openxmlformats.org/officeDocument/2006/relationships/image" Target="../media/image469.png"/><Relationship Id="rId5" Type="http://schemas.openxmlformats.org/officeDocument/2006/relationships/image" Target="../media/image470.png"/><Relationship Id="rId6" Type="http://schemas.openxmlformats.org/officeDocument/2006/relationships/image" Target="../media/image471.png"/><Relationship Id="rId7" Type="http://schemas.openxmlformats.org/officeDocument/2006/relationships/image" Target="../media/image472.png"/><Relationship Id="rId8" Type="http://schemas.openxmlformats.org/officeDocument/2006/relationships/image" Target="../media/image473.png"/><Relationship Id="rId9" Type="http://schemas.openxmlformats.org/officeDocument/2006/relationships/image" Target="../media/image474.png"/><Relationship Id="rId10" Type="http://schemas.openxmlformats.org/officeDocument/2006/relationships/image" Target="../media/image475.png"/><Relationship Id="rId11" Type="http://schemas.openxmlformats.org/officeDocument/2006/relationships/image" Target="../media/image476.png"/><Relationship Id="rId12" Type="http://schemas.openxmlformats.org/officeDocument/2006/relationships/image" Target="../media/image477.png"/><Relationship Id="rId13" Type="http://schemas.openxmlformats.org/officeDocument/2006/relationships/image" Target="../media/image478.png"/><Relationship Id="rId14" Type="http://schemas.openxmlformats.org/officeDocument/2006/relationships/image" Target="../media/image479.png"/><Relationship Id="rId15" Type="http://schemas.openxmlformats.org/officeDocument/2006/relationships/image" Target="../media/image480.png"/><Relationship Id="rId16" Type="http://schemas.openxmlformats.org/officeDocument/2006/relationships/image" Target="../media/image481.png"/><Relationship Id="rId17" Type="http://schemas.openxmlformats.org/officeDocument/2006/relationships/image" Target="../media/image482.png"/><Relationship Id="rId18" Type="http://schemas.openxmlformats.org/officeDocument/2006/relationships/image" Target="../media/image483.png"/><Relationship Id="rId19" Type="http://schemas.openxmlformats.org/officeDocument/2006/relationships/image" Target="../media/image484.png"/><Relationship Id="rId20" Type="http://schemas.openxmlformats.org/officeDocument/2006/relationships/image" Target="../media/image485.png"/><Relationship Id="rId21" Type="http://schemas.openxmlformats.org/officeDocument/2006/relationships/image" Target="../media/image486.png"/><Relationship Id="rId22" Type="http://schemas.openxmlformats.org/officeDocument/2006/relationships/image" Target="../media/image487.png"/><Relationship Id="rId23" Type="http://schemas.openxmlformats.org/officeDocument/2006/relationships/image" Target="../media/image488.png"/><Relationship Id="rId24" Type="http://schemas.openxmlformats.org/officeDocument/2006/relationships/image" Target="../media/image489.png"/><Relationship Id="rId25" Type="http://schemas.openxmlformats.org/officeDocument/2006/relationships/image" Target="../media/image490.png"/><Relationship Id="rId26" Type="http://schemas.openxmlformats.org/officeDocument/2006/relationships/image" Target="../media/image491.png"/><Relationship Id="rId27" Type="http://schemas.openxmlformats.org/officeDocument/2006/relationships/image" Target="../media/image492.png"/><Relationship Id="rId28" Type="http://schemas.openxmlformats.org/officeDocument/2006/relationships/image" Target="../media/image493.png"/><Relationship Id="rId29" Type="http://schemas.openxmlformats.org/officeDocument/2006/relationships/image" Target="../media/image494.png"/><Relationship Id="rId30" Type="http://schemas.openxmlformats.org/officeDocument/2006/relationships/image" Target="../media/image495.png"/><Relationship Id="rId31" Type="http://schemas.openxmlformats.org/officeDocument/2006/relationships/image" Target="../media/image496.png"/><Relationship Id="rId32" Type="http://schemas.openxmlformats.org/officeDocument/2006/relationships/image" Target="../media/image497.png"/><Relationship Id="rId33" Type="http://schemas.openxmlformats.org/officeDocument/2006/relationships/image" Target="../media/image498.png"/><Relationship Id="rId34" Type="http://schemas.openxmlformats.org/officeDocument/2006/relationships/image" Target="../media/image499.png"/><Relationship Id="rId35" Type="http://schemas.openxmlformats.org/officeDocument/2006/relationships/image" Target="../media/image500.png"/><Relationship Id="rId36" Type="http://schemas.openxmlformats.org/officeDocument/2006/relationships/image" Target="../media/image501.png"/><Relationship Id="rId37" Type="http://schemas.openxmlformats.org/officeDocument/2006/relationships/image" Target="../media/image502.png"/><Relationship Id="rId38" Type="http://schemas.openxmlformats.org/officeDocument/2006/relationships/image" Target="../media/image503.png"/><Relationship Id="rId39" Type="http://schemas.openxmlformats.org/officeDocument/2006/relationships/image" Target="../media/image504.png"/><Relationship Id="rId40" Type="http://schemas.openxmlformats.org/officeDocument/2006/relationships/image" Target="../media/image505.png"/><Relationship Id="rId41" Type="http://schemas.openxmlformats.org/officeDocument/2006/relationships/image" Target="../media/image506.png"/><Relationship Id="rId42" Type="http://schemas.openxmlformats.org/officeDocument/2006/relationships/image" Target="../media/image507.png"/><Relationship Id="rId43" Type="http://schemas.openxmlformats.org/officeDocument/2006/relationships/image" Target="../media/image508.png"/><Relationship Id="rId44" Type="http://schemas.openxmlformats.org/officeDocument/2006/relationships/image" Target="../media/image509.png"/><Relationship Id="rId45" Type="http://schemas.openxmlformats.org/officeDocument/2006/relationships/image" Target="../media/image510.png"/><Relationship Id="rId46" Type="http://schemas.openxmlformats.org/officeDocument/2006/relationships/image" Target="../media/image511.png"/><Relationship Id="rId47" Type="http://schemas.openxmlformats.org/officeDocument/2006/relationships/image" Target="../media/image512.png"/><Relationship Id="rId48" Type="http://schemas.openxmlformats.org/officeDocument/2006/relationships/image" Target="../media/image513.png"/><Relationship Id="rId49" Type="http://schemas.openxmlformats.org/officeDocument/2006/relationships/image" Target="../media/image514.png"/><Relationship Id="rId50" Type="http://schemas.openxmlformats.org/officeDocument/2006/relationships/image" Target="../media/image515.png"/><Relationship Id="rId51" Type="http://schemas.openxmlformats.org/officeDocument/2006/relationships/image" Target="../media/image516.png"/><Relationship Id="rId52" Type="http://schemas.openxmlformats.org/officeDocument/2006/relationships/image" Target="../media/image517.png"/><Relationship Id="rId53" Type="http://schemas.openxmlformats.org/officeDocument/2006/relationships/image" Target="../media/image518.png"/><Relationship Id="rId54" Type="http://schemas.openxmlformats.org/officeDocument/2006/relationships/image" Target="../media/image519.png"/><Relationship Id="rId55" Type="http://schemas.openxmlformats.org/officeDocument/2006/relationships/image" Target="../media/image520.png"/><Relationship Id="rId56" Type="http://schemas.openxmlformats.org/officeDocument/2006/relationships/image" Target="../media/image521.png"/><Relationship Id="rId57" Type="http://schemas.openxmlformats.org/officeDocument/2006/relationships/image" Target="../media/image522.png"/><Relationship Id="rId58" Type="http://schemas.openxmlformats.org/officeDocument/2006/relationships/image" Target="../media/image523.png"/><Relationship Id="rId59" Type="http://schemas.openxmlformats.org/officeDocument/2006/relationships/image" Target="../media/image524.png"/><Relationship Id="rId60" Type="http://schemas.openxmlformats.org/officeDocument/2006/relationships/image" Target="../media/image525.png"/><Relationship Id="rId61" Type="http://schemas.openxmlformats.org/officeDocument/2006/relationships/image" Target="../media/image526.png"/><Relationship Id="rId62" Type="http://schemas.openxmlformats.org/officeDocument/2006/relationships/image" Target="../media/image527.png"/><Relationship Id="rId63" Type="http://schemas.openxmlformats.org/officeDocument/2006/relationships/image" Target="../media/image528.png"/><Relationship Id="rId64" Type="http://schemas.openxmlformats.org/officeDocument/2006/relationships/image" Target="../media/image529.png"/><Relationship Id="rId65" Type="http://schemas.openxmlformats.org/officeDocument/2006/relationships/image" Target="../media/image530.png"/><Relationship Id="rId66" Type="http://schemas.openxmlformats.org/officeDocument/2006/relationships/image" Target="../media/image531.png"/><Relationship Id="rId67" Type="http://schemas.openxmlformats.org/officeDocument/2006/relationships/image" Target="../media/image532.png"/><Relationship Id="rId68" Type="http://schemas.openxmlformats.org/officeDocument/2006/relationships/image" Target="../media/image533.png"/><Relationship Id="rId69" Type="http://schemas.openxmlformats.org/officeDocument/2006/relationships/image" Target="../media/image534.png"/><Relationship Id="rId70" Type="http://schemas.openxmlformats.org/officeDocument/2006/relationships/image" Target="../media/image53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Relationship Id="rId56" Type="http://schemas.openxmlformats.org/officeDocument/2006/relationships/image" Target="../media/image55.png"/><Relationship Id="rId57" Type="http://schemas.openxmlformats.org/officeDocument/2006/relationships/image" Target="../media/image56.png"/><Relationship Id="rId58" Type="http://schemas.openxmlformats.org/officeDocument/2006/relationships/image" Target="../media/image57.png"/><Relationship Id="rId59" Type="http://schemas.openxmlformats.org/officeDocument/2006/relationships/image" Target="../media/image58.png"/><Relationship Id="rId60" Type="http://schemas.openxmlformats.org/officeDocument/2006/relationships/image" Target="../media/image59.png"/><Relationship Id="rId61" Type="http://schemas.openxmlformats.org/officeDocument/2006/relationships/image" Target="../media/image60.png"/><Relationship Id="rId62" Type="http://schemas.openxmlformats.org/officeDocument/2006/relationships/image" Target="../media/image61.png"/><Relationship Id="rId63" Type="http://schemas.openxmlformats.org/officeDocument/2006/relationships/image" Target="../media/image62.png"/><Relationship Id="rId64" Type="http://schemas.openxmlformats.org/officeDocument/2006/relationships/image" Target="../media/image63.png"/><Relationship Id="rId65" Type="http://schemas.openxmlformats.org/officeDocument/2006/relationships/image" Target="../media/image64.png"/><Relationship Id="rId66" Type="http://schemas.openxmlformats.org/officeDocument/2006/relationships/image" Target="../media/image65.png"/><Relationship Id="rId67" Type="http://schemas.openxmlformats.org/officeDocument/2006/relationships/image" Target="../media/image66.png"/><Relationship Id="rId68" Type="http://schemas.openxmlformats.org/officeDocument/2006/relationships/image" Target="../media/image67.png"/><Relationship Id="rId69" Type="http://schemas.openxmlformats.org/officeDocument/2006/relationships/image" Target="../media/image68.png"/><Relationship Id="rId70" Type="http://schemas.openxmlformats.org/officeDocument/2006/relationships/image" Target="../media/image69.png"/><Relationship Id="rId71" Type="http://schemas.openxmlformats.org/officeDocument/2006/relationships/image" Target="../media/image70.png"/><Relationship Id="rId72" Type="http://schemas.openxmlformats.org/officeDocument/2006/relationships/image" Target="../media/image71.png"/><Relationship Id="rId73" Type="http://schemas.openxmlformats.org/officeDocument/2006/relationships/image" Target="../media/image72.png"/><Relationship Id="rId74" Type="http://schemas.openxmlformats.org/officeDocument/2006/relationships/image" Target="../media/image73.png"/><Relationship Id="rId75" Type="http://schemas.openxmlformats.org/officeDocument/2006/relationships/image" Target="../media/image74.png"/><Relationship Id="rId76" Type="http://schemas.openxmlformats.org/officeDocument/2006/relationships/image" Target="../media/image75.png"/><Relationship Id="rId77" Type="http://schemas.openxmlformats.org/officeDocument/2006/relationships/image" Target="../media/image76.png"/><Relationship Id="rId78" Type="http://schemas.openxmlformats.org/officeDocument/2006/relationships/image" Target="../media/image77.png"/><Relationship Id="rId79" Type="http://schemas.openxmlformats.org/officeDocument/2006/relationships/image" Target="../media/image78.png"/><Relationship Id="rId80" Type="http://schemas.openxmlformats.org/officeDocument/2006/relationships/image" Target="../media/image7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8" Type="http://schemas.openxmlformats.org/officeDocument/2006/relationships/image" Target="../media/image86.png"/><Relationship Id="rId9" Type="http://schemas.openxmlformats.org/officeDocument/2006/relationships/image" Target="../media/image87.png"/><Relationship Id="rId10" Type="http://schemas.openxmlformats.org/officeDocument/2006/relationships/image" Target="../media/image88.png"/><Relationship Id="rId11" Type="http://schemas.openxmlformats.org/officeDocument/2006/relationships/image" Target="../media/image89.png"/><Relationship Id="rId12" Type="http://schemas.openxmlformats.org/officeDocument/2006/relationships/image" Target="../media/image90.png"/><Relationship Id="rId13" Type="http://schemas.openxmlformats.org/officeDocument/2006/relationships/image" Target="../media/image91.png"/><Relationship Id="rId14" Type="http://schemas.openxmlformats.org/officeDocument/2006/relationships/image" Target="../media/image92.png"/><Relationship Id="rId15" Type="http://schemas.openxmlformats.org/officeDocument/2006/relationships/image" Target="../media/image93.png"/><Relationship Id="rId16" Type="http://schemas.openxmlformats.org/officeDocument/2006/relationships/image" Target="../media/image94.png"/><Relationship Id="rId17" Type="http://schemas.openxmlformats.org/officeDocument/2006/relationships/image" Target="../media/image95.png"/><Relationship Id="rId18" Type="http://schemas.openxmlformats.org/officeDocument/2006/relationships/image" Target="../media/image96.png"/><Relationship Id="rId19" Type="http://schemas.openxmlformats.org/officeDocument/2006/relationships/image" Target="../media/image97.png"/><Relationship Id="rId20" Type="http://schemas.openxmlformats.org/officeDocument/2006/relationships/image" Target="../media/image98.png"/><Relationship Id="rId21" Type="http://schemas.openxmlformats.org/officeDocument/2006/relationships/image" Target="../media/image99.png"/><Relationship Id="rId22" Type="http://schemas.openxmlformats.org/officeDocument/2006/relationships/image" Target="../media/image100.png"/><Relationship Id="rId23" Type="http://schemas.openxmlformats.org/officeDocument/2006/relationships/image" Target="../media/image101.png"/><Relationship Id="rId24" Type="http://schemas.openxmlformats.org/officeDocument/2006/relationships/image" Target="../media/image102.png"/><Relationship Id="rId25" Type="http://schemas.openxmlformats.org/officeDocument/2006/relationships/image" Target="../media/image103.png"/><Relationship Id="rId26" Type="http://schemas.openxmlformats.org/officeDocument/2006/relationships/image" Target="../media/image104.png"/><Relationship Id="rId27" Type="http://schemas.openxmlformats.org/officeDocument/2006/relationships/image" Target="../media/image105.png"/><Relationship Id="rId28" Type="http://schemas.openxmlformats.org/officeDocument/2006/relationships/image" Target="../media/image106.png"/><Relationship Id="rId29" Type="http://schemas.openxmlformats.org/officeDocument/2006/relationships/image" Target="../media/image107.png"/><Relationship Id="rId30" Type="http://schemas.openxmlformats.org/officeDocument/2006/relationships/image" Target="../media/image108.png"/><Relationship Id="rId31" Type="http://schemas.openxmlformats.org/officeDocument/2006/relationships/image" Target="../media/image109.png"/><Relationship Id="rId32" Type="http://schemas.openxmlformats.org/officeDocument/2006/relationships/image" Target="../media/image110.png"/><Relationship Id="rId33" Type="http://schemas.openxmlformats.org/officeDocument/2006/relationships/image" Target="../media/image111.png"/><Relationship Id="rId34" Type="http://schemas.openxmlformats.org/officeDocument/2006/relationships/image" Target="../media/image112.png"/><Relationship Id="rId35" Type="http://schemas.openxmlformats.org/officeDocument/2006/relationships/image" Target="../media/image113.png"/><Relationship Id="rId36" Type="http://schemas.openxmlformats.org/officeDocument/2006/relationships/image" Target="../media/image114.png"/><Relationship Id="rId37" Type="http://schemas.openxmlformats.org/officeDocument/2006/relationships/image" Target="../media/image115.png"/><Relationship Id="rId38" Type="http://schemas.openxmlformats.org/officeDocument/2006/relationships/image" Target="../media/image116.png"/><Relationship Id="rId39" Type="http://schemas.openxmlformats.org/officeDocument/2006/relationships/image" Target="../media/image117.png"/><Relationship Id="rId40" Type="http://schemas.openxmlformats.org/officeDocument/2006/relationships/image" Target="../media/image118.png"/><Relationship Id="rId41" Type="http://schemas.openxmlformats.org/officeDocument/2006/relationships/image" Target="../media/image119.png"/><Relationship Id="rId42" Type="http://schemas.openxmlformats.org/officeDocument/2006/relationships/image" Target="../media/image120.png"/><Relationship Id="rId43" Type="http://schemas.openxmlformats.org/officeDocument/2006/relationships/image" Target="../media/image121.png"/><Relationship Id="rId44" Type="http://schemas.openxmlformats.org/officeDocument/2006/relationships/image" Target="../media/image122.png"/><Relationship Id="rId45" Type="http://schemas.openxmlformats.org/officeDocument/2006/relationships/image" Target="../media/image123.png"/><Relationship Id="rId46" Type="http://schemas.openxmlformats.org/officeDocument/2006/relationships/image" Target="../media/image12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5.png"/><Relationship Id="rId3" Type="http://schemas.openxmlformats.org/officeDocument/2006/relationships/image" Target="../media/image126.png"/><Relationship Id="rId4" Type="http://schemas.openxmlformats.org/officeDocument/2006/relationships/image" Target="../media/image127.png"/><Relationship Id="rId5" Type="http://schemas.openxmlformats.org/officeDocument/2006/relationships/image" Target="../media/image128.png"/><Relationship Id="rId6" Type="http://schemas.openxmlformats.org/officeDocument/2006/relationships/image" Target="../media/image129.png"/><Relationship Id="rId7" Type="http://schemas.openxmlformats.org/officeDocument/2006/relationships/image" Target="../media/image13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6.png"/><Relationship Id="rId3" Type="http://schemas.openxmlformats.org/officeDocument/2006/relationships/image" Target="../media/image131.png"/><Relationship Id="rId4" Type="http://schemas.openxmlformats.org/officeDocument/2006/relationships/image" Target="../media/image132.png"/><Relationship Id="rId5" Type="http://schemas.openxmlformats.org/officeDocument/2006/relationships/image" Target="../media/image133.png"/><Relationship Id="rId6" Type="http://schemas.openxmlformats.org/officeDocument/2006/relationships/image" Target="../media/image134.png"/><Relationship Id="rId7" Type="http://schemas.openxmlformats.org/officeDocument/2006/relationships/image" Target="../media/image135.png"/><Relationship Id="rId8" Type="http://schemas.openxmlformats.org/officeDocument/2006/relationships/image" Target="../media/image136.png"/><Relationship Id="rId9" Type="http://schemas.openxmlformats.org/officeDocument/2006/relationships/image" Target="../media/image137.png"/><Relationship Id="rId10" Type="http://schemas.openxmlformats.org/officeDocument/2006/relationships/image" Target="../media/image138.png"/><Relationship Id="rId11" Type="http://schemas.openxmlformats.org/officeDocument/2006/relationships/image" Target="../media/image139.png"/><Relationship Id="rId12" Type="http://schemas.openxmlformats.org/officeDocument/2006/relationships/image" Target="../media/image140.png"/><Relationship Id="rId13" Type="http://schemas.openxmlformats.org/officeDocument/2006/relationships/image" Target="../media/image141.png"/><Relationship Id="rId14" Type="http://schemas.openxmlformats.org/officeDocument/2006/relationships/image" Target="../media/image142.png"/><Relationship Id="rId15" Type="http://schemas.openxmlformats.org/officeDocument/2006/relationships/image" Target="../media/image143.png"/><Relationship Id="rId16" Type="http://schemas.openxmlformats.org/officeDocument/2006/relationships/image" Target="../media/image144.png"/><Relationship Id="rId17" Type="http://schemas.openxmlformats.org/officeDocument/2006/relationships/image" Target="../media/image145.png"/><Relationship Id="rId18" Type="http://schemas.openxmlformats.org/officeDocument/2006/relationships/image" Target="../media/image146.png"/><Relationship Id="rId19" Type="http://schemas.openxmlformats.org/officeDocument/2006/relationships/image" Target="../media/image147.png"/><Relationship Id="rId20" Type="http://schemas.openxmlformats.org/officeDocument/2006/relationships/image" Target="../media/image148.png"/><Relationship Id="rId21" Type="http://schemas.openxmlformats.org/officeDocument/2006/relationships/image" Target="../media/image149.png"/><Relationship Id="rId22" Type="http://schemas.openxmlformats.org/officeDocument/2006/relationships/image" Target="../media/image150.png"/><Relationship Id="rId23" Type="http://schemas.openxmlformats.org/officeDocument/2006/relationships/image" Target="../media/image15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2.png"/><Relationship Id="rId3" Type="http://schemas.openxmlformats.org/officeDocument/2006/relationships/image" Target="../media/image153.png"/><Relationship Id="rId4" Type="http://schemas.openxmlformats.org/officeDocument/2006/relationships/image" Target="../media/image154.png"/><Relationship Id="rId5" Type="http://schemas.openxmlformats.org/officeDocument/2006/relationships/image" Target="../media/image155.png"/><Relationship Id="rId6" Type="http://schemas.openxmlformats.org/officeDocument/2006/relationships/image" Target="../media/image156.png"/><Relationship Id="rId7" Type="http://schemas.openxmlformats.org/officeDocument/2006/relationships/image" Target="../media/image157.png"/><Relationship Id="rId8" Type="http://schemas.openxmlformats.org/officeDocument/2006/relationships/image" Target="../media/image158.png"/><Relationship Id="rId9" Type="http://schemas.openxmlformats.org/officeDocument/2006/relationships/image" Target="../media/image159.png"/><Relationship Id="rId10" Type="http://schemas.openxmlformats.org/officeDocument/2006/relationships/image" Target="../media/image160.png"/><Relationship Id="rId11" Type="http://schemas.openxmlformats.org/officeDocument/2006/relationships/image" Target="../media/image161.png"/><Relationship Id="rId12" Type="http://schemas.openxmlformats.org/officeDocument/2006/relationships/image" Target="../media/image162.png"/><Relationship Id="rId13" Type="http://schemas.openxmlformats.org/officeDocument/2006/relationships/image" Target="../media/image163.png"/><Relationship Id="rId14" Type="http://schemas.openxmlformats.org/officeDocument/2006/relationships/image" Target="../media/image164.png"/><Relationship Id="rId15" Type="http://schemas.openxmlformats.org/officeDocument/2006/relationships/image" Target="../media/image165.png"/><Relationship Id="rId16" Type="http://schemas.openxmlformats.org/officeDocument/2006/relationships/image" Target="../media/image166.png"/><Relationship Id="rId17" Type="http://schemas.openxmlformats.org/officeDocument/2006/relationships/image" Target="../media/image167.png"/><Relationship Id="rId18" Type="http://schemas.openxmlformats.org/officeDocument/2006/relationships/image" Target="../media/image168.png"/><Relationship Id="rId19" Type="http://schemas.openxmlformats.org/officeDocument/2006/relationships/image" Target="../media/image169.png"/><Relationship Id="rId20" Type="http://schemas.openxmlformats.org/officeDocument/2006/relationships/image" Target="../media/image170.png"/><Relationship Id="rId21" Type="http://schemas.openxmlformats.org/officeDocument/2006/relationships/image" Target="../media/image171.png"/><Relationship Id="rId22" Type="http://schemas.openxmlformats.org/officeDocument/2006/relationships/image" Target="../media/image172.png"/><Relationship Id="rId23" Type="http://schemas.openxmlformats.org/officeDocument/2006/relationships/image" Target="../media/image173.png"/><Relationship Id="rId24" Type="http://schemas.openxmlformats.org/officeDocument/2006/relationships/image" Target="../media/image174.png"/><Relationship Id="rId25" Type="http://schemas.openxmlformats.org/officeDocument/2006/relationships/image" Target="../media/image175.png"/><Relationship Id="rId26" Type="http://schemas.openxmlformats.org/officeDocument/2006/relationships/image" Target="../media/image176.png"/><Relationship Id="rId27" Type="http://schemas.openxmlformats.org/officeDocument/2006/relationships/image" Target="../media/image177.png"/><Relationship Id="rId28" Type="http://schemas.openxmlformats.org/officeDocument/2006/relationships/image" Target="../media/image178.png"/><Relationship Id="rId29" Type="http://schemas.openxmlformats.org/officeDocument/2006/relationships/image" Target="../media/image179.png"/><Relationship Id="rId30" Type="http://schemas.openxmlformats.org/officeDocument/2006/relationships/image" Target="../media/image180.png"/><Relationship Id="rId31" Type="http://schemas.openxmlformats.org/officeDocument/2006/relationships/image" Target="../media/image22.png"/><Relationship Id="rId32" Type="http://schemas.openxmlformats.org/officeDocument/2006/relationships/image" Target="../media/image181.png"/><Relationship Id="rId33" Type="http://schemas.openxmlformats.org/officeDocument/2006/relationships/image" Target="../media/image182.png"/><Relationship Id="rId34" Type="http://schemas.openxmlformats.org/officeDocument/2006/relationships/image" Target="../media/image183.png"/><Relationship Id="rId35" Type="http://schemas.openxmlformats.org/officeDocument/2006/relationships/image" Target="../media/image184.png"/><Relationship Id="rId36" Type="http://schemas.openxmlformats.org/officeDocument/2006/relationships/image" Target="../media/image185.png"/><Relationship Id="rId37" Type="http://schemas.openxmlformats.org/officeDocument/2006/relationships/image" Target="../media/image186.png"/><Relationship Id="rId38" Type="http://schemas.openxmlformats.org/officeDocument/2006/relationships/image" Target="../media/image187.png"/><Relationship Id="rId39" Type="http://schemas.openxmlformats.org/officeDocument/2006/relationships/image" Target="../media/image188.png"/><Relationship Id="rId40" Type="http://schemas.openxmlformats.org/officeDocument/2006/relationships/image" Target="../media/image189.png"/><Relationship Id="rId41" Type="http://schemas.openxmlformats.org/officeDocument/2006/relationships/image" Target="../media/image190.png"/><Relationship Id="rId42" Type="http://schemas.openxmlformats.org/officeDocument/2006/relationships/image" Target="../media/image191.png"/><Relationship Id="rId43" Type="http://schemas.openxmlformats.org/officeDocument/2006/relationships/image" Target="../media/image192.png"/><Relationship Id="rId44" Type="http://schemas.openxmlformats.org/officeDocument/2006/relationships/image" Target="../media/image193.png"/><Relationship Id="rId45" Type="http://schemas.openxmlformats.org/officeDocument/2006/relationships/image" Target="../media/image194.png"/><Relationship Id="rId46" Type="http://schemas.openxmlformats.org/officeDocument/2006/relationships/image" Target="../media/image195.png"/><Relationship Id="rId47" Type="http://schemas.openxmlformats.org/officeDocument/2006/relationships/image" Target="../media/image196.png"/><Relationship Id="rId48" Type="http://schemas.openxmlformats.org/officeDocument/2006/relationships/image" Target="../media/image197.png"/><Relationship Id="rId49" Type="http://schemas.openxmlformats.org/officeDocument/2006/relationships/image" Target="../media/image198.png"/><Relationship Id="rId50" Type="http://schemas.openxmlformats.org/officeDocument/2006/relationships/image" Target="../media/image199.png"/><Relationship Id="rId51" Type="http://schemas.openxmlformats.org/officeDocument/2006/relationships/image" Target="../media/image200.png"/><Relationship Id="rId52" Type="http://schemas.openxmlformats.org/officeDocument/2006/relationships/image" Target="../media/image201.png"/><Relationship Id="rId53" Type="http://schemas.openxmlformats.org/officeDocument/2006/relationships/image" Target="../media/image202.png"/><Relationship Id="rId54" Type="http://schemas.openxmlformats.org/officeDocument/2006/relationships/image" Target="../media/image203.png"/><Relationship Id="rId55" Type="http://schemas.openxmlformats.org/officeDocument/2006/relationships/image" Target="../media/image204.png"/><Relationship Id="rId56" Type="http://schemas.openxmlformats.org/officeDocument/2006/relationships/image" Target="../media/image205.png"/><Relationship Id="rId57" Type="http://schemas.openxmlformats.org/officeDocument/2006/relationships/image" Target="../media/image206.png"/><Relationship Id="rId58" Type="http://schemas.openxmlformats.org/officeDocument/2006/relationships/image" Target="../media/image207.png"/><Relationship Id="rId59" Type="http://schemas.openxmlformats.org/officeDocument/2006/relationships/image" Target="../media/image208.png"/><Relationship Id="rId60" Type="http://schemas.openxmlformats.org/officeDocument/2006/relationships/image" Target="../media/image209.png"/><Relationship Id="rId61" Type="http://schemas.openxmlformats.org/officeDocument/2006/relationships/image" Target="../media/image210.png"/><Relationship Id="rId62" Type="http://schemas.openxmlformats.org/officeDocument/2006/relationships/image" Target="../media/image211.png"/><Relationship Id="rId63" Type="http://schemas.openxmlformats.org/officeDocument/2006/relationships/image" Target="../media/image212.png"/><Relationship Id="rId64" Type="http://schemas.openxmlformats.org/officeDocument/2006/relationships/image" Target="../media/image213.png"/><Relationship Id="rId65" Type="http://schemas.openxmlformats.org/officeDocument/2006/relationships/image" Target="../media/image214.png"/><Relationship Id="rId66" Type="http://schemas.openxmlformats.org/officeDocument/2006/relationships/image" Target="../media/image215.png"/><Relationship Id="rId67" Type="http://schemas.openxmlformats.org/officeDocument/2006/relationships/image" Target="../media/image216.png"/><Relationship Id="rId68" Type="http://schemas.openxmlformats.org/officeDocument/2006/relationships/image" Target="../media/image217.png"/><Relationship Id="rId69" Type="http://schemas.openxmlformats.org/officeDocument/2006/relationships/image" Target="../media/image218.png"/><Relationship Id="rId70" Type="http://schemas.openxmlformats.org/officeDocument/2006/relationships/image" Target="../media/image219.png"/><Relationship Id="rId71" Type="http://schemas.openxmlformats.org/officeDocument/2006/relationships/image" Target="../media/image220.png"/><Relationship Id="rId72" Type="http://schemas.openxmlformats.org/officeDocument/2006/relationships/image" Target="../media/image221.png"/><Relationship Id="rId73" Type="http://schemas.openxmlformats.org/officeDocument/2006/relationships/image" Target="../media/image222.png"/><Relationship Id="rId74" Type="http://schemas.openxmlformats.org/officeDocument/2006/relationships/image" Target="../media/image223.png"/><Relationship Id="rId75" Type="http://schemas.openxmlformats.org/officeDocument/2006/relationships/image" Target="../media/image224.png"/><Relationship Id="rId76" Type="http://schemas.openxmlformats.org/officeDocument/2006/relationships/image" Target="../media/image225.png"/><Relationship Id="rId77" Type="http://schemas.openxmlformats.org/officeDocument/2006/relationships/image" Target="../media/image226.png"/><Relationship Id="rId78" Type="http://schemas.openxmlformats.org/officeDocument/2006/relationships/image" Target="../media/image227.png"/><Relationship Id="rId79" Type="http://schemas.openxmlformats.org/officeDocument/2006/relationships/image" Target="../media/image228.png"/><Relationship Id="rId80" Type="http://schemas.openxmlformats.org/officeDocument/2006/relationships/image" Target="../media/image229.png"/><Relationship Id="rId81" Type="http://schemas.openxmlformats.org/officeDocument/2006/relationships/image" Target="../media/image230.png"/><Relationship Id="rId82" Type="http://schemas.openxmlformats.org/officeDocument/2006/relationships/image" Target="../media/image231.png"/><Relationship Id="rId83" Type="http://schemas.openxmlformats.org/officeDocument/2006/relationships/image" Target="../media/image232.png"/><Relationship Id="rId84" Type="http://schemas.openxmlformats.org/officeDocument/2006/relationships/image" Target="../media/image233.png"/><Relationship Id="rId85" Type="http://schemas.openxmlformats.org/officeDocument/2006/relationships/image" Target="../media/image234.png"/><Relationship Id="rId86" Type="http://schemas.openxmlformats.org/officeDocument/2006/relationships/image" Target="../media/image235.png"/><Relationship Id="rId87" Type="http://schemas.openxmlformats.org/officeDocument/2006/relationships/image" Target="../media/image23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7.png"/><Relationship Id="rId3" Type="http://schemas.openxmlformats.org/officeDocument/2006/relationships/image" Target="../media/image238.png"/><Relationship Id="rId4" Type="http://schemas.openxmlformats.org/officeDocument/2006/relationships/image" Target="../media/image239.png"/><Relationship Id="rId5" Type="http://schemas.openxmlformats.org/officeDocument/2006/relationships/image" Target="../media/image240.png"/><Relationship Id="rId6" Type="http://schemas.openxmlformats.org/officeDocument/2006/relationships/image" Target="../media/image241.png"/><Relationship Id="rId7" Type="http://schemas.openxmlformats.org/officeDocument/2006/relationships/image" Target="../media/image242.png"/><Relationship Id="rId8" Type="http://schemas.openxmlformats.org/officeDocument/2006/relationships/image" Target="../media/image243.png"/><Relationship Id="rId9" Type="http://schemas.openxmlformats.org/officeDocument/2006/relationships/image" Target="../media/image244.png"/><Relationship Id="rId10" Type="http://schemas.openxmlformats.org/officeDocument/2006/relationships/image" Target="../media/image245.png"/><Relationship Id="rId11" Type="http://schemas.openxmlformats.org/officeDocument/2006/relationships/image" Target="../media/image246.png"/><Relationship Id="rId12" Type="http://schemas.openxmlformats.org/officeDocument/2006/relationships/image" Target="../media/image247.png"/><Relationship Id="rId13" Type="http://schemas.openxmlformats.org/officeDocument/2006/relationships/image" Target="../media/image248.png"/><Relationship Id="rId14" Type="http://schemas.openxmlformats.org/officeDocument/2006/relationships/image" Target="../media/image249.png"/><Relationship Id="rId15" Type="http://schemas.openxmlformats.org/officeDocument/2006/relationships/image" Target="../media/image250.png"/><Relationship Id="rId16" Type="http://schemas.openxmlformats.org/officeDocument/2006/relationships/image" Target="../media/image251.png"/><Relationship Id="rId17" Type="http://schemas.openxmlformats.org/officeDocument/2006/relationships/image" Target="../media/image252.png"/><Relationship Id="rId18" Type="http://schemas.openxmlformats.org/officeDocument/2006/relationships/image" Target="../media/image253.png"/><Relationship Id="rId19" Type="http://schemas.openxmlformats.org/officeDocument/2006/relationships/image" Target="../media/image254.png"/><Relationship Id="rId20" Type="http://schemas.openxmlformats.org/officeDocument/2006/relationships/image" Target="../media/image255.png"/><Relationship Id="rId21" Type="http://schemas.openxmlformats.org/officeDocument/2006/relationships/image" Target="../media/image256.png"/><Relationship Id="rId22" Type="http://schemas.openxmlformats.org/officeDocument/2006/relationships/image" Target="../media/image257.png"/><Relationship Id="rId23" Type="http://schemas.openxmlformats.org/officeDocument/2006/relationships/image" Target="../media/image258.png"/><Relationship Id="rId24" Type="http://schemas.openxmlformats.org/officeDocument/2006/relationships/image" Target="../media/image259.png"/><Relationship Id="rId25" Type="http://schemas.openxmlformats.org/officeDocument/2006/relationships/image" Target="../media/image260.png"/><Relationship Id="rId26" Type="http://schemas.openxmlformats.org/officeDocument/2006/relationships/image" Target="../media/image261.png"/><Relationship Id="rId27" Type="http://schemas.openxmlformats.org/officeDocument/2006/relationships/image" Target="../media/image262.png"/><Relationship Id="rId28" Type="http://schemas.openxmlformats.org/officeDocument/2006/relationships/image" Target="../media/image263.png"/><Relationship Id="rId29" Type="http://schemas.openxmlformats.org/officeDocument/2006/relationships/image" Target="../media/image264.png"/><Relationship Id="rId30" Type="http://schemas.openxmlformats.org/officeDocument/2006/relationships/image" Target="../media/image265.png"/><Relationship Id="rId31" Type="http://schemas.openxmlformats.org/officeDocument/2006/relationships/image" Target="../media/image266.png"/><Relationship Id="rId32" Type="http://schemas.openxmlformats.org/officeDocument/2006/relationships/image" Target="../media/image267.png"/><Relationship Id="rId33" Type="http://schemas.openxmlformats.org/officeDocument/2006/relationships/image" Target="../media/image268.png"/><Relationship Id="rId34" Type="http://schemas.openxmlformats.org/officeDocument/2006/relationships/image" Target="../media/image269.png"/><Relationship Id="rId35" Type="http://schemas.openxmlformats.org/officeDocument/2006/relationships/image" Target="../media/image27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1.png"/><Relationship Id="rId3" Type="http://schemas.openxmlformats.org/officeDocument/2006/relationships/image" Target="../media/image272.png"/><Relationship Id="rId4" Type="http://schemas.openxmlformats.org/officeDocument/2006/relationships/image" Target="../media/image273.png"/><Relationship Id="rId5" Type="http://schemas.openxmlformats.org/officeDocument/2006/relationships/image" Target="../media/image274.png"/><Relationship Id="rId6" Type="http://schemas.openxmlformats.org/officeDocument/2006/relationships/image" Target="../media/image275.png"/><Relationship Id="rId7" Type="http://schemas.openxmlformats.org/officeDocument/2006/relationships/image" Target="../media/image276.png"/><Relationship Id="rId8" Type="http://schemas.openxmlformats.org/officeDocument/2006/relationships/image" Target="../media/image277.png"/><Relationship Id="rId9" Type="http://schemas.openxmlformats.org/officeDocument/2006/relationships/image" Target="../media/image278.png"/><Relationship Id="rId10" Type="http://schemas.openxmlformats.org/officeDocument/2006/relationships/image" Target="../media/image279.png"/><Relationship Id="rId11" Type="http://schemas.openxmlformats.org/officeDocument/2006/relationships/image" Target="../media/image280.png"/><Relationship Id="rId12" Type="http://schemas.openxmlformats.org/officeDocument/2006/relationships/image" Target="../media/image281.png"/><Relationship Id="rId13" Type="http://schemas.openxmlformats.org/officeDocument/2006/relationships/image" Target="../media/image282.png"/><Relationship Id="rId14" Type="http://schemas.openxmlformats.org/officeDocument/2006/relationships/image" Target="../media/image283.png"/><Relationship Id="rId15" Type="http://schemas.openxmlformats.org/officeDocument/2006/relationships/image" Target="../media/image284.png"/><Relationship Id="rId16" Type="http://schemas.openxmlformats.org/officeDocument/2006/relationships/image" Target="../media/image285.png"/><Relationship Id="rId17" Type="http://schemas.openxmlformats.org/officeDocument/2006/relationships/image" Target="../media/image286.png"/><Relationship Id="rId18" Type="http://schemas.openxmlformats.org/officeDocument/2006/relationships/image" Target="../media/image287.png"/><Relationship Id="rId19" Type="http://schemas.openxmlformats.org/officeDocument/2006/relationships/image" Target="../media/image288.png"/><Relationship Id="rId20" Type="http://schemas.openxmlformats.org/officeDocument/2006/relationships/image" Target="../media/image289.png"/><Relationship Id="rId21" Type="http://schemas.openxmlformats.org/officeDocument/2006/relationships/image" Target="../media/image290.png"/><Relationship Id="rId22" Type="http://schemas.openxmlformats.org/officeDocument/2006/relationships/image" Target="../media/image291.png"/><Relationship Id="rId23" Type="http://schemas.openxmlformats.org/officeDocument/2006/relationships/image" Target="../media/image292.png"/><Relationship Id="rId24" Type="http://schemas.openxmlformats.org/officeDocument/2006/relationships/image" Target="../media/image293.png"/><Relationship Id="rId25" Type="http://schemas.openxmlformats.org/officeDocument/2006/relationships/image" Target="../media/image294.png"/><Relationship Id="rId26" Type="http://schemas.openxmlformats.org/officeDocument/2006/relationships/image" Target="../media/image295.png"/><Relationship Id="rId27" Type="http://schemas.openxmlformats.org/officeDocument/2006/relationships/image" Target="../media/image296.png"/><Relationship Id="rId28" Type="http://schemas.openxmlformats.org/officeDocument/2006/relationships/image" Target="../media/image297.png"/><Relationship Id="rId29" Type="http://schemas.openxmlformats.org/officeDocument/2006/relationships/image" Target="../media/image298.png"/><Relationship Id="rId30" Type="http://schemas.openxmlformats.org/officeDocument/2006/relationships/image" Target="../media/image299.png"/><Relationship Id="rId31" Type="http://schemas.openxmlformats.org/officeDocument/2006/relationships/image" Target="../media/image300.png"/><Relationship Id="rId32" Type="http://schemas.openxmlformats.org/officeDocument/2006/relationships/image" Target="../media/image301.png"/><Relationship Id="rId33" Type="http://schemas.openxmlformats.org/officeDocument/2006/relationships/image" Target="../media/image302.png"/><Relationship Id="rId34" Type="http://schemas.openxmlformats.org/officeDocument/2006/relationships/image" Target="../media/image30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Drawing"/>
          <p:cNvGrpSpPr/>
          <p:nvPr/>
        </p:nvGrpSpPr>
        <p:grpSpPr>
          <a:xfrm>
            <a:off x="1693923" y="1714499"/>
            <a:ext cx="6630927" cy="673101"/>
            <a:chOff x="0" y="0"/>
            <a:chExt cx="6630926" cy="673100"/>
          </a:xfrm>
        </p:grpSpPr>
        <p:sp>
          <p:nvSpPr>
            <p:cNvPr id="119" name="Line"/>
            <p:cNvSpPr/>
            <p:nvPr/>
          </p:nvSpPr>
          <p:spPr>
            <a:xfrm>
              <a:off x="0" y="181705"/>
              <a:ext cx="216247" cy="464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363" fill="norm" stroke="1" extrusionOk="0">
                  <a:moveTo>
                    <a:pt x="9496" y="11204"/>
                  </a:moveTo>
                  <a:cubicBezTo>
                    <a:pt x="8042" y="12177"/>
                    <a:pt x="6588" y="13150"/>
                    <a:pt x="5238" y="14561"/>
                  </a:cubicBezTo>
                  <a:cubicBezTo>
                    <a:pt x="3888" y="15972"/>
                    <a:pt x="2642" y="17821"/>
                    <a:pt x="1811" y="18988"/>
                  </a:cubicBezTo>
                  <a:cubicBezTo>
                    <a:pt x="980" y="20156"/>
                    <a:pt x="565" y="20642"/>
                    <a:pt x="253" y="20594"/>
                  </a:cubicBezTo>
                  <a:cubicBezTo>
                    <a:pt x="-58" y="20545"/>
                    <a:pt x="-266" y="19961"/>
                    <a:pt x="772" y="18259"/>
                  </a:cubicBezTo>
                  <a:cubicBezTo>
                    <a:pt x="1811" y="16556"/>
                    <a:pt x="4096" y="13734"/>
                    <a:pt x="7003" y="10864"/>
                  </a:cubicBezTo>
                  <a:cubicBezTo>
                    <a:pt x="9911" y="7994"/>
                    <a:pt x="13442" y="5075"/>
                    <a:pt x="15519" y="3372"/>
                  </a:cubicBezTo>
                  <a:cubicBezTo>
                    <a:pt x="17596" y="1669"/>
                    <a:pt x="18219" y="1183"/>
                    <a:pt x="18946" y="745"/>
                  </a:cubicBezTo>
                  <a:cubicBezTo>
                    <a:pt x="19672" y="307"/>
                    <a:pt x="20503" y="-82"/>
                    <a:pt x="20919" y="15"/>
                  </a:cubicBezTo>
                  <a:cubicBezTo>
                    <a:pt x="21334" y="113"/>
                    <a:pt x="21334" y="696"/>
                    <a:pt x="20815" y="2740"/>
                  </a:cubicBezTo>
                  <a:cubicBezTo>
                    <a:pt x="20296" y="4783"/>
                    <a:pt x="19257" y="8286"/>
                    <a:pt x="18426" y="11496"/>
                  </a:cubicBezTo>
                  <a:cubicBezTo>
                    <a:pt x="17596" y="14707"/>
                    <a:pt x="16972" y="17626"/>
                    <a:pt x="16661" y="19329"/>
                  </a:cubicBezTo>
                  <a:cubicBezTo>
                    <a:pt x="16349" y="21032"/>
                    <a:pt x="16349" y="21518"/>
                    <a:pt x="16246" y="21323"/>
                  </a:cubicBezTo>
                  <a:cubicBezTo>
                    <a:pt x="16142" y="21129"/>
                    <a:pt x="15934" y="20253"/>
                    <a:pt x="15726" y="193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" name="Line"/>
            <p:cNvSpPr/>
            <p:nvPr/>
          </p:nvSpPr>
          <p:spPr>
            <a:xfrm>
              <a:off x="20576" y="368300"/>
              <a:ext cx="2349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35" y="21600"/>
                  </a:moveTo>
                  <a:cubicBezTo>
                    <a:pt x="1168" y="20329"/>
                    <a:pt x="0" y="19059"/>
                    <a:pt x="0" y="17788"/>
                  </a:cubicBezTo>
                  <a:cubicBezTo>
                    <a:pt x="0" y="16518"/>
                    <a:pt x="1168" y="15247"/>
                    <a:pt x="4962" y="12282"/>
                  </a:cubicBezTo>
                  <a:cubicBezTo>
                    <a:pt x="8757" y="9318"/>
                    <a:pt x="15178" y="465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Line"/>
            <p:cNvSpPr/>
            <p:nvPr/>
          </p:nvSpPr>
          <p:spPr>
            <a:xfrm>
              <a:off x="268226" y="219572"/>
              <a:ext cx="190501" cy="394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8" fill="norm" stroke="1" extrusionOk="0">
                  <a:moveTo>
                    <a:pt x="21600" y="145"/>
                  </a:moveTo>
                  <a:cubicBezTo>
                    <a:pt x="20400" y="30"/>
                    <a:pt x="19200" y="-84"/>
                    <a:pt x="18240" y="87"/>
                  </a:cubicBezTo>
                  <a:cubicBezTo>
                    <a:pt x="17280" y="259"/>
                    <a:pt x="16560" y="716"/>
                    <a:pt x="14400" y="2716"/>
                  </a:cubicBezTo>
                  <a:cubicBezTo>
                    <a:pt x="12240" y="4716"/>
                    <a:pt x="8640" y="8259"/>
                    <a:pt x="6480" y="11287"/>
                  </a:cubicBezTo>
                  <a:cubicBezTo>
                    <a:pt x="4320" y="14316"/>
                    <a:pt x="3600" y="16830"/>
                    <a:pt x="3360" y="18373"/>
                  </a:cubicBezTo>
                  <a:cubicBezTo>
                    <a:pt x="3120" y="19916"/>
                    <a:pt x="3360" y="20487"/>
                    <a:pt x="4200" y="20887"/>
                  </a:cubicBezTo>
                  <a:cubicBezTo>
                    <a:pt x="5040" y="21287"/>
                    <a:pt x="6480" y="21516"/>
                    <a:pt x="8400" y="20945"/>
                  </a:cubicBezTo>
                  <a:cubicBezTo>
                    <a:pt x="10320" y="20373"/>
                    <a:pt x="12720" y="19002"/>
                    <a:pt x="14160" y="17916"/>
                  </a:cubicBezTo>
                  <a:cubicBezTo>
                    <a:pt x="15600" y="16830"/>
                    <a:pt x="16080" y="16030"/>
                    <a:pt x="16200" y="15287"/>
                  </a:cubicBezTo>
                  <a:cubicBezTo>
                    <a:pt x="16320" y="14545"/>
                    <a:pt x="16080" y="13859"/>
                    <a:pt x="14640" y="13402"/>
                  </a:cubicBezTo>
                  <a:cubicBezTo>
                    <a:pt x="13200" y="12945"/>
                    <a:pt x="10560" y="12716"/>
                    <a:pt x="7920" y="12945"/>
                  </a:cubicBezTo>
                  <a:cubicBezTo>
                    <a:pt x="5280" y="13173"/>
                    <a:pt x="2640" y="13859"/>
                    <a:pt x="0" y="145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" name="Line"/>
            <p:cNvSpPr/>
            <p:nvPr/>
          </p:nvSpPr>
          <p:spPr>
            <a:xfrm>
              <a:off x="1415418" y="185891"/>
              <a:ext cx="580009" cy="45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384" fill="norm" stroke="1" extrusionOk="0">
                  <a:moveTo>
                    <a:pt x="6207" y="12402"/>
                  </a:moveTo>
                  <a:cubicBezTo>
                    <a:pt x="5343" y="12105"/>
                    <a:pt x="4479" y="11808"/>
                    <a:pt x="3615" y="12204"/>
                  </a:cubicBezTo>
                  <a:cubicBezTo>
                    <a:pt x="2751" y="12601"/>
                    <a:pt x="1887" y="13690"/>
                    <a:pt x="1258" y="15078"/>
                  </a:cubicBezTo>
                  <a:cubicBezTo>
                    <a:pt x="630" y="16465"/>
                    <a:pt x="237" y="18149"/>
                    <a:pt x="80" y="19239"/>
                  </a:cubicBezTo>
                  <a:cubicBezTo>
                    <a:pt x="-77" y="20329"/>
                    <a:pt x="2" y="20824"/>
                    <a:pt x="276" y="21122"/>
                  </a:cubicBezTo>
                  <a:cubicBezTo>
                    <a:pt x="551" y="21419"/>
                    <a:pt x="1023" y="21518"/>
                    <a:pt x="1572" y="21122"/>
                  </a:cubicBezTo>
                  <a:cubicBezTo>
                    <a:pt x="2122" y="20725"/>
                    <a:pt x="2751" y="19834"/>
                    <a:pt x="3418" y="18050"/>
                  </a:cubicBezTo>
                  <a:cubicBezTo>
                    <a:pt x="4086" y="16267"/>
                    <a:pt x="4793" y="13591"/>
                    <a:pt x="5186" y="10619"/>
                  </a:cubicBezTo>
                  <a:cubicBezTo>
                    <a:pt x="5578" y="7646"/>
                    <a:pt x="5657" y="4377"/>
                    <a:pt x="5696" y="2494"/>
                  </a:cubicBezTo>
                  <a:cubicBezTo>
                    <a:pt x="5735" y="612"/>
                    <a:pt x="5735" y="116"/>
                    <a:pt x="5578" y="17"/>
                  </a:cubicBezTo>
                  <a:cubicBezTo>
                    <a:pt x="5421" y="-82"/>
                    <a:pt x="5107" y="215"/>
                    <a:pt x="4675" y="1503"/>
                  </a:cubicBezTo>
                  <a:cubicBezTo>
                    <a:pt x="4243" y="2791"/>
                    <a:pt x="3693" y="5070"/>
                    <a:pt x="3340" y="7498"/>
                  </a:cubicBezTo>
                  <a:cubicBezTo>
                    <a:pt x="2986" y="9925"/>
                    <a:pt x="2829" y="12501"/>
                    <a:pt x="2986" y="14285"/>
                  </a:cubicBezTo>
                  <a:cubicBezTo>
                    <a:pt x="3143" y="16068"/>
                    <a:pt x="3615" y="17059"/>
                    <a:pt x="4086" y="17604"/>
                  </a:cubicBezTo>
                  <a:cubicBezTo>
                    <a:pt x="4557" y="18149"/>
                    <a:pt x="5028" y="18248"/>
                    <a:pt x="5578" y="17753"/>
                  </a:cubicBezTo>
                  <a:cubicBezTo>
                    <a:pt x="6128" y="17257"/>
                    <a:pt x="6756" y="16168"/>
                    <a:pt x="7267" y="15127"/>
                  </a:cubicBezTo>
                  <a:cubicBezTo>
                    <a:pt x="7778" y="14087"/>
                    <a:pt x="8170" y="13096"/>
                    <a:pt x="8406" y="12353"/>
                  </a:cubicBezTo>
                  <a:cubicBezTo>
                    <a:pt x="8642" y="11610"/>
                    <a:pt x="8720" y="11114"/>
                    <a:pt x="8642" y="11164"/>
                  </a:cubicBezTo>
                  <a:cubicBezTo>
                    <a:pt x="8563" y="11213"/>
                    <a:pt x="8327" y="11808"/>
                    <a:pt x="8131" y="12848"/>
                  </a:cubicBezTo>
                  <a:cubicBezTo>
                    <a:pt x="7935" y="13889"/>
                    <a:pt x="7778" y="15375"/>
                    <a:pt x="7778" y="16415"/>
                  </a:cubicBezTo>
                  <a:cubicBezTo>
                    <a:pt x="7778" y="17456"/>
                    <a:pt x="7935" y="18050"/>
                    <a:pt x="8210" y="18347"/>
                  </a:cubicBezTo>
                  <a:cubicBezTo>
                    <a:pt x="8484" y="18645"/>
                    <a:pt x="8877" y="18645"/>
                    <a:pt x="9388" y="18199"/>
                  </a:cubicBezTo>
                  <a:cubicBezTo>
                    <a:pt x="9898" y="17753"/>
                    <a:pt x="10527" y="16861"/>
                    <a:pt x="11037" y="15870"/>
                  </a:cubicBezTo>
                  <a:cubicBezTo>
                    <a:pt x="11548" y="14879"/>
                    <a:pt x="11940" y="13790"/>
                    <a:pt x="12176" y="12997"/>
                  </a:cubicBezTo>
                  <a:cubicBezTo>
                    <a:pt x="12412" y="12204"/>
                    <a:pt x="12490" y="11709"/>
                    <a:pt x="12490" y="11808"/>
                  </a:cubicBezTo>
                  <a:cubicBezTo>
                    <a:pt x="12490" y="11907"/>
                    <a:pt x="12412" y="12601"/>
                    <a:pt x="12333" y="13245"/>
                  </a:cubicBezTo>
                  <a:cubicBezTo>
                    <a:pt x="12255" y="13889"/>
                    <a:pt x="12176" y="14483"/>
                    <a:pt x="12176" y="15028"/>
                  </a:cubicBezTo>
                  <a:cubicBezTo>
                    <a:pt x="12176" y="15573"/>
                    <a:pt x="12255" y="16068"/>
                    <a:pt x="12490" y="16316"/>
                  </a:cubicBezTo>
                  <a:cubicBezTo>
                    <a:pt x="12726" y="16564"/>
                    <a:pt x="13119" y="16564"/>
                    <a:pt x="13865" y="15920"/>
                  </a:cubicBezTo>
                  <a:cubicBezTo>
                    <a:pt x="14611" y="15276"/>
                    <a:pt x="15711" y="13988"/>
                    <a:pt x="16378" y="13096"/>
                  </a:cubicBezTo>
                  <a:cubicBezTo>
                    <a:pt x="17046" y="12204"/>
                    <a:pt x="17282" y="11709"/>
                    <a:pt x="17399" y="11213"/>
                  </a:cubicBezTo>
                  <a:cubicBezTo>
                    <a:pt x="17517" y="10718"/>
                    <a:pt x="17517" y="10223"/>
                    <a:pt x="17321" y="10024"/>
                  </a:cubicBezTo>
                  <a:cubicBezTo>
                    <a:pt x="17124" y="9826"/>
                    <a:pt x="16732" y="9925"/>
                    <a:pt x="16378" y="10768"/>
                  </a:cubicBezTo>
                  <a:cubicBezTo>
                    <a:pt x="16025" y="11610"/>
                    <a:pt x="15711" y="13195"/>
                    <a:pt x="15671" y="14533"/>
                  </a:cubicBezTo>
                  <a:cubicBezTo>
                    <a:pt x="15632" y="15870"/>
                    <a:pt x="15868" y="16960"/>
                    <a:pt x="16378" y="17604"/>
                  </a:cubicBezTo>
                  <a:cubicBezTo>
                    <a:pt x="16889" y="18248"/>
                    <a:pt x="17674" y="18446"/>
                    <a:pt x="18578" y="18199"/>
                  </a:cubicBezTo>
                  <a:cubicBezTo>
                    <a:pt x="19481" y="17951"/>
                    <a:pt x="20502" y="17257"/>
                    <a:pt x="21523" y="165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" name="Line"/>
            <p:cNvSpPr/>
            <p:nvPr/>
          </p:nvSpPr>
          <p:spPr>
            <a:xfrm>
              <a:off x="3138789" y="197378"/>
              <a:ext cx="226121" cy="27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397" fill="norm" stroke="1" extrusionOk="0">
                  <a:moveTo>
                    <a:pt x="1176" y="6780"/>
                  </a:moveTo>
                  <a:cubicBezTo>
                    <a:pt x="772" y="11653"/>
                    <a:pt x="369" y="16525"/>
                    <a:pt x="167" y="18149"/>
                  </a:cubicBezTo>
                  <a:cubicBezTo>
                    <a:pt x="-35" y="19773"/>
                    <a:pt x="-35" y="18149"/>
                    <a:pt x="66" y="14820"/>
                  </a:cubicBezTo>
                  <a:cubicBezTo>
                    <a:pt x="167" y="11490"/>
                    <a:pt x="369" y="6456"/>
                    <a:pt x="672" y="3532"/>
                  </a:cubicBezTo>
                  <a:cubicBezTo>
                    <a:pt x="974" y="609"/>
                    <a:pt x="1378" y="-203"/>
                    <a:pt x="1782" y="41"/>
                  </a:cubicBezTo>
                  <a:cubicBezTo>
                    <a:pt x="2186" y="284"/>
                    <a:pt x="2589" y="1583"/>
                    <a:pt x="3599" y="3938"/>
                  </a:cubicBezTo>
                  <a:cubicBezTo>
                    <a:pt x="4608" y="6293"/>
                    <a:pt x="6223" y="9704"/>
                    <a:pt x="7434" y="11653"/>
                  </a:cubicBezTo>
                  <a:cubicBezTo>
                    <a:pt x="8645" y="13602"/>
                    <a:pt x="9453" y="14089"/>
                    <a:pt x="10260" y="14089"/>
                  </a:cubicBezTo>
                  <a:cubicBezTo>
                    <a:pt x="11068" y="14089"/>
                    <a:pt x="11875" y="13602"/>
                    <a:pt x="12986" y="12383"/>
                  </a:cubicBezTo>
                  <a:cubicBezTo>
                    <a:pt x="14096" y="11165"/>
                    <a:pt x="15509" y="9217"/>
                    <a:pt x="16518" y="7674"/>
                  </a:cubicBezTo>
                  <a:cubicBezTo>
                    <a:pt x="17528" y="6131"/>
                    <a:pt x="18133" y="4994"/>
                    <a:pt x="18840" y="3695"/>
                  </a:cubicBezTo>
                  <a:cubicBezTo>
                    <a:pt x="19546" y="2395"/>
                    <a:pt x="20354" y="934"/>
                    <a:pt x="20858" y="690"/>
                  </a:cubicBezTo>
                  <a:cubicBezTo>
                    <a:pt x="21363" y="447"/>
                    <a:pt x="21565" y="1421"/>
                    <a:pt x="21565" y="4263"/>
                  </a:cubicBezTo>
                  <a:cubicBezTo>
                    <a:pt x="21565" y="7105"/>
                    <a:pt x="21363" y="11815"/>
                    <a:pt x="21262" y="14982"/>
                  </a:cubicBezTo>
                  <a:cubicBezTo>
                    <a:pt x="21161" y="18149"/>
                    <a:pt x="21161" y="19773"/>
                    <a:pt x="21161" y="213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" name="Line"/>
            <p:cNvSpPr/>
            <p:nvPr/>
          </p:nvSpPr>
          <p:spPr>
            <a:xfrm>
              <a:off x="3400099" y="323119"/>
              <a:ext cx="286048" cy="307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189" fill="norm" stroke="1" extrusionOk="0">
                  <a:moveTo>
                    <a:pt x="6523" y="3990"/>
                  </a:moveTo>
                  <a:cubicBezTo>
                    <a:pt x="5892" y="3553"/>
                    <a:pt x="5262" y="3115"/>
                    <a:pt x="4552" y="2969"/>
                  </a:cubicBezTo>
                  <a:cubicBezTo>
                    <a:pt x="3843" y="2823"/>
                    <a:pt x="3054" y="2969"/>
                    <a:pt x="2266" y="3844"/>
                  </a:cubicBezTo>
                  <a:cubicBezTo>
                    <a:pt x="1478" y="4720"/>
                    <a:pt x="689" y="6326"/>
                    <a:pt x="295" y="7493"/>
                  </a:cubicBezTo>
                  <a:cubicBezTo>
                    <a:pt x="-99" y="8661"/>
                    <a:pt x="-99" y="9390"/>
                    <a:pt x="295" y="9536"/>
                  </a:cubicBezTo>
                  <a:cubicBezTo>
                    <a:pt x="689" y="9682"/>
                    <a:pt x="1478" y="9244"/>
                    <a:pt x="2108" y="8734"/>
                  </a:cubicBezTo>
                  <a:cubicBezTo>
                    <a:pt x="2739" y="8223"/>
                    <a:pt x="3212" y="7639"/>
                    <a:pt x="3685" y="6909"/>
                  </a:cubicBezTo>
                  <a:cubicBezTo>
                    <a:pt x="4158" y="6180"/>
                    <a:pt x="4631" y="5304"/>
                    <a:pt x="4946" y="5596"/>
                  </a:cubicBezTo>
                  <a:cubicBezTo>
                    <a:pt x="5262" y="5888"/>
                    <a:pt x="5419" y="7347"/>
                    <a:pt x="5892" y="8150"/>
                  </a:cubicBezTo>
                  <a:cubicBezTo>
                    <a:pt x="6365" y="8953"/>
                    <a:pt x="7154" y="9099"/>
                    <a:pt x="7784" y="8880"/>
                  </a:cubicBezTo>
                  <a:cubicBezTo>
                    <a:pt x="8415" y="8661"/>
                    <a:pt x="8888" y="8077"/>
                    <a:pt x="9519" y="6982"/>
                  </a:cubicBezTo>
                  <a:cubicBezTo>
                    <a:pt x="10149" y="5888"/>
                    <a:pt x="10937" y="4282"/>
                    <a:pt x="11489" y="3115"/>
                  </a:cubicBezTo>
                  <a:cubicBezTo>
                    <a:pt x="12041" y="1947"/>
                    <a:pt x="12356" y="1217"/>
                    <a:pt x="12435" y="1217"/>
                  </a:cubicBezTo>
                  <a:cubicBezTo>
                    <a:pt x="12514" y="1217"/>
                    <a:pt x="12356" y="1947"/>
                    <a:pt x="12278" y="2750"/>
                  </a:cubicBezTo>
                  <a:cubicBezTo>
                    <a:pt x="12199" y="3553"/>
                    <a:pt x="12199" y="4428"/>
                    <a:pt x="12199" y="5231"/>
                  </a:cubicBezTo>
                  <a:cubicBezTo>
                    <a:pt x="12199" y="6034"/>
                    <a:pt x="12199" y="6763"/>
                    <a:pt x="12593" y="7201"/>
                  </a:cubicBezTo>
                  <a:cubicBezTo>
                    <a:pt x="12987" y="7639"/>
                    <a:pt x="13775" y="7785"/>
                    <a:pt x="14406" y="7493"/>
                  </a:cubicBezTo>
                  <a:cubicBezTo>
                    <a:pt x="15037" y="7201"/>
                    <a:pt x="15510" y="6472"/>
                    <a:pt x="16140" y="5450"/>
                  </a:cubicBezTo>
                  <a:cubicBezTo>
                    <a:pt x="16771" y="4428"/>
                    <a:pt x="17559" y="3115"/>
                    <a:pt x="18190" y="1947"/>
                  </a:cubicBezTo>
                  <a:cubicBezTo>
                    <a:pt x="18821" y="780"/>
                    <a:pt x="19294" y="-242"/>
                    <a:pt x="19373" y="50"/>
                  </a:cubicBezTo>
                  <a:cubicBezTo>
                    <a:pt x="19451" y="342"/>
                    <a:pt x="19136" y="1947"/>
                    <a:pt x="19057" y="4282"/>
                  </a:cubicBezTo>
                  <a:cubicBezTo>
                    <a:pt x="18978" y="6617"/>
                    <a:pt x="19136" y="9682"/>
                    <a:pt x="19530" y="12017"/>
                  </a:cubicBezTo>
                  <a:cubicBezTo>
                    <a:pt x="19924" y="14353"/>
                    <a:pt x="20555" y="15958"/>
                    <a:pt x="20949" y="17344"/>
                  </a:cubicBezTo>
                  <a:cubicBezTo>
                    <a:pt x="21343" y="18731"/>
                    <a:pt x="21501" y="19899"/>
                    <a:pt x="20949" y="20555"/>
                  </a:cubicBezTo>
                  <a:cubicBezTo>
                    <a:pt x="20397" y="21212"/>
                    <a:pt x="19136" y="21358"/>
                    <a:pt x="18269" y="20993"/>
                  </a:cubicBezTo>
                  <a:cubicBezTo>
                    <a:pt x="17402" y="20628"/>
                    <a:pt x="16929" y="19753"/>
                    <a:pt x="17086" y="18293"/>
                  </a:cubicBezTo>
                  <a:cubicBezTo>
                    <a:pt x="17244" y="16834"/>
                    <a:pt x="18032" y="14790"/>
                    <a:pt x="18821" y="127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" name="Line"/>
            <p:cNvSpPr/>
            <p:nvPr/>
          </p:nvSpPr>
          <p:spPr>
            <a:xfrm>
              <a:off x="4015231" y="148380"/>
              <a:ext cx="132846" cy="296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278" fill="norm" stroke="1" extrusionOk="0">
                  <a:moveTo>
                    <a:pt x="21518" y="746"/>
                  </a:moveTo>
                  <a:cubicBezTo>
                    <a:pt x="20147" y="289"/>
                    <a:pt x="18775" y="-167"/>
                    <a:pt x="17061" y="61"/>
                  </a:cubicBezTo>
                  <a:cubicBezTo>
                    <a:pt x="15347" y="289"/>
                    <a:pt x="13289" y="1202"/>
                    <a:pt x="10547" y="3332"/>
                  </a:cubicBezTo>
                  <a:cubicBezTo>
                    <a:pt x="7804" y="5461"/>
                    <a:pt x="4375" y="8808"/>
                    <a:pt x="2489" y="11241"/>
                  </a:cubicBezTo>
                  <a:cubicBezTo>
                    <a:pt x="604" y="13675"/>
                    <a:pt x="261" y="15196"/>
                    <a:pt x="89" y="16641"/>
                  </a:cubicBezTo>
                  <a:cubicBezTo>
                    <a:pt x="-82" y="18087"/>
                    <a:pt x="-82" y="19456"/>
                    <a:pt x="775" y="20292"/>
                  </a:cubicBezTo>
                  <a:cubicBezTo>
                    <a:pt x="1632" y="21129"/>
                    <a:pt x="3347" y="21433"/>
                    <a:pt x="4889" y="21205"/>
                  </a:cubicBezTo>
                  <a:cubicBezTo>
                    <a:pt x="6432" y="20977"/>
                    <a:pt x="7804" y="20216"/>
                    <a:pt x="8661" y="19456"/>
                  </a:cubicBezTo>
                  <a:cubicBezTo>
                    <a:pt x="9518" y="18695"/>
                    <a:pt x="9861" y="17934"/>
                    <a:pt x="9861" y="17174"/>
                  </a:cubicBezTo>
                  <a:cubicBezTo>
                    <a:pt x="9861" y="16413"/>
                    <a:pt x="9518" y="15653"/>
                    <a:pt x="7975" y="14816"/>
                  </a:cubicBezTo>
                  <a:cubicBezTo>
                    <a:pt x="6432" y="13979"/>
                    <a:pt x="3689" y="13067"/>
                    <a:pt x="947" y="121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" name="Line"/>
            <p:cNvSpPr/>
            <p:nvPr/>
          </p:nvSpPr>
          <p:spPr>
            <a:xfrm>
              <a:off x="4177709" y="0"/>
              <a:ext cx="215094" cy="210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508" fill="norm" stroke="1" extrusionOk="0">
                  <a:moveTo>
                    <a:pt x="9741" y="0"/>
                  </a:moveTo>
                  <a:cubicBezTo>
                    <a:pt x="7200" y="4536"/>
                    <a:pt x="4659" y="9072"/>
                    <a:pt x="3388" y="12420"/>
                  </a:cubicBezTo>
                  <a:cubicBezTo>
                    <a:pt x="2118" y="15768"/>
                    <a:pt x="2118" y="17928"/>
                    <a:pt x="2647" y="19332"/>
                  </a:cubicBezTo>
                  <a:cubicBezTo>
                    <a:pt x="3176" y="20736"/>
                    <a:pt x="4235" y="21384"/>
                    <a:pt x="5294" y="21492"/>
                  </a:cubicBezTo>
                  <a:cubicBezTo>
                    <a:pt x="6353" y="21600"/>
                    <a:pt x="7412" y="21168"/>
                    <a:pt x="7941" y="20412"/>
                  </a:cubicBezTo>
                  <a:cubicBezTo>
                    <a:pt x="8471" y="19656"/>
                    <a:pt x="8471" y="18576"/>
                    <a:pt x="8153" y="17604"/>
                  </a:cubicBezTo>
                  <a:cubicBezTo>
                    <a:pt x="7835" y="16632"/>
                    <a:pt x="7200" y="15768"/>
                    <a:pt x="6141" y="15012"/>
                  </a:cubicBezTo>
                  <a:cubicBezTo>
                    <a:pt x="5082" y="14256"/>
                    <a:pt x="3600" y="13608"/>
                    <a:pt x="2329" y="13284"/>
                  </a:cubicBezTo>
                  <a:cubicBezTo>
                    <a:pt x="1059" y="12960"/>
                    <a:pt x="0" y="12960"/>
                    <a:pt x="0" y="12960"/>
                  </a:cubicBezTo>
                  <a:cubicBezTo>
                    <a:pt x="0" y="12960"/>
                    <a:pt x="1059" y="12960"/>
                    <a:pt x="3071" y="12096"/>
                  </a:cubicBezTo>
                  <a:cubicBezTo>
                    <a:pt x="5082" y="11232"/>
                    <a:pt x="8047" y="9504"/>
                    <a:pt x="10165" y="8316"/>
                  </a:cubicBezTo>
                  <a:cubicBezTo>
                    <a:pt x="12282" y="7128"/>
                    <a:pt x="13553" y="6480"/>
                    <a:pt x="14082" y="6912"/>
                  </a:cubicBezTo>
                  <a:cubicBezTo>
                    <a:pt x="14612" y="7344"/>
                    <a:pt x="14400" y="8856"/>
                    <a:pt x="13765" y="11016"/>
                  </a:cubicBezTo>
                  <a:cubicBezTo>
                    <a:pt x="13129" y="13176"/>
                    <a:pt x="12071" y="15984"/>
                    <a:pt x="11435" y="17928"/>
                  </a:cubicBezTo>
                  <a:cubicBezTo>
                    <a:pt x="10800" y="19872"/>
                    <a:pt x="10588" y="20952"/>
                    <a:pt x="10800" y="20952"/>
                  </a:cubicBezTo>
                  <a:cubicBezTo>
                    <a:pt x="11012" y="20952"/>
                    <a:pt x="11647" y="19872"/>
                    <a:pt x="12706" y="18468"/>
                  </a:cubicBezTo>
                  <a:cubicBezTo>
                    <a:pt x="13765" y="17064"/>
                    <a:pt x="15247" y="15336"/>
                    <a:pt x="16729" y="14040"/>
                  </a:cubicBezTo>
                  <a:cubicBezTo>
                    <a:pt x="18212" y="12744"/>
                    <a:pt x="19694" y="11880"/>
                    <a:pt x="20541" y="12096"/>
                  </a:cubicBezTo>
                  <a:cubicBezTo>
                    <a:pt x="21388" y="12312"/>
                    <a:pt x="21600" y="13608"/>
                    <a:pt x="21494" y="15012"/>
                  </a:cubicBezTo>
                  <a:cubicBezTo>
                    <a:pt x="21388" y="16416"/>
                    <a:pt x="20965" y="17928"/>
                    <a:pt x="20541" y="194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" name="Line"/>
            <p:cNvSpPr/>
            <p:nvPr/>
          </p:nvSpPr>
          <p:spPr>
            <a:xfrm>
              <a:off x="5269909" y="203200"/>
              <a:ext cx="14818" cy="273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21600" y="0"/>
                  </a:moveTo>
                  <a:cubicBezTo>
                    <a:pt x="18514" y="3655"/>
                    <a:pt x="15429" y="7311"/>
                    <a:pt x="13886" y="10468"/>
                  </a:cubicBezTo>
                  <a:cubicBezTo>
                    <a:pt x="12343" y="13625"/>
                    <a:pt x="12343" y="16283"/>
                    <a:pt x="9257" y="18194"/>
                  </a:cubicBezTo>
                  <a:cubicBezTo>
                    <a:pt x="6171" y="20105"/>
                    <a:pt x="0" y="21268"/>
                    <a:pt x="0" y="21434"/>
                  </a:cubicBezTo>
                  <a:cubicBezTo>
                    <a:pt x="0" y="21600"/>
                    <a:pt x="6171" y="20769"/>
                    <a:pt x="12343" y="199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" name="Line"/>
            <p:cNvSpPr/>
            <p:nvPr/>
          </p:nvSpPr>
          <p:spPr>
            <a:xfrm>
              <a:off x="5424426" y="209550"/>
              <a:ext cx="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" name="Line"/>
            <p:cNvSpPr/>
            <p:nvPr/>
          </p:nvSpPr>
          <p:spPr>
            <a:xfrm>
              <a:off x="5443476" y="361950"/>
              <a:ext cx="254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" name="Line"/>
            <p:cNvSpPr/>
            <p:nvPr/>
          </p:nvSpPr>
          <p:spPr>
            <a:xfrm>
              <a:off x="5634617" y="107950"/>
              <a:ext cx="18410" cy="24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443" fill="norm" stroke="1" extrusionOk="0">
                  <a:moveTo>
                    <a:pt x="13673" y="0"/>
                  </a:moveTo>
                  <a:cubicBezTo>
                    <a:pt x="8873" y="6331"/>
                    <a:pt x="4073" y="12662"/>
                    <a:pt x="1673" y="16293"/>
                  </a:cubicBezTo>
                  <a:cubicBezTo>
                    <a:pt x="-727" y="19924"/>
                    <a:pt x="-727" y="20855"/>
                    <a:pt x="2873" y="21228"/>
                  </a:cubicBezTo>
                  <a:cubicBezTo>
                    <a:pt x="6473" y="21600"/>
                    <a:pt x="13673" y="21414"/>
                    <a:pt x="20873" y="212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" name="Line"/>
            <p:cNvSpPr/>
            <p:nvPr/>
          </p:nvSpPr>
          <p:spPr>
            <a:xfrm>
              <a:off x="5778085" y="96429"/>
              <a:ext cx="78681" cy="252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500" fill="norm" stroke="1" extrusionOk="0">
                  <a:moveTo>
                    <a:pt x="18785" y="2060"/>
                  </a:moveTo>
                  <a:cubicBezTo>
                    <a:pt x="15462" y="1340"/>
                    <a:pt x="12138" y="620"/>
                    <a:pt x="9092" y="260"/>
                  </a:cubicBezTo>
                  <a:cubicBezTo>
                    <a:pt x="6046" y="-100"/>
                    <a:pt x="3277" y="-100"/>
                    <a:pt x="1615" y="350"/>
                  </a:cubicBezTo>
                  <a:cubicBezTo>
                    <a:pt x="-46" y="800"/>
                    <a:pt x="-600" y="1700"/>
                    <a:pt x="785" y="3770"/>
                  </a:cubicBezTo>
                  <a:cubicBezTo>
                    <a:pt x="2169" y="5840"/>
                    <a:pt x="5492" y="9080"/>
                    <a:pt x="8815" y="11510"/>
                  </a:cubicBezTo>
                  <a:cubicBezTo>
                    <a:pt x="12138" y="13940"/>
                    <a:pt x="15462" y="15560"/>
                    <a:pt x="17677" y="16820"/>
                  </a:cubicBezTo>
                  <a:cubicBezTo>
                    <a:pt x="19892" y="18080"/>
                    <a:pt x="21000" y="18980"/>
                    <a:pt x="20446" y="19700"/>
                  </a:cubicBezTo>
                  <a:cubicBezTo>
                    <a:pt x="19892" y="20420"/>
                    <a:pt x="17677" y="20960"/>
                    <a:pt x="15462" y="215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" name="Line"/>
            <p:cNvSpPr/>
            <p:nvPr/>
          </p:nvSpPr>
          <p:spPr>
            <a:xfrm>
              <a:off x="5722876" y="57150"/>
              <a:ext cx="3175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44" y="15943"/>
                    <a:pt x="7488" y="10286"/>
                    <a:pt x="11088" y="6686"/>
                  </a:cubicBezTo>
                  <a:cubicBezTo>
                    <a:pt x="14688" y="3086"/>
                    <a:pt x="18144" y="154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" name="Line"/>
            <p:cNvSpPr/>
            <p:nvPr/>
          </p:nvSpPr>
          <p:spPr>
            <a:xfrm>
              <a:off x="6199126" y="158750"/>
              <a:ext cx="120751" cy="514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5" h="21600" fill="norm" stroke="1" extrusionOk="0">
                  <a:moveTo>
                    <a:pt x="5492" y="13867"/>
                  </a:moveTo>
                  <a:cubicBezTo>
                    <a:pt x="4759" y="16089"/>
                    <a:pt x="4027" y="18311"/>
                    <a:pt x="3295" y="19689"/>
                  </a:cubicBezTo>
                  <a:cubicBezTo>
                    <a:pt x="2563" y="21067"/>
                    <a:pt x="1831" y="21600"/>
                    <a:pt x="1464" y="21600"/>
                  </a:cubicBezTo>
                  <a:cubicBezTo>
                    <a:pt x="1098" y="21600"/>
                    <a:pt x="1098" y="21067"/>
                    <a:pt x="1098" y="19156"/>
                  </a:cubicBezTo>
                  <a:cubicBezTo>
                    <a:pt x="1098" y="17244"/>
                    <a:pt x="1098" y="13956"/>
                    <a:pt x="2014" y="10933"/>
                  </a:cubicBezTo>
                  <a:cubicBezTo>
                    <a:pt x="2929" y="7911"/>
                    <a:pt x="4759" y="5156"/>
                    <a:pt x="6224" y="3467"/>
                  </a:cubicBezTo>
                  <a:cubicBezTo>
                    <a:pt x="7688" y="1778"/>
                    <a:pt x="8786" y="1156"/>
                    <a:pt x="10068" y="711"/>
                  </a:cubicBezTo>
                  <a:cubicBezTo>
                    <a:pt x="11349" y="267"/>
                    <a:pt x="12814" y="0"/>
                    <a:pt x="14278" y="0"/>
                  </a:cubicBezTo>
                  <a:cubicBezTo>
                    <a:pt x="15742" y="0"/>
                    <a:pt x="17207" y="267"/>
                    <a:pt x="18671" y="889"/>
                  </a:cubicBezTo>
                  <a:cubicBezTo>
                    <a:pt x="20136" y="1511"/>
                    <a:pt x="21600" y="2489"/>
                    <a:pt x="20502" y="3556"/>
                  </a:cubicBezTo>
                  <a:cubicBezTo>
                    <a:pt x="19403" y="4622"/>
                    <a:pt x="15742" y="5778"/>
                    <a:pt x="12814" y="6400"/>
                  </a:cubicBezTo>
                  <a:cubicBezTo>
                    <a:pt x="9885" y="7022"/>
                    <a:pt x="7688" y="7111"/>
                    <a:pt x="5675" y="7111"/>
                  </a:cubicBezTo>
                  <a:cubicBezTo>
                    <a:pt x="3661" y="7111"/>
                    <a:pt x="1831" y="7022"/>
                    <a:pt x="915" y="6756"/>
                  </a:cubicBezTo>
                  <a:cubicBezTo>
                    <a:pt x="0" y="6489"/>
                    <a:pt x="0" y="6044"/>
                    <a:pt x="0" y="5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" name="Line"/>
            <p:cNvSpPr/>
            <p:nvPr/>
          </p:nvSpPr>
          <p:spPr>
            <a:xfrm>
              <a:off x="6364226" y="177800"/>
              <a:ext cx="266701" cy="162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0"/>
                  </a:moveTo>
                  <a:cubicBezTo>
                    <a:pt x="1886" y="1964"/>
                    <a:pt x="3771" y="3927"/>
                    <a:pt x="4629" y="7153"/>
                  </a:cubicBezTo>
                  <a:cubicBezTo>
                    <a:pt x="5486" y="10379"/>
                    <a:pt x="5314" y="14868"/>
                    <a:pt x="4886" y="17673"/>
                  </a:cubicBezTo>
                  <a:cubicBezTo>
                    <a:pt x="4457" y="20478"/>
                    <a:pt x="3771" y="21600"/>
                    <a:pt x="3429" y="21460"/>
                  </a:cubicBezTo>
                  <a:cubicBezTo>
                    <a:pt x="3086" y="21319"/>
                    <a:pt x="3086" y="19917"/>
                    <a:pt x="3771" y="17252"/>
                  </a:cubicBezTo>
                  <a:cubicBezTo>
                    <a:pt x="4457" y="14587"/>
                    <a:pt x="5829" y="10660"/>
                    <a:pt x="6857" y="7995"/>
                  </a:cubicBezTo>
                  <a:cubicBezTo>
                    <a:pt x="7886" y="5330"/>
                    <a:pt x="8571" y="3927"/>
                    <a:pt x="8914" y="3927"/>
                  </a:cubicBezTo>
                  <a:cubicBezTo>
                    <a:pt x="9257" y="3927"/>
                    <a:pt x="9257" y="5330"/>
                    <a:pt x="9257" y="6732"/>
                  </a:cubicBezTo>
                  <a:cubicBezTo>
                    <a:pt x="9257" y="8135"/>
                    <a:pt x="9257" y="9538"/>
                    <a:pt x="9257" y="10940"/>
                  </a:cubicBezTo>
                  <a:cubicBezTo>
                    <a:pt x="9257" y="12343"/>
                    <a:pt x="9257" y="13745"/>
                    <a:pt x="9514" y="13745"/>
                  </a:cubicBezTo>
                  <a:cubicBezTo>
                    <a:pt x="9771" y="13745"/>
                    <a:pt x="10286" y="12343"/>
                    <a:pt x="11486" y="9818"/>
                  </a:cubicBezTo>
                  <a:cubicBezTo>
                    <a:pt x="12686" y="7294"/>
                    <a:pt x="14571" y="3647"/>
                    <a:pt x="16029" y="1823"/>
                  </a:cubicBezTo>
                  <a:cubicBezTo>
                    <a:pt x="17486" y="0"/>
                    <a:pt x="18514" y="0"/>
                    <a:pt x="19200" y="982"/>
                  </a:cubicBezTo>
                  <a:cubicBezTo>
                    <a:pt x="19886" y="1964"/>
                    <a:pt x="20229" y="3927"/>
                    <a:pt x="20571" y="6873"/>
                  </a:cubicBezTo>
                  <a:cubicBezTo>
                    <a:pt x="20914" y="9818"/>
                    <a:pt x="21257" y="13745"/>
                    <a:pt x="21600" y="176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74" name="Drawing"/>
          <p:cNvGrpSpPr/>
          <p:nvPr/>
        </p:nvGrpSpPr>
        <p:grpSpPr>
          <a:xfrm>
            <a:off x="1790699" y="2597149"/>
            <a:ext cx="6695895" cy="2134418"/>
            <a:chOff x="0" y="0"/>
            <a:chExt cx="6695893" cy="2134416"/>
          </a:xfrm>
        </p:grpSpPr>
        <p:sp>
          <p:nvSpPr>
            <p:cNvPr id="136" name="Line"/>
            <p:cNvSpPr/>
            <p:nvPr/>
          </p:nvSpPr>
          <p:spPr>
            <a:xfrm>
              <a:off x="0" y="1697175"/>
              <a:ext cx="304800" cy="339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2" fill="norm" stroke="1" extrusionOk="0">
                  <a:moveTo>
                    <a:pt x="0" y="8638"/>
                  </a:moveTo>
                  <a:cubicBezTo>
                    <a:pt x="150" y="12481"/>
                    <a:pt x="300" y="16324"/>
                    <a:pt x="300" y="18577"/>
                  </a:cubicBezTo>
                  <a:cubicBezTo>
                    <a:pt x="300" y="20829"/>
                    <a:pt x="150" y="21492"/>
                    <a:pt x="75" y="21227"/>
                  </a:cubicBezTo>
                  <a:cubicBezTo>
                    <a:pt x="0" y="20962"/>
                    <a:pt x="0" y="19769"/>
                    <a:pt x="150" y="16854"/>
                  </a:cubicBezTo>
                  <a:cubicBezTo>
                    <a:pt x="300" y="13939"/>
                    <a:pt x="600" y="9301"/>
                    <a:pt x="1050" y="6319"/>
                  </a:cubicBezTo>
                  <a:cubicBezTo>
                    <a:pt x="1500" y="3337"/>
                    <a:pt x="2100" y="2012"/>
                    <a:pt x="2775" y="1283"/>
                  </a:cubicBezTo>
                  <a:cubicBezTo>
                    <a:pt x="3450" y="555"/>
                    <a:pt x="4200" y="422"/>
                    <a:pt x="4725" y="687"/>
                  </a:cubicBezTo>
                  <a:cubicBezTo>
                    <a:pt x="5250" y="952"/>
                    <a:pt x="5550" y="1615"/>
                    <a:pt x="6075" y="2874"/>
                  </a:cubicBezTo>
                  <a:cubicBezTo>
                    <a:pt x="6600" y="4132"/>
                    <a:pt x="7350" y="5988"/>
                    <a:pt x="8100" y="7114"/>
                  </a:cubicBezTo>
                  <a:cubicBezTo>
                    <a:pt x="8850" y="8240"/>
                    <a:pt x="9600" y="8638"/>
                    <a:pt x="10425" y="8373"/>
                  </a:cubicBezTo>
                  <a:cubicBezTo>
                    <a:pt x="11250" y="8108"/>
                    <a:pt x="12150" y="7180"/>
                    <a:pt x="13425" y="5789"/>
                  </a:cubicBezTo>
                  <a:cubicBezTo>
                    <a:pt x="14700" y="4398"/>
                    <a:pt x="16350" y="2542"/>
                    <a:pt x="17475" y="1416"/>
                  </a:cubicBezTo>
                  <a:cubicBezTo>
                    <a:pt x="18600" y="290"/>
                    <a:pt x="19200" y="-108"/>
                    <a:pt x="19575" y="25"/>
                  </a:cubicBezTo>
                  <a:cubicBezTo>
                    <a:pt x="19950" y="157"/>
                    <a:pt x="20100" y="820"/>
                    <a:pt x="20325" y="2741"/>
                  </a:cubicBezTo>
                  <a:cubicBezTo>
                    <a:pt x="20550" y="4663"/>
                    <a:pt x="20850" y="7843"/>
                    <a:pt x="21075" y="10427"/>
                  </a:cubicBezTo>
                  <a:cubicBezTo>
                    <a:pt x="21300" y="13011"/>
                    <a:pt x="21450" y="14999"/>
                    <a:pt x="21600" y="169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" name="Line"/>
            <p:cNvSpPr/>
            <p:nvPr/>
          </p:nvSpPr>
          <p:spPr>
            <a:xfrm>
              <a:off x="374649" y="1694509"/>
              <a:ext cx="381001" cy="31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4" fill="norm" stroke="1" extrusionOk="0">
                  <a:moveTo>
                    <a:pt x="0" y="3474"/>
                  </a:moveTo>
                  <a:cubicBezTo>
                    <a:pt x="120" y="2479"/>
                    <a:pt x="240" y="1484"/>
                    <a:pt x="1380" y="774"/>
                  </a:cubicBezTo>
                  <a:cubicBezTo>
                    <a:pt x="2520" y="63"/>
                    <a:pt x="4680" y="-363"/>
                    <a:pt x="6480" y="419"/>
                  </a:cubicBezTo>
                  <a:cubicBezTo>
                    <a:pt x="8280" y="1200"/>
                    <a:pt x="9720" y="3190"/>
                    <a:pt x="9900" y="6032"/>
                  </a:cubicBezTo>
                  <a:cubicBezTo>
                    <a:pt x="10080" y="8874"/>
                    <a:pt x="9000" y="12569"/>
                    <a:pt x="8100" y="14842"/>
                  </a:cubicBezTo>
                  <a:cubicBezTo>
                    <a:pt x="7200" y="17116"/>
                    <a:pt x="6480" y="17969"/>
                    <a:pt x="5940" y="18821"/>
                  </a:cubicBezTo>
                  <a:cubicBezTo>
                    <a:pt x="5400" y="19674"/>
                    <a:pt x="5040" y="20526"/>
                    <a:pt x="5160" y="20882"/>
                  </a:cubicBezTo>
                  <a:cubicBezTo>
                    <a:pt x="5280" y="21237"/>
                    <a:pt x="5880" y="21095"/>
                    <a:pt x="8700" y="19958"/>
                  </a:cubicBezTo>
                  <a:cubicBezTo>
                    <a:pt x="11520" y="18821"/>
                    <a:pt x="16560" y="16690"/>
                    <a:pt x="21600" y="145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" name="Line"/>
            <p:cNvSpPr/>
            <p:nvPr/>
          </p:nvSpPr>
          <p:spPr>
            <a:xfrm>
              <a:off x="2021416" y="1533739"/>
              <a:ext cx="258234" cy="496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3" fill="norm" stroke="1" extrusionOk="0">
                  <a:moveTo>
                    <a:pt x="1416" y="8057"/>
                  </a:moveTo>
                  <a:cubicBezTo>
                    <a:pt x="1239" y="10973"/>
                    <a:pt x="1062" y="13889"/>
                    <a:pt x="885" y="15849"/>
                  </a:cubicBezTo>
                  <a:cubicBezTo>
                    <a:pt x="708" y="17808"/>
                    <a:pt x="531" y="18811"/>
                    <a:pt x="443" y="19677"/>
                  </a:cubicBezTo>
                  <a:cubicBezTo>
                    <a:pt x="354" y="20543"/>
                    <a:pt x="354" y="21272"/>
                    <a:pt x="266" y="21363"/>
                  </a:cubicBezTo>
                  <a:cubicBezTo>
                    <a:pt x="177" y="21454"/>
                    <a:pt x="0" y="20907"/>
                    <a:pt x="0" y="19403"/>
                  </a:cubicBezTo>
                  <a:cubicBezTo>
                    <a:pt x="0" y="17900"/>
                    <a:pt x="177" y="15439"/>
                    <a:pt x="797" y="12522"/>
                  </a:cubicBezTo>
                  <a:cubicBezTo>
                    <a:pt x="1416" y="9606"/>
                    <a:pt x="2479" y="6234"/>
                    <a:pt x="3187" y="4320"/>
                  </a:cubicBezTo>
                  <a:cubicBezTo>
                    <a:pt x="3895" y="2406"/>
                    <a:pt x="4249" y="1950"/>
                    <a:pt x="4692" y="1449"/>
                  </a:cubicBezTo>
                  <a:cubicBezTo>
                    <a:pt x="5134" y="948"/>
                    <a:pt x="5666" y="401"/>
                    <a:pt x="6020" y="401"/>
                  </a:cubicBezTo>
                  <a:cubicBezTo>
                    <a:pt x="6374" y="401"/>
                    <a:pt x="6551" y="948"/>
                    <a:pt x="6728" y="1722"/>
                  </a:cubicBezTo>
                  <a:cubicBezTo>
                    <a:pt x="6905" y="2497"/>
                    <a:pt x="7082" y="3500"/>
                    <a:pt x="7436" y="4320"/>
                  </a:cubicBezTo>
                  <a:cubicBezTo>
                    <a:pt x="7790" y="5140"/>
                    <a:pt x="8321" y="5778"/>
                    <a:pt x="9030" y="6051"/>
                  </a:cubicBezTo>
                  <a:cubicBezTo>
                    <a:pt x="9738" y="6325"/>
                    <a:pt x="10623" y="6234"/>
                    <a:pt x="11862" y="5550"/>
                  </a:cubicBezTo>
                  <a:cubicBezTo>
                    <a:pt x="13102" y="4867"/>
                    <a:pt x="14695" y="3591"/>
                    <a:pt x="15934" y="2634"/>
                  </a:cubicBezTo>
                  <a:cubicBezTo>
                    <a:pt x="17174" y="1677"/>
                    <a:pt x="18059" y="1039"/>
                    <a:pt x="18856" y="583"/>
                  </a:cubicBezTo>
                  <a:cubicBezTo>
                    <a:pt x="19652" y="127"/>
                    <a:pt x="20361" y="-146"/>
                    <a:pt x="20803" y="82"/>
                  </a:cubicBezTo>
                  <a:cubicBezTo>
                    <a:pt x="21246" y="310"/>
                    <a:pt x="21423" y="1039"/>
                    <a:pt x="21511" y="2953"/>
                  </a:cubicBezTo>
                  <a:cubicBezTo>
                    <a:pt x="21600" y="4867"/>
                    <a:pt x="21600" y="7965"/>
                    <a:pt x="21600" y="10153"/>
                  </a:cubicBezTo>
                  <a:cubicBezTo>
                    <a:pt x="21600" y="12340"/>
                    <a:pt x="21600" y="13616"/>
                    <a:pt x="21600" y="148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" name="Line"/>
            <p:cNvSpPr/>
            <p:nvPr/>
          </p:nvSpPr>
          <p:spPr>
            <a:xfrm>
              <a:off x="2289381" y="1748138"/>
              <a:ext cx="308985" cy="386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307" fill="norm" stroke="1" extrusionOk="0">
                  <a:moveTo>
                    <a:pt x="4173" y="4099"/>
                  </a:moveTo>
                  <a:cubicBezTo>
                    <a:pt x="4173" y="3515"/>
                    <a:pt x="4173" y="2932"/>
                    <a:pt x="3953" y="2406"/>
                  </a:cubicBezTo>
                  <a:cubicBezTo>
                    <a:pt x="3732" y="1881"/>
                    <a:pt x="3292" y="1414"/>
                    <a:pt x="2777" y="1355"/>
                  </a:cubicBezTo>
                  <a:cubicBezTo>
                    <a:pt x="2263" y="1297"/>
                    <a:pt x="1675" y="1647"/>
                    <a:pt x="1234" y="2290"/>
                  </a:cubicBezTo>
                  <a:cubicBezTo>
                    <a:pt x="794" y="2932"/>
                    <a:pt x="500" y="3866"/>
                    <a:pt x="279" y="4625"/>
                  </a:cubicBezTo>
                  <a:cubicBezTo>
                    <a:pt x="59" y="5384"/>
                    <a:pt x="-88" y="5967"/>
                    <a:pt x="59" y="6493"/>
                  </a:cubicBezTo>
                  <a:cubicBezTo>
                    <a:pt x="206" y="7018"/>
                    <a:pt x="647" y="7485"/>
                    <a:pt x="1088" y="7368"/>
                  </a:cubicBezTo>
                  <a:cubicBezTo>
                    <a:pt x="1528" y="7252"/>
                    <a:pt x="1969" y="6551"/>
                    <a:pt x="2336" y="5909"/>
                  </a:cubicBezTo>
                  <a:cubicBezTo>
                    <a:pt x="2704" y="5267"/>
                    <a:pt x="2998" y="4683"/>
                    <a:pt x="3218" y="3982"/>
                  </a:cubicBezTo>
                  <a:cubicBezTo>
                    <a:pt x="3439" y="3282"/>
                    <a:pt x="3585" y="2465"/>
                    <a:pt x="3659" y="2406"/>
                  </a:cubicBezTo>
                  <a:cubicBezTo>
                    <a:pt x="3732" y="2348"/>
                    <a:pt x="3732" y="3048"/>
                    <a:pt x="3732" y="3982"/>
                  </a:cubicBezTo>
                  <a:cubicBezTo>
                    <a:pt x="3732" y="4917"/>
                    <a:pt x="3732" y="6084"/>
                    <a:pt x="4026" y="6843"/>
                  </a:cubicBezTo>
                  <a:cubicBezTo>
                    <a:pt x="4320" y="7602"/>
                    <a:pt x="4908" y="7952"/>
                    <a:pt x="5569" y="7952"/>
                  </a:cubicBezTo>
                  <a:cubicBezTo>
                    <a:pt x="6230" y="7952"/>
                    <a:pt x="6965" y="7602"/>
                    <a:pt x="7920" y="6434"/>
                  </a:cubicBezTo>
                  <a:cubicBezTo>
                    <a:pt x="8875" y="5267"/>
                    <a:pt x="10051" y="3282"/>
                    <a:pt x="10785" y="1939"/>
                  </a:cubicBezTo>
                  <a:cubicBezTo>
                    <a:pt x="11520" y="597"/>
                    <a:pt x="11814" y="-104"/>
                    <a:pt x="11888" y="13"/>
                  </a:cubicBezTo>
                  <a:cubicBezTo>
                    <a:pt x="11961" y="130"/>
                    <a:pt x="11814" y="1064"/>
                    <a:pt x="11741" y="1939"/>
                  </a:cubicBezTo>
                  <a:cubicBezTo>
                    <a:pt x="11667" y="2815"/>
                    <a:pt x="11667" y="3632"/>
                    <a:pt x="11667" y="4391"/>
                  </a:cubicBezTo>
                  <a:cubicBezTo>
                    <a:pt x="11667" y="5150"/>
                    <a:pt x="11667" y="5851"/>
                    <a:pt x="12034" y="6201"/>
                  </a:cubicBezTo>
                  <a:cubicBezTo>
                    <a:pt x="12402" y="6551"/>
                    <a:pt x="13136" y="6551"/>
                    <a:pt x="13945" y="5967"/>
                  </a:cubicBezTo>
                  <a:cubicBezTo>
                    <a:pt x="14753" y="5384"/>
                    <a:pt x="15634" y="4216"/>
                    <a:pt x="16369" y="3340"/>
                  </a:cubicBezTo>
                  <a:cubicBezTo>
                    <a:pt x="17104" y="2465"/>
                    <a:pt x="17692" y="1881"/>
                    <a:pt x="17985" y="1881"/>
                  </a:cubicBezTo>
                  <a:cubicBezTo>
                    <a:pt x="18279" y="1881"/>
                    <a:pt x="18279" y="2465"/>
                    <a:pt x="18647" y="4391"/>
                  </a:cubicBezTo>
                  <a:cubicBezTo>
                    <a:pt x="19014" y="6318"/>
                    <a:pt x="19749" y="9587"/>
                    <a:pt x="20336" y="12331"/>
                  </a:cubicBezTo>
                  <a:cubicBezTo>
                    <a:pt x="20924" y="15074"/>
                    <a:pt x="21365" y="17293"/>
                    <a:pt x="21439" y="18694"/>
                  </a:cubicBezTo>
                  <a:cubicBezTo>
                    <a:pt x="21512" y="20095"/>
                    <a:pt x="21218" y="20679"/>
                    <a:pt x="20483" y="21029"/>
                  </a:cubicBezTo>
                  <a:cubicBezTo>
                    <a:pt x="19749" y="21379"/>
                    <a:pt x="18573" y="21496"/>
                    <a:pt x="17324" y="20795"/>
                  </a:cubicBezTo>
                  <a:cubicBezTo>
                    <a:pt x="16075" y="20095"/>
                    <a:pt x="14753" y="18577"/>
                    <a:pt x="14165" y="17468"/>
                  </a:cubicBezTo>
                  <a:cubicBezTo>
                    <a:pt x="13577" y="16359"/>
                    <a:pt x="13724" y="15658"/>
                    <a:pt x="13871" y="149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" name="Line"/>
            <p:cNvSpPr/>
            <p:nvPr/>
          </p:nvSpPr>
          <p:spPr>
            <a:xfrm>
              <a:off x="3048000" y="1619250"/>
              <a:ext cx="12701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289"/>
                    <a:pt x="7200" y="8579"/>
                    <a:pt x="3600" y="12179"/>
                  </a:cubicBezTo>
                  <a:cubicBezTo>
                    <a:pt x="0" y="15779"/>
                    <a:pt x="0" y="1868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" name="Line"/>
            <p:cNvSpPr/>
            <p:nvPr/>
          </p:nvSpPr>
          <p:spPr>
            <a:xfrm>
              <a:off x="3136900" y="1563383"/>
              <a:ext cx="153619" cy="328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379" fill="norm" stroke="1" extrusionOk="0">
                  <a:moveTo>
                    <a:pt x="0" y="4044"/>
                  </a:moveTo>
                  <a:cubicBezTo>
                    <a:pt x="2071" y="2806"/>
                    <a:pt x="4142" y="1568"/>
                    <a:pt x="6658" y="811"/>
                  </a:cubicBezTo>
                  <a:cubicBezTo>
                    <a:pt x="9173" y="54"/>
                    <a:pt x="12132" y="-221"/>
                    <a:pt x="14499" y="192"/>
                  </a:cubicBezTo>
                  <a:cubicBezTo>
                    <a:pt x="16866" y="604"/>
                    <a:pt x="18641" y="1705"/>
                    <a:pt x="19825" y="4319"/>
                  </a:cubicBezTo>
                  <a:cubicBezTo>
                    <a:pt x="21008" y="6933"/>
                    <a:pt x="21600" y="11061"/>
                    <a:pt x="21452" y="14087"/>
                  </a:cubicBezTo>
                  <a:cubicBezTo>
                    <a:pt x="21304" y="17114"/>
                    <a:pt x="20416" y="19040"/>
                    <a:pt x="19529" y="20072"/>
                  </a:cubicBezTo>
                  <a:cubicBezTo>
                    <a:pt x="18641" y="21104"/>
                    <a:pt x="17753" y="21241"/>
                    <a:pt x="16866" y="213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" name="Line"/>
            <p:cNvSpPr/>
            <p:nvPr/>
          </p:nvSpPr>
          <p:spPr>
            <a:xfrm>
              <a:off x="3194050" y="1733550"/>
              <a:ext cx="1714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7" y="18600"/>
                    <a:pt x="533" y="15600"/>
                    <a:pt x="2533" y="12600"/>
                  </a:cubicBezTo>
                  <a:cubicBezTo>
                    <a:pt x="4533" y="9600"/>
                    <a:pt x="8267" y="6600"/>
                    <a:pt x="11733" y="4500"/>
                  </a:cubicBezTo>
                  <a:cubicBezTo>
                    <a:pt x="15200" y="2400"/>
                    <a:pt x="18400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" name="Line"/>
            <p:cNvSpPr/>
            <p:nvPr/>
          </p:nvSpPr>
          <p:spPr>
            <a:xfrm>
              <a:off x="3447782" y="1384300"/>
              <a:ext cx="254268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4842" y="0"/>
                  </a:moveTo>
                  <a:cubicBezTo>
                    <a:pt x="4307" y="1580"/>
                    <a:pt x="3771" y="3161"/>
                    <a:pt x="3504" y="5532"/>
                  </a:cubicBezTo>
                  <a:cubicBezTo>
                    <a:pt x="3236" y="7902"/>
                    <a:pt x="3236" y="11063"/>
                    <a:pt x="3414" y="13171"/>
                  </a:cubicBezTo>
                  <a:cubicBezTo>
                    <a:pt x="3593" y="15278"/>
                    <a:pt x="3950" y="16332"/>
                    <a:pt x="3861" y="16420"/>
                  </a:cubicBezTo>
                  <a:cubicBezTo>
                    <a:pt x="3771" y="16507"/>
                    <a:pt x="3236" y="15629"/>
                    <a:pt x="2343" y="14663"/>
                  </a:cubicBezTo>
                  <a:cubicBezTo>
                    <a:pt x="1451" y="13698"/>
                    <a:pt x="201" y="12644"/>
                    <a:pt x="23" y="11941"/>
                  </a:cubicBezTo>
                  <a:cubicBezTo>
                    <a:pt x="-156" y="11239"/>
                    <a:pt x="737" y="10888"/>
                    <a:pt x="2343" y="9746"/>
                  </a:cubicBezTo>
                  <a:cubicBezTo>
                    <a:pt x="3950" y="8605"/>
                    <a:pt x="6270" y="6673"/>
                    <a:pt x="7877" y="5444"/>
                  </a:cubicBezTo>
                  <a:cubicBezTo>
                    <a:pt x="9484" y="4215"/>
                    <a:pt x="10376" y="3688"/>
                    <a:pt x="11269" y="3512"/>
                  </a:cubicBezTo>
                  <a:cubicBezTo>
                    <a:pt x="12161" y="3337"/>
                    <a:pt x="13054" y="3512"/>
                    <a:pt x="13500" y="4127"/>
                  </a:cubicBezTo>
                  <a:cubicBezTo>
                    <a:pt x="13946" y="4741"/>
                    <a:pt x="13946" y="5795"/>
                    <a:pt x="13857" y="7288"/>
                  </a:cubicBezTo>
                  <a:cubicBezTo>
                    <a:pt x="13768" y="8780"/>
                    <a:pt x="13589" y="10712"/>
                    <a:pt x="13411" y="12117"/>
                  </a:cubicBezTo>
                  <a:cubicBezTo>
                    <a:pt x="13232" y="13522"/>
                    <a:pt x="13054" y="14400"/>
                    <a:pt x="13232" y="14488"/>
                  </a:cubicBezTo>
                  <a:cubicBezTo>
                    <a:pt x="13411" y="14576"/>
                    <a:pt x="13946" y="13873"/>
                    <a:pt x="14661" y="13083"/>
                  </a:cubicBezTo>
                  <a:cubicBezTo>
                    <a:pt x="15375" y="12293"/>
                    <a:pt x="16267" y="11415"/>
                    <a:pt x="17160" y="11151"/>
                  </a:cubicBezTo>
                  <a:cubicBezTo>
                    <a:pt x="18052" y="10888"/>
                    <a:pt x="18945" y="11239"/>
                    <a:pt x="19659" y="13083"/>
                  </a:cubicBezTo>
                  <a:cubicBezTo>
                    <a:pt x="20373" y="14927"/>
                    <a:pt x="20908" y="18263"/>
                    <a:pt x="2144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" name="Line"/>
            <p:cNvSpPr/>
            <p:nvPr/>
          </p:nvSpPr>
          <p:spPr>
            <a:xfrm>
              <a:off x="4902199" y="1619250"/>
              <a:ext cx="50801" cy="309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2" fill="norm" stroke="1" extrusionOk="0">
                  <a:moveTo>
                    <a:pt x="8100" y="0"/>
                  </a:moveTo>
                  <a:cubicBezTo>
                    <a:pt x="5400" y="5400"/>
                    <a:pt x="2700" y="10800"/>
                    <a:pt x="1350" y="13865"/>
                  </a:cubicBezTo>
                  <a:cubicBezTo>
                    <a:pt x="0" y="16930"/>
                    <a:pt x="0" y="17659"/>
                    <a:pt x="0" y="18681"/>
                  </a:cubicBezTo>
                  <a:cubicBezTo>
                    <a:pt x="0" y="19703"/>
                    <a:pt x="0" y="21016"/>
                    <a:pt x="1350" y="21308"/>
                  </a:cubicBezTo>
                  <a:cubicBezTo>
                    <a:pt x="2700" y="21600"/>
                    <a:pt x="5400" y="20870"/>
                    <a:pt x="9000" y="19484"/>
                  </a:cubicBezTo>
                  <a:cubicBezTo>
                    <a:pt x="12600" y="18097"/>
                    <a:pt x="17100" y="16054"/>
                    <a:pt x="21600" y="140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" name="Line"/>
            <p:cNvSpPr/>
            <p:nvPr/>
          </p:nvSpPr>
          <p:spPr>
            <a:xfrm>
              <a:off x="5022849" y="1604105"/>
              <a:ext cx="48685" cy="319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0" fill="norm" stroke="1" extrusionOk="0">
                  <a:moveTo>
                    <a:pt x="0" y="3148"/>
                  </a:moveTo>
                  <a:cubicBezTo>
                    <a:pt x="1878" y="2438"/>
                    <a:pt x="3757" y="1727"/>
                    <a:pt x="7043" y="1088"/>
                  </a:cubicBezTo>
                  <a:cubicBezTo>
                    <a:pt x="10330" y="448"/>
                    <a:pt x="15026" y="-120"/>
                    <a:pt x="17843" y="22"/>
                  </a:cubicBezTo>
                  <a:cubicBezTo>
                    <a:pt x="20661" y="164"/>
                    <a:pt x="21600" y="1017"/>
                    <a:pt x="21600" y="3859"/>
                  </a:cubicBezTo>
                  <a:cubicBezTo>
                    <a:pt x="21600" y="6701"/>
                    <a:pt x="20661" y="11533"/>
                    <a:pt x="19722" y="14801"/>
                  </a:cubicBezTo>
                  <a:cubicBezTo>
                    <a:pt x="18783" y="18069"/>
                    <a:pt x="17843" y="19775"/>
                    <a:pt x="16904" y="214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" name="Line"/>
            <p:cNvSpPr/>
            <p:nvPr/>
          </p:nvSpPr>
          <p:spPr>
            <a:xfrm>
              <a:off x="5213349" y="1606550"/>
              <a:ext cx="317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" name="Line"/>
            <p:cNvSpPr/>
            <p:nvPr/>
          </p:nvSpPr>
          <p:spPr>
            <a:xfrm>
              <a:off x="5270499" y="1803400"/>
              <a:ext cx="127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" name="Line"/>
            <p:cNvSpPr/>
            <p:nvPr/>
          </p:nvSpPr>
          <p:spPr>
            <a:xfrm>
              <a:off x="5467349" y="1555750"/>
              <a:ext cx="25401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408"/>
                    <a:pt x="7200" y="8816"/>
                    <a:pt x="3600" y="12416"/>
                  </a:cubicBezTo>
                  <a:cubicBezTo>
                    <a:pt x="0" y="16016"/>
                    <a:pt x="0" y="1880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" name="Line"/>
            <p:cNvSpPr/>
            <p:nvPr/>
          </p:nvSpPr>
          <p:spPr>
            <a:xfrm>
              <a:off x="5625608" y="1582394"/>
              <a:ext cx="102092" cy="293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227" fill="norm" stroke="1" extrusionOk="0">
                  <a:moveTo>
                    <a:pt x="20836" y="370"/>
                  </a:moveTo>
                  <a:cubicBezTo>
                    <a:pt x="14788" y="63"/>
                    <a:pt x="8740" y="-243"/>
                    <a:pt x="4852" y="293"/>
                  </a:cubicBezTo>
                  <a:cubicBezTo>
                    <a:pt x="964" y="829"/>
                    <a:pt x="-764" y="2208"/>
                    <a:pt x="316" y="4506"/>
                  </a:cubicBezTo>
                  <a:cubicBezTo>
                    <a:pt x="1396" y="6804"/>
                    <a:pt x="5284" y="10021"/>
                    <a:pt x="8524" y="12625"/>
                  </a:cubicBezTo>
                  <a:cubicBezTo>
                    <a:pt x="11764" y="15229"/>
                    <a:pt x="14356" y="17221"/>
                    <a:pt x="15436" y="18600"/>
                  </a:cubicBezTo>
                  <a:cubicBezTo>
                    <a:pt x="16516" y="19978"/>
                    <a:pt x="16084" y="20744"/>
                    <a:pt x="14788" y="21051"/>
                  </a:cubicBezTo>
                  <a:cubicBezTo>
                    <a:pt x="13492" y="21357"/>
                    <a:pt x="11332" y="21204"/>
                    <a:pt x="9172" y="210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" name="Line"/>
            <p:cNvSpPr/>
            <p:nvPr/>
          </p:nvSpPr>
          <p:spPr>
            <a:xfrm>
              <a:off x="5607049" y="1564430"/>
              <a:ext cx="285751" cy="29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2720" y="11375"/>
                    <a:pt x="5440" y="2735"/>
                    <a:pt x="9040" y="575"/>
                  </a:cubicBezTo>
                  <a:cubicBezTo>
                    <a:pt x="12640" y="-1585"/>
                    <a:pt x="17120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" name="Line"/>
            <p:cNvSpPr/>
            <p:nvPr/>
          </p:nvSpPr>
          <p:spPr>
            <a:xfrm>
              <a:off x="5939204" y="1704402"/>
              <a:ext cx="156797" cy="187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305" fill="norm" stroke="1" extrusionOk="0">
                  <a:moveTo>
                    <a:pt x="21334" y="4025"/>
                  </a:moveTo>
                  <a:cubicBezTo>
                    <a:pt x="19030" y="2585"/>
                    <a:pt x="16726" y="1145"/>
                    <a:pt x="14854" y="425"/>
                  </a:cubicBezTo>
                  <a:cubicBezTo>
                    <a:pt x="12982" y="-295"/>
                    <a:pt x="11542" y="-295"/>
                    <a:pt x="9094" y="1985"/>
                  </a:cubicBezTo>
                  <a:cubicBezTo>
                    <a:pt x="6646" y="4265"/>
                    <a:pt x="3190" y="8825"/>
                    <a:pt x="1462" y="12065"/>
                  </a:cubicBezTo>
                  <a:cubicBezTo>
                    <a:pt x="-266" y="15305"/>
                    <a:pt x="-266" y="17225"/>
                    <a:pt x="454" y="18305"/>
                  </a:cubicBezTo>
                  <a:cubicBezTo>
                    <a:pt x="1174" y="19385"/>
                    <a:pt x="2614" y="19625"/>
                    <a:pt x="4342" y="18665"/>
                  </a:cubicBezTo>
                  <a:cubicBezTo>
                    <a:pt x="6070" y="17705"/>
                    <a:pt x="8086" y="15545"/>
                    <a:pt x="9526" y="13745"/>
                  </a:cubicBezTo>
                  <a:cubicBezTo>
                    <a:pt x="10966" y="11945"/>
                    <a:pt x="11830" y="10505"/>
                    <a:pt x="12694" y="9305"/>
                  </a:cubicBezTo>
                  <a:cubicBezTo>
                    <a:pt x="13558" y="8105"/>
                    <a:pt x="14422" y="7145"/>
                    <a:pt x="14998" y="7265"/>
                  </a:cubicBezTo>
                  <a:cubicBezTo>
                    <a:pt x="15574" y="7385"/>
                    <a:pt x="15862" y="8585"/>
                    <a:pt x="16006" y="10625"/>
                  </a:cubicBezTo>
                  <a:cubicBezTo>
                    <a:pt x="16150" y="12665"/>
                    <a:pt x="16150" y="15545"/>
                    <a:pt x="16726" y="17465"/>
                  </a:cubicBezTo>
                  <a:cubicBezTo>
                    <a:pt x="17302" y="19385"/>
                    <a:pt x="18454" y="20345"/>
                    <a:pt x="19606" y="213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" name="Line"/>
            <p:cNvSpPr/>
            <p:nvPr/>
          </p:nvSpPr>
          <p:spPr>
            <a:xfrm>
              <a:off x="6196377" y="1744323"/>
              <a:ext cx="229290" cy="154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282" fill="norm" stroke="1" extrusionOk="0">
                  <a:moveTo>
                    <a:pt x="1898" y="266"/>
                  </a:moveTo>
                  <a:cubicBezTo>
                    <a:pt x="1501" y="5228"/>
                    <a:pt x="1105" y="10190"/>
                    <a:pt x="709" y="13401"/>
                  </a:cubicBezTo>
                  <a:cubicBezTo>
                    <a:pt x="312" y="16612"/>
                    <a:pt x="-84" y="18071"/>
                    <a:pt x="15" y="18071"/>
                  </a:cubicBezTo>
                  <a:cubicBezTo>
                    <a:pt x="114" y="18071"/>
                    <a:pt x="709" y="16612"/>
                    <a:pt x="1799" y="13839"/>
                  </a:cubicBezTo>
                  <a:cubicBezTo>
                    <a:pt x="2888" y="11066"/>
                    <a:pt x="4474" y="6979"/>
                    <a:pt x="5564" y="4352"/>
                  </a:cubicBezTo>
                  <a:cubicBezTo>
                    <a:pt x="6654" y="1725"/>
                    <a:pt x="7248" y="558"/>
                    <a:pt x="7843" y="558"/>
                  </a:cubicBezTo>
                  <a:cubicBezTo>
                    <a:pt x="8437" y="558"/>
                    <a:pt x="9032" y="1725"/>
                    <a:pt x="9329" y="3768"/>
                  </a:cubicBezTo>
                  <a:cubicBezTo>
                    <a:pt x="9626" y="5812"/>
                    <a:pt x="9626" y="8731"/>
                    <a:pt x="9428" y="10920"/>
                  </a:cubicBezTo>
                  <a:cubicBezTo>
                    <a:pt x="9230" y="13109"/>
                    <a:pt x="8833" y="14568"/>
                    <a:pt x="8933" y="14568"/>
                  </a:cubicBezTo>
                  <a:cubicBezTo>
                    <a:pt x="9032" y="14568"/>
                    <a:pt x="9626" y="13109"/>
                    <a:pt x="11211" y="10482"/>
                  </a:cubicBezTo>
                  <a:cubicBezTo>
                    <a:pt x="12797" y="7855"/>
                    <a:pt x="15373" y="4060"/>
                    <a:pt x="17255" y="2017"/>
                  </a:cubicBezTo>
                  <a:cubicBezTo>
                    <a:pt x="19138" y="-26"/>
                    <a:pt x="20327" y="-318"/>
                    <a:pt x="20922" y="266"/>
                  </a:cubicBezTo>
                  <a:cubicBezTo>
                    <a:pt x="21516" y="850"/>
                    <a:pt x="21516" y="2309"/>
                    <a:pt x="21417" y="5958"/>
                  </a:cubicBezTo>
                  <a:cubicBezTo>
                    <a:pt x="21318" y="9606"/>
                    <a:pt x="21120" y="15444"/>
                    <a:pt x="20922" y="212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" name="Line"/>
            <p:cNvSpPr/>
            <p:nvPr/>
          </p:nvSpPr>
          <p:spPr>
            <a:xfrm>
              <a:off x="114300" y="425497"/>
              <a:ext cx="163215" cy="541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354" fill="norm" stroke="1" extrusionOk="0">
                  <a:moveTo>
                    <a:pt x="2492" y="9256"/>
                  </a:moveTo>
                  <a:cubicBezTo>
                    <a:pt x="2492" y="12008"/>
                    <a:pt x="2492" y="14760"/>
                    <a:pt x="2631" y="16636"/>
                  </a:cubicBezTo>
                  <a:cubicBezTo>
                    <a:pt x="2769" y="18513"/>
                    <a:pt x="3046" y="19513"/>
                    <a:pt x="3185" y="20264"/>
                  </a:cubicBezTo>
                  <a:cubicBezTo>
                    <a:pt x="3323" y="21015"/>
                    <a:pt x="3323" y="21515"/>
                    <a:pt x="3046" y="21307"/>
                  </a:cubicBezTo>
                  <a:cubicBezTo>
                    <a:pt x="2769" y="21098"/>
                    <a:pt x="2215" y="20181"/>
                    <a:pt x="1523" y="18096"/>
                  </a:cubicBezTo>
                  <a:cubicBezTo>
                    <a:pt x="831" y="16011"/>
                    <a:pt x="0" y="12758"/>
                    <a:pt x="0" y="10006"/>
                  </a:cubicBezTo>
                  <a:cubicBezTo>
                    <a:pt x="0" y="7254"/>
                    <a:pt x="831" y="5002"/>
                    <a:pt x="1938" y="3459"/>
                  </a:cubicBezTo>
                  <a:cubicBezTo>
                    <a:pt x="3046" y="1917"/>
                    <a:pt x="4431" y="1083"/>
                    <a:pt x="5954" y="582"/>
                  </a:cubicBezTo>
                  <a:cubicBezTo>
                    <a:pt x="7477" y="82"/>
                    <a:pt x="9138" y="-85"/>
                    <a:pt x="11215" y="40"/>
                  </a:cubicBezTo>
                  <a:cubicBezTo>
                    <a:pt x="13292" y="165"/>
                    <a:pt x="15785" y="582"/>
                    <a:pt x="17862" y="1750"/>
                  </a:cubicBezTo>
                  <a:cubicBezTo>
                    <a:pt x="19938" y="2917"/>
                    <a:pt x="21600" y="4835"/>
                    <a:pt x="21323" y="6337"/>
                  </a:cubicBezTo>
                  <a:cubicBezTo>
                    <a:pt x="21046" y="7838"/>
                    <a:pt x="18831" y="8922"/>
                    <a:pt x="14954" y="9714"/>
                  </a:cubicBezTo>
                  <a:cubicBezTo>
                    <a:pt x="11077" y="10507"/>
                    <a:pt x="5538" y="11007"/>
                    <a:pt x="0" y="115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" name="Line"/>
            <p:cNvSpPr/>
            <p:nvPr/>
          </p:nvSpPr>
          <p:spPr>
            <a:xfrm>
              <a:off x="262051" y="704850"/>
              <a:ext cx="176100" cy="163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392" fill="norm" stroke="1" extrusionOk="0">
                  <a:moveTo>
                    <a:pt x="1336" y="4985"/>
                  </a:moveTo>
                  <a:cubicBezTo>
                    <a:pt x="564" y="3877"/>
                    <a:pt x="-207" y="2769"/>
                    <a:pt x="50" y="2492"/>
                  </a:cubicBezTo>
                  <a:cubicBezTo>
                    <a:pt x="307" y="2215"/>
                    <a:pt x="1593" y="2769"/>
                    <a:pt x="3393" y="5262"/>
                  </a:cubicBezTo>
                  <a:cubicBezTo>
                    <a:pt x="5193" y="7754"/>
                    <a:pt x="7507" y="12185"/>
                    <a:pt x="8664" y="15231"/>
                  </a:cubicBezTo>
                  <a:cubicBezTo>
                    <a:pt x="9822" y="18277"/>
                    <a:pt x="9822" y="19938"/>
                    <a:pt x="9179" y="20769"/>
                  </a:cubicBezTo>
                  <a:cubicBezTo>
                    <a:pt x="8536" y="21600"/>
                    <a:pt x="7250" y="21600"/>
                    <a:pt x="6222" y="20769"/>
                  </a:cubicBezTo>
                  <a:cubicBezTo>
                    <a:pt x="5193" y="19938"/>
                    <a:pt x="4422" y="18277"/>
                    <a:pt x="4550" y="15231"/>
                  </a:cubicBezTo>
                  <a:cubicBezTo>
                    <a:pt x="4679" y="12185"/>
                    <a:pt x="5707" y="7754"/>
                    <a:pt x="8664" y="4985"/>
                  </a:cubicBezTo>
                  <a:cubicBezTo>
                    <a:pt x="11622" y="2215"/>
                    <a:pt x="16507" y="1108"/>
                    <a:pt x="2139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" name="Line"/>
            <p:cNvSpPr/>
            <p:nvPr/>
          </p:nvSpPr>
          <p:spPr>
            <a:xfrm>
              <a:off x="458525" y="707936"/>
              <a:ext cx="126491" cy="13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9" h="20661" fill="norm" stroke="1" extrusionOk="0">
                  <a:moveTo>
                    <a:pt x="12324" y="3348"/>
                  </a:moveTo>
                  <a:cubicBezTo>
                    <a:pt x="10234" y="1760"/>
                    <a:pt x="8143" y="172"/>
                    <a:pt x="6576" y="13"/>
                  </a:cubicBezTo>
                  <a:cubicBezTo>
                    <a:pt x="5008" y="-146"/>
                    <a:pt x="3963" y="1125"/>
                    <a:pt x="2917" y="3825"/>
                  </a:cubicBezTo>
                  <a:cubicBezTo>
                    <a:pt x="1872" y="6525"/>
                    <a:pt x="827" y="10654"/>
                    <a:pt x="305" y="13513"/>
                  </a:cubicBezTo>
                  <a:cubicBezTo>
                    <a:pt x="-218" y="16372"/>
                    <a:pt x="-218" y="17960"/>
                    <a:pt x="1524" y="19230"/>
                  </a:cubicBezTo>
                  <a:cubicBezTo>
                    <a:pt x="3266" y="20501"/>
                    <a:pt x="6750" y="21454"/>
                    <a:pt x="10408" y="19707"/>
                  </a:cubicBezTo>
                  <a:cubicBezTo>
                    <a:pt x="14066" y="17960"/>
                    <a:pt x="17898" y="13513"/>
                    <a:pt x="19640" y="10495"/>
                  </a:cubicBezTo>
                  <a:cubicBezTo>
                    <a:pt x="21382" y="7478"/>
                    <a:pt x="21034" y="5889"/>
                    <a:pt x="19640" y="4936"/>
                  </a:cubicBezTo>
                  <a:cubicBezTo>
                    <a:pt x="18247" y="3983"/>
                    <a:pt x="15808" y="3666"/>
                    <a:pt x="13717" y="3666"/>
                  </a:cubicBezTo>
                  <a:cubicBezTo>
                    <a:pt x="11627" y="3666"/>
                    <a:pt x="9885" y="3983"/>
                    <a:pt x="9885" y="4460"/>
                  </a:cubicBezTo>
                  <a:cubicBezTo>
                    <a:pt x="9885" y="4936"/>
                    <a:pt x="11627" y="5572"/>
                    <a:pt x="13369" y="62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" name="Line"/>
            <p:cNvSpPr/>
            <p:nvPr/>
          </p:nvSpPr>
          <p:spPr>
            <a:xfrm>
              <a:off x="666749" y="728876"/>
              <a:ext cx="75731" cy="340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294" fill="norm" stroke="1" extrusionOk="0">
                  <a:moveTo>
                    <a:pt x="0" y="86"/>
                  </a:moveTo>
                  <a:cubicBezTo>
                    <a:pt x="3000" y="-46"/>
                    <a:pt x="6000" y="-179"/>
                    <a:pt x="8400" y="947"/>
                  </a:cubicBezTo>
                  <a:cubicBezTo>
                    <a:pt x="10800" y="2074"/>
                    <a:pt x="12600" y="4459"/>
                    <a:pt x="14700" y="7176"/>
                  </a:cubicBezTo>
                  <a:cubicBezTo>
                    <a:pt x="16800" y="9892"/>
                    <a:pt x="19200" y="12940"/>
                    <a:pt x="20400" y="14994"/>
                  </a:cubicBezTo>
                  <a:cubicBezTo>
                    <a:pt x="21600" y="17048"/>
                    <a:pt x="21600" y="18108"/>
                    <a:pt x="21300" y="18969"/>
                  </a:cubicBezTo>
                  <a:cubicBezTo>
                    <a:pt x="21000" y="19831"/>
                    <a:pt x="20400" y="20493"/>
                    <a:pt x="18600" y="20891"/>
                  </a:cubicBezTo>
                  <a:cubicBezTo>
                    <a:pt x="16800" y="21288"/>
                    <a:pt x="13800" y="21421"/>
                    <a:pt x="11400" y="21156"/>
                  </a:cubicBezTo>
                  <a:cubicBezTo>
                    <a:pt x="9000" y="20891"/>
                    <a:pt x="7200" y="20228"/>
                    <a:pt x="5400" y="18771"/>
                  </a:cubicBezTo>
                  <a:cubicBezTo>
                    <a:pt x="3600" y="17313"/>
                    <a:pt x="1800" y="15060"/>
                    <a:pt x="0" y="128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" name="Line"/>
            <p:cNvSpPr/>
            <p:nvPr/>
          </p:nvSpPr>
          <p:spPr>
            <a:xfrm>
              <a:off x="711199" y="654050"/>
              <a:ext cx="254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" name="Line"/>
            <p:cNvSpPr/>
            <p:nvPr/>
          </p:nvSpPr>
          <p:spPr>
            <a:xfrm>
              <a:off x="800099" y="666787"/>
              <a:ext cx="88901" cy="133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6" fill="norm" stroke="1" extrusionOk="0">
                  <a:moveTo>
                    <a:pt x="0" y="13156"/>
                  </a:moveTo>
                  <a:cubicBezTo>
                    <a:pt x="6171" y="10118"/>
                    <a:pt x="12343" y="7081"/>
                    <a:pt x="15686" y="4718"/>
                  </a:cubicBezTo>
                  <a:cubicBezTo>
                    <a:pt x="19029" y="2356"/>
                    <a:pt x="19543" y="668"/>
                    <a:pt x="18514" y="162"/>
                  </a:cubicBezTo>
                  <a:cubicBezTo>
                    <a:pt x="17486" y="-344"/>
                    <a:pt x="14914" y="331"/>
                    <a:pt x="11829" y="2187"/>
                  </a:cubicBezTo>
                  <a:cubicBezTo>
                    <a:pt x="8743" y="4043"/>
                    <a:pt x="5143" y="7081"/>
                    <a:pt x="3086" y="9950"/>
                  </a:cubicBezTo>
                  <a:cubicBezTo>
                    <a:pt x="1029" y="12819"/>
                    <a:pt x="514" y="15519"/>
                    <a:pt x="3857" y="17375"/>
                  </a:cubicBezTo>
                  <a:cubicBezTo>
                    <a:pt x="7200" y="19231"/>
                    <a:pt x="14400" y="20244"/>
                    <a:pt x="21600" y="212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" name="Line"/>
            <p:cNvSpPr/>
            <p:nvPr/>
          </p:nvSpPr>
          <p:spPr>
            <a:xfrm>
              <a:off x="943255" y="673100"/>
              <a:ext cx="104495" cy="125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273" fill="norm" stroke="1" extrusionOk="0">
                  <a:moveTo>
                    <a:pt x="14847" y="2160"/>
                  </a:moveTo>
                  <a:cubicBezTo>
                    <a:pt x="13119" y="1080"/>
                    <a:pt x="11391" y="0"/>
                    <a:pt x="9447" y="0"/>
                  </a:cubicBezTo>
                  <a:cubicBezTo>
                    <a:pt x="7503" y="0"/>
                    <a:pt x="5343" y="1080"/>
                    <a:pt x="3615" y="3780"/>
                  </a:cubicBezTo>
                  <a:cubicBezTo>
                    <a:pt x="1887" y="6480"/>
                    <a:pt x="591" y="10800"/>
                    <a:pt x="159" y="14040"/>
                  </a:cubicBezTo>
                  <a:cubicBezTo>
                    <a:pt x="-273" y="17280"/>
                    <a:pt x="159" y="19440"/>
                    <a:pt x="1671" y="20520"/>
                  </a:cubicBezTo>
                  <a:cubicBezTo>
                    <a:pt x="3183" y="21600"/>
                    <a:pt x="5775" y="21600"/>
                    <a:pt x="9231" y="19980"/>
                  </a:cubicBezTo>
                  <a:cubicBezTo>
                    <a:pt x="12687" y="18360"/>
                    <a:pt x="17007" y="15120"/>
                    <a:pt x="21327" y="118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" name="Line"/>
            <p:cNvSpPr/>
            <p:nvPr/>
          </p:nvSpPr>
          <p:spPr>
            <a:xfrm>
              <a:off x="1088760" y="429683"/>
              <a:ext cx="85991" cy="362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514" fill="norm" stroke="1" extrusionOk="0">
                  <a:moveTo>
                    <a:pt x="15080" y="5023"/>
                  </a:moveTo>
                  <a:cubicBezTo>
                    <a:pt x="15607" y="3767"/>
                    <a:pt x="16134" y="2512"/>
                    <a:pt x="16134" y="1570"/>
                  </a:cubicBezTo>
                  <a:cubicBezTo>
                    <a:pt x="16134" y="628"/>
                    <a:pt x="15607" y="0"/>
                    <a:pt x="14553" y="0"/>
                  </a:cubicBezTo>
                  <a:cubicBezTo>
                    <a:pt x="13500" y="0"/>
                    <a:pt x="11919" y="628"/>
                    <a:pt x="9812" y="2637"/>
                  </a:cubicBezTo>
                  <a:cubicBezTo>
                    <a:pt x="7704" y="4647"/>
                    <a:pt x="5070" y="8037"/>
                    <a:pt x="3226" y="10863"/>
                  </a:cubicBezTo>
                  <a:cubicBezTo>
                    <a:pt x="1382" y="13688"/>
                    <a:pt x="329" y="15949"/>
                    <a:pt x="65" y="17456"/>
                  </a:cubicBezTo>
                  <a:cubicBezTo>
                    <a:pt x="-198" y="18963"/>
                    <a:pt x="329" y="19716"/>
                    <a:pt x="1646" y="20281"/>
                  </a:cubicBezTo>
                  <a:cubicBezTo>
                    <a:pt x="2963" y="20847"/>
                    <a:pt x="5070" y="21223"/>
                    <a:pt x="7441" y="21412"/>
                  </a:cubicBezTo>
                  <a:cubicBezTo>
                    <a:pt x="9812" y="21600"/>
                    <a:pt x="12446" y="21600"/>
                    <a:pt x="14817" y="20784"/>
                  </a:cubicBezTo>
                  <a:cubicBezTo>
                    <a:pt x="17187" y="19967"/>
                    <a:pt x="19295" y="18335"/>
                    <a:pt x="21402" y="167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" name="Line"/>
            <p:cNvSpPr/>
            <p:nvPr/>
          </p:nvSpPr>
          <p:spPr>
            <a:xfrm>
              <a:off x="1080310" y="615950"/>
              <a:ext cx="11349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600" fill="norm" stroke="1" extrusionOk="0">
                  <a:moveTo>
                    <a:pt x="6919" y="21600"/>
                  </a:moveTo>
                  <a:cubicBezTo>
                    <a:pt x="4955" y="19800"/>
                    <a:pt x="2992" y="18000"/>
                    <a:pt x="1617" y="14850"/>
                  </a:cubicBezTo>
                  <a:cubicBezTo>
                    <a:pt x="242" y="11700"/>
                    <a:pt x="-543" y="7200"/>
                    <a:pt x="439" y="4500"/>
                  </a:cubicBezTo>
                  <a:cubicBezTo>
                    <a:pt x="1421" y="1800"/>
                    <a:pt x="4170" y="900"/>
                    <a:pt x="7901" y="450"/>
                  </a:cubicBezTo>
                  <a:cubicBezTo>
                    <a:pt x="11632" y="0"/>
                    <a:pt x="16344" y="0"/>
                    <a:pt x="2105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" name="Line"/>
            <p:cNvSpPr/>
            <p:nvPr/>
          </p:nvSpPr>
          <p:spPr>
            <a:xfrm>
              <a:off x="1807232" y="395816"/>
              <a:ext cx="472418" cy="4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459" fill="norm" stroke="1" extrusionOk="0">
                  <a:moveTo>
                    <a:pt x="6190" y="13433"/>
                  </a:moveTo>
                  <a:cubicBezTo>
                    <a:pt x="5804" y="13110"/>
                    <a:pt x="5418" y="12788"/>
                    <a:pt x="4551" y="13218"/>
                  </a:cubicBezTo>
                  <a:cubicBezTo>
                    <a:pt x="3683" y="13648"/>
                    <a:pt x="2333" y="14830"/>
                    <a:pt x="1465" y="16066"/>
                  </a:cubicBezTo>
                  <a:cubicBezTo>
                    <a:pt x="597" y="17301"/>
                    <a:pt x="211" y="18591"/>
                    <a:pt x="67" y="19558"/>
                  </a:cubicBezTo>
                  <a:cubicBezTo>
                    <a:pt x="-78" y="20525"/>
                    <a:pt x="18" y="21170"/>
                    <a:pt x="308" y="21385"/>
                  </a:cubicBezTo>
                  <a:cubicBezTo>
                    <a:pt x="597" y="21600"/>
                    <a:pt x="1079" y="21385"/>
                    <a:pt x="1802" y="20203"/>
                  </a:cubicBezTo>
                  <a:cubicBezTo>
                    <a:pt x="2526" y="19021"/>
                    <a:pt x="3490" y="16872"/>
                    <a:pt x="4117" y="13863"/>
                  </a:cubicBezTo>
                  <a:cubicBezTo>
                    <a:pt x="4743" y="10854"/>
                    <a:pt x="5033" y="6985"/>
                    <a:pt x="5129" y="4675"/>
                  </a:cubicBezTo>
                  <a:cubicBezTo>
                    <a:pt x="5226" y="2364"/>
                    <a:pt x="5129" y="1612"/>
                    <a:pt x="4888" y="1021"/>
                  </a:cubicBezTo>
                  <a:cubicBezTo>
                    <a:pt x="4647" y="430"/>
                    <a:pt x="4261" y="0"/>
                    <a:pt x="3924" y="0"/>
                  </a:cubicBezTo>
                  <a:cubicBezTo>
                    <a:pt x="3586" y="0"/>
                    <a:pt x="3297" y="430"/>
                    <a:pt x="2911" y="2149"/>
                  </a:cubicBezTo>
                  <a:cubicBezTo>
                    <a:pt x="2526" y="3869"/>
                    <a:pt x="2043" y="6878"/>
                    <a:pt x="1899" y="9564"/>
                  </a:cubicBezTo>
                  <a:cubicBezTo>
                    <a:pt x="1754" y="12251"/>
                    <a:pt x="1947" y="14615"/>
                    <a:pt x="2236" y="16119"/>
                  </a:cubicBezTo>
                  <a:cubicBezTo>
                    <a:pt x="2526" y="17624"/>
                    <a:pt x="2911" y="18269"/>
                    <a:pt x="3345" y="18752"/>
                  </a:cubicBezTo>
                  <a:cubicBezTo>
                    <a:pt x="3779" y="19236"/>
                    <a:pt x="4261" y="19558"/>
                    <a:pt x="4695" y="19504"/>
                  </a:cubicBezTo>
                  <a:cubicBezTo>
                    <a:pt x="5129" y="19451"/>
                    <a:pt x="5515" y="19021"/>
                    <a:pt x="5901" y="18269"/>
                  </a:cubicBezTo>
                  <a:cubicBezTo>
                    <a:pt x="6286" y="17516"/>
                    <a:pt x="6672" y="16442"/>
                    <a:pt x="6913" y="15636"/>
                  </a:cubicBezTo>
                  <a:cubicBezTo>
                    <a:pt x="7154" y="14830"/>
                    <a:pt x="7251" y="14293"/>
                    <a:pt x="7202" y="14454"/>
                  </a:cubicBezTo>
                  <a:cubicBezTo>
                    <a:pt x="7154" y="14615"/>
                    <a:pt x="6961" y="15475"/>
                    <a:pt x="6865" y="16173"/>
                  </a:cubicBezTo>
                  <a:cubicBezTo>
                    <a:pt x="6768" y="16872"/>
                    <a:pt x="6768" y="17409"/>
                    <a:pt x="6817" y="18000"/>
                  </a:cubicBezTo>
                  <a:cubicBezTo>
                    <a:pt x="6865" y="18591"/>
                    <a:pt x="6961" y="19236"/>
                    <a:pt x="7251" y="19612"/>
                  </a:cubicBezTo>
                  <a:cubicBezTo>
                    <a:pt x="7540" y="19988"/>
                    <a:pt x="8022" y="20096"/>
                    <a:pt x="8552" y="19719"/>
                  </a:cubicBezTo>
                  <a:cubicBezTo>
                    <a:pt x="9083" y="19343"/>
                    <a:pt x="9661" y="18484"/>
                    <a:pt x="10095" y="17731"/>
                  </a:cubicBezTo>
                  <a:cubicBezTo>
                    <a:pt x="10529" y="16979"/>
                    <a:pt x="10818" y="16334"/>
                    <a:pt x="11108" y="15636"/>
                  </a:cubicBezTo>
                  <a:cubicBezTo>
                    <a:pt x="11397" y="14937"/>
                    <a:pt x="11686" y="14185"/>
                    <a:pt x="11783" y="14078"/>
                  </a:cubicBezTo>
                  <a:cubicBezTo>
                    <a:pt x="11879" y="13970"/>
                    <a:pt x="11783" y="14507"/>
                    <a:pt x="11734" y="15045"/>
                  </a:cubicBezTo>
                  <a:cubicBezTo>
                    <a:pt x="11686" y="15582"/>
                    <a:pt x="11686" y="16119"/>
                    <a:pt x="11734" y="16657"/>
                  </a:cubicBezTo>
                  <a:cubicBezTo>
                    <a:pt x="11783" y="17194"/>
                    <a:pt x="11879" y="17731"/>
                    <a:pt x="12168" y="18107"/>
                  </a:cubicBezTo>
                  <a:cubicBezTo>
                    <a:pt x="12458" y="18484"/>
                    <a:pt x="12940" y="18699"/>
                    <a:pt x="13615" y="18376"/>
                  </a:cubicBezTo>
                  <a:cubicBezTo>
                    <a:pt x="14290" y="18054"/>
                    <a:pt x="15158" y="17194"/>
                    <a:pt x="15881" y="16334"/>
                  </a:cubicBezTo>
                  <a:cubicBezTo>
                    <a:pt x="16604" y="15475"/>
                    <a:pt x="17183" y="14615"/>
                    <a:pt x="17520" y="13916"/>
                  </a:cubicBezTo>
                  <a:cubicBezTo>
                    <a:pt x="17858" y="13218"/>
                    <a:pt x="17954" y="12681"/>
                    <a:pt x="17713" y="12573"/>
                  </a:cubicBezTo>
                  <a:cubicBezTo>
                    <a:pt x="17472" y="12466"/>
                    <a:pt x="16893" y="12788"/>
                    <a:pt x="16459" y="13487"/>
                  </a:cubicBezTo>
                  <a:cubicBezTo>
                    <a:pt x="16026" y="14185"/>
                    <a:pt x="15736" y="15260"/>
                    <a:pt x="15640" y="16066"/>
                  </a:cubicBezTo>
                  <a:cubicBezTo>
                    <a:pt x="15543" y="16872"/>
                    <a:pt x="15640" y="17409"/>
                    <a:pt x="16170" y="17893"/>
                  </a:cubicBezTo>
                  <a:cubicBezTo>
                    <a:pt x="16701" y="18376"/>
                    <a:pt x="17665" y="18806"/>
                    <a:pt x="18629" y="18860"/>
                  </a:cubicBezTo>
                  <a:cubicBezTo>
                    <a:pt x="19593" y="18913"/>
                    <a:pt x="20558" y="18591"/>
                    <a:pt x="21522" y="182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" name="Line"/>
            <p:cNvSpPr/>
            <p:nvPr/>
          </p:nvSpPr>
          <p:spPr>
            <a:xfrm>
              <a:off x="3302264" y="214770"/>
              <a:ext cx="301067" cy="375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43" fill="norm" stroke="1" extrusionOk="0">
                  <a:moveTo>
                    <a:pt x="434" y="10258"/>
                  </a:moveTo>
                  <a:cubicBezTo>
                    <a:pt x="283" y="13534"/>
                    <a:pt x="132" y="16810"/>
                    <a:pt x="57" y="18388"/>
                  </a:cubicBezTo>
                  <a:cubicBezTo>
                    <a:pt x="-19" y="19965"/>
                    <a:pt x="-19" y="19844"/>
                    <a:pt x="57" y="17539"/>
                  </a:cubicBezTo>
                  <a:cubicBezTo>
                    <a:pt x="132" y="15233"/>
                    <a:pt x="283" y="10743"/>
                    <a:pt x="661" y="7709"/>
                  </a:cubicBezTo>
                  <a:cubicBezTo>
                    <a:pt x="1038" y="4676"/>
                    <a:pt x="1643" y="3098"/>
                    <a:pt x="2171" y="1945"/>
                  </a:cubicBezTo>
                  <a:cubicBezTo>
                    <a:pt x="2700" y="792"/>
                    <a:pt x="3153" y="64"/>
                    <a:pt x="3455" y="4"/>
                  </a:cubicBezTo>
                  <a:cubicBezTo>
                    <a:pt x="3757" y="-57"/>
                    <a:pt x="3908" y="550"/>
                    <a:pt x="4210" y="2188"/>
                  </a:cubicBezTo>
                  <a:cubicBezTo>
                    <a:pt x="4512" y="3826"/>
                    <a:pt x="4966" y="6496"/>
                    <a:pt x="5494" y="8013"/>
                  </a:cubicBezTo>
                  <a:cubicBezTo>
                    <a:pt x="6023" y="9530"/>
                    <a:pt x="6627" y="9894"/>
                    <a:pt x="7307" y="10076"/>
                  </a:cubicBezTo>
                  <a:cubicBezTo>
                    <a:pt x="7987" y="10258"/>
                    <a:pt x="8742" y="10258"/>
                    <a:pt x="9950" y="9469"/>
                  </a:cubicBezTo>
                  <a:cubicBezTo>
                    <a:pt x="11159" y="8680"/>
                    <a:pt x="12820" y="7103"/>
                    <a:pt x="14255" y="5646"/>
                  </a:cubicBezTo>
                  <a:cubicBezTo>
                    <a:pt x="15690" y="4190"/>
                    <a:pt x="16898" y="2855"/>
                    <a:pt x="18031" y="1945"/>
                  </a:cubicBezTo>
                  <a:cubicBezTo>
                    <a:pt x="19164" y="1035"/>
                    <a:pt x="20222" y="550"/>
                    <a:pt x="20826" y="610"/>
                  </a:cubicBezTo>
                  <a:cubicBezTo>
                    <a:pt x="21430" y="671"/>
                    <a:pt x="21581" y="1278"/>
                    <a:pt x="21430" y="3341"/>
                  </a:cubicBezTo>
                  <a:cubicBezTo>
                    <a:pt x="21279" y="5404"/>
                    <a:pt x="20826" y="8923"/>
                    <a:pt x="20524" y="11896"/>
                  </a:cubicBezTo>
                  <a:cubicBezTo>
                    <a:pt x="20222" y="14869"/>
                    <a:pt x="20071" y="17296"/>
                    <a:pt x="20146" y="18813"/>
                  </a:cubicBezTo>
                  <a:cubicBezTo>
                    <a:pt x="20222" y="20330"/>
                    <a:pt x="20524" y="20936"/>
                    <a:pt x="20826" y="215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" name="Line"/>
            <p:cNvSpPr/>
            <p:nvPr/>
          </p:nvSpPr>
          <p:spPr>
            <a:xfrm>
              <a:off x="3655659" y="405195"/>
              <a:ext cx="343662" cy="427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509" fill="norm" stroke="1" extrusionOk="0">
                  <a:moveTo>
                    <a:pt x="5652" y="699"/>
                  </a:moveTo>
                  <a:cubicBezTo>
                    <a:pt x="5125" y="380"/>
                    <a:pt x="4598" y="60"/>
                    <a:pt x="4006" y="7"/>
                  </a:cubicBezTo>
                  <a:cubicBezTo>
                    <a:pt x="3413" y="-46"/>
                    <a:pt x="2755" y="167"/>
                    <a:pt x="2030" y="1390"/>
                  </a:cubicBezTo>
                  <a:cubicBezTo>
                    <a:pt x="1306" y="2614"/>
                    <a:pt x="516" y="4849"/>
                    <a:pt x="186" y="6232"/>
                  </a:cubicBezTo>
                  <a:cubicBezTo>
                    <a:pt x="-143" y="7615"/>
                    <a:pt x="-11" y="8147"/>
                    <a:pt x="384" y="8307"/>
                  </a:cubicBezTo>
                  <a:cubicBezTo>
                    <a:pt x="779" y="8466"/>
                    <a:pt x="1437" y="8254"/>
                    <a:pt x="2228" y="7296"/>
                  </a:cubicBezTo>
                  <a:cubicBezTo>
                    <a:pt x="3018" y="6338"/>
                    <a:pt x="3940" y="4636"/>
                    <a:pt x="4533" y="3465"/>
                  </a:cubicBezTo>
                  <a:cubicBezTo>
                    <a:pt x="5125" y="2295"/>
                    <a:pt x="5389" y="1656"/>
                    <a:pt x="5520" y="1603"/>
                  </a:cubicBezTo>
                  <a:cubicBezTo>
                    <a:pt x="5652" y="1550"/>
                    <a:pt x="5652" y="2082"/>
                    <a:pt x="5586" y="2827"/>
                  </a:cubicBezTo>
                  <a:cubicBezTo>
                    <a:pt x="5520" y="3572"/>
                    <a:pt x="5389" y="4529"/>
                    <a:pt x="5586" y="5168"/>
                  </a:cubicBezTo>
                  <a:cubicBezTo>
                    <a:pt x="5784" y="5806"/>
                    <a:pt x="6311" y="6125"/>
                    <a:pt x="7101" y="5966"/>
                  </a:cubicBezTo>
                  <a:cubicBezTo>
                    <a:pt x="7891" y="5806"/>
                    <a:pt x="8945" y="5168"/>
                    <a:pt x="9867" y="4476"/>
                  </a:cubicBezTo>
                  <a:cubicBezTo>
                    <a:pt x="10789" y="3785"/>
                    <a:pt x="11579" y="3040"/>
                    <a:pt x="11974" y="3040"/>
                  </a:cubicBezTo>
                  <a:cubicBezTo>
                    <a:pt x="12369" y="3040"/>
                    <a:pt x="12369" y="3785"/>
                    <a:pt x="12567" y="4370"/>
                  </a:cubicBezTo>
                  <a:cubicBezTo>
                    <a:pt x="12764" y="4955"/>
                    <a:pt x="13159" y="5381"/>
                    <a:pt x="13686" y="5647"/>
                  </a:cubicBezTo>
                  <a:cubicBezTo>
                    <a:pt x="14213" y="5913"/>
                    <a:pt x="14872" y="6019"/>
                    <a:pt x="15530" y="5966"/>
                  </a:cubicBezTo>
                  <a:cubicBezTo>
                    <a:pt x="16189" y="5913"/>
                    <a:pt x="16847" y="5700"/>
                    <a:pt x="17374" y="5327"/>
                  </a:cubicBezTo>
                  <a:cubicBezTo>
                    <a:pt x="17901" y="4955"/>
                    <a:pt x="18296" y="4423"/>
                    <a:pt x="18625" y="3731"/>
                  </a:cubicBezTo>
                  <a:cubicBezTo>
                    <a:pt x="18955" y="3040"/>
                    <a:pt x="19218" y="2188"/>
                    <a:pt x="19284" y="2082"/>
                  </a:cubicBezTo>
                  <a:cubicBezTo>
                    <a:pt x="19350" y="1976"/>
                    <a:pt x="19218" y="2614"/>
                    <a:pt x="19284" y="4689"/>
                  </a:cubicBezTo>
                  <a:cubicBezTo>
                    <a:pt x="19350" y="6764"/>
                    <a:pt x="19613" y="10275"/>
                    <a:pt x="20008" y="12882"/>
                  </a:cubicBezTo>
                  <a:cubicBezTo>
                    <a:pt x="20403" y="15489"/>
                    <a:pt x="20930" y="17191"/>
                    <a:pt x="21194" y="18415"/>
                  </a:cubicBezTo>
                  <a:cubicBezTo>
                    <a:pt x="21457" y="19639"/>
                    <a:pt x="21457" y="20384"/>
                    <a:pt x="21128" y="20862"/>
                  </a:cubicBezTo>
                  <a:cubicBezTo>
                    <a:pt x="20798" y="21341"/>
                    <a:pt x="20140" y="21554"/>
                    <a:pt x="19086" y="21501"/>
                  </a:cubicBezTo>
                  <a:cubicBezTo>
                    <a:pt x="18033" y="21448"/>
                    <a:pt x="16584" y="21128"/>
                    <a:pt x="15398" y="20118"/>
                  </a:cubicBezTo>
                  <a:cubicBezTo>
                    <a:pt x="14213" y="19107"/>
                    <a:pt x="13291" y="17404"/>
                    <a:pt x="12369" y="157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" name="Line"/>
            <p:cNvSpPr/>
            <p:nvPr/>
          </p:nvSpPr>
          <p:spPr>
            <a:xfrm>
              <a:off x="4406899" y="304800"/>
              <a:ext cx="19051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165"/>
                    <a:pt x="7200" y="10330"/>
                    <a:pt x="3600" y="13930"/>
                  </a:cubicBezTo>
                  <a:cubicBezTo>
                    <a:pt x="0" y="17530"/>
                    <a:pt x="0" y="1956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" name="Line"/>
            <p:cNvSpPr/>
            <p:nvPr/>
          </p:nvSpPr>
          <p:spPr>
            <a:xfrm>
              <a:off x="4535787" y="292100"/>
              <a:ext cx="150513" cy="192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313" fill="norm" stroke="1" extrusionOk="0">
                  <a:moveTo>
                    <a:pt x="9632" y="0"/>
                  </a:moveTo>
                  <a:cubicBezTo>
                    <a:pt x="6332" y="5635"/>
                    <a:pt x="3032" y="11270"/>
                    <a:pt x="1382" y="14791"/>
                  </a:cubicBezTo>
                  <a:cubicBezTo>
                    <a:pt x="-268" y="18313"/>
                    <a:pt x="-268" y="19722"/>
                    <a:pt x="482" y="20543"/>
                  </a:cubicBezTo>
                  <a:cubicBezTo>
                    <a:pt x="1232" y="21365"/>
                    <a:pt x="2732" y="21600"/>
                    <a:pt x="6332" y="20896"/>
                  </a:cubicBezTo>
                  <a:cubicBezTo>
                    <a:pt x="9932" y="20191"/>
                    <a:pt x="15632" y="18548"/>
                    <a:pt x="21332" y="169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" name="Line"/>
            <p:cNvSpPr/>
            <p:nvPr/>
          </p:nvSpPr>
          <p:spPr>
            <a:xfrm>
              <a:off x="4651872" y="400050"/>
              <a:ext cx="21728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2483"/>
                    <a:pt x="4448" y="4966"/>
                    <a:pt x="1502" y="8566"/>
                  </a:cubicBezTo>
                  <a:cubicBezTo>
                    <a:pt x="-1443" y="12166"/>
                    <a:pt x="521" y="16883"/>
                    <a:pt x="24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" name="Line"/>
            <p:cNvSpPr/>
            <p:nvPr/>
          </p:nvSpPr>
          <p:spPr>
            <a:xfrm>
              <a:off x="4894718" y="0"/>
              <a:ext cx="223382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8056" y="0"/>
                  </a:moveTo>
                  <a:cubicBezTo>
                    <a:pt x="7445" y="3114"/>
                    <a:pt x="6833" y="6227"/>
                    <a:pt x="6222" y="9438"/>
                  </a:cubicBezTo>
                  <a:cubicBezTo>
                    <a:pt x="5611" y="12649"/>
                    <a:pt x="4999" y="15957"/>
                    <a:pt x="4796" y="18097"/>
                  </a:cubicBezTo>
                  <a:cubicBezTo>
                    <a:pt x="4592" y="20238"/>
                    <a:pt x="4796" y="21211"/>
                    <a:pt x="5203" y="21308"/>
                  </a:cubicBezTo>
                  <a:cubicBezTo>
                    <a:pt x="5611" y="21405"/>
                    <a:pt x="6222" y="20627"/>
                    <a:pt x="6222" y="19849"/>
                  </a:cubicBezTo>
                  <a:cubicBezTo>
                    <a:pt x="6222" y="19070"/>
                    <a:pt x="5611" y="18292"/>
                    <a:pt x="4897" y="17611"/>
                  </a:cubicBezTo>
                  <a:cubicBezTo>
                    <a:pt x="4184" y="16930"/>
                    <a:pt x="3369" y="16346"/>
                    <a:pt x="2350" y="15665"/>
                  </a:cubicBezTo>
                  <a:cubicBezTo>
                    <a:pt x="1331" y="14984"/>
                    <a:pt x="109" y="14205"/>
                    <a:pt x="7" y="13719"/>
                  </a:cubicBezTo>
                  <a:cubicBezTo>
                    <a:pt x="-95" y="13232"/>
                    <a:pt x="924" y="13038"/>
                    <a:pt x="2248" y="12259"/>
                  </a:cubicBezTo>
                  <a:cubicBezTo>
                    <a:pt x="3573" y="11481"/>
                    <a:pt x="5203" y="10119"/>
                    <a:pt x="6426" y="9049"/>
                  </a:cubicBezTo>
                  <a:cubicBezTo>
                    <a:pt x="7648" y="7978"/>
                    <a:pt x="8463" y="7200"/>
                    <a:pt x="9279" y="6422"/>
                  </a:cubicBezTo>
                  <a:cubicBezTo>
                    <a:pt x="10094" y="5643"/>
                    <a:pt x="10909" y="4865"/>
                    <a:pt x="11724" y="4768"/>
                  </a:cubicBezTo>
                  <a:cubicBezTo>
                    <a:pt x="12539" y="4670"/>
                    <a:pt x="13354" y="5254"/>
                    <a:pt x="13660" y="6714"/>
                  </a:cubicBezTo>
                  <a:cubicBezTo>
                    <a:pt x="13965" y="8173"/>
                    <a:pt x="13762" y="10508"/>
                    <a:pt x="13456" y="12454"/>
                  </a:cubicBezTo>
                  <a:cubicBezTo>
                    <a:pt x="13150" y="14400"/>
                    <a:pt x="12743" y="15957"/>
                    <a:pt x="12743" y="16249"/>
                  </a:cubicBezTo>
                  <a:cubicBezTo>
                    <a:pt x="12743" y="16541"/>
                    <a:pt x="13150" y="15568"/>
                    <a:pt x="13863" y="14497"/>
                  </a:cubicBezTo>
                  <a:cubicBezTo>
                    <a:pt x="14577" y="13427"/>
                    <a:pt x="15596" y="12259"/>
                    <a:pt x="16614" y="11578"/>
                  </a:cubicBezTo>
                  <a:cubicBezTo>
                    <a:pt x="17633" y="10897"/>
                    <a:pt x="18652" y="10703"/>
                    <a:pt x="19467" y="11384"/>
                  </a:cubicBezTo>
                  <a:cubicBezTo>
                    <a:pt x="20282" y="12065"/>
                    <a:pt x="20894" y="13622"/>
                    <a:pt x="21199" y="15470"/>
                  </a:cubicBezTo>
                  <a:cubicBezTo>
                    <a:pt x="21505" y="17319"/>
                    <a:pt x="21505" y="19459"/>
                    <a:pt x="2150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" name="Line"/>
            <p:cNvSpPr/>
            <p:nvPr/>
          </p:nvSpPr>
          <p:spPr>
            <a:xfrm>
              <a:off x="5149849" y="539750"/>
              <a:ext cx="508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" name="Line"/>
            <p:cNvSpPr/>
            <p:nvPr/>
          </p:nvSpPr>
          <p:spPr>
            <a:xfrm>
              <a:off x="5873749" y="164827"/>
              <a:ext cx="165101" cy="349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7" fill="norm" stroke="1" extrusionOk="0">
                  <a:moveTo>
                    <a:pt x="21600" y="3102"/>
                  </a:moveTo>
                  <a:cubicBezTo>
                    <a:pt x="21323" y="2459"/>
                    <a:pt x="21046" y="1817"/>
                    <a:pt x="19385" y="1174"/>
                  </a:cubicBezTo>
                  <a:cubicBezTo>
                    <a:pt x="17723" y="531"/>
                    <a:pt x="14677" y="-112"/>
                    <a:pt x="12046" y="17"/>
                  </a:cubicBezTo>
                  <a:cubicBezTo>
                    <a:pt x="9415" y="145"/>
                    <a:pt x="7200" y="1045"/>
                    <a:pt x="6369" y="2909"/>
                  </a:cubicBezTo>
                  <a:cubicBezTo>
                    <a:pt x="5538" y="4774"/>
                    <a:pt x="6092" y="7602"/>
                    <a:pt x="7754" y="10174"/>
                  </a:cubicBezTo>
                  <a:cubicBezTo>
                    <a:pt x="9415" y="12745"/>
                    <a:pt x="12185" y="15059"/>
                    <a:pt x="13708" y="16538"/>
                  </a:cubicBezTo>
                  <a:cubicBezTo>
                    <a:pt x="15231" y="18017"/>
                    <a:pt x="15508" y="18659"/>
                    <a:pt x="15369" y="19302"/>
                  </a:cubicBezTo>
                  <a:cubicBezTo>
                    <a:pt x="15231" y="19945"/>
                    <a:pt x="14677" y="20588"/>
                    <a:pt x="13292" y="20974"/>
                  </a:cubicBezTo>
                  <a:cubicBezTo>
                    <a:pt x="11908" y="21359"/>
                    <a:pt x="9692" y="21488"/>
                    <a:pt x="7338" y="20459"/>
                  </a:cubicBezTo>
                  <a:cubicBezTo>
                    <a:pt x="4985" y="19431"/>
                    <a:pt x="2492" y="17245"/>
                    <a:pt x="0" y="150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" name="Line"/>
            <p:cNvSpPr/>
            <p:nvPr/>
          </p:nvSpPr>
          <p:spPr>
            <a:xfrm>
              <a:off x="5861049" y="146050"/>
              <a:ext cx="3111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10" y="17280"/>
                    <a:pt x="3820" y="12960"/>
                    <a:pt x="6465" y="9720"/>
                  </a:cubicBezTo>
                  <a:cubicBezTo>
                    <a:pt x="9110" y="6480"/>
                    <a:pt x="12490" y="4320"/>
                    <a:pt x="15135" y="2880"/>
                  </a:cubicBezTo>
                  <a:cubicBezTo>
                    <a:pt x="17780" y="1440"/>
                    <a:pt x="19690" y="7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" name="Line"/>
            <p:cNvSpPr/>
            <p:nvPr/>
          </p:nvSpPr>
          <p:spPr>
            <a:xfrm>
              <a:off x="6230076" y="327892"/>
              <a:ext cx="152214" cy="434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505" fill="norm" stroke="1" extrusionOk="0">
                  <a:moveTo>
                    <a:pt x="1673" y="8922"/>
                  </a:moveTo>
                  <a:cubicBezTo>
                    <a:pt x="1673" y="12068"/>
                    <a:pt x="1673" y="15214"/>
                    <a:pt x="1673" y="17101"/>
                  </a:cubicBezTo>
                  <a:cubicBezTo>
                    <a:pt x="1673" y="18988"/>
                    <a:pt x="1673" y="19618"/>
                    <a:pt x="1377" y="20247"/>
                  </a:cubicBezTo>
                  <a:cubicBezTo>
                    <a:pt x="1082" y="20876"/>
                    <a:pt x="490" y="21505"/>
                    <a:pt x="194" y="21505"/>
                  </a:cubicBezTo>
                  <a:cubicBezTo>
                    <a:pt x="-102" y="21505"/>
                    <a:pt x="-102" y="20876"/>
                    <a:pt x="490" y="18674"/>
                  </a:cubicBezTo>
                  <a:cubicBezTo>
                    <a:pt x="1082" y="16472"/>
                    <a:pt x="2265" y="12697"/>
                    <a:pt x="4188" y="9499"/>
                  </a:cubicBezTo>
                  <a:cubicBezTo>
                    <a:pt x="6112" y="6301"/>
                    <a:pt x="8775" y="3680"/>
                    <a:pt x="10698" y="2212"/>
                  </a:cubicBezTo>
                  <a:cubicBezTo>
                    <a:pt x="12621" y="744"/>
                    <a:pt x="13805" y="429"/>
                    <a:pt x="15284" y="220"/>
                  </a:cubicBezTo>
                  <a:cubicBezTo>
                    <a:pt x="16764" y="10"/>
                    <a:pt x="18539" y="-95"/>
                    <a:pt x="19723" y="115"/>
                  </a:cubicBezTo>
                  <a:cubicBezTo>
                    <a:pt x="20906" y="324"/>
                    <a:pt x="21498" y="849"/>
                    <a:pt x="21202" y="1740"/>
                  </a:cubicBezTo>
                  <a:cubicBezTo>
                    <a:pt x="20906" y="2631"/>
                    <a:pt x="19723" y="3889"/>
                    <a:pt x="17651" y="4781"/>
                  </a:cubicBezTo>
                  <a:cubicBezTo>
                    <a:pt x="15580" y="5672"/>
                    <a:pt x="12621" y="6196"/>
                    <a:pt x="10550" y="6301"/>
                  </a:cubicBezTo>
                  <a:cubicBezTo>
                    <a:pt x="8479" y="6406"/>
                    <a:pt x="7295" y="6091"/>
                    <a:pt x="6112" y="57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" name="Line"/>
            <p:cNvSpPr/>
            <p:nvPr/>
          </p:nvSpPr>
          <p:spPr>
            <a:xfrm>
              <a:off x="6419849" y="305742"/>
              <a:ext cx="276045" cy="138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454" fill="norm" stroke="1" extrusionOk="0">
                  <a:moveTo>
                    <a:pt x="0" y="1818"/>
                  </a:moveTo>
                  <a:cubicBezTo>
                    <a:pt x="660" y="836"/>
                    <a:pt x="1319" y="-146"/>
                    <a:pt x="1979" y="18"/>
                  </a:cubicBezTo>
                  <a:cubicBezTo>
                    <a:pt x="2638" y="181"/>
                    <a:pt x="3298" y="1490"/>
                    <a:pt x="3710" y="4599"/>
                  </a:cubicBezTo>
                  <a:cubicBezTo>
                    <a:pt x="4122" y="7709"/>
                    <a:pt x="4287" y="12618"/>
                    <a:pt x="4369" y="15890"/>
                  </a:cubicBezTo>
                  <a:cubicBezTo>
                    <a:pt x="4452" y="19163"/>
                    <a:pt x="4452" y="20799"/>
                    <a:pt x="4617" y="20799"/>
                  </a:cubicBezTo>
                  <a:cubicBezTo>
                    <a:pt x="4782" y="20799"/>
                    <a:pt x="5111" y="19163"/>
                    <a:pt x="5441" y="17527"/>
                  </a:cubicBezTo>
                  <a:cubicBezTo>
                    <a:pt x="5771" y="15890"/>
                    <a:pt x="6101" y="14254"/>
                    <a:pt x="6513" y="12454"/>
                  </a:cubicBezTo>
                  <a:cubicBezTo>
                    <a:pt x="6925" y="10654"/>
                    <a:pt x="7420" y="8690"/>
                    <a:pt x="8244" y="8690"/>
                  </a:cubicBezTo>
                  <a:cubicBezTo>
                    <a:pt x="9069" y="8690"/>
                    <a:pt x="10223" y="10654"/>
                    <a:pt x="11212" y="11472"/>
                  </a:cubicBezTo>
                  <a:cubicBezTo>
                    <a:pt x="12202" y="12290"/>
                    <a:pt x="13026" y="11963"/>
                    <a:pt x="14098" y="10654"/>
                  </a:cubicBezTo>
                  <a:cubicBezTo>
                    <a:pt x="15169" y="9345"/>
                    <a:pt x="16489" y="7054"/>
                    <a:pt x="17560" y="5581"/>
                  </a:cubicBezTo>
                  <a:cubicBezTo>
                    <a:pt x="18632" y="4109"/>
                    <a:pt x="19456" y="3454"/>
                    <a:pt x="20116" y="3781"/>
                  </a:cubicBezTo>
                  <a:cubicBezTo>
                    <a:pt x="20776" y="4109"/>
                    <a:pt x="21270" y="5418"/>
                    <a:pt x="21435" y="8527"/>
                  </a:cubicBezTo>
                  <a:cubicBezTo>
                    <a:pt x="21600" y="11636"/>
                    <a:pt x="21435" y="16545"/>
                    <a:pt x="21270" y="214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3" name="Drawing"/>
          <p:cNvGrpSpPr/>
          <p:nvPr/>
        </p:nvGrpSpPr>
        <p:grpSpPr>
          <a:xfrm>
            <a:off x="2808816" y="923216"/>
            <a:ext cx="8873738" cy="6645984"/>
            <a:chOff x="-38099" y="0"/>
            <a:chExt cx="8873737" cy="6645983"/>
          </a:xfrm>
        </p:grpSpPr>
        <p:sp>
          <p:nvSpPr>
            <p:cNvPr id="2407" name="Line"/>
            <p:cNvSpPr/>
            <p:nvPr/>
          </p:nvSpPr>
          <p:spPr>
            <a:xfrm>
              <a:off x="734483" y="416633"/>
              <a:ext cx="2159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65" y="2560"/>
                    <a:pt x="5929" y="5120"/>
                    <a:pt x="8682" y="8160"/>
                  </a:cubicBezTo>
                  <a:cubicBezTo>
                    <a:pt x="11435" y="11200"/>
                    <a:pt x="13976" y="14720"/>
                    <a:pt x="16094" y="17040"/>
                  </a:cubicBezTo>
                  <a:cubicBezTo>
                    <a:pt x="18212" y="19360"/>
                    <a:pt x="19906" y="204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8" name="Line"/>
            <p:cNvSpPr/>
            <p:nvPr/>
          </p:nvSpPr>
          <p:spPr>
            <a:xfrm>
              <a:off x="928386" y="429333"/>
              <a:ext cx="85498" cy="517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560" fill="norm" stroke="1" extrusionOk="0">
                  <a:moveTo>
                    <a:pt x="21280" y="0"/>
                  </a:moveTo>
                  <a:cubicBezTo>
                    <a:pt x="17592" y="1763"/>
                    <a:pt x="13904" y="3527"/>
                    <a:pt x="11270" y="6083"/>
                  </a:cubicBezTo>
                  <a:cubicBezTo>
                    <a:pt x="8636" y="8640"/>
                    <a:pt x="7056" y="11990"/>
                    <a:pt x="5475" y="14547"/>
                  </a:cubicBezTo>
                  <a:cubicBezTo>
                    <a:pt x="3895" y="17104"/>
                    <a:pt x="2314" y="18867"/>
                    <a:pt x="1260" y="19969"/>
                  </a:cubicBezTo>
                  <a:cubicBezTo>
                    <a:pt x="207" y="21071"/>
                    <a:pt x="-320" y="21512"/>
                    <a:pt x="207" y="21556"/>
                  </a:cubicBezTo>
                  <a:cubicBezTo>
                    <a:pt x="734" y="21600"/>
                    <a:pt x="2314" y="21247"/>
                    <a:pt x="3895" y="208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9" name="Line"/>
            <p:cNvSpPr/>
            <p:nvPr/>
          </p:nvSpPr>
          <p:spPr>
            <a:xfrm>
              <a:off x="1096433" y="842083"/>
              <a:ext cx="381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6133"/>
                    <a:pt x="7200" y="12267"/>
                    <a:pt x="10800" y="15867"/>
                  </a:cubicBezTo>
                  <a:cubicBezTo>
                    <a:pt x="14400" y="19467"/>
                    <a:pt x="18000" y="2053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0" name="Line"/>
            <p:cNvSpPr/>
            <p:nvPr/>
          </p:nvSpPr>
          <p:spPr>
            <a:xfrm>
              <a:off x="1118922" y="696033"/>
              <a:ext cx="46636" cy="74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1" h="21225" fill="norm" stroke="1" extrusionOk="0">
                  <a:moveTo>
                    <a:pt x="6926" y="5400"/>
                  </a:moveTo>
                  <a:cubicBezTo>
                    <a:pt x="4109" y="7800"/>
                    <a:pt x="1291" y="10200"/>
                    <a:pt x="352" y="12900"/>
                  </a:cubicBezTo>
                  <a:cubicBezTo>
                    <a:pt x="-587" y="15600"/>
                    <a:pt x="352" y="18600"/>
                    <a:pt x="3170" y="20100"/>
                  </a:cubicBezTo>
                  <a:cubicBezTo>
                    <a:pt x="5987" y="21600"/>
                    <a:pt x="10683" y="21600"/>
                    <a:pt x="13970" y="20100"/>
                  </a:cubicBezTo>
                  <a:cubicBezTo>
                    <a:pt x="17256" y="18600"/>
                    <a:pt x="19135" y="15600"/>
                    <a:pt x="20074" y="12600"/>
                  </a:cubicBezTo>
                  <a:cubicBezTo>
                    <a:pt x="21013" y="9600"/>
                    <a:pt x="21013" y="6600"/>
                    <a:pt x="19135" y="4200"/>
                  </a:cubicBezTo>
                  <a:cubicBezTo>
                    <a:pt x="17256" y="1800"/>
                    <a:pt x="13500" y="0"/>
                    <a:pt x="12091" y="0"/>
                  </a:cubicBezTo>
                  <a:cubicBezTo>
                    <a:pt x="10683" y="0"/>
                    <a:pt x="11622" y="1800"/>
                    <a:pt x="12561" y="3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1" name="Line"/>
            <p:cNvSpPr/>
            <p:nvPr/>
          </p:nvSpPr>
          <p:spPr>
            <a:xfrm>
              <a:off x="1565776" y="232483"/>
              <a:ext cx="45008" cy="954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6" h="21507" fill="norm" stroke="1" extrusionOk="0">
                  <a:moveTo>
                    <a:pt x="9094" y="0"/>
                  </a:moveTo>
                  <a:cubicBezTo>
                    <a:pt x="5167" y="906"/>
                    <a:pt x="1240" y="1812"/>
                    <a:pt x="258" y="3147"/>
                  </a:cubicBezTo>
                  <a:cubicBezTo>
                    <a:pt x="-724" y="4482"/>
                    <a:pt x="1240" y="6246"/>
                    <a:pt x="3694" y="7915"/>
                  </a:cubicBezTo>
                  <a:cubicBezTo>
                    <a:pt x="6149" y="9584"/>
                    <a:pt x="9094" y="11158"/>
                    <a:pt x="11058" y="12803"/>
                  </a:cubicBezTo>
                  <a:cubicBezTo>
                    <a:pt x="13021" y="14448"/>
                    <a:pt x="14003" y="16164"/>
                    <a:pt x="14985" y="17547"/>
                  </a:cubicBezTo>
                  <a:cubicBezTo>
                    <a:pt x="15967" y="18930"/>
                    <a:pt x="16949" y="19979"/>
                    <a:pt x="17440" y="20646"/>
                  </a:cubicBezTo>
                  <a:cubicBezTo>
                    <a:pt x="17931" y="21314"/>
                    <a:pt x="17931" y="21600"/>
                    <a:pt x="18421" y="21481"/>
                  </a:cubicBezTo>
                  <a:cubicBezTo>
                    <a:pt x="18912" y="21362"/>
                    <a:pt x="19894" y="20837"/>
                    <a:pt x="20876" y="203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2" name="Line"/>
            <p:cNvSpPr/>
            <p:nvPr/>
          </p:nvSpPr>
          <p:spPr>
            <a:xfrm>
              <a:off x="1725083" y="549983"/>
              <a:ext cx="17780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71" y="1137"/>
                    <a:pt x="1543" y="2274"/>
                    <a:pt x="3729" y="4484"/>
                  </a:cubicBezTo>
                  <a:cubicBezTo>
                    <a:pt x="5914" y="6695"/>
                    <a:pt x="9514" y="9979"/>
                    <a:pt x="12729" y="13011"/>
                  </a:cubicBezTo>
                  <a:cubicBezTo>
                    <a:pt x="15943" y="16042"/>
                    <a:pt x="18771" y="1882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3" name="Line"/>
            <p:cNvSpPr/>
            <p:nvPr/>
          </p:nvSpPr>
          <p:spPr>
            <a:xfrm>
              <a:off x="1802291" y="505533"/>
              <a:ext cx="138693" cy="490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557" fill="norm" stroke="1" extrusionOk="0">
                  <a:moveTo>
                    <a:pt x="21444" y="0"/>
                  </a:moveTo>
                  <a:cubicBezTo>
                    <a:pt x="17844" y="2421"/>
                    <a:pt x="14244" y="4841"/>
                    <a:pt x="11135" y="7634"/>
                  </a:cubicBezTo>
                  <a:cubicBezTo>
                    <a:pt x="8026" y="10428"/>
                    <a:pt x="5408" y="13593"/>
                    <a:pt x="3608" y="15781"/>
                  </a:cubicBezTo>
                  <a:cubicBezTo>
                    <a:pt x="1808" y="17969"/>
                    <a:pt x="826" y="19179"/>
                    <a:pt x="335" y="20064"/>
                  </a:cubicBezTo>
                  <a:cubicBezTo>
                    <a:pt x="-156" y="20948"/>
                    <a:pt x="-156" y="21507"/>
                    <a:pt x="662" y="21553"/>
                  </a:cubicBezTo>
                  <a:cubicBezTo>
                    <a:pt x="1480" y="21600"/>
                    <a:pt x="3117" y="21134"/>
                    <a:pt x="4753" y="206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4" name="Line"/>
            <p:cNvSpPr/>
            <p:nvPr/>
          </p:nvSpPr>
          <p:spPr>
            <a:xfrm>
              <a:off x="2061633" y="797633"/>
              <a:ext cx="63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5" name="Line"/>
            <p:cNvSpPr/>
            <p:nvPr/>
          </p:nvSpPr>
          <p:spPr>
            <a:xfrm>
              <a:off x="2067983" y="686654"/>
              <a:ext cx="33953" cy="39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1" h="19184" fill="norm" stroke="1" extrusionOk="0">
                  <a:moveTo>
                    <a:pt x="11435" y="4557"/>
                  </a:moveTo>
                  <a:cubicBezTo>
                    <a:pt x="8894" y="9700"/>
                    <a:pt x="6353" y="14843"/>
                    <a:pt x="8259" y="17415"/>
                  </a:cubicBezTo>
                  <a:cubicBezTo>
                    <a:pt x="10165" y="19986"/>
                    <a:pt x="16518" y="19986"/>
                    <a:pt x="19059" y="15872"/>
                  </a:cubicBezTo>
                  <a:cubicBezTo>
                    <a:pt x="21600" y="11757"/>
                    <a:pt x="20329" y="3529"/>
                    <a:pt x="16518" y="957"/>
                  </a:cubicBezTo>
                  <a:cubicBezTo>
                    <a:pt x="12706" y="-1614"/>
                    <a:pt x="6353" y="1472"/>
                    <a:pt x="0" y="45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6" name="Line"/>
            <p:cNvSpPr/>
            <p:nvPr/>
          </p:nvSpPr>
          <p:spPr>
            <a:xfrm>
              <a:off x="2817283" y="740483"/>
              <a:ext cx="139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7" name="Line"/>
            <p:cNvSpPr/>
            <p:nvPr/>
          </p:nvSpPr>
          <p:spPr>
            <a:xfrm>
              <a:off x="2836333" y="924633"/>
              <a:ext cx="1460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9257"/>
                  </a:moveTo>
                  <a:cubicBezTo>
                    <a:pt x="1565" y="15429"/>
                    <a:pt x="3130" y="21600"/>
                    <a:pt x="6730" y="20057"/>
                  </a:cubicBezTo>
                  <a:cubicBezTo>
                    <a:pt x="10330" y="18514"/>
                    <a:pt x="15965" y="92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8" name="Line"/>
            <p:cNvSpPr/>
            <p:nvPr/>
          </p:nvSpPr>
          <p:spPr>
            <a:xfrm>
              <a:off x="3592488" y="546015"/>
              <a:ext cx="172269" cy="69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495" fill="norm" stroke="1" extrusionOk="0">
                  <a:moveTo>
                    <a:pt x="1499" y="9686"/>
                  </a:moveTo>
                  <a:cubicBezTo>
                    <a:pt x="1760" y="11638"/>
                    <a:pt x="2020" y="13590"/>
                    <a:pt x="2150" y="15249"/>
                  </a:cubicBezTo>
                  <a:cubicBezTo>
                    <a:pt x="2280" y="16908"/>
                    <a:pt x="2280" y="18274"/>
                    <a:pt x="2280" y="19413"/>
                  </a:cubicBezTo>
                  <a:cubicBezTo>
                    <a:pt x="2280" y="20551"/>
                    <a:pt x="2280" y="21462"/>
                    <a:pt x="2150" y="21494"/>
                  </a:cubicBezTo>
                  <a:cubicBezTo>
                    <a:pt x="2020" y="21527"/>
                    <a:pt x="1760" y="20681"/>
                    <a:pt x="1499" y="18957"/>
                  </a:cubicBezTo>
                  <a:cubicBezTo>
                    <a:pt x="1239" y="17233"/>
                    <a:pt x="979" y="14631"/>
                    <a:pt x="719" y="11963"/>
                  </a:cubicBezTo>
                  <a:cubicBezTo>
                    <a:pt x="458" y="9296"/>
                    <a:pt x="198" y="6563"/>
                    <a:pt x="68" y="4774"/>
                  </a:cubicBezTo>
                  <a:cubicBezTo>
                    <a:pt x="-62" y="2985"/>
                    <a:pt x="-62" y="2139"/>
                    <a:pt x="589" y="1488"/>
                  </a:cubicBezTo>
                  <a:cubicBezTo>
                    <a:pt x="1239" y="838"/>
                    <a:pt x="2540" y="382"/>
                    <a:pt x="4102" y="155"/>
                  </a:cubicBezTo>
                  <a:cubicBezTo>
                    <a:pt x="5663" y="-73"/>
                    <a:pt x="7485" y="-73"/>
                    <a:pt x="9177" y="317"/>
                  </a:cubicBezTo>
                  <a:cubicBezTo>
                    <a:pt x="10868" y="708"/>
                    <a:pt x="12430" y="1488"/>
                    <a:pt x="12950" y="2594"/>
                  </a:cubicBezTo>
                  <a:cubicBezTo>
                    <a:pt x="13471" y="3700"/>
                    <a:pt x="12950" y="5132"/>
                    <a:pt x="12299" y="5978"/>
                  </a:cubicBezTo>
                  <a:cubicBezTo>
                    <a:pt x="11649" y="6823"/>
                    <a:pt x="10868" y="7084"/>
                    <a:pt x="9827" y="7279"/>
                  </a:cubicBezTo>
                  <a:cubicBezTo>
                    <a:pt x="8786" y="7474"/>
                    <a:pt x="7485" y="7604"/>
                    <a:pt x="7355" y="7572"/>
                  </a:cubicBezTo>
                  <a:cubicBezTo>
                    <a:pt x="7225" y="7539"/>
                    <a:pt x="8266" y="7344"/>
                    <a:pt x="9567" y="7246"/>
                  </a:cubicBezTo>
                  <a:cubicBezTo>
                    <a:pt x="10868" y="7149"/>
                    <a:pt x="12430" y="7149"/>
                    <a:pt x="14511" y="7507"/>
                  </a:cubicBezTo>
                  <a:cubicBezTo>
                    <a:pt x="16593" y="7864"/>
                    <a:pt x="19196" y="8580"/>
                    <a:pt x="20367" y="9328"/>
                  </a:cubicBezTo>
                  <a:cubicBezTo>
                    <a:pt x="21538" y="10076"/>
                    <a:pt x="21278" y="10857"/>
                    <a:pt x="20627" y="11345"/>
                  </a:cubicBezTo>
                  <a:cubicBezTo>
                    <a:pt x="19977" y="11833"/>
                    <a:pt x="18936" y="12028"/>
                    <a:pt x="17374" y="12191"/>
                  </a:cubicBezTo>
                  <a:cubicBezTo>
                    <a:pt x="15813" y="12354"/>
                    <a:pt x="13731" y="12484"/>
                    <a:pt x="12430" y="12386"/>
                  </a:cubicBezTo>
                  <a:cubicBezTo>
                    <a:pt x="11128" y="12288"/>
                    <a:pt x="10608" y="11963"/>
                    <a:pt x="10868" y="11703"/>
                  </a:cubicBezTo>
                  <a:cubicBezTo>
                    <a:pt x="11128" y="11443"/>
                    <a:pt x="12169" y="11247"/>
                    <a:pt x="13210" y="110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9" name="Line"/>
            <p:cNvSpPr/>
            <p:nvPr/>
          </p:nvSpPr>
          <p:spPr>
            <a:xfrm>
              <a:off x="3839088" y="803983"/>
              <a:ext cx="66058" cy="103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7" h="21186" fill="norm" stroke="1" extrusionOk="0">
                  <a:moveTo>
                    <a:pt x="6059" y="10368"/>
                  </a:moveTo>
                  <a:cubicBezTo>
                    <a:pt x="3441" y="11664"/>
                    <a:pt x="823" y="12960"/>
                    <a:pt x="169" y="14688"/>
                  </a:cubicBezTo>
                  <a:cubicBezTo>
                    <a:pt x="-486" y="16416"/>
                    <a:pt x="823" y="18576"/>
                    <a:pt x="3114" y="19872"/>
                  </a:cubicBezTo>
                  <a:cubicBezTo>
                    <a:pt x="5405" y="21168"/>
                    <a:pt x="8678" y="21600"/>
                    <a:pt x="11950" y="20736"/>
                  </a:cubicBezTo>
                  <a:cubicBezTo>
                    <a:pt x="15223" y="19872"/>
                    <a:pt x="18496" y="17712"/>
                    <a:pt x="19805" y="14472"/>
                  </a:cubicBezTo>
                  <a:cubicBezTo>
                    <a:pt x="21114" y="11232"/>
                    <a:pt x="20459" y="6912"/>
                    <a:pt x="16859" y="4320"/>
                  </a:cubicBezTo>
                  <a:cubicBezTo>
                    <a:pt x="13259" y="1728"/>
                    <a:pt x="6714" y="864"/>
                    <a:pt x="16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0" name="Line"/>
            <p:cNvSpPr/>
            <p:nvPr/>
          </p:nvSpPr>
          <p:spPr>
            <a:xfrm>
              <a:off x="4309533" y="708733"/>
              <a:ext cx="1587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84" y="16457"/>
                    <a:pt x="10368" y="11314"/>
                    <a:pt x="13968" y="7714"/>
                  </a:cubicBezTo>
                  <a:cubicBezTo>
                    <a:pt x="17568" y="4114"/>
                    <a:pt x="19584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1" name="Line"/>
            <p:cNvSpPr/>
            <p:nvPr/>
          </p:nvSpPr>
          <p:spPr>
            <a:xfrm>
              <a:off x="4411133" y="664283"/>
              <a:ext cx="127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2" name="Line"/>
            <p:cNvSpPr/>
            <p:nvPr/>
          </p:nvSpPr>
          <p:spPr>
            <a:xfrm>
              <a:off x="4639733" y="477881"/>
              <a:ext cx="143735" cy="674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4" h="21505" fill="norm" stroke="1" extrusionOk="0">
                  <a:moveTo>
                    <a:pt x="0" y="19309"/>
                  </a:moveTo>
                  <a:cubicBezTo>
                    <a:pt x="0" y="19714"/>
                    <a:pt x="0" y="20119"/>
                    <a:pt x="309" y="20558"/>
                  </a:cubicBezTo>
                  <a:cubicBezTo>
                    <a:pt x="617" y="20997"/>
                    <a:pt x="1234" y="21470"/>
                    <a:pt x="1543" y="21503"/>
                  </a:cubicBezTo>
                  <a:cubicBezTo>
                    <a:pt x="1851" y="21537"/>
                    <a:pt x="1851" y="21132"/>
                    <a:pt x="1697" y="19883"/>
                  </a:cubicBezTo>
                  <a:cubicBezTo>
                    <a:pt x="1543" y="18635"/>
                    <a:pt x="1234" y="16542"/>
                    <a:pt x="1080" y="14011"/>
                  </a:cubicBezTo>
                  <a:cubicBezTo>
                    <a:pt x="926" y="11480"/>
                    <a:pt x="926" y="8510"/>
                    <a:pt x="1543" y="6248"/>
                  </a:cubicBezTo>
                  <a:cubicBezTo>
                    <a:pt x="2160" y="3987"/>
                    <a:pt x="3394" y="2435"/>
                    <a:pt x="4474" y="1523"/>
                  </a:cubicBezTo>
                  <a:cubicBezTo>
                    <a:pt x="5554" y="612"/>
                    <a:pt x="6480" y="342"/>
                    <a:pt x="7714" y="173"/>
                  </a:cubicBezTo>
                  <a:cubicBezTo>
                    <a:pt x="8949" y="5"/>
                    <a:pt x="10491" y="-63"/>
                    <a:pt x="11880" y="72"/>
                  </a:cubicBezTo>
                  <a:cubicBezTo>
                    <a:pt x="13269" y="207"/>
                    <a:pt x="14503" y="545"/>
                    <a:pt x="15274" y="1253"/>
                  </a:cubicBezTo>
                  <a:cubicBezTo>
                    <a:pt x="16046" y="1962"/>
                    <a:pt x="16354" y="3042"/>
                    <a:pt x="16046" y="3785"/>
                  </a:cubicBezTo>
                  <a:cubicBezTo>
                    <a:pt x="15737" y="4527"/>
                    <a:pt x="14811" y="4932"/>
                    <a:pt x="13423" y="5405"/>
                  </a:cubicBezTo>
                  <a:cubicBezTo>
                    <a:pt x="12034" y="5877"/>
                    <a:pt x="10183" y="6417"/>
                    <a:pt x="10029" y="6687"/>
                  </a:cubicBezTo>
                  <a:cubicBezTo>
                    <a:pt x="9874" y="6957"/>
                    <a:pt x="11417" y="6957"/>
                    <a:pt x="13886" y="7261"/>
                  </a:cubicBezTo>
                  <a:cubicBezTo>
                    <a:pt x="16354" y="7565"/>
                    <a:pt x="19749" y="8172"/>
                    <a:pt x="20674" y="8915"/>
                  </a:cubicBezTo>
                  <a:cubicBezTo>
                    <a:pt x="21600" y="9657"/>
                    <a:pt x="20057" y="10535"/>
                    <a:pt x="18514" y="11075"/>
                  </a:cubicBezTo>
                  <a:cubicBezTo>
                    <a:pt x="16971" y="11615"/>
                    <a:pt x="15429" y="11817"/>
                    <a:pt x="13886" y="120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3" name="Line"/>
            <p:cNvSpPr/>
            <p:nvPr/>
          </p:nvSpPr>
          <p:spPr>
            <a:xfrm>
              <a:off x="4830233" y="778583"/>
              <a:ext cx="698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36" y="0"/>
                    <a:pt x="10473" y="0"/>
                    <a:pt x="13745" y="1080"/>
                  </a:cubicBezTo>
                  <a:cubicBezTo>
                    <a:pt x="17018" y="2160"/>
                    <a:pt x="18327" y="4320"/>
                    <a:pt x="19309" y="7920"/>
                  </a:cubicBezTo>
                  <a:cubicBezTo>
                    <a:pt x="20291" y="11520"/>
                    <a:pt x="20945" y="165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4" name="Line"/>
            <p:cNvSpPr/>
            <p:nvPr/>
          </p:nvSpPr>
          <p:spPr>
            <a:xfrm>
              <a:off x="5128683" y="518233"/>
              <a:ext cx="21590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47" y="3247"/>
                    <a:pt x="8894" y="6494"/>
                    <a:pt x="12494" y="10094"/>
                  </a:cubicBezTo>
                  <a:cubicBezTo>
                    <a:pt x="16094" y="13694"/>
                    <a:pt x="18847" y="1764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5" name="Line"/>
            <p:cNvSpPr/>
            <p:nvPr/>
          </p:nvSpPr>
          <p:spPr>
            <a:xfrm>
              <a:off x="5236633" y="530933"/>
              <a:ext cx="10160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3011"/>
                    <a:pt x="12600" y="6022"/>
                    <a:pt x="9000" y="8705"/>
                  </a:cubicBezTo>
                  <a:cubicBezTo>
                    <a:pt x="5400" y="11389"/>
                    <a:pt x="2700" y="13745"/>
                    <a:pt x="1350" y="15840"/>
                  </a:cubicBezTo>
                  <a:cubicBezTo>
                    <a:pt x="0" y="17935"/>
                    <a:pt x="0" y="1976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6" name="Line"/>
            <p:cNvSpPr/>
            <p:nvPr/>
          </p:nvSpPr>
          <p:spPr>
            <a:xfrm>
              <a:off x="5420783" y="791283"/>
              <a:ext cx="1" cy="12065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7" name="Line"/>
            <p:cNvSpPr/>
            <p:nvPr/>
          </p:nvSpPr>
          <p:spPr>
            <a:xfrm>
              <a:off x="5461968" y="664283"/>
              <a:ext cx="22316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0018" fill="norm" stroke="1" extrusionOk="0">
                  <a:moveTo>
                    <a:pt x="14811" y="0"/>
                  </a:moveTo>
                  <a:cubicBezTo>
                    <a:pt x="6957" y="8100"/>
                    <a:pt x="-898" y="16200"/>
                    <a:pt x="84" y="18900"/>
                  </a:cubicBezTo>
                  <a:cubicBezTo>
                    <a:pt x="1066" y="21600"/>
                    <a:pt x="10884" y="18900"/>
                    <a:pt x="20702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8" name="Line"/>
            <p:cNvSpPr/>
            <p:nvPr/>
          </p:nvSpPr>
          <p:spPr>
            <a:xfrm>
              <a:off x="5966883" y="708733"/>
              <a:ext cx="171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67" y="14400"/>
                    <a:pt x="11733" y="7200"/>
                    <a:pt x="15333" y="3600"/>
                  </a:cubicBezTo>
                  <a:cubicBezTo>
                    <a:pt x="18933" y="0"/>
                    <a:pt x="20267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9" name="Line"/>
            <p:cNvSpPr/>
            <p:nvPr/>
          </p:nvSpPr>
          <p:spPr>
            <a:xfrm>
              <a:off x="6087533" y="613483"/>
              <a:ext cx="25401" cy="211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9" fill="norm" stroke="1" extrusionOk="0">
                  <a:moveTo>
                    <a:pt x="0" y="0"/>
                  </a:moveTo>
                  <a:cubicBezTo>
                    <a:pt x="0" y="6202"/>
                    <a:pt x="0" y="12404"/>
                    <a:pt x="900" y="16040"/>
                  </a:cubicBezTo>
                  <a:cubicBezTo>
                    <a:pt x="1800" y="19675"/>
                    <a:pt x="3600" y="20745"/>
                    <a:pt x="7200" y="21172"/>
                  </a:cubicBezTo>
                  <a:cubicBezTo>
                    <a:pt x="10800" y="21600"/>
                    <a:pt x="16200" y="21386"/>
                    <a:pt x="21600" y="211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0" name="Line"/>
            <p:cNvSpPr/>
            <p:nvPr/>
          </p:nvSpPr>
          <p:spPr>
            <a:xfrm>
              <a:off x="6374009" y="525719"/>
              <a:ext cx="227875" cy="281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294" fill="norm" stroke="1" extrusionOk="0">
                  <a:moveTo>
                    <a:pt x="21531" y="2794"/>
                  </a:moveTo>
                  <a:cubicBezTo>
                    <a:pt x="21131" y="1994"/>
                    <a:pt x="20731" y="1194"/>
                    <a:pt x="19331" y="634"/>
                  </a:cubicBezTo>
                  <a:cubicBezTo>
                    <a:pt x="17931" y="74"/>
                    <a:pt x="15531" y="-246"/>
                    <a:pt x="13231" y="234"/>
                  </a:cubicBezTo>
                  <a:cubicBezTo>
                    <a:pt x="10931" y="714"/>
                    <a:pt x="8731" y="1994"/>
                    <a:pt x="7231" y="3194"/>
                  </a:cubicBezTo>
                  <a:cubicBezTo>
                    <a:pt x="5731" y="4394"/>
                    <a:pt x="4931" y="5514"/>
                    <a:pt x="4931" y="6314"/>
                  </a:cubicBezTo>
                  <a:cubicBezTo>
                    <a:pt x="4931" y="7114"/>
                    <a:pt x="5731" y="7594"/>
                    <a:pt x="6631" y="7834"/>
                  </a:cubicBezTo>
                  <a:cubicBezTo>
                    <a:pt x="7531" y="8074"/>
                    <a:pt x="8531" y="8074"/>
                    <a:pt x="8531" y="8394"/>
                  </a:cubicBezTo>
                  <a:cubicBezTo>
                    <a:pt x="8531" y="8714"/>
                    <a:pt x="7531" y="9354"/>
                    <a:pt x="6131" y="10314"/>
                  </a:cubicBezTo>
                  <a:cubicBezTo>
                    <a:pt x="4731" y="11274"/>
                    <a:pt x="2931" y="12554"/>
                    <a:pt x="1831" y="13594"/>
                  </a:cubicBezTo>
                  <a:cubicBezTo>
                    <a:pt x="731" y="14634"/>
                    <a:pt x="331" y="15434"/>
                    <a:pt x="131" y="16314"/>
                  </a:cubicBezTo>
                  <a:cubicBezTo>
                    <a:pt x="-69" y="17194"/>
                    <a:pt x="-69" y="18154"/>
                    <a:pt x="331" y="18954"/>
                  </a:cubicBezTo>
                  <a:cubicBezTo>
                    <a:pt x="731" y="19754"/>
                    <a:pt x="1531" y="20394"/>
                    <a:pt x="4231" y="20794"/>
                  </a:cubicBezTo>
                  <a:cubicBezTo>
                    <a:pt x="6931" y="21194"/>
                    <a:pt x="11531" y="21354"/>
                    <a:pt x="14331" y="21274"/>
                  </a:cubicBezTo>
                  <a:cubicBezTo>
                    <a:pt x="17131" y="21194"/>
                    <a:pt x="18131" y="20874"/>
                    <a:pt x="19131" y="205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1" name="Line"/>
            <p:cNvSpPr/>
            <p:nvPr/>
          </p:nvSpPr>
          <p:spPr>
            <a:xfrm>
              <a:off x="6671733" y="810333"/>
              <a:ext cx="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2" name="Line"/>
            <p:cNvSpPr/>
            <p:nvPr/>
          </p:nvSpPr>
          <p:spPr>
            <a:xfrm>
              <a:off x="6678083" y="687239"/>
              <a:ext cx="43291" cy="55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0226" fill="norm" stroke="1" extrusionOk="0">
                  <a:moveTo>
                    <a:pt x="6171" y="10148"/>
                  </a:moveTo>
                  <a:cubicBezTo>
                    <a:pt x="3086" y="13234"/>
                    <a:pt x="0" y="16319"/>
                    <a:pt x="1029" y="18248"/>
                  </a:cubicBezTo>
                  <a:cubicBezTo>
                    <a:pt x="2057" y="20177"/>
                    <a:pt x="7200" y="20948"/>
                    <a:pt x="11314" y="19405"/>
                  </a:cubicBezTo>
                  <a:cubicBezTo>
                    <a:pt x="15429" y="17862"/>
                    <a:pt x="18514" y="14005"/>
                    <a:pt x="20057" y="10148"/>
                  </a:cubicBezTo>
                  <a:cubicBezTo>
                    <a:pt x="21600" y="6291"/>
                    <a:pt x="21600" y="2434"/>
                    <a:pt x="18000" y="891"/>
                  </a:cubicBezTo>
                  <a:cubicBezTo>
                    <a:pt x="14400" y="-652"/>
                    <a:pt x="7200" y="119"/>
                    <a:pt x="0" y="8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3" name="Line"/>
            <p:cNvSpPr/>
            <p:nvPr/>
          </p:nvSpPr>
          <p:spPr>
            <a:xfrm>
              <a:off x="6207779" y="300513"/>
              <a:ext cx="816516" cy="955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343" fill="norm" stroke="1" extrusionOk="0">
                  <a:moveTo>
                    <a:pt x="17169" y="1175"/>
                  </a:moveTo>
                  <a:cubicBezTo>
                    <a:pt x="15670" y="703"/>
                    <a:pt x="14170" y="230"/>
                    <a:pt x="12699" y="64"/>
                  </a:cubicBezTo>
                  <a:cubicBezTo>
                    <a:pt x="11228" y="-101"/>
                    <a:pt x="9784" y="41"/>
                    <a:pt x="8201" y="632"/>
                  </a:cubicBezTo>
                  <a:cubicBezTo>
                    <a:pt x="6619" y="1222"/>
                    <a:pt x="4897" y="2262"/>
                    <a:pt x="3509" y="3609"/>
                  </a:cubicBezTo>
                  <a:cubicBezTo>
                    <a:pt x="2121" y="4956"/>
                    <a:pt x="1066" y="6611"/>
                    <a:pt x="511" y="8194"/>
                  </a:cubicBezTo>
                  <a:cubicBezTo>
                    <a:pt x="-44" y="9777"/>
                    <a:pt x="-100" y="11290"/>
                    <a:pt x="122" y="12897"/>
                  </a:cubicBezTo>
                  <a:cubicBezTo>
                    <a:pt x="344" y="14504"/>
                    <a:pt x="844" y="16205"/>
                    <a:pt x="1566" y="17576"/>
                  </a:cubicBezTo>
                  <a:cubicBezTo>
                    <a:pt x="2288" y="18947"/>
                    <a:pt x="3232" y="19987"/>
                    <a:pt x="4675" y="20625"/>
                  </a:cubicBezTo>
                  <a:cubicBezTo>
                    <a:pt x="6119" y="21263"/>
                    <a:pt x="8062" y="21499"/>
                    <a:pt x="9950" y="21239"/>
                  </a:cubicBezTo>
                  <a:cubicBezTo>
                    <a:pt x="11838" y="20979"/>
                    <a:pt x="13671" y="20223"/>
                    <a:pt x="15253" y="19254"/>
                  </a:cubicBezTo>
                  <a:cubicBezTo>
                    <a:pt x="16836" y="18285"/>
                    <a:pt x="18168" y="17103"/>
                    <a:pt x="19168" y="15591"/>
                  </a:cubicBezTo>
                  <a:cubicBezTo>
                    <a:pt x="20167" y="14078"/>
                    <a:pt x="20834" y="12235"/>
                    <a:pt x="21167" y="10463"/>
                  </a:cubicBezTo>
                  <a:cubicBezTo>
                    <a:pt x="21500" y="8690"/>
                    <a:pt x="21500" y="6989"/>
                    <a:pt x="21195" y="5547"/>
                  </a:cubicBezTo>
                  <a:cubicBezTo>
                    <a:pt x="20889" y="4106"/>
                    <a:pt x="20278" y="2924"/>
                    <a:pt x="19668" y="2144"/>
                  </a:cubicBezTo>
                  <a:cubicBezTo>
                    <a:pt x="19057" y="1364"/>
                    <a:pt x="18446" y="986"/>
                    <a:pt x="17835" y="1010"/>
                  </a:cubicBezTo>
                  <a:cubicBezTo>
                    <a:pt x="17224" y="1033"/>
                    <a:pt x="16614" y="1459"/>
                    <a:pt x="16003" y="18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4" name="Line"/>
            <p:cNvSpPr/>
            <p:nvPr/>
          </p:nvSpPr>
          <p:spPr>
            <a:xfrm>
              <a:off x="7153109" y="385046"/>
              <a:ext cx="179025" cy="426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36" fill="norm" stroke="1" extrusionOk="0">
                  <a:moveTo>
                    <a:pt x="8533" y="8291"/>
                  </a:moveTo>
                  <a:cubicBezTo>
                    <a:pt x="6754" y="11270"/>
                    <a:pt x="4975" y="14250"/>
                    <a:pt x="3832" y="16271"/>
                  </a:cubicBezTo>
                  <a:cubicBezTo>
                    <a:pt x="2688" y="18293"/>
                    <a:pt x="2180" y="19357"/>
                    <a:pt x="1799" y="20155"/>
                  </a:cubicBezTo>
                  <a:cubicBezTo>
                    <a:pt x="1418" y="20953"/>
                    <a:pt x="1164" y="21485"/>
                    <a:pt x="782" y="21432"/>
                  </a:cubicBezTo>
                  <a:cubicBezTo>
                    <a:pt x="401" y="21379"/>
                    <a:pt x="-107" y="20740"/>
                    <a:pt x="20" y="18452"/>
                  </a:cubicBezTo>
                  <a:cubicBezTo>
                    <a:pt x="147" y="16165"/>
                    <a:pt x="909" y="12228"/>
                    <a:pt x="2307" y="8929"/>
                  </a:cubicBezTo>
                  <a:cubicBezTo>
                    <a:pt x="3705" y="5631"/>
                    <a:pt x="5738" y="2971"/>
                    <a:pt x="7389" y="1534"/>
                  </a:cubicBezTo>
                  <a:cubicBezTo>
                    <a:pt x="9041" y="98"/>
                    <a:pt x="10312" y="-115"/>
                    <a:pt x="11201" y="45"/>
                  </a:cubicBezTo>
                  <a:cubicBezTo>
                    <a:pt x="12091" y="204"/>
                    <a:pt x="12599" y="736"/>
                    <a:pt x="12980" y="1747"/>
                  </a:cubicBezTo>
                  <a:cubicBezTo>
                    <a:pt x="13361" y="2758"/>
                    <a:pt x="13615" y="4248"/>
                    <a:pt x="12726" y="5471"/>
                  </a:cubicBezTo>
                  <a:cubicBezTo>
                    <a:pt x="11837" y="6695"/>
                    <a:pt x="9804" y="7652"/>
                    <a:pt x="7898" y="8291"/>
                  </a:cubicBezTo>
                  <a:cubicBezTo>
                    <a:pt x="5992" y="8929"/>
                    <a:pt x="4213" y="9249"/>
                    <a:pt x="3197" y="9674"/>
                  </a:cubicBezTo>
                  <a:cubicBezTo>
                    <a:pt x="2180" y="10100"/>
                    <a:pt x="1926" y="10632"/>
                    <a:pt x="2942" y="11643"/>
                  </a:cubicBezTo>
                  <a:cubicBezTo>
                    <a:pt x="3959" y="12653"/>
                    <a:pt x="6246" y="14143"/>
                    <a:pt x="9041" y="15154"/>
                  </a:cubicBezTo>
                  <a:cubicBezTo>
                    <a:pt x="11837" y="16165"/>
                    <a:pt x="15140" y="16697"/>
                    <a:pt x="17300" y="16803"/>
                  </a:cubicBezTo>
                  <a:cubicBezTo>
                    <a:pt x="19460" y="16910"/>
                    <a:pt x="20477" y="16590"/>
                    <a:pt x="21493" y="162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5" name="Line"/>
            <p:cNvSpPr/>
            <p:nvPr/>
          </p:nvSpPr>
          <p:spPr>
            <a:xfrm>
              <a:off x="7402346" y="448383"/>
              <a:ext cx="158388" cy="289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815" y="1892"/>
                  </a:moveTo>
                  <a:cubicBezTo>
                    <a:pt x="815" y="946"/>
                    <a:pt x="815" y="0"/>
                    <a:pt x="671" y="394"/>
                  </a:cubicBezTo>
                  <a:cubicBezTo>
                    <a:pt x="527" y="788"/>
                    <a:pt x="239" y="2523"/>
                    <a:pt x="95" y="5676"/>
                  </a:cubicBezTo>
                  <a:cubicBezTo>
                    <a:pt x="-49" y="8829"/>
                    <a:pt x="-49" y="13401"/>
                    <a:pt x="239" y="16082"/>
                  </a:cubicBezTo>
                  <a:cubicBezTo>
                    <a:pt x="527" y="18762"/>
                    <a:pt x="1103" y="19550"/>
                    <a:pt x="1967" y="20260"/>
                  </a:cubicBezTo>
                  <a:cubicBezTo>
                    <a:pt x="2831" y="20969"/>
                    <a:pt x="3983" y="21600"/>
                    <a:pt x="4991" y="21600"/>
                  </a:cubicBezTo>
                  <a:cubicBezTo>
                    <a:pt x="5999" y="21600"/>
                    <a:pt x="6863" y="20969"/>
                    <a:pt x="8735" y="18368"/>
                  </a:cubicBezTo>
                  <a:cubicBezTo>
                    <a:pt x="10607" y="15766"/>
                    <a:pt x="13487" y="11194"/>
                    <a:pt x="15791" y="7804"/>
                  </a:cubicBezTo>
                  <a:cubicBezTo>
                    <a:pt x="18095" y="4415"/>
                    <a:pt x="19823" y="2207"/>
                    <a:pt x="2155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6" name="Line"/>
            <p:cNvSpPr/>
            <p:nvPr/>
          </p:nvSpPr>
          <p:spPr>
            <a:xfrm>
              <a:off x="645703" y="-1"/>
              <a:ext cx="1630651" cy="126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538" fill="norm" stroke="1" extrusionOk="0">
                  <a:moveTo>
                    <a:pt x="18059" y="4300"/>
                  </a:moveTo>
                  <a:cubicBezTo>
                    <a:pt x="18143" y="3829"/>
                    <a:pt x="18226" y="3359"/>
                    <a:pt x="18073" y="2834"/>
                  </a:cubicBezTo>
                  <a:cubicBezTo>
                    <a:pt x="17920" y="2310"/>
                    <a:pt x="17529" y="1731"/>
                    <a:pt x="17042" y="1242"/>
                  </a:cubicBezTo>
                  <a:cubicBezTo>
                    <a:pt x="16554" y="754"/>
                    <a:pt x="15969" y="356"/>
                    <a:pt x="15174" y="157"/>
                  </a:cubicBezTo>
                  <a:cubicBezTo>
                    <a:pt x="14380" y="-42"/>
                    <a:pt x="13377" y="-42"/>
                    <a:pt x="12359" y="103"/>
                  </a:cubicBezTo>
                  <a:cubicBezTo>
                    <a:pt x="11342" y="247"/>
                    <a:pt x="10311" y="537"/>
                    <a:pt x="9280" y="935"/>
                  </a:cubicBezTo>
                  <a:cubicBezTo>
                    <a:pt x="8248" y="1333"/>
                    <a:pt x="7217" y="1839"/>
                    <a:pt x="6256" y="2400"/>
                  </a:cubicBezTo>
                  <a:cubicBezTo>
                    <a:pt x="5294" y="2961"/>
                    <a:pt x="4402" y="3576"/>
                    <a:pt x="3622" y="4264"/>
                  </a:cubicBezTo>
                  <a:cubicBezTo>
                    <a:pt x="2841" y="4951"/>
                    <a:pt x="2173" y="5711"/>
                    <a:pt x="1601" y="6688"/>
                  </a:cubicBezTo>
                  <a:cubicBezTo>
                    <a:pt x="1030" y="7665"/>
                    <a:pt x="556" y="8859"/>
                    <a:pt x="277" y="10089"/>
                  </a:cubicBezTo>
                  <a:cubicBezTo>
                    <a:pt x="-1" y="11319"/>
                    <a:pt x="-85" y="12585"/>
                    <a:pt x="96" y="13707"/>
                  </a:cubicBezTo>
                  <a:cubicBezTo>
                    <a:pt x="277" y="14828"/>
                    <a:pt x="723" y="15805"/>
                    <a:pt x="1378" y="16764"/>
                  </a:cubicBezTo>
                  <a:cubicBezTo>
                    <a:pt x="2033" y="17723"/>
                    <a:pt x="2897" y="18664"/>
                    <a:pt x="3831" y="19387"/>
                  </a:cubicBezTo>
                  <a:cubicBezTo>
                    <a:pt x="4765" y="20111"/>
                    <a:pt x="5768" y="20617"/>
                    <a:pt x="6771" y="20943"/>
                  </a:cubicBezTo>
                  <a:cubicBezTo>
                    <a:pt x="7775" y="21269"/>
                    <a:pt x="8778" y="21413"/>
                    <a:pt x="9865" y="21486"/>
                  </a:cubicBezTo>
                  <a:cubicBezTo>
                    <a:pt x="10952" y="21558"/>
                    <a:pt x="12122" y="21558"/>
                    <a:pt x="13196" y="21468"/>
                  </a:cubicBezTo>
                  <a:cubicBezTo>
                    <a:pt x="14269" y="21377"/>
                    <a:pt x="15244" y="21196"/>
                    <a:pt x="16192" y="20852"/>
                  </a:cubicBezTo>
                  <a:cubicBezTo>
                    <a:pt x="17139" y="20509"/>
                    <a:pt x="18059" y="20002"/>
                    <a:pt x="18839" y="19405"/>
                  </a:cubicBezTo>
                  <a:cubicBezTo>
                    <a:pt x="19620" y="18808"/>
                    <a:pt x="20261" y="18121"/>
                    <a:pt x="20707" y="17180"/>
                  </a:cubicBezTo>
                  <a:cubicBezTo>
                    <a:pt x="21153" y="16239"/>
                    <a:pt x="21404" y="15045"/>
                    <a:pt x="21459" y="13833"/>
                  </a:cubicBezTo>
                  <a:cubicBezTo>
                    <a:pt x="21515" y="12621"/>
                    <a:pt x="21376" y="11391"/>
                    <a:pt x="21167" y="10125"/>
                  </a:cubicBezTo>
                  <a:cubicBezTo>
                    <a:pt x="20958" y="8859"/>
                    <a:pt x="20679" y="7556"/>
                    <a:pt x="20261" y="6416"/>
                  </a:cubicBezTo>
                  <a:cubicBezTo>
                    <a:pt x="19843" y="5277"/>
                    <a:pt x="19285" y="4300"/>
                    <a:pt x="18672" y="3757"/>
                  </a:cubicBezTo>
                  <a:cubicBezTo>
                    <a:pt x="18059" y="3214"/>
                    <a:pt x="17390" y="3106"/>
                    <a:pt x="16888" y="3413"/>
                  </a:cubicBezTo>
                  <a:cubicBezTo>
                    <a:pt x="16387" y="3721"/>
                    <a:pt x="16052" y="4444"/>
                    <a:pt x="15718" y="51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7" name="Line"/>
            <p:cNvSpPr/>
            <p:nvPr/>
          </p:nvSpPr>
          <p:spPr>
            <a:xfrm>
              <a:off x="2142066" y="1211295"/>
              <a:ext cx="338668" cy="406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0" fill="norm" stroke="1" extrusionOk="0">
                  <a:moveTo>
                    <a:pt x="540" y="5996"/>
                  </a:moveTo>
                  <a:cubicBezTo>
                    <a:pt x="270" y="8570"/>
                    <a:pt x="0" y="11144"/>
                    <a:pt x="0" y="13550"/>
                  </a:cubicBezTo>
                  <a:cubicBezTo>
                    <a:pt x="0" y="15956"/>
                    <a:pt x="270" y="18194"/>
                    <a:pt x="473" y="19593"/>
                  </a:cubicBezTo>
                  <a:cubicBezTo>
                    <a:pt x="675" y="20992"/>
                    <a:pt x="810" y="21552"/>
                    <a:pt x="878" y="21496"/>
                  </a:cubicBezTo>
                  <a:cubicBezTo>
                    <a:pt x="945" y="21440"/>
                    <a:pt x="945" y="20769"/>
                    <a:pt x="945" y="18474"/>
                  </a:cubicBezTo>
                  <a:cubicBezTo>
                    <a:pt x="945" y="16180"/>
                    <a:pt x="945" y="12263"/>
                    <a:pt x="1013" y="9129"/>
                  </a:cubicBezTo>
                  <a:cubicBezTo>
                    <a:pt x="1080" y="5996"/>
                    <a:pt x="1215" y="3645"/>
                    <a:pt x="1485" y="2246"/>
                  </a:cubicBezTo>
                  <a:cubicBezTo>
                    <a:pt x="1755" y="847"/>
                    <a:pt x="2160" y="400"/>
                    <a:pt x="2768" y="176"/>
                  </a:cubicBezTo>
                  <a:cubicBezTo>
                    <a:pt x="3375" y="-48"/>
                    <a:pt x="4185" y="-48"/>
                    <a:pt x="4928" y="120"/>
                  </a:cubicBezTo>
                  <a:cubicBezTo>
                    <a:pt x="5670" y="288"/>
                    <a:pt x="6345" y="624"/>
                    <a:pt x="6615" y="1799"/>
                  </a:cubicBezTo>
                  <a:cubicBezTo>
                    <a:pt x="6885" y="2974"/>
                    <a:pt x="6750" y="4988"/>
                    <a:pt x="5940" y="6499"/>
                  </a:cubicBezTo>
                  <a:cubicBezTo>
                    <a:pt x="5130" y="8010"/>
                    <a:pt x="3645" y="9017"/>
                    <a:pt x="2430" y="9577"/>
                  </a:cubicBezTo>
                  <a:cubicBezTo>
                    <a:pt x="1215" y="10136"/>
                    <a:pt x="270" y="10248"/>
                    <a:pt x="270" y="10528"/>
                  </a:cubicBezTo>
                  <a:cubicBezTo>
                    <a:pt x="270" y="10808"/>
                    <a:pt x="1215" y="11256"/>
                    <a:pt x="2363" y="11815"/>
                  </a:cubicBezTo>
                  <a:cubicBezTo>
                    <a:pt x="3510" y="12375"/>
                    <a:pt x="4860" y="13046"/>
                    <a:pt x="5940" y="13438"/>
                  </a:cubicBezTo>
                  <a:cubicBezTo>
                    <a:pt x="7020" y="13830"/>
                    <a:pt x="7830" y="13942"/>
                    <a:pt x="8303" y="13718"/>
                  </a:cubicBezTo>
                  <a:cubicBezTo>
                    <a:pt x="8775" y="13494"/>
                    <a:pt x="8910" y="12934"/>
                    <a:pt x="8978" y="11479"/>
                  </a:cubicBezTo>
                  <a:cubicBezTo>
                    <a:pt x="9045" y="10025"/>
                    <a:pt x="9045" y="7674"/>
                    <a:pt x="8910" y="6107"/>
                  </a:cubicBezTo>
                  <a:cubicBezTo>
                    <a:pt x="8775" y="4541"/>
                    <a:pt x="8505" y="3757"/>
                    <a:pt x="8978" y="4653"/>
                  </a:cubicBezTo>
                  <a:cubicBezTo>
                    <a:pt x="9450" y="5548"/>
                    <a:pt x="10665" y="8122"/>
                    <a:pt x="11475" y="9689"/>
                  </a:cubicBezTo>
                  <a:cubicBezTo>
                    <a:pt x="12285" y="11256"/>
                    <a:pt x="12690" y="11815"/>
                    <a:pt x="13163" y="12263"/>
                  </a:cubicBezTo>
                  <a:cubicBezTo>
                    <a:pt x="13635" y="12711"/>
                    <a:pt x="14175" y="13046"/>
                    <a:pt x="14648" y="12767"/>
                  </a:cubicBezTo>
                  <a:cubicBezTo>
                    <a:pt x="15120" y="12487"/>
                    <a:pt x="15525" y="11591"/>
                    <a:pt x="16200" y="9969"/>
                  </a:cubicBezTo>
                  <a:cubicBezTo>
                    <a:pt x="16875" y="8346"/>
                    <a:pt x="17820" y="5996"/>
                    <a:pt x="18765" y="4485"/>
                  </a:cubicBezTo>
                  <a:cubicBezTo>
                    <a:pt x="19710" y="2974"/>
                    <a:pt x="20655" y="2302"/>
                    <a:pt x="21600" y="16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8" name="Line"/>
            <p:cNvSpPr/>
            <p:nvPr/>
          </p:nvSpPr>
          <p:spPr>
            <a:xfrm>
              <a:off x="489733" y="2267840"/>
              <a:ext cx="257451" cy="528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479" fill="norm" stroke="1" extrusionOk="0">
                  <a:moveTo>
                    <a:pt x="21535" y="122"/>
                  </a:moveTo>
                  <a:cubicBezTo>
                    <a:pt x="19587" y="36"/>
                    <a:pt x="17640" y="-50"/>
                    <a:pt x="14984" y="36"/>
                  </a:cubicBezTo>
                  <a:cubicBezTo>
                    <a:pt x="12328" y="122"/>
                    <a:pt x="8965" y="380"/>
                    <a:pt x="6751" y="897"/>
                  </a:cubicBezTo>
                  <a:cubicBezTo>
                    <a:pt x="4538" y="1413"/>
                    <a:pt x="3476" y="2187"/>
                    <a:pt x="2768" y="3693"/>
                  </a:cubicBezTo>
                  <a:cubicBezTo>
                    <a:pt x="2060" y="5199"/>
                    <a:pt x="1705" y="7437"/>
                    <a:pt x="1351" y="9846"/>
                  </a:cubicBezTo>
                  <a:cubicBezTo>
                    <a:pt x="997" y="12256"/>
                    <a:pt x="643" y="14838"/>
                    <a:pt x="378" y="16602"/>
                  </a:cubicBezTo>
                  <a:cubicBezTo>
                    <a:pt x="112" y="18366"/>
                    <a:pt x="-65" y="19313"/>
                    <a:pt x="24" y="20001"/>
                  </a:cubicBezTo>
                  <a:cubicBezTo>
                    <a:pt x="112" y="20689"/>
                    <a:pt x="466" y="21120"/>
                    <a:pt x="1351" y="21335"/>
                  </a:cubicBezTo>
                  <a:cubicBezTo>
                    <a:pt x="2237" y="21550"/>
                    <a:pt x="3653" y="21550"/>
                    <a:pt x="6751" y="21163"/>
                  </a:cubicBezTo>
                  <a:cubicBezTo>
                    <a:pt x="9850" y="20775"/>
                    <a:pt x="14630" y="20001"/>
                    <a:pt x="19410" y="192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9" name="Line"/>
            <p:cNvSpPr/>
            <p:nvPr/>
          </p:nvSpPr>
          <p:spPr>
            <a:xfrm>
              <a:off x="480483" y="2505783"/>
              <a:ext cx="2032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75" y="18000"/>
                    <a:pt x="8550" y="14400"/>
                    <a:pt x="12150" y="10800"/>
                  </a:cubicBezTo>
                  <a:cubicBezTo>
                    <a:pt x="15750" y="7200"/>
                    <a:pt x="18675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0" name="Line"/>
            <p:cNvSpPr/>
            <p:nvPr/>
          </p:nvSpPr>
          <p:spPr>
            <a:xfrm>
              <a:off x="951177" y="2169959"/>
              <a:ext cx="196057" cy="609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519" fill="norm" stroke="1" extrusionOk="0">
                  <a:moveTo>
                    <a:pt x="21513" y="422"/>
                  </a:moveTo>
                  <a:cubicBezTo>
                    <a:pt x="16868" y="273"/>
                    <a:pt x="12223" y="123"/>
                    <a:pt x="9319" y="49"/>
                  </a:cubicBezTo>
                  <a:cubicBezTo>
                    <a:pt x="6416" y="-26"/>
                    <a:pt x="5255" y="-26"/>
                    <a:pt x="4326" y="123"/>
                  </a:cubicBezTo>
                  <a:cubicBezTo>
                    <a:pt x="3397" y="273"/>
                    <a:pt x="2700" y="572"/>
                    <a:pt x="2352" y="1618"/>
                  </a:cubicBezTo>
                  <a:cubicBezTo>
                    <a:pt x="2003" y="2665"/>
                    <a:pt x="2003" y="4458"/>
                    <a:pt x="1887" y="6663"/>
                  </a:cubicBezTo>
                  <a:cubicBezTo>
                    <a:pt x="1771" y="8868"/>
                    <a:pt x="1539" y="11484"/>
                    <a:pt x="1190" y="13726"/>
                  </a:cubicBezTo>
                  <a:cubicBezTo>
                    <a:pt x="842" y="15968"/>
                    <a:pt x="378" y="17837"/>
                    <a:pt x="145" y="18958"/>
                  </a:cubicBezTo>
                  <a:cubicBezTo>
                    <a:pt x="-87" y="20079"/>
                    <a:pt x="-87" y="20453"/>
                    <a:pt x="494" y="20789"/>
                  </a:cubicBezTo>
                  <a:cubicBezTo>
                    <a:pt x="1074" y="21126"/>
                    <a:pt x="2236" y="21425"/>
                    <a:pt x="4674" y="21499"/>
                  </a:cubicBezTo>
                  <a:cubicBezTo>
                    <a:pt x="7113" y="21574"/>
                    <a:pt x="10829" y="21425"/>
                    <a:pt x="14545" y="212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1" name="Line"/>
            <p:cNvSpPr/>
            <p:nvPr/>
          </p:nvSpPr>
          <p:spPr>
            <a:xfrm>
              <a:off x="1210733" y="2258133"/>
              <a:ext cx="1524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00" y="4877"/>
                    <a:pt x="8400" y="9755"/>
                    <a:pt x="11550" y="13239"/>
                  </a:cubicBezTo>
                  <a:cubicBezTo>
                    <a:pt x="14700" y="16723"/>
                    <a:pt x="16800" y="18813"/>
                    <a:pt x="18300" y="19974"/>
                  </a:cubicBezTo>
                  <a:cubicBezTo>
                    <a:pt x="19800" y="21135"/>
                    <a:pt x="20700" y="2136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2" name="Line"/>
            <p:cNvSpPr/>
            <p:nvPr/>
          </p:nvSpPr>
          <p:spPr>
            <a:xfrm>
              <a:off x="1340595" y="2251783"/>
              <a:ext cx="79689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600" fill="norm" stroke="1" extrusionOk="0">
                  <a:moveTo>
                    <a:pt x="20851" y="0"/>
                  </a:moveTo>
                  <a:cubicBezTo>
                    <a:pt x="16974" y="2637"/>
                    <a:pt x="13097" y="5273"/>
                    <a:pt x="9220" y="8366"/>
                  </a:cubicBezTo>
                  <a:cubicBezTo>
                    <a:pt x="5343" y="11459"/>
                    <a:pt x="1466" y="15008"/>
                    <a:pt x="359" y="17290"/>
                  </a:cubicBezTo>
                  <a:cubicBezTo>
                    <a:pt x="-749" y="19572"/>
                    <a:pt x="913" y="20586"/>
                    <a:pt x="257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3" name="Line"/>
            <p:cNvSpPr/>
            <p:nvPr/>
          </p:nvSpPr>
          <p:spPr>
            <a:xfrm>
              <a:off x="1502833" y="2626433"/>
              <a:ext cx="6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4" name="Line"/>
            <p:cNvSpPr/>
            <p:nvPr/>
          </p:nvSpPr>
          <p:spPr>
            <a:xfrm>
              <a:off x="1515533" y="2480333"/>
              <a:ext cx="35186" cy="49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0061" fill="norm" stroke="1" extrusionOk="0">
                  <a:moveTo>
                    <a:pt x="11435" y="5204"/>
                  </a:moveTo>
                  <a:cubicBezTo>
                    <a:pt x="7624" y="8660"/>
                    <a:pt x="3812" y="12116"/>
                    <a:pt x="4447" y="15140"/>
                  </a:cubicBezTo>
                  <a:cubicBezTo>
                    <a:pt x="5082" y="18164"/>
                    <a:pt x="10165" y="20756"/>
                    <a:pt x="13976" y="19892"/>
                  </a:cubicBezTo>
                  <a:cubicBezTo>
                    <a:pt x="17788" y="19028"/>
                    <a:pt x="20329" y="14708"/>
                    <a:pt x="20965" y="10388"/>
                  </a:cubicBezTo>
                  <a:cubicBezTo>
                    <a:pt x="21600" y="6068"/>
                    <a:pt x="20329" y="1748"/>
                    <a:pt x="16518" y="452"/>
                  </a:cubicBezTo>
                  <a:cubicBezTo>
                    <a:pt x="12706" y="-844"/>
                    <a:pt x="6353" y="884"/>
                    <a:pt x="0" y="26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5" name="Line"/>
            <p:cNvSpPr/>
            <p:nvPr/>
          </p:nvSpPr>
          <p:spPr>
            <a:xfrm>
              <a:off x="1788946" y="2105733"/>
              <a:ext cx="25038" cy="804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549" fill="norm" stroke="1" extrusionOk="0">
                  <a:moveTo>
                    <a:pt x="21291" y="0"/>
                  </a:moveTo>
                  <a:cubicBezTo>
                    <a:pt x="15891" y="1587"/>
                    <a:pt x="10491" y="3175"/>
                    <a:pt x="7791" y="5102"/>
                  </a:cubicBezTo>
                  <a:cubicBezTo>
                    <a:pt x="5091" y="7030"/>
                    <a:pt x="5091" y="9298"/>
                    <a:pt x="5091" y="11679"/>
                  </a:cubicBezTo>
                  <a:cubicBezTo>
                    <a:pt x="5091" y="14060"/>
                    <a:pt x="5091" y="16554"/>
                    <a:pt x="4191" y="18113"/>
                  </a:cubicBezTo>
                  <a:cubicBezTo>
                    <a:pt x="3291" y="19672"/>
                    <a:pt x="1491" y="20296"/>
                    <a:pt x="591" y="20778"/>
                  </a:cubicBezTo>
                  <a:cubicBezTo>
                    <a:pt x="-309" y="21260"/>
                    <a:pt x="-309" y="21600"/>
                    <a:pt x="1491" y="21543"/>
                  </a:cubicBezTo>
                  <a:cubicBezTo>
                    <a:pt x="3291" y="21487"/>
                    <a:pt x="6891" y="21033"/>
                    <a:pt x="10491" y="205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6" name="Line"/>
            <p:cNvSpPr/>
            <p:nvPr/>
          </p:nvSpPr>
          <p:spPr>
            <a:xfrm>
              <a:off x="1940983" y="2340683"/>
              <a:ext cx="17780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671"/>
                    <a:pt x="7200" y="7341"/>
                    <a:pt x="10800" y="10941"/>
                  </a:cubicBezTo>
                  <a:cubicBezTo>
                    <a:pt x="14400" y="14541"/>
                    <a:pt x="18000" y="1807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7" name="Line"/>
            <p:cNvSpPr/>
            <p:nvPr/>
          </p:nvSpPr>
          <p:spPr>
            <a:xfrm>
              <a:off x="2028155" y="2299322"/>
              <a:ext cx="141429" cy="416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550" fill="norm" stroke="1" extrusionOk="0">
                  <a:moveTo>
                    <a:pt x="21224" y="1156"/>
                  </a:moveTo>
                  <a:cubicBezTo>
                    <a:pt x="20906" y="608"/>
                    <a:pt x="20589" y="60"/>
                    <a:pt x="19795" y="5"/>
                  </a:cubicBezTo>
                  <a:cubicBezTo>
                    <a:pt x="19000" y="-50"/>
                    <a:pt x="17730" y="389"/>
                    <a:pt x="15983" y="2033"/>
                  </a:cubicBezTo>
                  <a:cubicBezTo>
                    <a:pt x="14236" y="3678"/>
                    <a:pt x="12012" y="6529"/>
                    <a:pt x="9153" y="9708"/>
                  </a:cubicBezTo>
                  <a:cubicBezTo>
                    <a:pt x="6295" y="12888"/>
                    <a:pt x="2800" y="16397"/>
                    <a:pt x="1212" y="18425"/>
                  </a:cubicBezTo>
                  <a:cubicBezTo>
                    <a:pt x="-376" y="20454"/>
                    <a:pt x="-58" y="21002"/>
                    <a:pt x="259" y="215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8" name="Line"/>
            <p:cNvSpPr/>
            <p:nvPr/>
          </p:nvSpPr>
          <p:spPr>
            <a:xfrm>
              <a:off x="2248676" y="2601033"/>
              <a:ext cx="9808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700"/>
                    <a:pt x="2735" y="11400"/>
                    <a:pt x="575" y="15000"/>
                  </a:cubicBezTo>
                  <a:cubicBezTo>
                    <a:pt x="-1585" y="18600"/>
                    <a:pt x="2735" y="20100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9" name="Line"/>
            <p:cNvSpPr/>
            <p:nvPr/>
          </p:nvSpPr>
          <p:spPr>
            <a:xfrm>
              <a:off x="2277533" y="2486733"/>
              <a:ext cx="31772" cy="34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4" h="20527" fill="norm" stroke="1" extrusionOk="0">
                  <a:moveTo>
                    <a:pt x="0" y="11435"/>
                  </a:moveTo>
                  <a:cubicBezTo>
                    <a:pt x="5400" y="16518"/>
                    <a:pt x="10800" y="21600"/>
                    <a:pt x="14850" y="20329"/>
                  </a:cubicBezTo>
                  <a:cubicBezTo>
                    <a:pt x="18900" y="19059"/>
                    <a:pt x="21600" y="11435"/>
                    <a:pt x="19575" y="6988"/>
                  </a:cubicBezTo>
                  <a:cubicBezTo>
                    <a:pt x="17550" y="2541"/>
                    <a:pt x="10800" y="1271"/>
                    <a:pt x="405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0" name="Line"/>
            <p:cNvSpPr/>
            <p:nvPr/>
          </p:nvSpPr>
          <p:spPr>
            <a:xfrm>
              <a:off x="2379133" y="2214843"/>
              <a:ext cx="205142" cy="640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561" fill="norm" stroke="1" extrusionOk="0">
                  <a:moveTo>
                    <a:pt x="0" y="2527"/>
                  </a:moveTo>
                  <a:cubicBezTo>
                    <a:pt x="0" y="2171"/>
                    <a:pt x="0" y="1814"/>
                    <a:pt x="1322" y="1387"/>
                  </a:cubicBezTo>
                  <a:cubicBezTo>
                    <a:pt x="2645" y="959"/>
                    <a:pt x="5290" y="460"/>
                    <a:pt x="7824" y="211"/>
                  </a:cubicBezTo>
                  <a:cubicBezTo>
                    <a:pt x="10359" y="-39"/>
                    <a:pt x="12784" y="-39"/>
                    <a:pt x="14437" y="68"/>
                  </a:cubicBezTo>
                  <a:cubicBezTo>
                    <a:pt x="16090" y="175"/>
                    <a:pt x="16971" y="389"/>
                    <a:pt x="17522" y="923"/>
                  </a:cubicBezTo>
                  <a:cubicBezTo>
                    <a:pt x="18073" y="1458"/>
                    <a:pt x="18294" y="2313"/>
                    <a:pt x="18073" y="3846"/>
                  </a:cubicBezTo>
                  <a:cubicBezTo>
                    <a:pt x="17853" y="5379"/>
                    <a:pt x="17192" y="7589"/>
                    <a:pt x="17082" y="9799"/>
                  </a:cubicBezTo>
                  <a:cubicBezTo>
                    <a:pt x="16971" y="12009"/>
                    <a:pt x="17412" y="14218"/>
                    <a:pt x="18294" y="15822"/>
                  </a:cubicBezTo>
                  <a:cubicBezTo>
                    <a:pt x="19176" y="17426"/>
                    <a:pt x="20498" y="18424"/>
                    <a:pt x="21049" y="19137"/>
                  </a:cubicBezTo>
                  <a:cubicBezTo>
                    <a:pt x="21600" y="19850"/>
                    <a:pt x="21380" y="20278"/>
                    <a:pt x="20718" y="20492"/>
                  </a:cubicBezTo>
                  <a:cubicBezTo>
                    <a:pt x="20057" y="20706"/>
                    <a:pt x="18955" y="20706"/>
                    <a:pt x="16971" y="20848"/>
                  </a:cubicBezTo>
                  <a:cubicBezTo>
                    <a:pt x="14988" y="20991"/>
                    <a:pt x="12122" y="21276"/>
                    <a:pt x="9257" y="215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1" name="Line"/>
            <p:cNvSpPr/>
            <p:nvPr/>
          </p:nvSpPr>
          <p:spPr>
            <a:xfrm>
              <a:off x="3172883" y="2493083"/>
              <a:ext cx="139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64" y="3600"/>
                    <a:pt x="11127" y="7200"/>
                    <a:pt x="14727" y="10800"/>
                  </a:cubicBezTo>
                  <a:cubicBezTo>
                    <a:pt x="18327" y="14400"/>
                    <a:pt x="19964" y="18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2" name="Line"/>
            <p:cNvSpPr/>
            <p:nvPr/>
          </p:nvSpPr>
          <p:spPr>
            <a:xfrm>
              <a:off x="3204633" y="2613733"/>
              <a:ext cx="1016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3" name="Line"/>
            <p:cNvSpPr/>
            <p:nvPr/>
          </p:nvSpPr>
          <p:spPr>
            <a:xfrm>
              <a:off x="3720704" y="2292000"/>
              <a:ext cx="271330" cy="423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506" fill="norm" stroke="1" extrusionOk="0">
                  <a:moveTo>
                    <a:pt x="21299" y="1827"/>
                  </a:moveTo>
                  <a:cubicBezTo>
                    <a:pt x="21133" y="1290"/>
                    <a:pt x="20967" y="752"/>
                    <a:pt x="20468" y="430"/>
                  </a:cubicBezTo>
                  <a:cubicBezTo>
                    <a:pt x="19970" y="107"/>
                    <a:pt x="19139" y="0"/>
                    <a:pt x="17311" y="0"/>
                  </a:cubicBezTo>
                  <a:cubicBezTo>
                    <a:pt x="15484" y="0"/>
                    <a:pt x="12659" y="107"/>
                    <a:pt x="10250" y="913"/>
                  </a:cubicBezTo>
                  <a:cubicBezTo>
                    <a:pt x="7841" y="1719"/>
                    <a:pt x="5847" y="3224"/>
                    <a:pt x="4102" y="5534"/>
                  </a:cubicBezTo>
                  <a:cubicBezTo>
                    <a:pt x="2357" y="7845"/>
                    <a:pt x="862" y="10961"/>
                    <a:pt x="281" y="13487"/>
                  </a:cubicBezTo>
                  <a:cubicBezTo>
                    <a:pt x="-301" y="16012"/>
                    <a:pt x="31" y="17946"/>
                    <a:pt x="1194" y="19290"/>
                  </a:cubicBezTo>
                  <a:cubicBezTo>
                    <a:pt x="2357" y="20633"/>
                    <a:pt x="4351" y="21385"/>
                    <a:pt x="7425" y="21493"/>
                  </a:cubicBezTo>
                  <a:cubicBezTo>
                    <a:pt x="10499" y="21600"/>
                    <a:pt x="14653" y="21063"/>
                    <a:pt x="18807" y="205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4" name="Line"/>
            <p:cNvSpPr/>
            <p:nvPr/>
          </p:nvSpPr>
          <p:spPr>
            <a:xfrm>
              <a:off x="3776133" y="2575633"/>
              <a:ext cx="165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38" y="21600"/>
                    <a:pt x="11077" y="21600"/>
                    <a:pt x="14677" y="18000"/>
                  </a:cubicBezTo>
                  <a:cubicBezTo>
                    <a:pt x="18277" y="14400"/>
                    <a:pt x="19938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5" name="Line"/>
            <p:cNvSpPr/>
            <p:nvPr/>
          </p:nvSpPr>
          <p:spPr>
            <a:xfrm>
              <a:off x="4145159" y="2195138"/>
              <a:ext cx="236669" cy="593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537" fill="norm" stroke="1" extrusionOk="0">
                  <a:moveTo>
                    <a:pt x="21152" y="1135"/>
                  </a:moveTo>
                  <a:cubicBezTo>
                    <a:pt x="21343" y="751"/>
                    <a:pt x="21534" y="366"/>
                    <a:pt x="21152" y="174"/>
                  </a:cubicBezTo>
                  <a:cubicBezTo>
                    <a:pt x="20769" y="-18"/>
                    <a:pt x="19814" y="-18"/>
                    <a:pt x="17902" y="20"/>
                  </a:cubicBezTo>
                  <a:cubicBezTo>
                    <a:pt x="15991" y="59"/>
                    <a:pt x="13123" y="136"/>
                    <a:pt x="10830" y="597"/>
                  </a:cubicBezTo>
                  <a:cubicBezTo>
                    <a:pt x="8536" y="1058"/>
                    <a:pt x="6815" y="1904"/>
                    <a:pt x="5764" y="3595"/>
                  </a:cubicBezTo>
                  <a:cubicBezTo>
                    <a:pt x="4713" y="5286"/>
                    <a:pt x="4330" y="7823"/>
                    <a:pt x="3661" y="10282"/>
                  </a:cubicBezTo>
                  <a:cubicBezTo>
                    <a:pt x="2992" y="12742"/>
                    <a:pt x="2037" y="15125"/>
                    <a:pt x="1368" y="16701"/>
                  </a:cubicBezTo>
                  <a:cubicBezTo>
                    <a:pt x="699" y="18277"/>
                    <a:pt x="316" y="19045"/>
                    <a:pt x="125" y="19622"/>
                  </a:cubicBezTo>
                  <a:cubicBezTo>
                    <a:pt x="-66" y="20198"/>
                    <a:pt x="-66" y="20583"/>
                    <a:pt x="316" y="20890"/>
                  </a:cubicBezTo>
                  <a:cubicBezTo>
                    <a:pt x="699" y="21198"/>
                    <a:pt x="1463" y="21428"/>
                    <a:pt x="3853" y="21505"/>
                  </a:cubicBezTo>
                  <a:cubicBezTo>
                    <a:pt x="6242" y="21582"/>
                    <a:pt x="10256" y="21505"/>
                    <a:pt x="14270" y="214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6" name="Line"/>
            <p:cNvSpPr/>
            <p:nvPr/>
          </p:nvSpPr>
          <p:spPr>
            <a:xfrm>
              <a:off x="4567205" y="2301923"/>
              <a:ext cx="160008" cy="565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4" h="21365" fill="norm" stroke="1" extrusionOk="0">
                  <a:moveTo>
                    <a:pt x="4504" y="6505"/>
                  </a:moveTo>
                  <a:cubicBezTo>
                    <a:pt x="4227" y="9385"/>
                    <a:pt x="3950" y="12265"/>
                    <a:pt x="3811" y="14505"/>
                  </a:cubicBezTo>
                  <a:cubicBezTo>
                    <a:pt x="3673" y="16745"/>
                    <a:pt x="3673" y="18345"/>
                    <a:pt x="3258" y="19465"/>
                  </a:cubicBezTo>
                  <a:cubicBezTo>
                    <a:pt x="2842" y="20585"/>
                    <a:pt x="2011" y="21225"/>
                    <a:pt x="1458" y="21345"/>
                  </a:cubicBezTo>
                  <a:cubicBezTo>
                    <a:pt x="904" y="21465"/>
                    <a:pt x="627" y="21065"/>
                    <a:pt x="350" y="19465"/>
                  </a:cubicBezTo>
                  <a:cubicBezTo>
                    <a:pt x="73" y="17865"/>
                    <a:pt x="-204" y="15065"/>
                    <a:pt x="211" y="12185"/>
                  </a:cubicBezTo>
                  <a:cubicBezTo>
                    <a:pt x="627" y="9305"/>
                    <a:pt x="1734" y="6345"/>
                    <a:pt x="2981" y="4305"/>
                  </a:cubicBezTo>
                  <a:cubicBezTo>
                    <a:pt x="4227" y="2265"/>
                    <a:pt x="5611" y="1145"/>
                    <a:pt x="6996" y="545"/>
                  </a:cubicBezTo>
                  <a:cubicBezTo>
                    <a:pt x="8381" y="-55"/>
                    <a:pt x="9765" y="-135"/>
                    <a:pt x="11427" y="185"/>
                  </a:cubicBezTo>
                  <a:cubicBezTo>
                    <a:pt x="13088" y="505"/>
                    <a:pt x="15027" y="1225"/>
                    <a:pt x="16411" y="2305"/>
                  </a:cubicBezTo>
                  <a:cubicBezTo>
                    <a:pt x="17796" y="3385"/>
                    <a:pt x="18627" y="4825"/>
                    <a:pt x="18627" y="5705"/>
                  </a:cubicBezTo>
                  <a:cubicBezTo>
                    <a:pt x="18627" y="6585"/>
                    <a:pt x="17796" y="6905"/>
                    <a:pt x="16273" y="7225"/>
                  </a:cubicBezTo>
                  <a:cubicBezTo>
                    <a:pt x="14750" y="7545"/>
                    <a:pt x="12534" y="7865"/>
                    <a:pt x="12119" y="8025"/>
                  </a:cubicBezTo>
                  <a:cubicBezTo>
                    <a:pt x="11704" y="8185"/>
                    <a:pt x="13088" y="8185"/>
                    <a:pt x="15027" y="8425"/>
                  </a:cubicBezTo>
                  <a:cubicBezTo>
                    <a:pt x="16965" y="8665"/>
                    <a:pt x="19458" y="9145"/>
                    <a:pt x="20427" y="9825"/>
                  </a:cubicBezTo>
                  <a:cubicBezTo>
                    <a:pt x="21396" y="10505"/>
                    <a:pt x="20842" y="11385"/>
                    <a:pt x="19873" y="11945"/>
                  </a:cubicBezTo>
                  <a:cubicBezTo>
                    <a:pt x="18904" y="12505"/>
                    <a:pt x="17519" y="12745"/>
                    <a:pt x="16273" y="12745"/>
                  </a:cubicBezTo>
                  <a:cubicBezTo>
                    <a:pt x="15027" y="12745"/>
                    <a:pt x="13919" y="12505"/>
                    <a:pt x="12811" y="122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7" name="Line"/>
            <p:cNvSpPr/>
            <p:nvPr/>
          </p:nvSpPr>
          <p:spPr>
            <a:xfrm>
              <a:off x="4805776" y="2543883"/>
              <a:ext cx="56216" cy="112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8" h="21333" fill="norm" stroke="1" extrusionOk="0">
                  <a:moveTo>
                    <a:pt x="15856" y="2400"/>
                  </a:moveTo>
                  <a:cubicBezTo>
                    <a:pt x="11999" y="3200"/>
                    <a:pt x="8142" y="4000"/>
                    <a:pt x="5056" y="6600"/>
                  </a:cubicBezTo>
                  <a:cubicBezTo>
                    <a:pt x="1970" y="9200"/>
                    <a:pt x="-344" y="13600"/>
                    <a:pt x="42" y="16400"/>
                  </a:cubicBezTo>
                  <a:cubicBezTo>
                    <a:pt x="427" y="19200"/>
                    <a:pt x="3513" y="20400"/>
                    <a:pt x="6985" y="21000"/>
                  </a:cubicBezTo>
                  <a:cubicBezTo>
                    <a:pt x="10456" y="21600"/>
                    <a:pt x="14313" y="21600"/>
                    <a:pt x="17013" y="19200"/>
                  </a:cubicBezTo>
                  <a:cubicBezTo>
                    <a:pt x="19713" y="16800"/>
                    <a:pt x="21256" y="12000"/>
                    <a:pt x="20099" y="8400"/>
                  </a:cubicBezTo>
                  <a:cubicBezTo>
                    <a:pt x="18942" y="4800"/>
                    <a:pt x="15085" y="2400"/>
                    <a:pt x="1122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8" name="Line"/>
            <p:cNvSpPr/>
            <p:nvPr/>
          </p:nvSpPr>
          <p:spPr>
            <a:xfrm>
              <a:off x="5039783" y="2503106"/>
              <a:ext cx="14605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939" y="12302"/>
                    <a:pt x="1878" y="4448"/>
                    <a:pt x="5478" y="1502"/>
                  </a:cubicBezTo>
                  <a:cubicBezTo>
                    <a:pt x="9078" y="-1443"/>
                    <a:pt x="15339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9" name="Line"/>
            <p:cNvSpPr/>
            <p:nvPr/>
          </p:nvSpPr>
          <p:spPr>
            <a:xfrm>
              <a:off x="5135738" y="2404183"/>
              <a:ext cx="37396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4" h="21600" fill="norm" stroke="1" extrusionOk="0">
                  <a:moveTo>
                    <a:pt x="3031" y="0"/>
                  </a:moveTo>
                  <a:cubicBezTo>
                    <a:pt x="758" y="4941"/>
                    <a:pt x="-1516" y="9882"/>
                    <a:pt x="1326" y="13482"/>
                  </a:cubicBezTo>
                  <a:cubicBezTo>
                    <a:pt x="4168" y="17082"/>
                    <a:pt x="12126" y="19341"/>
                    <a:pt x="200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0" name="Line"/>
            <p:cNvSpPr/>
            <p:nvPr/>
          </p:nvSpPr>
          <p:spPr>
            <a:xfrm>
              <a:off x="5281347" y="2233234"/>
              <a:ext cx="103096" cy="587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504" fill="norm" stroke="1" extrusionOk="0">
                  <a:moveTo>
                    <a:pt x="1242" y="20420"/>
                  </a:moveTo>
                  <a:cubicBezTo>
                    <a:pt x="810" y="20962"/>
                    <a:pt x="378" y="21504"/>
                    <a:pt x="162" y="21504"/>
                  </a:cubicBezTo>
                  <a:cubicBezTo>
                    <a:pt x="-54" y="21504"/>
                    <a:pt x="-54" y="20962"/>
                    <a:pt x="162" y="19375"/>
                  </a:cubicBezTo>
                  <a:cubicBezTo>
                    <a:pt x="378" y="17788"/>
                    <a:pt x="810" y="15156"/>
                    <a:pt x="2106" y="12369"/>
                  </a:cubicBezTo>
                  <a:cubicBezTo>
                    <a:pt x="3402" y="9581"/>
                    <a:pt x="5562" y="6639"/>
                    <a:pt x="7506" y="4665"/>
                  </a:cubicBezTo>
                  <a:cubicBezTo>
                    <a:pt x="9450" y="2691"/>
                    <a:pt x="11178" y="1685"/>
                    <a:pt x="12906" y="988"/>
                  </a:cubicBezTo>
                  <a:cubicBezTo>
                    <a:pt x="14634" y="291"/>
                    <a:pt x="16362" y="-96"/>
                    <a:pt x="17658" y="20"/>
                  </a:cubicBezTo>
                  <a:cubicBezTo>
                    <a:pt x="18954" y="136"/>
                    <a:pt x="19818" y="756"/>
                    <a:pt x="20034" y="1685"/>
                  </a:cubicBezTo>
                  <a:cubicBezTo>
                    <a:pt x="20250" y="2614"/>
                    <a:pt x="19818" y="3852"/>
                    <a:pt x="19386" y="4859"/>
                  </a:cubicBezTo>
                  <a:cubicBezTo>
                    <a:pt x="18954" y="5865"/>
                    <a:pt x="18522" y="6639"/>
                    <a:pt x="19170" y="7143"/>
                  </a:cubicBezTo>
                  <a:cubicBezTo>
                    <a:pt x="19818" y="7646"/>
                    <a:pt x="21546" y="7878"/>
                    <a:pt x="20898" y="8652"/>
                  </a:cubicBezTo>
                  <a:cubicBezTo>
                    <a:pt x="20250" y="9427"/>
                    <a:pt x="17226" y="10743"/>
                    <a:pt x="14202" y="120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1" name="Line"/>
            <p:cNvSpPr/>
            <p:nvPr/>
          </p:nvSpPr>
          <p:spPr>
            <a:xfrm>
              <a:off x="5490633" y="2518483"/>
              <a:ext cx="190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2" name="Line"/>
            <p:cNvSpPr/>
            <p:nvPr/>
          </p:nvSpPr>
          <p:spPr>
            <a:xfrm>
              <a:off x="5687483" y="2258133"/>
              <a:ext cx="19685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23" y="1008"/>
                    <a:pt x="4645" y="2016"/>
                    <a:pt x="7665" y="4608"/>
                  </a:cubicBezTo>
                  <a:cubicBezTo>
                    <a:pt x="10684" y="7200"/>
                    <a:pt x="14400" y="11376"/>
                    <a:pt x="16839" y="14472"/>
                  </a:cubicBezTo>
                  <a:cubicBezTo>
                    <a:pt x="19277" y="17568"/>
                    <a:pt x="20439" y="1958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3" name="Line"/>
            <p:cNvSpPr/>
            <p:nvPr/>
          </p:nvSpPr>
          <p:spPr>
            <a:xfrm>
              <a:off x="5750983" y="2283533"/>
              <a:ext cx="16510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31" y="514"/>
                    <a:pt x="16062" y="1029"/>
                    <a:pt x="12877" y="3086"/>
                  </a:cubicBezTo>
                  <a:cubicBezTo>
                    <a:pt x="9692" y="5143"/>
                    <a:pt x="6092" y="8743"/>
                    <a:pt x="3877" y="12086"/>
                  </a:cubicBezTo>
                  <a:cubicBezTo>
                    <a:pt x="1662" y="15429"/>
                    <a:pt x="831" y="1851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4" name="Line"/>
            <p:cNvSpPr/>
            <p:nvPr/>
          </p:nvSpPr>
          <p:spPr>
            <a:xfrm>
              <a:off x="5973233" y="2569283"/>
              <a:ext cx="190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5" name="Line"/>
            <p:cNvSpPr/>
            <p:nvPr/>
          </p:nvSpPr>
          <p:spPr>
            <a:xfrm>
              <a:off x="5998633" y="2423233"/>
              <a:ext cx="26532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4985" y="21600"/>
                  </a:moveTo>
                  <a:cubicBezTo>
                    <a:pt x="13292" y="21600"/>
                    <a:pt x="21600" y="21600"/>
                    <a:pt x="20769" y="18000"/>
                  </a:cubicBezTo>
                  <a:cubicBezTo>
                    <a:pt x="19938" y="14400"/>
                    <a:pt x="9969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6" name="Line"/>
            <p:cNvSpPr/>
            <p:nvPr/>
          </p:nvSpPr>
          <p:spPr>
            <a:xfrm>
              <a:off x="6455833" y="2518483"/>
              <a:ext cx="1778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7" name="Line"/>
            <p:cNvSpPr/>
            <p:nvPr/>
          </p:nvSpPr>
          <p:spPr>
            <a:xfrm>
              <a:off x="6580716" y="2397833"/>
              <a:ext cx="21168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521"/>
                    <a:pt x="0" y="9042"/>
                    <a:pt x="0" y="12642"/>
                  </a:cubicBezTo>
                  <a:cubicBezTo>
                    <a:pt x="0" y="16242"/>
                    <a:pt x="10800" y="1892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8" name="Line"/>
            <p:cNvSpPr/>
            <p:nvPr/>
          </p:nvSpPr>
          <p:spPr>
            <a:xfrm>
              <a:off x="6828404" y="2353859"/>
              <a:ext cx="237030" cy="28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405" fill="norm" stroke="1" extrusionOk="0">
                  <a:moveTo>
                    <a:pt x="21405" y="3776"/>
                  </a:moveTo>
                  <a:cubicBezTo>
                    <a:pt x="20832" y="2664"/>
                    <a:pt x="20258" y="1552"/>
                    <a:pt x="18442" y="837"/>
                  </a:cubicBezTo>
                  <a:cubicBezTo>
                    <a:pt x="16626" y="123"/>
                    <a:pt x="13568" y="-195"/>
                    <a:pt x="11178" y="123"/>
                  </a:cubicBezTo>
                  <a:cubicBezTo>
                    <a:pt x="8789" y="440"/>
                    <a:pt x="7069" y="1393"/>
                    <a:pt x="6017" y="2346"/>
                  </a:cubicBezTo>
                  <a:cubicBezTo>
                    <a:pt x="4966" y="3299"/>
                    <a:pt x="4584" y="4252"/>
                    <a:pt x="4679" y="5443"/>
                  </a:cubicBezTo>
                  <a:cubicBezTo>
                    <a:pt x="4775" y="6634"/>
                    <a:pt x="5348" y="8064"/>
                    <a:pt x="6113" y="9334"/>
                  </a:cubicBezTo>
                  <a:cubicBezTo>
                    <a:pt x="6878" y="10605"/>
                    <a:pt x="7833" y="11717"/>
                    <a:pt x="7642" y="12431"/>
                  </a:cubicBezTo>
                  <a:cubicBezTo>
                    <a:pt x="7451" y="13146"/>
                    <a:pt x="6113" y="13464"/>
                    <a:pt x="4679" y="14179"/>
                  </a:cubicBezTo>
                  <a:cubicBezTo>
                    <a:pt x="3246" y="14893"/>
                    <a:pt x="1717" y="16005"/>
                    <a:pt x="856" y="17037"/>
                  </a:cubicBezTo>
                  <a:cubicBezTo>
                    <a:pt x="-4" y="18070"/>
                    <a:pt x="-195" y="19023"/>
                    <a:pt x="187" y="19737"/>
                  </a:cubicBezTo>
                  <a:cubicBezTo>
                    <a:pt x="570" y="20452"/>
                    <a:pt x="1525" y="20929"/>
                    <a:pt x="4010" y="21167"/>
                  </a:cubicBezTo>
                  <a:cubicBezTo>
                    <a:pt x="6495" y="21405"/>
                    <a:pt x="10509" y="21405"/>
                    <a:pt x="14524" y="214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9" name="Line"/>
            <p:cNvSpPr/>
            <p:nvPr/>
          </p:nvSpPr>
          <p:spPr>
            <a:xfrm>
              <a:off x="7052733" y="2639133"/>
              <a:ext cx="190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0" name="Line"/>
            <p:cNvSpPr/>
            <p:nvPr/>
          </p:nvSpPr>
          <p:spPr>
            <a:xfrm>
              <a:off x="7090833" y="2505783"/>
              <a:ext cx="18109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0" y="21600"/>
                  </a:moveTo>
                  <a:cubicBezTo>
                    <a:pt x="9600" y="19200"/>
                    <a:pt x="19200" y="16800"/>
                    <a:pt x="20400" y="13200"/>
                  </a:cubicBezTo>
                  <a:cubicBezTo>
                    <a:pt x="21600" y="9600"/>
                    <a:pt x="14400" y="4800"/>
                    <a:pt x="72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1" name="Line"/>
            <p:cNvSpPr/>
            <p:nvPr/>
          </p:nvSpPr>
          <p:spPr>
            <a:xfrm>
              <a:off x="7154333" y="2304700"/>
              <a:ext cx="209551" cy="513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5" fill="norm" stroke="1" extrusionOk="0">
                  <a:moveTo>
                    <a:pt x="4582" y="1239"/>
                  </a:moveTo>
                  <a:cubicBezTo>
                    <a:pt x="3927" y="885"/>
                    <a:pt x="3273" y="531"/>
                    <a:pt x="3600" y="310"/>
                  </a:cubicBezTo>
                  <a:cubicBezTo>
                    <a:pt x="3927" y="89"/>
                    <a:pt x="5236" y="0"/>
                    <a:pt x="7527" y="0"/>
                  </a:cubicBezTo>
                  <a:cubicBezTo>
                    <a:pt x="9818" y="0"/>
                    <a:pt x="13091" y="89"/>
                    <a:pt x="15382" y="221"/>
                  </a:cubicBezTo>
                  <a:cubicBezTo>
                    <a:pt x="17673" y="354"/>
                    <a:pt x="18982" y="531"/>
                    <a:pt x="19964" y="841"/>
                  </a:cubicBezTo>
                  <a:cubicBezTo>
                    <a:pt x="20945" y="1151"/>
                    <a:pt x="21600" y="1593"/>
                    <a:pt x="21600" y="2789"/>
                  </a:cubicBezTo>
                  <a:cubicBezTo>
                    <a:pt x="21600" y="3984"/>
                    <a:pt x="20945" y="5931"/>
                    <a:pt x="20509" y="8587"/>
                  </a:cubicBezTo>
                  <a:cubicBezTo>
                    <a:pt x="20073" y="11243"/>
                    <a:pt x="19855" y="14607"/>
                    <a:pt x="19745" y="16643"/>
                  </a:cubicBezTo>
                  <a:cubicBezTo>
                    <a:pt x="19636" y="18679"/>
                    <a:pt x="19636" y="19387"/>
                    <a:pt x="19636" y="19962"/>
                  </a:cubicBezTo>
                  <a:cubicBezTo>
                    <a:pt x="19636" y="20538"/>
                    <a:pt x="19636" y="20980"/>
                    <a:pt x="19091" y="21246"/>
                  </a:cubicBezTo>
                  <a:cubicBezTo>
                    <a:pt x="18545" y="21511"/>
                    <a:pt x="17455" y="21600"/>
                    <a:pt x="14182" y="21334"/>
                  </a:cubicBezTo>
                  <a:cubicBezTo>
                    <a:pt x="10909" y="21069"/>
                    <a:pt x="5455" y="20449"/>
                    <a:pt x="0" y="198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2" name="Line"/>
            <p:cNvSpPr/>
            <p:nvPr/>
          </p:nvSpPr>
          <p:spPr>
            <a:xfrm>
              <a:off x="3274483" y="3423077"/>
              <a:ext cx="209551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6109" y="11375"/>
                    <a:pt x="12218" y="2735"/>
                    <a:pt x="15818" y="575"/>
                  </a:cubicBezTo>
                  <a:cubicBezTo>
                    <a:pt x="19418" y="-1585"/>
                    <a:pt x="20509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3" name="Line"/>
            <p:cNvSpPr/>
            <p:nvPr/>
          </p:nvSpPr>
          <p:spPr>
            <a:xfrm>
              <a:off x="3363383" y="3604333"/>
              <a:ext cx="1206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16" y="10800"/>
                    <a:pt x="3032" y="21600"/>
                    <a:pt x="6632" y="21600"/>
                  </a:cubicBezTo>
                  <a:cubicBezTo>
                    <a:pt x="10232" y="21600"/>
                    <a:pt x="15916" y="10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4" name="Line"/>
            <p:cNvSpPr/>
            <p:nvPr/>
          </p:nvSpPr>
          <p:spPr>
            <a:xfrm>
              <a:off x="3153833" y="3121733"/>
              <a:ext cx="101601" cy="189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5" fill="norm" stroke="1" extrusionOk="0">
                  <a:moveTo>
                    <a:pt x="0" y="0"/>
                  </a:moveTo>
                  <a:cubicBezTo>
                    <a:pt x="1350" y="2374"/>
                    <a:pt x="2700" y="4747"/>
                    <a:pt x="2925" y="7477"/>
                  </a:cubicBezTo>
                  <a:cubicBezTo>
                    <a:pt x="3150" y="10207"/>
                    <a:pt x="2250" y="13292"/>
                    <a:pt x="1575" y="15785"/>
                  </a:cubicBezTo>
                  <a:cubicBezTo>
                    <a:pt x="900" y="18277"/>
                    <a:pt x="450" y="20176"/>
                    <a:pt x="1350" y="20888"/>
                  </a:cubicBezTo>
                  <a:cubicBezTo>
                    <a:pt x="2250" y="21600"/>
                    <a:pt x="4500" y="21125"/>
                    <a:pt x="8100" y="20295"/>
                  </a:cubicBezTo>
                  <a:cubicBezTo>
                    <a:pt x="11700" y="19464"/>
                    <a:pt x="16650" y="18277"/>
                    <a:pt x="21600" y="170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5" name="Line"/>
            <p:cNvSpPr/>
            <p:nvPr/>
          </p:nvSpPr>
          <p:spPr>
            <a:xfrm>
              <a:off x="3305113" y="3147083"/>
              <a:ext cx="83671" cy="133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9" h="20624" fill="norm" stroke="1" extrusionOk="0">
                  <a:moveTo>
                    <a:pt x="20329" y="989"/>
                  </a:moveTo>
                  <a:cubicBezTo>
                    <a:pt x="16729" y="335"/>
                    <a:pt x="13129" y="-320"/>
                    <a:pt x="9272" y="171"/>
                  </a:cubicBezTo>
                  <a:cubicBezTo>
                    <a:pt x="5414" y="662"/>
                    <a:pt x="1300" y="2298"/>
                    <a:pt x="272" y="5898"/>
                  </a:cubicBezTo>
                  <a:cubicBezTo>
                    <a:pt x="-757" y="9498"/>
                    <a:pt x="1300" y="15062"/>
                    <a:pt x="3614" y="18007"/>
                  </a:cubicBezTo>
                  <a:cubicBezTo>
                    <a:pt x="5929" y="20953"/>
                    <a:pt x="8500" y="21280"/>
                    <a:pt x="11586" y="19644"/>
                  </a:cubicBezTo>
                  <a:cubicBezTo>
                    <a:pt x="14672" y="18007"/>
                    <a:pt x="18272" y="14407"/>
                    <a:pt x="19557" y="11789"/>
                  </a:cubicBezTo>
                  <a:cubicBezTo>
                    <a:pt x="20843" y="9171"/>
                    <a:pt x="19814" y="7535"/>
                    <a:pt x="18014" y="6716"/>
                  </a:cubicBezTo>
                  <a:cubicBezTo>
                    <a:pt x="16214" y="5898"/>
                    <a:pt x="13643" y="5898"/>
                    <a:pt x="11072" y="58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6" name="Line"/>
            <p:cNvSpPr/>
            <p:nvPr/>
          </p:nvSpPr>
          <p:spPr>
            <a:xfrm>
              <a:off x="3482632" y="3081896"/>
              <a:ext cx="128402" cy="234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221" fill="norm" stroke="1" extrusionOk="0">
                  <a:moveTo>
                    <a:pt x="21134" y="4171"/>
                  </a:moveTo>
                  <a:cubicBezTo>
                    <a:pt x="21134" y="3216"/>
                    <a:pt x="21134" y="2260"/>
                    <a:pt x="20437" y="1400"/>
                  </a:cubicBezTo>
                  <a:cubicBezTo>
                    <a:pt x="19740" y="540"/>
                    <a:pt x="18347" y="-225"/>
                    <a:pt x="15908" y="62"/>
                  </a:cubicBezTo>
                  <a:cubicBezTo>
                    <a:pt x="13469" y="348"/>
                    <a:pt x="9986" y="1687"/>
                    <a:pt x="7024" y="4076"/>
                  </a:cubicBezTo>
                  <a:cubicBezTo>
                    <a:pt x="4063" y="6465"/>
                    <a:pt x="1624" y="9906"/>
                    <a:pt x="579" y="12582"/>
                  </a:cubicBezTo>
                  <a:cubicBezTo>
                    <a:pt x="-466" y="15258"/>
                    <a:pt x="-118" y="17170"/>
                    <a:pt x="1799" y="18603"/>
                  </a:cubicBezTo>
                  <a:cubicBezTo>
                    <a:pt x="3715" y="20037"/>
                    <a:pt x="7199" y="20993"/>
                    <a:pt x="10508" y="21184"/>
                  </a:cubicBezTo>
                  <a:cubicBezTo>
                    <a:pt x="13818" y="21375"/>
                    <a:pt x="16953" y="20802"/>
                    <a:pt x="18695" y="20037"/>
                  </a:cubicBezTo>
                  <a:cubicBezTo>
                    <a:pt x="20437" y="19272"/>
                    <a:pt x="20786" y="18317"/>
                    <a:pt x="21134" y="173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7" name="Line"/>
            <p:cNvSpPr/>
            <p:nvPr/>
          </p:nvSpPr>
          <p:spPr>
            <a:xfrm>
              <a:off x="3534833" y="3248733"/>
              <a:ext cx="8890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8" name="Line"/>
            <p:cNvSpPr/>
            <p:nvPr/>
          </p:nvSpPr>
          <p:spPr>
            <a:xfrm>
              <a:off x="4005158" y="3246531"/>
              <a:ext cx="253576" cy="332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469" fill="norm" stroke="1" extrusionOk="0">
                  <a:moveTo>
                    <a:pt x="21564" y="2193"/>
                  </a:moveTo>
                  <a:cubicBezTo>
                    <a:pt x="21384" y="1510"/>
                    <a:pt x="21204" y="826"/>
                    <a:pt x="20664" y="416"/>
                  </a:cubicBezTo>
                  <a:cubicBezTo>
                    <a:pt x="20124" y="6"/>
                    <a:pt x="19224" y="-131"/>
                    <a:pt x="17154" y="142"/>
                  </a:cubicBezTo>
                  <a:cubicBezTo>
                    <a:pt x="15084" y="416"/>
                    <a:pt x="11844" y="1099"/>
                    <a:pt x="8874" y="2740"/>
                  </a:cubicBezTo>
                  <a:cubicBezTo>
                    <a:pt x="5904" y="4380"/>
                    <a:pt x="3204" y="6978"/>
                    <a:pt x="1764" y="9439"/>
                  </a:cubicBezTo>
                  <a:cubicBezTo>
                    <a:pt x="324" y="11899"/>
                    <a:pt x="144" y="14223"/>
                    <a:pt x="54" y="15796"/>
                  </a:cubicBezTo>
                  <a:cubicBezTo>
                    <a:pt x="-36" y="17368"/>
                    <a:pt x="-36" y="18188"/>
                    <a:pt x="234" y="18872"/>
                  </a:cubicBezTo>
                  <a:cubicBezTo>
                    <a:pt x="504" y="19555"/>
                    <a:pt x="1044" y="20102"/>
                    <a:pt x="3204" y="20512"/>
                  </a:cubicBezTo>
                  <a:cubicBezTo>
                    <a:pt x="5364" y="20922"/>
                    <a:pt x="9144" y="21196"/>
                    <a:pt x="11484" y="21332"/>
                  </a:cubicBezTo>
                  <a:cubicBezTo>
                    <a:pt x="13824" y="21469"/>
                    <a:pt x="14724" y="21469"/>
                    <a:pt x="15624" y="214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9" name="Line"/>
            <p:cNvSpPr/>
            <p:nvPr/>
          </p:nvSpPr>
          <p:spPr>
            <a:xfrm>
              <a:off x="4036483" y="3445583"/>
              <a:ext cx="139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457"/>
                    <a:pt x="7200" y="11314"/>
                    <a:pt x="10800" y="7714"/>
                  </a:cubicBezTo>
                  <a:cubicBezTo>
                    <a:pt x="14400" y="4114"/>
                    <a:pt x="18000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0" name="Line"/>
            <p:cNvSpPr/>
            <p:nvPr/>
          </p:nvSpPr>
          <p:spPr>
            <a:xfrm>
              <a:off x="4404783" y="3233123"/>
              <a:ext cx="177801" cy="301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6" fill="norm" stroke="1" extrusionOk="0">
                  <a:moveTo>
                    <a:pt x="21600" y="2474"/>
                  </a:moveTo>
                  <a:cubicBezTo>
                    <a:pt x="21600" y="1719"/>
                    <a:pt x="21600" y="963"/>
                    <a:pt x="20957" y="510"/>
                  </a:cubicBezTo>
                  <a:cubicBezTo>
                    <a:pt x="20314" y="57"/>
                    <a:pt x="19029" y="-94"/>
                    <a:pt x="16843" y="57"/>
                  </a:cubicBezTo>
                  <a:cubicBezTo>
                    <a:pt x="14657" y="208"/>
                    <a:pt x="11571" y="661"/>
                    <a:pt x="8614" y="2096"/>
                  </a:cubicBezTo>
                  <a:cubicBezTo>
                    <a:pt x="5657" y="3531"/>
                    <a:pt x="2829" y="5948"/>
                    <a:pt x="1414" y="8440"/>
                  </a:cubicBezTo>
                  <a:cubicBezTo>
                    <a:pt x="0" y="10933"/>
                    <a:pt x="0" y="13500"/>
                    <a:pt x="0" y="15237"/>
                  </a:cubicBezTo>
                  <a:cubicBezTo>
                    <a:pt x="0" y="16975"/>
                    <a:pt x="0" y="17881"/>
                    <a:pt x="257" y="18712"/>
                  </a:cubicBezTo>
                  <a:cubicBezTo>
                    <a:pt x="514" y="19542"/>
                    <a:pt x="1029" y="20298"/>
                    <a:pt x="1929" y="20751"/>
                  </a:cubicBezTo>
                  <a:cubicBezTo>
                    <a:pt x="2829" y="21204"/>
                    <a:pt x="4114" y="21355"/>
                    <a:pt x="6814" y="21430"/>
                  </a:cubicBezTo>
                  <a:cubicBezTo>
                    <a:pt x="9514" y="21506"/>
                    <a:pt x="13629" y="21506"/>
                    <a:pt x="17743" y="215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1" name="Line"/>
            <p:cNvSpPr/>
            <p:nvPr/>
          </p:nvSpPr>
          <p:spPr>
            <a:xfrm>
              <a:off x="4681448" y="3249677"/>
              <a:ext cx="170038" cy="509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560" fill="norm" stroke="1" extrusionOk="0">
                  <a:moveTo>
                    <a:pt x="2712" y="6144"/>
                  </a:moveTo>
                  <a:cubicBezTo>
                    <a:pt x="1658" y="8116"/>
                    <a:pt x="604" y="10088"/>
                    <a:pt x="209" y="12508"/>
                  </a:cubicBezTo>
                  <a:cubicBezTo>
                    <a:pt x="-186" y="14928"/>
                    <a:pt x="77" y="17796"/>
                    <a:pt x="209" y="19454"/>
                  </a:cubicBezTo>
                  <a:cubicBezTo>
                    <a:pt x="341" y="21112"/>
                    <a:pt x="341" y="21560"/>
                    <a:pt x="341" y="21560"/>
                  </a:cubicBezTo>
                  <a:cubicBezTo>
                    <a:pt x="341" y="21560"/>
                    <a:pt x="341" y="21112"/>
                    <a:pt x="868" y="19409"/>
                  </a:cubicBezTo>
                  <a:cubicBezTo>
                    <a:pt x="1394" y="17706"/>
                    <a:pt x="2448" y="14748"/>
                    <a:pt x="3765" y="11656"/>
                  </a:cubicBezTo>
                  <a:cubicBezTo>
                    <a:pt x="5082" y="8564"/>
                    <a:pt x="6663" y="5338"/>
                    <a:pt x="7848" y="3455"/>
                  </a:cubicBezTo>
                  <a:cubicBezTo>
                    <a:pt x="9034" y="1573"/>
                    <a:pt x="9824" y="1036"/>
                    <a:pt x="10746" y="632"/>
                  </a:cubicBezTo>
                  <a:cubicBezTo>
                    <a:pt x="11668" y="229"/>
                    <a:pt x="12721" y="-40"/>
                    <a:pt x="13907" y="5"/>
                  </a:cubicBezTo>
                  <a:cubicBezTo>
                    <a:pt x="15092" y="50"/>
                    <a:pt x="16409" y="408"/>
                    <a:pt x="17068" y="1036"/>
                  </a:cubicBezTo>
                  <a:cubicBezTo>
                    <a:pt x="17726" y="1663"/>
                    <a:pt x="17726" y="2559"/>
                    <a:pt x="17331" y="3231"/>
                  </a:cubicBezTo>
                  <a:cubicBezTo>
                    <a:pt x="16936" y="3904"/>
                    <a:pt x="16146" y="4352"/>
                    <a:pt x="14960" y="4889"/>
                  </a:cubicBezTo>
                  <a:cubicBezTo>
                    <a:pt x="13775" y="5427"/>
                    <a:pt x="12194" y="6055"/>
                    <a:pt x="12458" y="6458"/>
                  </a:cubicBezTo>
                  <a:cubicBezTo>
                    <a:pt x="12721" y="6861"/>
                    <a:pt x="14829" y="7040"/>
                    <a:pt x="16541" y="7309"/>
                  </a:cubicBezTo>
                  <a:cubicBezTo>
                    <a:pt x="18253" y="7578"/>
                    <a:pt x="19570" y="7937"/>
                    <a:pt x="20360" y="8430"/>
                  </a:cubicBezTo>
                  <a:cubicBezTo>
                    <a:pt x="21151" y="8923"/>
                    <a:pt x="21414" y="9550"/>
                    <a:pt x="20887" y="10043"/>
                  </a:cubicBezTo>
                  <a:cubicBezTo>
                    <a:pt x="20360" y="10536"/>
                    <a:pt x="19043" y="10894"/>
                    <a:pt x="17858" y="10939"/>
                  </a:cubicBezTo>
                  <a:cubicBezTo>
                    <a:pt x="16673" y="10984"/>
                    <a:pt x="15619" y="10715"/>
                    <a:pt x="14565" y="104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2" name="Line"/>
            <p:cNvSpPr/>
            <p:nvPr/>
          </p:nvSpPr>
          <p:spPr>
            <a:xfrm>
              <a:off x="4910702" y="3439233"/>
              <a:ext cx="47645" cy="9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8" h="20853" fill="norm" stroke="1" extrusionOk="0">
                  <a:moveTo>
                    <a:pt x="8625" y="2817"/>
                  </a:moveTo>
                  <a:cubicBezTo>
                    <a:pt x="6033" y="4696"/>
                    <a:pt x="3441" y="6574"/>
                    <a:pt x="1713" y="9391"/>
                  </a:cubicBezTo>
                  <a:cubicBezTo>
                    <a:pt x="-15" y="12209"/>
                    <a:pt x="-879" y="15965"/>
                    <a:pt x="1281" y="18313"/>
                  </a:cubicBezTo>
                  <a:cubicBezTo>
                    <a:pt x="3441" y="20661"/>
                    <a:pt x="8625" y="21600"/>
                    <a:pt x="12945" y="20191"/>
                  </a:cubicBezTo>
                  <a:cubicBezTo>
                    <a:pt x="17265" y="18783"/>
                    <a:pt x="20721" y="15026"/>
                    <a:pt x="18993" y="11270"/>
                  </a:cubicBezTo>
                  <a:cubicBezTo>
                    <a:pt x="17265" y="7513"/>
                    <a:pt x="10353" y="3757"/>
                    <a:pt x="344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3" name="Line"/>
            <p:cNvSpPr/>
            <p:nvPr/>
          </p:nvSpPr>
          <p:spPr>
            <a:xfrm>
              <a:off x="5001683" y="3196081"/>
              <a:ext cx="210952" cy="418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330" fill="norm" stroke="1" extrusionOk="0">
                  <a:moveTo>
                    <a:pt x="0" y="2362"/>
                  </a:moveTo>
                  <a:cubicBezTo>
                    <a:pt x="0" y="1822"/>
                    <a:pt x="0" y="1282"/>
                    <a:pt x="535" y="904"/>
                  </a:cubicBezTo>
                  <a:cubicBezTo>
                    <a:pt x="1069" y="526"/>
                    <a:pt x="2139" y="310"/>
                    <a:pt x="3636" y="148"/>
                  </a:cubicBezTo>
                  <a:cubicBezTo>
                    <a:pt x="5133" y="-14"/>
                    <a:pt x="7057" y="-122"/>
                    <a:pt x="8768" y="256"/>
                  </a:cubicBezTo>
                  <a:cubicBezTo>
                    <a:pt x="10479" y="634"/>
                    <a:pt x="11976" y="1498"/>
                    <a:pt x="12939" y="3604"/>
                  </a:cubicBezTo>
                  <a:cubicBezTo>
                    <a:pt x="13901" y="5710"/>
                    <a:pt x="14329" y="9058"/>
                    <a:pt x="15612" y="11758"/>
                  </a:cubicBezTo>
                  <a:cubicBezTo>
                    <a:pt x="16895" y="14458"/>
                    <a:pt x="19034" y="16510"/>
                    <a:pt x="20210" y="17914"/>
                  </a:cubicBezTo>
                  <a:cubicBezTo>
                    <a:pt x="21386" y="19318"/>
                    <a:pt x="21600" y="20074"/>
                    <a:pt x="20958" y="20614"/>
                  </a:cubicBezTo>
                  <a:cubicBezTo>
                    <a:pt x="20317" y="21154"/>
                    <a:pt x="18820" y="21478"/>
                    <a:pt x="16360" y="21262"/>
                  </a:cubicBezTo>
                  <a:cubicBezTo>
                    <a:pt x="13901" y="21046"/>
                    <a:pt x="10479" y="20290"/>
                    <a:pt x="7057" y="195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4" name="Line"/>
            <p:cNvSpPr/>
            <p:nvPr/>
          </p:nvSpPr>
          <p:spPr>
            <a:xfrm>
              <a:off x="5465233" y="3420183"/>
              <a:ext cx="146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5" name="Line"/>
            <p:cNvSpPr/>
            <p:nvPr/>
          </p:nvSpPr>
          <p:spPr>
            <a:xfrm>
              <a:off x="5583296" y="3293183"/>
              <a:ext cx="21638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3" h="21600" fill="norm" stroke="1" extrusionOk="0">
                  <a:moveTo>
                    <a:pt x="20073" y="0"/>
                  </a:moveTo>
                  <a:cubicBezTo>
                    <a:pt x="12218" y="2847"/>
                    <a:pt x="4364" y="5693"/>
                    <a:pt x="1418" y="8874"/>
                  </a:cubicBezTo>
                  <a:cubicBezTo>
                    <a:pt x="-1527" y="12056"/>
                    <a:pt x="437" y="15572"/>
                    <a:pt x="4364" y="17749"/>
                  </a:cubicBezTo>
                  <a:cubicBezTo>
                    <a:pt x="8291" y="19926"/>
                    <a:pt x="14182" y="20763"/>
                    <a:pt x="2007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6" name="Line"/>
            <p:cNvSpPr/>
            <p:nvPr/>
          </p:nvSpPr>
          <p:spPr>
            <a:xfrm>
              <a:off x="5853309" y="3245818"/>
              <a:ext cx="208825" cy="293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266" fill="norm" stroke="1" extrusionOk="0">
                  <a:moveTo>
                    <a:pt x="21525" y="2968"/>
                  </a:moveTo>
                  <a:cubicBezTo>
                    <a:pt x="19343" y="1742"/>
                    <a:pt x="17161" y="517"/>
                    <a:pt x="14652" y="134"/>
                  </a:cubicBezTo>
                  <a:cubicBezTo>
                    <a:pt x="12143" y="-249"/>
                    <a:pt x="9307" y="211"/>
                    <a:pt x="7234" y="1206"/>
                  </a:cubicBezTo>
                  <a:cubicBezTo>
                    <a:pt x="5161" y="2202"/>
                    <a:pt x="3852" y="3734"/>
                    <a:pt x="2761" y="6415"/>
                  </a:cubicBezTo>
                  <a:cubicBezTo>
                    <a:pt x="1670" y="9096"/>
                    <a:pt x="798" y="12925"/>
                    <a:pt x="361" y="15223"/>
                  </a:cubicBezTo>
                  <a:cubicBezTo>
                    <a:pt x="-75" y="17521"/>
                    <a:pt x="-75" y="18287"/>
                    <a:pt x="143" y="19053"/>
                  </a:cubicBezTo>
                  <a:cubicBezTo>
                    <a:pt x="361" y="19819"/>
                    <a:pt x="798" y="20585"/>
                    <a:pt x="1670" y="20968"/>
                  </a:cubicBezTo>
                  <a:cubicBezTo>
                    <a:pt x="2543" y="21351"/>
                    <a:pt x="3852" y="21351"/>
                    <a:pt x="5707" y="21045"/>
                  </a:cubicBezTo>
                  <a:cubicBezTo>
                    <a:pt x="7561" y="20738"/>
                    <a:pt x="9961" y="20125"/>
                    <a:pt x="12361" y="195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7" name="Line"/>
            <p:cNvSpPr/>
            <p:nvPr/>
          </p:nvSpPr>
          <p:spPr>
            <a:xfrm>
              <a:off x="5884333" y="3420183"/>
              <a:ext cx="635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8" name="Line"/>
            <p:cNvSpPr/>
            <p:nvPr/>
          </p:nvSpPr>
          <p:spPr>
            <a:xfrm>
              <a:off x="6120323" y="3179941"/>
              <a:ext cx="219509" cy="353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348" fill="norm" stroke="1" extrusionOk="0">
                  <a:moveTo>
                    <a:pt x="20265" y="1470"/>
                  </a:moveTo>
                  <a:cubicBezTo>
                    <a:pt x="20882" y="958"/>
                    <a:pt x="21499" y="447"/>
                    <a:pt x="21293" y="192"/>
                  </a:cubicBezTo>
                  <a:cubicBezTo>
                    <a:pt x="21088" y="-64"/>
                    <a:pt x="20059" y="-64"/>
                    <a:pt x="17899" y="192"/>
                  </a:cubicBezTo>
                  <a:cubicBezTo>
                    <a:pt x="15739" y="447"/>
                    <a:pt x="12448" y="958"/>
                    <a:pt x="9465" y="1917"/>
                  </a:cubicBezTo>
                  <a:cubicBezTo>
                    <a:pt x="6482" y="2876"/>
                    <a:pt x="3808" y="4282"/>
                    <a:pt x="2265" y="6518"/>
                  </a:cubicBezTo>
                  <a:cubicBezTo>
                    <a:pt x="722" y="8755"/>
                    <a:pt x="310" y="11822"/>
                    <a:pt x="105" y="13995"/>
                  </a:cubicBezTo>
                  <a:cubicBezTo>
                    <a:pt x="-101" y="16168"/>
                    <a:pt x="-101" y="17446"/>
                    <a:pt x="1030" y="18596"/>
                  </a:cubicBezTo>
                  <a:cubicBezTo>
                    <a:pt x="2162" y="19747"/>
                    <a:pt x="4425" y="20769"/>
                    <a:pt x="7408" y="21153"/>
                  </a:cubicBezTo>
                  <a:cubicBezTo>
                    <a:pt x="10390" y="21536"/>
                    <a:pt x="14093" y="21280"/>
                    <a:pt x="17796" y="210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9" name="Line"/>
            <p:cNvSpPr/>
            <p:nvPr/>
          </p:nvSpPr>
          <p:spPr>
            <a:xfrm>
              <a:off x="6399534" y="3266007"/>
              <a:ext cx="137146" cy="413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299" fill="norm" stroke="1" extrusionOk="0">
                  <a:moveTo>
                    <a:pt x="4777" y="5655"/>
                  </a:moveTo>
                  <a:cubicBezTo>
                    <a:pt x="3795" y="9037"/>
                    <a:pt x="2813" y="12418"/>
                    <a:pt x="2323" y="14655"/>
                  </a:cubicBezTo>
                  <a:cubicBezTo>
                    <a:pt x="1832" y="16891"/>
                    <a:pt x="1832" y="17982"/>
                    <a:pt x="1504" y="19018"/>
                  </a:cubicBezTo>
                  <a:cubicBezTo>
                    <a:pt x="1177" y="20055"/>
                    <a:pt x="523" y="21037"/>
                    <a:pt x="195" y="21255"/>
                  </a:cubicBezTo>
                  <a:cubicBezTo>
                    <a:pt x="-132" y="21473"/>
                    <a:pt x="-132" y="20928"/>
                    <a:pt x="850" y="18528"/>
                  </a:cubicBezTo>
                  <a:cubicBezTo>
                    <a:pt x="1832" y="16128"/>
                    <a:pt x="3795" y="11873"/>
                    <a:pt x="5432" y="8928"/>
                  </a:cubicBezTo>
                  <a:cubicBezTo>
                    <a:pt x="7068" y="5982"/>
                    <a:pt x="8377" y="4346"/>
                    <a:pt x="9686" y="3091"/>
                  </a:cubicBezTo>
                  <a:cubicBezTo>
                    <a:pt x="10995" y="1837"/>
                    <a:pt x="12304" y="964"/>
                    <a:pt x="13777" y="473"/>
                  </a:cubicBezTo>
                  <a:cubicBezTo>
                    <a:pt x="15250" y="-18"/>
                    <a:pt x="16886" y="-127"/>
                    <a:pt x="17868" y="146"/>
                  </a:cubicBezTo>
                  <a:cubicBezTo>
                    <a:pt x="18850" y="418"/>
                    <a:pt x="19177" y="1073"/>
                    <a:pt x="19177" y="1946"/>
                  </a:cubicBezTo>
                  <a:cubicBezTo>
                    <a:pt x="19177" y="2818"/>
                    <a:pt x="18850" y="3909"/>
                    <a:pt x="18195" y="4673"/>
                  </a:cubicBezTo>
                  <a:cubicBezTo>
                    <a:pt x="17541" y="5437"/>
                    <a:pt x="16559" y="5873"/>
                    <a:pt x="16723" y="6309"/>
                  </a:cubicBezTo>
                  <a:cubicBezTo>
                    <a:pt x="16886" y="6746"/>
                    <a:pt x="18195" y="7182"/>
                    <a:pt x="19341" y="7891"/>
                  </a:cubicBezTo>
                  <a:cubicBezTo>
                    <a:pt x="20486" y="8600"/>
                    <a:pt x="21468" y="9582"/>
                    <a:pt x="21141" y="10128"/>
                  </a:cubicBezTo>
                  <a:cubicBezTo>
                    <a:pt x="20813" y="10673"/>
                    <a:pt x="19177" y="10782"/>
                    <a:pt x="17050" y="10782"/>
                  </a:cubicBezTo>
                  <a:cubicBezTo>
                    <a:pt x="14923" y="10782"/>
                    <a:pt x="12304" y="10673"/>
                    <a:pt x="10504" y="10400"/>
                  </a:cubicBezTo>
                  <a:cubicBezTo>
                    <a:pt x="8704" y="10128"/>
                    <a:pt x="7723" y="9691"/>
                    <a:pt x="6741" y="92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0" name="Line"/>
            <p:cNvSpPr/>
            <p:nvPr/>
          </p:nvSpPr>
          <p:spPr>
            <a:xfrm>
              <a:off x="6684433" y="3432883"/>
              <a:ext cx="127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1" name="Line"/>
            <p:cNvSpPr/>
            <p:nvPr/>
          </p:nvSpPr>
          <p:spPr>
            <a:xfrm>
              <a:off x="6728883" y="3286833"/>
              <a:ext cx="1524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00" y="3150"/>
                    <a:pt x="7800" y="6300"/>
                    <a:pt x="11400" y="9900"/>
                  </a:cubicBezTo>
                  <a:cubicBezTo>
                    <a:pt x="15000" y="13500"/>
                    <a:pt x="18300" y="1755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2" name="Line"/>
            <p:cNvSpPr/>
            <p:nvPr/>
          </p:nvSpPr>
          <p:spPr>
            <a:xfrm>
              <a:off x="6798733" y="3301998"/>
              <a:ext cx="152401" cy="251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4" fill="norm" stroke="1" extrusionOk="0">
                  <a:moveTo>
                    <a:pt x="21600" y="328"/>
                  </a:moveTo>
                  <a:cubicBezTo>
                    <a:pt x="20100" y="-29"/>
                    <a:pt x="18600" y="-386"/>
                    <a:pt x="16050" y="953"/>
                  </a:cubicBezTo>
                  <a:cubicBezTo>
                    <a:pt x="13500" y="2292"/>
                    <a:pt x="9900" y="5326"/>
                    <a:pt x="7050" y="8986"/>
                  </a:cubicBezTo>
                  <a:cubicBezTo>
                    <a:pt x="4200" y="12645"/>
                    <a:pt x="2100" y="16930"/>
                    <a:pt x="0" y="212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3" name="Line"/>
            <p:cNvSpPr/>
            <p:nvPr/>
          </p:nvSpPr>
          <p:spPr>
            <a:xfrm>
              <a:off x="6982883" y="3490033"/>
              <a:ext cx="254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4" name="Line"/>
            <p:cNvSpPr/>
            <p:nvPr/>
          </p:nvSpPr>
          <p:spPr>
            <a:xfrm>
              <a:off x="7014633" y="3375733"/>
              <a:ext cx="37666" cy="5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0" h="20957" fill="norm" stroke="1" extrusionOk="0">
                  <a:moveTo>
                    <a:pt x="0" y="16800"/>
                  </a:moveTo>
                  <a:cubicBezTo>
                    <a:pt x="5684" y="19200"/>
                    <a:pt x="11368" y="21600"/>
                    <a:pt x="15347" y="20800"/>
                  </a:cubicBezTo>
                  <a:cubicBezTo>
                    <a:pt x="19326" y="20000"/>
                    <a:pt x="21600" y="16000"/>
                    <a:pt x="19326" y="12000"/>
                  </a:cubicBezTo>
                  <a:cubicBezTo>
                    <a:pt x="17053" y="8000"/>
                    <a:pt x="10232" y="4000"/>
                    <a:pt x="341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5" name="Line"/>
            <p:cNvSpPr/>
            <p:nvPr/>
          </p:nvSpPr>
          <p:spPr>
            <a:xfrm>
              <a:off x="7078083" y="3242912"/>
              <a:ext cx="189371" cy="396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499" fill="norm" stroke="1" extrusionOk="0">
                  <a:moveTo>
                    <a:pt x="717" y="2728"/>
                  </a:moveTo>
                  <a:cubicBezTo>
                    <a:pt x="243" y="2039"/>
                    <a:pt x="-232" y="1350"/>
                    <a:pt x="124" y="890"/>
                  </a:cubicBezTo>
                  <a:cubicBezTo>
                    <a:pt x="480" y="431"/>
                    <a:pt x="1667" y="201"/>
                    <a:pt x="4041" y="86"/>
                  </a:cubicBezTo>
                  <a:cubicBezTo>
                    <a:pt x="6414" y="-29"/>
                    <a:pt x="9975" y="-29"/>
                    <a:pt x="12348" y="86"/>
                  </a:cubicBezTo>
                  <a:cubicBezTo>
                    <a:pt x="14722" y="201"/>
                    <a:pt x="15909" y="431"/>
                    <a:pt x="16739" y="1177"/>
                  </a:cubicBezTo>
                  <a:cubicBezTo>
                    <a:pt x="17570" y="1924"/>
                    <a:pt x="18045" y="3188"/>
                    <a:pt x="18282" y="5543"/>
                  </a:cubicBezTo>
                  <a:cubicBezTo>
                    <a:pt x="18520" y="7899"/>
                    <a:pt x="18520" y="11345"/>
                    <a:pt x="18994" y="13816"/>
                  </a:cubicBezTo>
                  <a:cubicBezTo>
                    <a:pt x="19469" y="16286"/>
                    <a:pt x="20419" y="17780"/>
                    <a:pt x="20893" y="18871"/>
                  </a:cubicBezTo>
                  <a:cubicBezTo>
                    <a:pt x="21368" y="19962"/>
                    <a:pt x="21368" y="20652"/>
                    <a:pt x="20775" y="21054"/>
                  </a:cubicBezTo>
                  <a:cubicBezTo>
                    <a:pt x="20181" y="21456"/>
                    <a:pt x="18994" y="21571"/>
                    <a:pt x="16502" y="21456"/>
                  </a:cubicBezTo>
                  <a:cubicBezTo>
                    <a:pt x="14010" y="21341"/>
                    <a:pt x="10212" y="20997"/>
                    <a:pt x="6414" y="206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6" name="Line"/>
            <p:cNvSpPr/>
            <p:nvPr/>
          </p:nvSpPr>
          <p:spPr>
            <a:xfrm>
              <a:off x="7433733" y="3451933"/>
              <a:ext cx="2032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75" y="15600"/>
                    <a:pt x="1350" y="9600"/>
                    <a:pt x="4950" y="6000"/>
                  </a:cubicBezTo>
                  <a:cubicBezTo>
                    <a:pt x="8550" y="2400"/>
                    <a:pt x="15075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7" name="Line"/>
            <p:cNvSpPr/>
            <p:nvPr/>
          </p:nvSpPr>
          <p:spPr>
            <a:xfrm>
              <a:off x="7549479" y="3375733"/>
              <a:ext cx="36655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0" h="21600" fill="norm" stroke="1" extrusionOk="0">
                  <a:moveTo>
                    <a:pt x="20780" y="0"/>
                  </a:moveTo>
                  <a:cubicBezTo>
                    <a:pt x="13580" y="2250"/>
                    <a:pt x="6380" y="4500"/>
                    <a:pt x="2780" y="7200"/>
                  </a:cubicBezTo>
                  <a:cubicBezTo>
                    <a:pt x="-820" y="9900"/>
                    <a:pt x="-820" y="13050"/>
                    <a:pt x="2180" y="15525"/>
                  </a:cubicBezTo>
                  <a:cubicBezTo>
                    <a:pt x="5180" y="18000"/>
                    <a:pt x="11180" y="19800"/>
                    <a:pt x="1718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8" name="Line"/>
            <p:cNvSpPr/>
            <p:nvPr/>
          </p:nvSpPr>
          <p:spPr>
            <a:xfrm>
              <a:off x="7822657" y="3203069"/>
              <a:ext cx="220677" cy="363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546" fill="norm" stroke="1" extrusionOk="0">
                  <a:moveTo>
                    <a:pt x="21447" y="2709"/>
                  </a:moveTo>
                  <a:cubicBezTo>
                    <a:pt x="21447" y="2081"/>
                    <a:pt x="21447" y="1453"/>
                    <a:pt x="20830" y="951"/>
                  </a:cubicBezTo>
                  <a:cubicBezTo>
                    <a:pt x="20213" y="448"/>
                    <a:pt x="18978" y="72"/>
                    <a:pt x="16818" y="9"/>
                  </a:cubicBezTo>
                  <a:cubicBezTo>
                    <a:pt x="14658" y="-54"/>
                    <a:pt x="11573" y="197"/>
                    <a:pt x="9207" y="951"/>
                  </a:cubicBezTo>
                  <a:cubicBezTo>
                    <a:pt x="6841" y="1704"/>
                    <a:pt x="5196" y="2960"/>
                    <a:pt x="4064" y="5158"/>
                  </a:cubicBezTo>
                  <a:cubicBezTo>
                    <a:pt x="2933" y="7355"/>
                    <a:pt x="2316" y="10495"/>
                    <a:pt x="1698" y="12818"/>
                  </a:cubicBezTo>
                  <a:cubicBezTo>
                    <a:pt x="1081" y="15141"/>
                    <a:pt x="464" y="16648"/>
                    <a:pt x="156" y="17841"/>
                  </a:cubicBezTo>
                  <a:cubicBezTo>
                    <a:pt x="-153" y="19034"/>
                    <a:pt x="-153" y="19913"/>
                    <a:pt x="1596" y="20541"/>
                  </a:cubicBezTo>
                  <a:cubicBezTo>
                    <a:pt x="3344" y="21169"/>
                    <a:pt x="6841" y="21546"/>
                    <a:pt x="9618" y="21546"/>
                  </a:cubicBezTo>
                  <a:cubicBezTo>
                    <a:pt x="12396" y="21546"/>
                    <a:pt x="14453" y="21169"/>
                    <a:pt x="16510" y="207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9" name="Line"/>
            <p:cNvSpPr/>
            <p:nvPr/>
          </p:nvSpPr>
          <p:spPr>
            <a:xfrm>
              <a:off x="7878233" y="3439233"/>
              <a:ext cx="1206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37" y="14400"/>
                    <a:pt x="2274" y="7200"/>
                    <a:pt x="5874" y="3600"/>
                  </a:cubicBezTo>
                  <a:cubicBezTo>
                    <a:pt x="9474" y="0"/>
                    <a:pt x="15537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0" name="Line"/>
            <p:cNvSpPr/>
            <p:nvPr/>
          </p:nvSpPr>
          <p:spPr>
            <a:xfrm>
              <a:off x="8110735" y="3205077"/>
              <a:ext cx="262849" cy="391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477" fill="norm" stroke="1" extrusionOk="0">
                  <a:moveTo>
                    <a:pt x="20769" y="2743"/>
                  </a:moveTo>
                  <a:cubicBezTo>
                    <a:pt x="21112" y="2162"/>
                    <a:pt x="21455" y="1582"/>
                    <a:pt x="21198" y="1117"/>
                  </a:cubicBezTo>
                  <a:cubicBezTo>
                    <a:pt x="20941" y="653"/>
                    <a:pt x="20084" y="304"/>
                    <a:pt x="18626" y="130"/>
                  </a:cubicBezTo>
                  <a:cubicBezTo>
                    <a:pt x="17169" y="-44"/>
                    <a:pt x="15112" y="-44"/>
                    <a:pt x="13312" y="130"/>
                  </a:cubicBezTo>
                  <a:cubicBezTo>
                    <a:pt x="11512" y="304"/>
                    <a:pt x="9969" y="653"/>
                    <a:pt x="8855" y="1814"/>
                  </a:cubicBezTo>
                  <a:cubicBezTo>
                    <a:pt x="7741" y="2975"/>
                    <a:pt x="7055" y="4950"/>
                    <a:pt x="6026" y="7621"/>
                  </a:cubicBezTo>
                  <a:cubicBezTo>
                    <a:pt x="4998" y="10291"/>
                    <a:pt x="3626" y="13659"/>
                    <a:pt x="2769" y="15633"/>
                  </a:cubicBezTo>
                  <a:cubicBezTo>
                    <a:pt x="1912" y="17608"/>
                    <a:pt x="1569" y="18188"/>
                    <a:pt x="1055" y="18943"/>
                  </a:cubicBezTo>
                  <a:cubicBezTo>
                    <a:pt x="541" y="19698"/>
                    <a:pt x="-145" y="20627"/>
                    <a:pt x="26" y="21091"/>
                  </a:cubicBezTo>
                  <a:cubicBezTo>
                    <a:pt x="198" y="21556"/>
                    <a:pt x="1226" y="21556"/>
                    <a:pt x="3455" y="21324"/>
                  </a:cubicBezTo>
                  <a:cubicBezTo>
                    <a:pt x="5684" y="21091"/>
                    <a:pt x="9112" y="20627"/>
                    <a:pt x="12541" y="201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1" name="Line"/>
            <p:cNvSpPr/>
            <p:nvPr/>
          </p:nvSpPr>
          <p:spPr>
            <a:xfrm>
              <a:off x="8341783" y="3282195"/>
              <a:ext cx="237116" cy="258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458" fill="norm" stroke="1" extrusionOk="0">
                  <a:moveTo>
                    <a:pt x="20071" y="5653"/>
                  </a:moveTo>
                  <a:cubicBezTo>
                    <a:pt x="20453" y="4775"/>
                    <a:pt x="20835" y="3897"/>
                    <a:pt x="21122" y="2931"/>
                  </a:cubicBezTo>
                  <a:cubicBezTo>
                    <a:pt x="21409" y="1965"/>
                    <a:pt x="21600" y="912"/>
                    <a:pt x="21122" y="385"/>
                  </a:cubicBezTo>
                  <a:cubicBezTo>
                    <a:pt x="20644" y="-142"/>
                    <a:pt x="19497" y="-142"/>
                    <a:pt x="17108" y="473"/>
                  </a:cubicBezTo>
                  <a:cubicBezTo>
                    <a:pt x="14719" y="1087"/>
                    <a:pt x="11087" y="2317"/>
                    <a:pt x="8888" y="3282"/>
                  </a:cubicBezTo>
                  <a:cubicBezTo>
                    <a:pt x="6690" y="4248"/>
                    <a:pt x="5926" y="4951"/>
                    <a:pt x="5639" y="5741"/>
                  </a:cubicBezTo>
                  <a:cubicBezTo>
                    <a:pt x="5352" y="6531"/>
                    <a:pt x="5543" y="7409"/>
                    <a:pt x="6021" y="8112"/>
                  </a:cubicBezTo>
                  <a:cubicBezTo>
                    <a:pt x="6499" y="8814"/>
                    <a:pt x="7264" y="9341"/>
                    <a:pt x="8124" y="9604"/>
                  </a:cubicBezTo>
                  <a:cubicBezTo>
                    <a:pt x="8984" y="9868"/>
                    <a:pt x="9940" y="9868"/>
                    <a:pt x="9749" y="9956"/>
                  </a:cubicBezTo>
                  <a:cubicBezTo>
                    <a:pt x="9558" y="10043"/>
                    <a:pt x="8219" y="10219"/>
                    <a:pt x="6595" y="10834"/>
                  </a:cubicBezTo>
                  <a:cubicBezTo>
                    <a:pt x="4970" y="11448"/>
                    <a:pt x="3058" y="12502"/>
                    <a:pt x="1816" y="13380"/>
                  </a:cubicBezTo>
                  <a:cubicBezTo>
                    <a:pt x="573" y="14258"/>
                    <a:pt x="0" y="14960"/>
                    <a:pt x="0" y="16102"/>
                  </a:cubicBezTo>
                  <a:cubicBezTo>
                    <a:pt x="0" y="17243"/>
                    <a:pt x="573" y="18824"/>
                    <a:pt x="3345" y="19790"/>
                  </a:cubicBezTo>
                  <a:cubicBezTo>
                    <a:pt x="6117" y="20756"/>
                    <a:pt x="11087" y="21107"/>
                    <a:pt x="16057" y="214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2" name="Line"/>
            <p:cNvSpPr/>
            <p:nvPr/>
          </p:nvSpPr>
          <p:spPr>
            <a:xfrm>
              <a:off x="8583083" y="3502733"/>
              <a:ext cx="317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3" name="Line"/>
            <p:cNvSpPr/>
            <p:nvPr/>
          </p:nvSpPr>
          <p:spPr>
            <a:xfrm>
              <a:off x="8602133" y="3401133"/>
              <a:ext cx="46277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5635" y="21600"/>
                  </a:moveTo>
                  <a:cubicBezTo>
                    <a:pt x="11270" y="20571"/>
                    <a:pt x="16904" y="19543"/>
                    <a:pt x="19252" y="15943"/>
                  </a:cubicBezTo>
                  <a:cubicBezTo>
                    <a:pt x="21600" y="12343"/>
                    <a:pt x="20661" y="6171"/>
                    <a:pt x="16904" y="3086"/>
                  </a:cubicBezTo>
                  <a:cubicBezTo>
                    <a:pt x="13148" y="0"/>
                    <a:pt x="6574" y="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4" name="Line"/>
            <p:cNvSpPr/>
            <p:nvPr/>
          </p:nvSpPr>
          <p:spPr>
            <a:xfrm>
              <a:off x="8659283" y="3277536"/>
              <a:ext cx="176355" cy="372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474" fill="norm" stroke="1" extrusionOk="0">
                  <a:moveTo>
                    <a:pt x="2314" y="2367"/>
                  </a:moveTo>
                  <a:cubicBezTo>
                    <a:pt x="1543" y="1879"/>
                    <a:pt x="771" y="1390"/>
                    <a:pt x="1157" y="963"/>
                  </a:cubicBezTo>
                  <a:cubicBezTo>
                    <a:pt x="1543" y="536"/>
                    <a:pt x="3086" y="170"/>
                    <a:pt x="6043" y="48"/>
                  </a:cubicBezTo>
                  <a:cubicBezTo>
                    <a:pt x="9000" y="-74"/>
                    <a:pt x="13371" y="48"/>
                    <a:pt x="16200" y="292"/>
                  </a:cubicBezTo>
                  <a:cubicBezTo>
                    <a:pt x="19029" y="536"/>
                    <a:pt x="20314" y="902"/>
                    <a:pt x="20957" y="1451"/>
                  </a:cubicBezTo>
                  <a:cubicBezTo>
                    <a:pt x="21600" y="2001"/>
                    <a:pt x="21600" y="2733"/>
                    <a:pt x="20829" y="4685"/>
                  </a:cubicBezTo>
                  <a:cubicBezTo>
                    <a:pt x="20057" y="6638"/>
                    <a:pt x="18514" y="9811"/>
                    <a:pt x="17614" y="12373"/>
                  </a:cubicBezTo>
                  <a:cubicBezTo>
                    <a:pt x="16714" y="14936"/>
                    <a:pt x="16457" y="16889"/>
                    <a:pt x="16329" y="18170"/>
                  </a:cubicBezTo>
                  <a:cubicBezTo>
                    <a:pt x="16200" y="19451"/>
                    <a:pt x="16200" y="20062"/>
                    <a:pt x="15429" y="20550"/>
                  </a:cubicBezTo>
                  <a:cubicBezTo>
                    <a:pt x="14657" y="21038"/>
                    <a:pt x="13114" y="21404"/>
                    <a:pt x="10414" y="21465"/>
                  </a:cubicBezTo>
                  <a:cubicBezTo>
                    <a:pt x="7714" y="21526"/>
                    <a:pt x="3857" y="21282"/>
                    <a:pt x="0" y="210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5" name="Line"/>
            <p:cNvSpPr/>
            <p:nvPr/>
          </p:nvSpPr>
          <p:spPr>
            <a:xfrm>
              <a:off x="3344333" y="4321883"/>
              <a:ext cx="133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6" name="Line"/>
            <p:cNvSpPr/>
            <p:nvPr/>
          </p:nvSpPr>
          <p:spPr>
            <a:xfrm>
              <a:off x="3376083" y="4442533"/>
              <a:ext cx="1016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7" name="Line"/>
            <p:cNvSpPr/>
            <p:nvPr/>
          </p:nvSpPr>
          <p:spPr>
            <a:xfrm>
              <a:off x="4025203" y="4122606"/>
              <a:ext cx="219739" cy="643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451" fill="norm" stroke="1" extrusionOk="0">
                  <a:moveTo>
                    <a:pt x="2287" y="7069"/>
                  </a:moveTo>
                  <a:cubicBezTo>
                    <a:pt x="2893" y="9258"/>
                    <a:pt x="3499" y="11446"/>
                    <a:pt x="3902" y="13634"/>
                  </a:cubicBezTo>
                  <a:cubicBezTo>
                    <a:pt x="4306" y="15822"/>
                    <a:pt x="4508" y="18011"/>
                    <a:pt x="4609" y="19387"/>
                  </a:cubicBezTo>
                  <a:cubicBezTo>
                    <a:pt x="4710" y="20764"/>
                    <a:pt x="4710" y="21328"/>
                    <a:pt x="4508" y="21434"/>
                  </a:cubicBezTo>
                  <a:cubicBezTo>
                    <a:pt x="4306" y="21540"/>
                    <a:pt x="3902" y="21187"/>
                    <a:pt x="3196" y="19846"/>
                  </a:cubicBezTo>
                  <a:cubicBezTo>
                    <a:pt x="2489" y="18505"/>
                    <a:pt x="1480" y="16175"/>
                    <a:pt x="773" y="13705"/>
                  </a:cubicBezTo>
                  <a:cubicBezTo>
                    <a:pt x="67" y="11234"/>
                    <a:pt x="-337" y="8622"/>
                    <a:pt x="370" y="6469"/>
                  </a:cubicBezTo>
                  <a:cubicBezTo>
                    <a:pt x="1076" y="4316"/>
                    <a:pt x="2893" y="2622"/>
                    <a:pt x="4811" y="1564"/>
                  </a:cubicBezTo>
                  <a:cubicBezTo>
                    <a:pt x="6728" y="505"/>
                    <a:pt x="8747" y="81"/>
                    <a:pt x="10867" y="11"/>
                  </a:cubicBezTo>
                  <a:cubicBezTo>
                    <a:pt x="12986" y="-60"/>
                    <a:pt x="15207" y="222"/>
                    <a:pt x="16822" y="1105"/>
                  </a:cubicBezTo>
                  <a:cubicBezTo>
                    <a:pt x="18437" y="1987"/>
                    <a:pt x="19446" y="3469"/>
                    <a:pt x="19446" y="4564"/>
                  </a:cubicBezTo>
                  <a:cubicBezTo>
                    <a:pt x="19446" y="5658"/>
                    <a:pt x="18437" y="6364"/>
                    <a:pt x="17125" y="6999"/>
                  </a:cubicBezTo>
                  <a:cubicBezTo>
                    <a:pt x="15813" y="7634"/>
                    <a:pt x="14198" y="8199"/>
                    <a:pt x="12784" y="8446"/>
                  </a:cubicBezTo>
                  <a:cubicBezTo>
                    <a:pt x="11371" y="8693"/>
                    <a:pt x="10160" y="8622"/>
                    <a:pt x="10059" y="8552"/>
                  </a:cubicBezTo>
                  <a:cubicBezTo>
                    <a:pt x="9958" y="8481"/>
                    <a:pt x="10968" y="8411"/>
                    <a:pt x="12482" y="8446"/>
                  </a:cubicBezTo>
                  <a:cubicBezTo>
                    <a:pt x="13996" y="8481"/>
                    <a:pt x="16014" y="8622"/>
                    <a:pt x="17427" y="8799"/>
                  </a:cubicBezTo>
                  <a:cubicBezTo>
                    <a:pt x="18841" y="8975"/>
                    <a:pt x="19648" y="9187"/>
                    <a:pt x="20254" y="9611"/>
                  </a:cubicBezTo>
                  <a:cubicBezTo>
                    <a:pt x="20859" y="10034"/>
                    <a:pt x="21263" y="10669"/>
                    <a:pt x="20657" y="11234"/>
                  </a:cubicBezTo>
                  <a:cubicBezTo>
                    <a:pt x="20052" y="11799"/>
                    <a:pt x="18437" y="12293"/>
                    <a:pt x="17024" y="12575"/>
                  </a:cubicBezTo>
                  <a:cubicBezTo>
                    <a:pt x="15611" y="12858"/>
                    <a:pt x="14399" y="12928"/>
                    <a:pt x="13390" y="12822"/>
                  </a:cubicBezTo>
                  <a:cubicBezTo>
                    <a:pt x="12381" y="12716"/>
                    <a:pt x="11573" y="12434"/>
                    <a:pt x="10766" y="121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8" name="Line"/>
            <p:cNvSpPr/>
            <p:nvPr/>
          </p:nvSpPr>
          <p:spPr>
            <a:xfrm>
              <a:off x="4391000" y="4372699"/>
              <a:ext cx="104038" cy="102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0558" fill="norm" stroke="1" extrusionOk="0">
                  <a:moveTo>
                    <a:pt x="13920" y="8891"/>
                  </a:moveTo>
                  <a:cubicBezTo>
                    <a:pt x="11844" y="8891"/>
                    <a:pt x="9767" y="8891"/>
                    <a:pt x="7482" y="9314"/>
                  </a:cubicBezTo>
                  <a:cubicBezTo>
                    <a:pt x="5197" y="9738"/>
                    <a:pt x="2705" y="10585"/>
                    <a:pt x="1251" y="12491"/>
                  </a:cubicBezTo>
                  <a:cubicBezTo>
                    <a:pt x="-203" y="14397"/>
                    <a:pt x="-618" y="17361"/>
                    <a:pt x="1251" y="19055"/>
                  </a:cubicBezTo>
                  <a:cubicBezTo>
                    <a:pt x="3120" y="20749"/>
                    <a:pt x="7274" y="21173"/>
                    <a:pt x="11013" y="19479"/>
                  </a:cubicBezTo>
                  <a:cubicBezTo>
                    <a:pt x="14751" y="17785"/>
                    <a:pt x="18074" y="13973"/>
                    <a:pt x="19528" y="10585"/>
                  </a:cubicBezTo>
                  <a:cubicBezTo>
                    <a:pt x="20982" y="7197"/>
                    <a:pt x="20567" y="4232"/>
                    <a:pt x="18905" y="2326"/>
                  </a:cubicBezTo>
                  <a:cubicBezTo>
                    <a:pt x="17244" y="420"/>
                    <a:pt x="14336" y="-427"/>
                    <a:pt x="12051" y="208"/>
                  </a:cubicBezTo>
                  <a:cubicBezTo>
                    <a:pt x="9767" y="844"/>
                    <a:pt x="8105" y="2961"/>
                    <a:pt x="6444" y="50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9" name="Line"/>
            <p:cNvSpPr/>
            <p:nvPr/>
          </p:nvSpPr>
          <p:spPr>
            <a:xfrm>
              <a:off x="4715933" y="4309183"/>
              <a:ext cx="171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0" name="Line"/>
            <p:cNvSpPr/>
            <p:nvPr/>
          </p:nvSpPr>
          <p:spPr>
            <a:xfrm>
              <a:off x="4798483" y="4239333"/>
              <a:ext cx="3810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718"/>
                    <a:pt x="9600" y="11435"/>
                    <a:pt x="13200" y="15035"/>
                  </a:cubicBezTo>
                  <a:cubicBezTo>
                    <a:pt x="16800" y="18635"/>
                    <a:pt x="19200" y="2011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1" name="Line"/>
            <p:cNvSpPr/>
            <p:nvPr/>
          </p:nvSpPr>
          <p:spPr>
            <a:xfrm>
              <a:off x="5312833" y="4109816"/>
              <a:ext cx="183143" cy="450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0803" fill="norm" stroke="1" extrusionOk="0">
                  <a:moveTo>
                    <a:pt x="0" y="8620"/>
                  </a:moveTo>
                  <a:cubicBezTo>
                    <a:pt x="248" y="12334"/>
                    <a:pt x="497" y="16048"/>
                    <a:pt x="621" y="18345"/>
                  </a:cubicBezTo>
                  <a:cubicBezTo>
                    <a:pt x="745" y="20641"/>
                    <a:pt x="745" y="21521"/>
                    <a:pt x="745" y="20153"/>
                  </a:cubicBezTo>
                  <a:cubicBezTo>
                    <a:pt x="745" y="18784"/>
                    <a:pt x="745" y="15168"/>
                    <a:pt x="1117" y="11943"/>
                  </a:cubicBezTo>
                  <a:cubicBezTo>
                    <a:pt x="1490" y="8717"/>
                    <a:pt x="2234" y="5883"/>
                    <a:pt x="2855" y="4221"/>
                  </a:cubicBezTo>
                  <a:cubicBezTo>
                    <a:pt x="3476" y="2560"/>
                    <a:pt x="3972" y="2071"/>
                    <a:pt x="4469" y="1583"/>
                  </a:cubicBezTo>
                  <a:cubicBezTo>
                    <a:pt x="4966" y="1094"/>
                    <a:pt x="5462" y="605"/>
                    <a:pt x="6331" y="312"/>
                  </a:cubicBezTo>
                  <a:cubicBezTo>
                    <a:pt x="7200" y="19"/>
                    <a:pt x="8441" y="-79"/>
                    <a:pt x="9434" y="68"/>
                  </a:cubicBezTo>
                  <a:cubicBezTo>
                    <a:pt x="10428" y="214"/>
                    <a:pt x="11172" y="605"/>
                    <a:pt x="11793" y="1680"/>
                  </a:cubicBezTo>
                  <a:cubicBezTo>
                    <a:pt x="12414" y="2755"/>
                    <a:pt x="12910" y="4515"/>
                    <a:pt x="13034" y="5688"/>
                  </a:cubicBezTo>
                  <a:cubicBezTo>
                    <a:pt x="13159" y="6860"/>
                    <a:pt x="12910" y="7447"/>
                    <a:pt x="12538" y="7984"/>
                  </a:cubicBezTo>
                  <a:cubicBezTo>
                    <a:pt x="12166" y="8522"/>
                    <a:pt x="11669" y="9011"/>
                    <a:pt x="11048" y="9450"/>
                  </a:cubicBezTo>
                  <a:cubicBezTo>
                    <a:pt x="10428" y="9890"/>
                    <a:pt x="9683" y="10281"/>
                    <a:pt x="9559" y="10232"/>
                  </a:cubicBezTo>
                  <a:cubicBezTo>
                    <a:pt x="9434" y="10183"/>
                    <a:pt x="9931" y="9695"/>
                    <a:pt x="10924" y="9402"/>
                  </a:cubicBezTo>
                  <a:cubicBezTo>
                    <a:pt x="11917" y="9108"/>
                    <a:pt x="13407" y="9011"/>
                    <a:pt x="14897" y="9108"/>
                  </a:cubicBezTo>
                  <a:cubicBezTo>
                    <a:pt x="16386" y="9206"/>
                    <a:pt x="17876" y="9499"/>
                    <a:pt x="18993" y="9841"/>
                  </a:cubicBezTo>
                  <a:cubicBezTo>
                    <a:pt x="20110" y="10183"/>
                    <a:pt x="20855" y="10574"/>
                    <a:pt x="21228" y="11014"/>
                  </a:cubicBezTo>
                  <a:cubicBezTo>
                    <a:pt x="21600" y="11454"/>
                    <a:pt x="21600" y="11943"/>
                    <a:pt x="20979" y="12334"/>
                  </a:cubicBezTo>
                  <a:cubicBezTo>
                    <a:pt x="20359" y="12725"/>
                    <a:pt x="19117" y="13018"/>
                    <a:pt x="17007" y="13164"/>
                  </a:cubicBezTo>
                  <a:cubicBezTo>
                    <a:pt x="14897" y="13311"/>
                    <a:pt x="11917" y="13311"/>
                    <a:pt x="9807" y="13360"/>
                  </a:cubicBezTo>
                  <a:cubicBezTo>
                    <a:pt x="7697" y="13409"/>
                    <a:pt x="6455" y="13507"/>
                    <a:pt x="6455" y="13604"/>
                  </a:cubicBezTo>
                  <a:cubicBezTo>
                    <a:pt x="6455" y="13702"/>
                    <a:pt x="7697" y="13800"/>
                    <a:pt x="8938" y="138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2" name="Line"/>
            <p:cNvSpPr/>
            <p:nvPr/>
          </p:nvSpPr>
          <p:spPr>
            <a:xfrm>
              <a:off x="5617633" y="4290133"/>
              <a:ext cx="381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506"/>
                    <a:pt x="7200" y="11012"/>
                    <a:pt x="10800" y="14612"/>
                  </a:cubicBezTo>
                  <a:cubicBezTo>
                    <a:pt x="14400" y="18212"/>
                    <a:pt x="18000" y="1990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3" name="Line"/>
            <p:cNvSpPr/>
            <p:nvPr/>
          </p:nvSpPr>
          <p:spPr>
            <a:xfrm>
              <a:off x="5693833" y="4148316"/>
              <a:ext cx="222251" cy="275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62"/>
                  </a:moveTo>
                  <a:cubicBezTo>
                    <a:pt x="0" y="831"/>
                    <a:pt x="0" y="0"/>
                    <a:pt x="720" y="0"/>
                  </a:cubicBezTo>
                  <a:cubicBezTo>
                    <a:pt x="1440" y="0"/>
                    <a:pt x="2880" y="831"/>
                    <a:pt x="5349" y="2825"/>
                  </a:cubicBezTo>
                  <a:cubicBezTo>
                    <a:pt x="7817" y="4818"/>
                    <a:pt x="11314" y="7975"/>
                    <a:pt x="14194" y="10883"/>
                  </a:cubicBezTo>
                  <a:cubicBezTo>
                    <a:pt x="17074" y="13791"/>
                    <a:pt x="19337" y="16449"/>
                    <a:pt x="20469" y="18194"/>
                  </a:cubicBezTo>
                  <a:cubicBezTo>
                    <a:pt x="21600" y="19938"/>
                    <a:pt x="21600" y="2076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4" name="Line"/>
            <p:cNvSpPr/>
            <p:nvPr/>
          </p:nvSpPr>
          <p:spPr>
            <a:xfrm>
              <a:off x="5801783" y="4118683"/>
              <a:ext cx="1079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88" y="3233"/>
                    <a:pt x="13976" y="6465"/>
                    <a:pt x="10376" y="10065"/>
                  </a:cubicBezTo>
                  <a:cubicBezTo>
                    <a:pt x="6776" y="13665"/>
                    <a:pt x="3388" y="1763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5" name="Line"/>
            <p:cNvSpPr/>
            <p:nvPr/>
          </p:nvSpPr>
          <p:spPr>
            <a:xfrm>
              <a:off x="6068483" y="4353633"/>
              <a:ext cx="6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6" name="Line"/>
            <p:cNvSpPr/>
            <p:nvPr/>
          </p:nvSpPr>
          <p:spPr>
            <a:xfrm>
              <a:off x="6062133" y="4224516"/>
              <a:ext cx="40258" cy="4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19793" fill="norm" stroke="1" extrusionOk="0">
                  <a:moveTo>
                    <a:pt x="6480" y="9000"/>
                  </a:moveTo>
                  <a:cubicBezTo>
                    <a:pt x="6480" y="13500"/>
                    <a:pt x="6480" y="18000"/>
                    <a:pt x="9180" y="19350"/>
                  </a:cubicBezTo>
                  <a:cubicBezTo>
                    <a:pt x="11880" y="20700"/>
                    <a:pt x="17280" y="18900"/>
                    <a:pt x="19440" y="14850"/>
                  </a:cubicBezTo>
                  <a:cubicBezTo>
                    <a:pt x="21600" y="10800"/>
                    <a:pt x="20520" y="4500"/>
                    <a:pt x="16740" y="1800"/>
                  </a:cubicBezTo>
                  <a:cubicBezTo>
                    <a:pt x="12960" y="-900"/>
                    <a:pt x="6480" y="0"/>
                    <a:pt x="0" y="9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7" name="Line"/>
            <p:cNvSpPr/>
            <p:nvPr/>
          </p:nvSpPr>
          <p:spPr>
            <a:xfrm>
              <a:off x="6551083" y="4321883"/>
              <a:ext cx="2286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8" name="Line"/>
            <p:cNvSpPr/>
            <p:nvPr/>
          </p:nvSpPr>
          <p:spPr>
            <a:xfrm>
              <a:off x="6674626" y="4226633"/>
              <a:ext cx="9808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659"/>
                    <a:pt x="-1585" y="9318"/>
                    <a:pt x="575" y="12918"/>
                  </a:cubicBezTo>
                  <a:cubicBezTo>
                    <a:pt x="2735" y="16518"/>
                    <a:pt x="11375" y="19059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9" name="Line"/>
            <p:cNvSpPr/>
            <p:nvPr/>
          </p:nvSpPr>
          <p:spPr>
            <a:xfrm>
              <a:off x="6973605" y="4108894"/>
              <a:ext cx="244229" cy="365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62" fill="norm" stroke="1" extrusionOk="0">
                  <a:moveTo>
                    <a:pt x="21485" y="574"/>
                  </a:moveTo>
                  <a:cubicBezTo>
                    <a:pt x="18506" y="325"/>
                    <a:pt x="15526" y="77"/>
                    <a:pt x="13106" y="15"/>
                  </a:cubicBezTo>
                  <a:cubicBezTo>
                    <a:pt x="10685" y="-47"/>
                    <a:pt x="8823" y="77"/>
                    <a:pt x="7613" y="387"/>
                  </a:cubicBezTo>
                  <a:cubicBezTo>
                    <a:pt x="6402" y="698"/>
                    <a:pt x="5844" y="1194"/>
                    <a:pt x="5099" y="2932"/>
                  </a:cubicBezTo>
                  <a:cubicBezTo>
                    <a:pt x="4354" y="4670"/>
                    <a:pt x="3423" y="7650"/>
                    <a:pt x="2585" y="10194"/>
                  </a:cubicBezTo>
                  <a:cubicBezTo>
                    <a:pt x="1747" y="12739"/>
                    <a:pt x="1002" y="14850"/>
                    <a:pt x="537" y="16463"/>
                  </a:cubicBezTo>
                  <a:cubicBezTo>
                    <a:pt x="71" y="18077"/>
                    <a:pt x="-115" y="19194"/>
                    <a:pt x="71" y="20001"/>
                  </a:cubicBezTo>
                  <a:cubicBezTo>
                    <a:pt x="257" y="20808"/>
                    <a:pt x="816" y="21305"/>
                    <a:pt x="2585" y="21429"/>
                  </a:cubicBezTo>
                  <a:cubicBezTo>
                    <a:pt x="4354" y="21553"/>
                    <a:pt x="7333" y="21305"/>
                    <a:pt x="9568" y="20932"/>
                  </a:cubicBezTo>
                  <a:cubicBezTo>
                    <a:pt x="11802" y="20560"/>
                    <a:pt x="13292" y="20063"/>
                    <a:pt x="14782" y="195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0" name="Line"/>
            <p:cNvSpPr/>
            <p:nvPr/>
          </p:nvSpPr>
          <p:spPr>
            <a:xfrm>
              <a:off x="6970183" y="4312856"/>
              <a:ext cx="12700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400" y="12302"/>
                    <a:pt x="10800" y="4448"/>
                    <a:pt x="14400" y="1502"/>
                  </a:cubicBezTo>
                  <a:cubicBezTo>
                    <a:pt x="18000" y="-1443"/>
                    <a:pt x="19800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1" name="Line"/>
            <p:cNvSpPr/>
            <p:nvPr/>
          </p:nvSpPr>
          <p:spPr>
            <a:xfrm>
              <a:off x="7268996" y="4112333"/>
              <a:ext cx="230682" cy="402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8" h="21402" fill="norm" stroke="1" extrusionOk="0">
                  <a:moveTo>
                    <a:pt x="20983" y="1688"/>
                  </a:moveTo>
                  <a:cubicBezTo>
                    <a:pt x="21177" y="1125"/>
                    <a:pt x="21372" y="562"/>
                    <a:pt x="20983" y="281"/>
                  </a:cubicBezTo>
                  <a:cubicBezTo>
                    <a:pt x="20594" y="0"/>
                    <a:pt x="19621" y="0"/>
                    <a:pt x="17772" y="0"/>
                  </a:cubicBezTo>
                  <a:cubicBezTo>
                    <a:pt x="15923" y="0"/>
                    <a:pt x="13199" y="0"/>
                    <a:pt x="11545" y="225"/>
                  </a:cubicBezTo>
                  <a:cubicBezTo>
                    <a:pt x="9891" y="450"/>
                    <a:pt x="9307" y="900"/>
                    <a:pt x="8626" y="2475"/>
                  </a:cubicBezTo>
                  <a:cubicBezTo>
                    <a:pt x="7945" y="4050"/>
                    <a:pt x="7167" y="6750"/>
                    <a:pt x="5999" y="9337"/>
                  </a:cubicBezTo>
                  <a:cubicBezTo>
                    <a:pt x="4831" y="11925"/>
                    <a:pt x="3275" y="14400"/>
                    <a:pt x="2302" y="15975"/>
                  </a:cubicBezTo>
                  <a:cubicBezTo>
                    <a:pt x="1329" y="17550"/>
                    <a:pt x="940" y="18225"/>
                    <a:pt x="550" y="19069"/>
                  </a:cubicBezTo>
                  <a:cubicBezTo>
                    <a:pt x="161" y="19912"/>
                    <a:pt x="-228" y="20925"/>
                    <a:pt x="161" y="21262"/>
                  </a:cubicBezTo>
                  <a:cubicBezTo>
                    <a:pt x="550" y="21600"/>
                    <a:pt x="1718" y="21262"/>
                    <a:pt x="3956" y="20925"/>
                  </a:cubicBezTo>
                  <a:cubicBezTo>
                    <a:pt x="6194" y="20588"/>
                    <a:pt x="9502" y="20250"/>
                    <a:pt x="12810" y="199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2" name="Line"/>
            <p:cNvSpPr/>
            <p:nvPr/>
          </p:nvSpPr>
          <p:spPr>
            <a:xfrm>
              <a:off x="7516261" y="4155564"/>
              <a:ext cx="262817" cy="280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503" fill="norm" stroke="1" extrusionOk="0">
                  <a:moveTo>
                    <a:pt x="21087" y="3017"/>
                  </a:moveTo>
                  <a:cubicBezTo>
                    <a:pt x="21259" y="2205"/>
                    <a:pt x="21430" y="1393"/>
                    <a:pt x="21087" y="824"/>
                  </a:cubicBezTo>
                  <a:cubicBezTo>
                    <a:pt x="20744" y="256"/>
                    <a:pt x="19887" y="-69"/>
                    <a:pt x="17916" y="12"/>
                  </a:cubicBezTo>
                  <a:cubicBezTo>
                    <a:pt x="15944" y="93"/>
                    <a:pt x="12859" y="581"/>
                    <a:pt x="10544" y="1393"/>
                  </a:cubicBezTo>
                  <a:cubicBezTo>
                    <a:pt x="8230" y="2205"/>
                    <a:pt x="6687" y="3342"/>
                    <a:pt x="5744" y="4316"/>
                  </a:cubicBezTo>
                  <a:cubicBezTo>
                    <a:pt x="4801" y="5290"/>
                    <a:pt x="4459" y="6102"/>
                    <a:pt x="4544" y="6914"/>
                  </a:cubicBezTo>
                  <a:cubicBezTo>
                    <a:pt x="4630" y="7726"/>
                    <a:pt x="5144" y="8539"/>
                    <a:pt x="6259" y="9351"/>
                  </a:cubicBezTo>
                  <a:cubicBezTo>
                    <a:pt x="7373" y="10163"/>
                    <a:pt x="9087" y="10975"/>
                    <a:pt x="9430" y="11462"/>
                  </a:cubicBezTo>
                  <a:cubicBezTo>
                    <a:pt x="9773" y="11949"/>
                    <a:pt x="8744" y="12111"/>
                    <a:pt x="7373" y="12680"/>
                  </a:cubicBezTo>
                  <a:cubicBezTo>
                    <a:pt x="6001" y="13248"/>
                    <a:pt x="4287" y="14223"/>
                    <a:pt x="3087" y="15116"/>
                  </a:cubicBezTo>
                  <a:cubicBezTo>
                    <a:pt x="1887" y="16009"/>
                    <a:pt x="1201" y="16821"/>
                    <a:pt x="687" y="17714"/>
                  </a:cubicBezTo>
                  <a:cubicBezTo>
                    <a:pt x="173" y="18608"/>
                    <a:pt x="-170" y="19582"/>
                    <a:pt x="87" y="20232"/>
                  </a:cubicBezTo>
                  <a:cubicBezTo>
                    <a:pt x="344" y="20881"/>
                    <a:pt x="1201" y="21206"/>
                    <a:pt x="3430" y="21369"/>
                  </a:cubicBezTo>
                  <a:cubicBezTo>
                    <a:pt x="5659" y="21531"/>
                    <a:pt x="9259" y="21531"/>
                    <a:pt x="11316" y="21450"/>
                  </a:cubicBezTo>
                  <a:cubicBezTo>
                    <a:pt x="13373" y="21369"/>
                    <a:pt x="13887" y="21206"/>
                    <a:pt x="14401" y="210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3" name="Line"/>
            <p:cNvSpPr/>
            <p:nvPr/>
          </p:nvSpPr>
          <p:spPr>
            <a:xfrm>
              <a:off x="7751233" y="4429833"/>
              <a:ext cx="127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4" name="Line"/>
            <p:cNvSpPr/>
            <p:nvPr/>
          </p:nvSpPr>
          <p:spPr>
            <a:xfrm>
              <a:off x="7782983" y="4328233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5" name="Line"/>
            <p:cNvSpPr/>
            <p:nvPr/>
          </p:nvSpPr>
          <p:spPr>
            <a:xfrm>
              <a:off x="7890933" y="4151756"/>
              <a:ext cx="139365" cy="411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424" fill="norm" stroke="1" extrusionOk="0">
                  <a:moveTo>
                    <a:pt x="0" y="1584"/>
                  </a:moveTo>
                  <a:cubicBezTo>
                    <a:pt x="645" y="1033"/>
                    <a:pt x="1290" y="482"/>
                    <a:pt x="2418" y="207"/>
                  </a:cubicBezTo>
                  <a:cubicBezTo>
                    <a:pt x="3546" y="-69"/>
                    <a:pt x="5158" y="-69"/>
                    <a:pt x="7576" y="207"/>
                  </a:cubicBezTo>
                  <a:cubicBezTo>
                    <a:pt x="9994" y="482"/>
                    <a:pt x="13218" y="1033"/>
                    <a:pt x="15797" y="2190"/>
                  </a:cubicBezTo>
                  <a:cubicBezTo>
                    <a:pt x="18376" y="3347"/>
                    <a:pt x="20310" y="5111"/>
                    <a:pt x="20955" y="7370"/>
                  </a:cubicBezTo>
                  <a:cubicBezTo>
                    <a:pt x="21600" y="9629"/>
                    <a:pt x="20955" y="12384"/>
                    <a:pt x="20472" y="14588"/>
                  </a:cubicBezTo>
                  <a:cubicBezTo>
                    <a:pt x="19988" y="16792"/>
                    <a:pt x="19666" y="18445"/>
                    <a:pt x="19021" y="19547"/>
                  </a:cubicBezTo>
                  <a:cubicBezTo>
                    <a:pt x="18376" y="20649"/>
                    <a:pt x="17409" y="21200"/>
                    <a:pt x="14346" y="21366"/>
                  </a:cubicBezTo>
                  <a:cubicBezTo>
                    <a:pt x="11284" y="21531"/>
                    <a:pt x="6125" y="21311"/>
                    <a:pt x="967" y="210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6" name="Line"/>
            <p:cNvSpPr/>
            <p:nvPr/>
          </p:nvSpPr>
          <p:spPr>
            <a:xfrm>
              <a:off x="1680633" y="5172522"/>
              <a:ext cx="209551" cy="616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5" fill="norm" stroke="1" extrusionOk="0">
                  <a:moveTo>
                    <a:pt x="0" y="21535"/>
                  </a:moveTo>
                  <a:cubicBezTo>
                    <a:pt x="218" y="20721"/>
                    <a:pt x="436" y="19908"/>
                    <a:pt x="764" y="18465"/>
                  </a:cubicBezTo>
                  <a:cubicBezTo>
                    <a:pt x="1091" y="17023"/>
                    <a:pt x="1527" y="14951"/>
                    <a:pt x="2509" y="12732"/>
                  </a:cubicBezTo>
                  <a:cubicBezTo>
                    <a:pt x="3491" y="10513"/>
                    <a:pt x="5018" y="8146"/>
                    <a:pt x="6873" y="6112"/>
                  </a:cubicBezTo>
                  <a:cubicBezTo>
                    <a:pt x="8727" y="4077"/>
                    <a:pt x="10909" y="2376"/>
                    <a:pt x="12327" y="1340"/>
                  </a:cubicBezTo>
                  <a:cubicBezTo>
                    <a:pt x="13745" y="305"/>
                    <a:pt x="14400" y="-65"/>
                    <a:pt x="14945" y="9"/>
                  </a:cubicBezTo>
                  <a:cubicBezTo>
                    <a:pt x="15491" y="83"/>
                    <a:pt x="15927" y="601"/>
                    <a:pt x="16691" y="2339"/>
                  </a:cubicBezTo>
                  <a:cubicBezTo>
                    <a:pt x="17455" y="4077"/>
                    <a:pt x="18545" y="7036"/>
                    <a:pt x="19418" y="9514"/>
                  </a:cubicBezTo>
                  <a:cubicBezTo>
                    <a:pt x="20291" y="11993"/>
                    <a:pt x="20945" y="13990"/>
                    <a:pt x="21273" y="15654"/>
                  </a:cubicBezTo>
                  <a:cubicBezTo>
                    <a:pt x="21600" y="17319"/>
                    <a:pt x="21600" y="18650"/>
                    <a:pt x="21600" y="19982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7" name="Line"/>
            <p:cNvSpPr/>
            <p:nvPr/>
          </p:nvSpPr>
          <p:spPr>
            <a:xfrm>
              <a:off x="1674283" y="5579183"/>
              <a:ext cx="1714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8" name="Line"/>
            <p:cNvSpPr/>
            <p:nvPr/>
          </p:nvSpPr>
          <p:spPr>
            <a:xfrm>
              <a:off x="2009567" y="5422809"/>
              <a:ext cx="139265" cy="270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6" h="21217" fill="norm" stroke="1" extrusionOk="0">
                  <a:moveTo>
                    <a:pt x="17091" y="2305"/>
                  </a:moveTo>
                  <a:cubicBezTo>
                    <a:pt x="15839" y="1308"/>
                    <a:pt x="14587" y="311"/>
                    <a:pt x="11926" y="62"/>
                  </a:cubicBezTo>
                  <a:cubicBezTo>
                    <a:pt x="9265" y="-187"/>
                    <a:pt x="5196" y="311"/>
                    <a:pt x="2691" y="1475"/>
                  </a:cubicBezTo>
                  <a:cubicBezTo>
                    <a:pt x="187" y="2638"/>
                    <a:pt x="-752" y="4465"/>
                    <a:pt x="657" y="6293"/>
                  </a:cubicBezTo>
                  <a:cubicBezTo>
                    <a:pt x="2065" y="8121"/>
                    <a:pt x="5822" y="9948"/>
                    <a:pt x="9578" y="11693"/>
                  </a:cubicBezTo>
                  <a:cubicBezTo>
                    <a:pt x="13335" y="13438"/>
                    <a:pt x="17091" y="15099"/>
                    <a:pt x="18970" y="16345"/>
                  </a:cubicBezTo>
                  <a:cubicBezTo>
                    <a:pt x="20848" y="17591"/>
                    <a:pt x="20848" y="18422"/>
                    <a:pt x="20222" y="19087"/>
                  </a:cubicBezTo>
                  <a:cubicBezTo>
                    <a:pt x="19596" y="19751"/>
                    <a:pt x="18344" y="20250"/>
                    <a:pt x="16778" y="20665"/>
                  </a:cubicBezTo>
                  <a:cubicBezTo>
                    <a:pt x="15213" y="21081"/>
                    <a:pt x="13335" y="21413"/>
                    <a:pt x="11926" y="21081"/>
                  </a:cubicBezTo>
                  <a:cubicBezTo>
                    <a:pt x="10518" y="20748"/>
                    <a:pt x="9578" y="19751"/>
                    <a:pt x="8639" y="18755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9" name="Line"/>
            <p:cNvSpPr/>
            <p:nvPr/>
          </p:nvSpPr>
          <p:spPr>
            <a:xfrm>
              <a:off x="2211498" y="5415899"/>
              <a:ext cx="94023" cy="272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9" h="21252" fill="norm" stroke="1" extrusionOk="0">
                  <a:moveTo>
                    <a:pt x="18089" y="4806"/>
                  </a:moveTo>
                  <a:cubicBezTo>
                    <a:pt x="18989" y="3981"/>
                    <a:pt x="19889" y="3157"/>
                    <a:pt x="19889" y="2332"/>
                  </a:cubicBezTo>
                  <a:cubicBezTo>
                    <a:pt x="19889" y="1508"/>
                    <a:pt x="18989" y="683"/>
                    <a:pt x="16064" y="271"/>
                  </a:cubicBezTo>
                  <a:cubicBezTo>
                    <a:pt x="13139" y="-141"/>
                    <a:pt x="8189" y="-141"/>
                    <a:pt x="4589" y="683"/>
                  </a:cubicBezTo>
                  <a:cubicBezTo>
                    <a:pt x="989" y="1508"/>
                    <a:pt x="-1261" y="3157"/>
                    <a:pt x="764" y="5712"/>
                  </a:cubicBezTo>
                  <a:cubicBezTo>
                    <a:pt x="2789" y="8268"/>
                    <a:pt x="9089" y="11731"/>
                    <a:pt x="12914" y="13792"/>
                  </a:cubicBezTo>
                  <a:cubicBezTo>
                    <a:pt x="16739" y="15853"/>
                    <a:pt x="18089" y="16512"/>
                    <a:pt x="18989" y="17254"/>
                  </a:cubicBezTo>
                  <a:cubicBezTo>
                    <a:pt x="19889" y="17996"/>
                    <a:pt x="20339" y="18821"/>
                    <a:pt x="19664" y="19480"/>
                  </a:cubicBezTo>
                  <a:cubicBezTo>
                    <a:pt x="18989" y="20140"/>
                    <a:pt x="17189" y="20635"/>
                    <a:pt x="14489" y="20964"/>
                  </a:cubicBezTo>
                  <a:cubicBezTo>
                    <a:pt x="11789" y="21294"/>
                    <a:pt x="8189" y="21459"/>
                    <a:pt x="5939" y="20799"/>
                  </a:cubicBezTo>
                  <a:cubicBezTo>
                    <a:pt x="3689" y="20140"/>
                    <a:pt x="2789" y="18656"/>
                    <a:pt x="1889" y="17172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0" name="Line"/>
            <p:cNvSpPr/>
            <p:nvPr/>
          </p:nvSpPr>
          <p:spPr>
            <a:xfrm>
              <a:off x="2399095" y="5452183"/>
              <a:ext cx="132439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3966" y="0"/>
                  </a:moveTo>
                  <a:cubicBezTo>
                    <a:pt x="2595" y="2541"/>
                    <a:pt x="1223" y="5082"/>
                    <a:pt x="538" y="8153"/>
                  </a:cubicBezTo>
                  <a:cubicBezTo>
                    <a:pt x="-148" y="11224"/>
                    <a:pt x="-148" y="14824"/>
                    <a:pt x="366" y="17047"/>
                  </a:cubicBezTo>
                  <a:cubicBezTo>
                    <a:pt x="881" y="19271"/>
                    <a:pt x="1909" y="20118"/>
                    <a:pt x="3281" y="20435"/>
                  </a:cubicBezTo>
                  <a:cubicBezTo>
                    <a:pt x="4652" y="20753"/>
                    <a:pt x="6366" y="20541"/>
                    <a:pt x="8595" y="18741"/>
                  </a:cubicBezTo>
                  <a:cubicBezTo>
                    <a:pt x="10823" y="16941"/>
                    <a:pt x="13566" y="13553"/>
                    <a:pt x="15109" y="11224"/>
                  </a:cubicBezTo>
                  <a:cubicBezTo>
                    <a:pt x="16652" y="8894"/>
                    <a:pt x="16995" y="7624"/>
                    <a:pt x="16995" y="7624"/>
                  </a:cubicBezTo>
                  <a:cubicBezTo>
                    <a:pt x="16995" y="7624"/>
                    <a:pt x="16652" y="8894"/>
                    <a:pt x="17338" y="11435"/>
                  </a:cubicBezTo>
                  <a:cubicBezTo>
                    <a:pt x="18023" y="13976"/>
                    <a:pt x="19738" y="17788"/>
                    <a:pt x="21452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1" name="Line"/>
            <p:cNvSpPr/>
            <p:nvPr/>
          </p:nvSpPr>
          <p:spPr>
            <a:xfrm>
              <a:off x="2595033" y="5473604"/>
              <a:ext cx="168557" cy="154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273" fill="norm" stroke="1" extrusionOk="0">
                  <a:moveTo>
                    <a:pt x="0" y="2300"/>
                  </a:moveTo>
                  <a:cubicBezTo>
                    <a:pt x="1080" y="7262"/>
                    <a:pt x="2160" y="12224"/>
                    <a:pt x="2835" y="15727"/>
                  </a:cubicBezTo>
                  <a:cubicBezTo>
                    <a:pt x="3510" y="19230"/>
                    <a:pt x="3780" y="21273"/>
                    <a:pt x="3915" y="21273"/>
                  </a:cubicBezTo>
                  <a:cubicBezTo>
                    <a:pt x="4050" y="21273"/>
                    <a:pt x="4050" y="19230"/>
                    <a:pt x="4185" y="16603"/>
                  </a:cubicBezTo>
                  <a:cubicBezTo>
                    <a:pt x="4320" y="13976"/>
                    <a:pt x="4590" y="10765"/>
                    <a:pt x="4995" y="8430"/>
                  </a:cubicBezTo>
                  <a:cubicBezTo>
                    <a:pt x="5400" y="6095"/>
                    <a:pt x="5940" y="4635"/>
                    <a:pt x="6750" y="4489"/>
                  </a:cubicBezTo>
                  <a:cubicBezTo>
                    <a:pt x="7560" y="4343"/>
                    <a:pt x="8640" y="5511"/>
                    <a:pt x="9180" y="6970"/>
                  </a:cubicBezTo>
                  <a:cubicBezTo>
                    <a:pt x="9720" y="8430"/>
                    <a:pt x="9720" y="10181"/>
                    <a:pt x="9990" y="11932"/>
                  </a:cubicBezTo>
                  <a:cubicBezTo>
                    <a:pt x="10260" y="13684"/>
                    <a:pt x="10800" y="15435"/>
                    <a:pt x="11340" y="15143"/>
                  </a:cubicBezTo>
                  <a:cubicBezTo>
                    <a:pt x="11880" y="14851"/>
                    <a:pt x="12420" y="12516"/>
                    <a:pt x="13365" y="9889"/>
                  </a:cubicBezTo>
                  <a:cubicBezTo>
                    <a:pt x="14310" y="7262"/>
                    <a:pt x="15660" y="4343"/>
                    <a:pt x="16875" y="2446"/>
                  </a:cubicBezTo>
                  <a:cubicBezTo>
                    <a:pt x="18090" y="549"/>
                    <a:pt x="19170" y="-327"/>
                    <a:pt x="19980" y="111"/>
                  </a:cubicBezTo>
                  <a:cubicBezTo>
                    <a:pt x="20790" y="549"/>
                    <a:pt x="21330" y="2300"/>
                    <a:pt x="21465" y="5657"/>
                  </a:cubicBezTo>
                  <a:cubicBezTo>
                    <a:pt x="21600" y="9014"/>
                    <a:pt x="21330" y="13976"/>
                    <a:pt x="21060" y="18938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2" name="Line"/>
            <p:cNvSpPr/>
            <p:nvPr/>
          </p:nvSpPr>
          <p:spPr>
            <a:xfrm>
              <a:off x="2756702" y="5408511"/>
              <a:ext cx="185196" cy="584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458" fill="norm" stroke="1" extrusionOk="0">
                  <a:moveTo>
                    <a:pt x="9859" y="3701"/>
                  </a:moveTo>
                  <a:cubicBezTo>
                    <a:pt x="9373" y="6110"/>
                    <a:pt x="8888" y="8518"/>
                    <a:pt x="8160" y="11121"/>
                  </a:cubicBezTo>
                  <a:cubicBezTo>
                    <a:pt x="7432" y="13724"/>
                    <a:pt x="6461" y="16521"/>
                    <a:pt x="5733" y="18153"/>
                  </a:cubicBezTo>
                  <a:cubicBezTo>
                    <a:pt x="5005" y="19785"/>
                    <a:pt x="4519" y="20251"/>
                    <a:pt x="3791" y="20678"/>
                  </a:cubicBezTo>
                  <a:cubicBezTo>
                    <a:pt x="3063" y="21106"/>
                    <a:pt x="2092" y="21494"/>
                    <a:pt x="1364" y="21455"/>
                  </a:cubicBezTo>
                  <a:cubicBezTo>
                    <a:pt x="636" y="21416"/>
                    <a:pt x="151" y="20950"/>
                    <a:pt x="29" y="19396"/>
                  </a:cubicBezTo>
                  <a:cubicBezTo>
                    <a:pt x="-92" y="17842"/>
                    <a:pt x="151" y="15200"/>
                    <a:pt x="1000" y="12559"/>
                  </a:cubicBezTo>
                  <a:cubicBezTo>
                    <a:pt x="1850" y="9917"/>
                    <a:pt x="3306" y="7275"/>
                    <a:pt x="4762" y="5372"/>
                  </a:cubicBezTo>
                  <a:cubicBezTo>
                    <a:pt x="6218" y="3468"/>
                    <a:pt x="7674" y="2303"/>
                    <a:pt x="8766" y="1565"/>
                  </a:cubicBezTo>
                  <a:cubicBezTo>
                    <a:pt x="9859" y="826"/>
                    <a:pt x="10587" y="516"/>
                    <a:pt x="11557" y="282"/>
                  </a:cubicBezTo>
                  <a:cubicBezTo>
                    <a:pt x="12528" y="49"/>
                    <a:pt x="13742" y="-106"/>
                    <a:pt x="14834" y="88"/>
                  </a:cubicBezTo>
                  <a:cubicBezTo>
                    <a:pt x="15926" y="282"/>
                    <a:pt x="16897" y="826"/>
                    <a:pt x="18110" y="1759"/>
                  </a:cubicBezTo>
                  <a:cubicBezTo>
                    <a:pt x="19324" y="2691"/>
                    <a:pt x="20780" y="4012"/>
                    <a:pt x="21144" y="5100"/>
                  </a:cubicBezTo>
                  <a:cubicBezTo>
                    <a:pt x="21508" y="6188"/>
                    <a:pt x="20780" y="7042"/>
                    <a:pt x="18838" y="7625"/>
                  </a:cubicBezTo>
                  <a:cubicBezTo>
                    <a:pt x="16897" y="8208"/>
                    <a:pt x="13742" y="8518"/>
                    <a:pt x="11557" y="8518"/>
                  </a:cubicBezTo>
                  <a:cubicBezTo>
                    <a:pt x="9373" y="8518"/>
                    <a:pt x="8160" y="8208"/>
                    <a:pt x="7674" y="7858"/>
                  </a:cubicBezTo>
                  <a:cubicBezTo>
                    <a:pt x="7189" y="7508"/>
                    <a:pt x="7432" y="7120"/>
                    <a:pt x="7674" y="6731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3" name="Line"/>
            <p:cNvSpPr/>
            <p:nvPr/>
          </p:nvSpPr>
          <p:spPr>
            <a:xfrm>
              <a:off x="3021040" y="5191833"/>
              <a:ext cx="81994" cy="393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499" fill="norm" stroke="1" extrusionOk="0">
                  <a:moveTo>
                    <a:pt x="21454" y="0"/>
                  </a:moveTo>
                  <a:cubicBezTo>
                    <a:pt x="18131" y="2657"/>
                    <a:pt x="14808" y="5313"/>
                    <a:pt x="11208" y="8432"/>
                  </a:cubicBezTo>
                  <a:cubicBezTo>
                    <a:pt x="7608" y="11551"/>
                    <a:pt x="3731" y="15132"/>
                    <a:pt x="1792" y="17211"/>
                  </a:cubicBezTo>
                  <a:cubicBezTo>
                    <a:pt x="-146" y="19290"/>
                    <a:pt x="-146" y="19867"/>
                    <a:pt x="131" y="20445"/>
                  </a:cubicBezTo>
                  <a:cubicBezTo>
                    <a:pt x="408" y="21022"/>
                    <a:pt x="962" y="21600"/>
                    <a:pt x="4562" y="21484"/>
                  </a:cubicBezTo>
                  <a:cubicBezTo>
                    <a:pt x="8162" y="21369"/>
                    <a:pt x="14808" y="20560"/>
                    <a:pt x="21454" y="19752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4" name="Line"/>
            <p:cNvSpPr/>
            <p:nvPr/>
          </p:nvSpPr>
          <p:spPr>
            <a:xfrm>
              <a:off x="2963333" y="5344233"/>
              <a:ext cx="209551" cy="20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2" fill="norm" stroke="1" extrusionOk="0">
                  <a:moveTo>
                    <a:pt x="0" y="9072"/>
                  </a:moveTo>
                  <a:cubicBezTo>
                    <a:pt x="436" y="7992"/>
                    <a:pt x="873" y="6912"/>
                    <a:pt x="2727" y="6156"/>
                  </a:cubicBezTo>
                  <a:cubicBezTo>
                    <a:pt x="4582" y="5400"/>
                    <a:pt x="7855" y="4968"/>
                    <a:pt x="10473" y="5076"/>
                  </a:cubicBezTo>
                  <a:cubicBezTo>
                    <a:pt x="13091" y="5184"/>
                    <a:pt x="15055" y="5832"/>
                    <a:pt x="16800" y="7776"/>
                  </a:cubicBezTo>
                  <a:cubicBezTo>
                    <a:pt x="18545" y="9720"/>
                    <a:pt x="20073" y="12960"/>
                    <a:pt x="20727" y="15120"/>
                  </a:cubicBezTo>
                  <a:cubicBezTo>
                    <a:pt x="21382" y="17280"/>
                    <a:pt x="21164" y="18360"/>
                    <a:pt x="20509" y="19440"/>
                  </a:cubicBezTo>
                  <a:cubicBezTo>
                    <a:pt x="19855" y="20520"/>
                    <a:pt x="18764" y="21600"/>
                    <a:pt x="18109" y="21384"/>
                  </a:cubicBezTo>
                  <a:cubicBezTo>
                    <a:pt x="17455" y="21168"/>
                    <a:pt x="17236" y="19656"/>
                    <a:pt x="17455" y="16416"/>
                  </a:cubicBezTo>
                  <a:cubicBezTo>
                    <a:pt x="17673" y="13176"/>
                    <a:pt x="18327" y="8208"/>
                    <a:pt x="19091" y="5184"/>
                  </a:cubicBezTo>
                  <a:cubicBezTo>
                    <a:pt x="19855" y="2160"/>
                    <a:pt x="20727" y="10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5" name="Line"/>
            <p:cNvSpPr/>
            <p:nvPr/>
          </p:nvSpPr>
          <p:spPr>
            <a:xfrm>
              <a:off x="3222170" y="5383795"/>
              <a:ext cx="84064" cy="178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0718" fill="norm" stroke="1" extrusionOk="0">
                  <a:moveTo>
                    <a:pt x="20923" y="567"/>
                  </a:moveTo>
                  <a:cubicBezTo>
                    <a:pt x="18289" y="76"/>
                    <a:pt x="15655" y="-415"/>
                    <a:pt x="12230" y="567"/>
                  </a:cubicBezTo>
                  <a:cubicBezTo>
                    <a:pt x="8806" y="1549"/>
                    <a:pt x="4591" y="4003"/>
                    <a:pt x="2221" y="6703"/>
                  </a:cubicBezTo>
                  <a:cubicBezTo>
                    <a:pt x="-150" y="9403"/>
                    <a:pt x="-677" y="12349"/>
                    <a:pt x="903" y="14926"/>
                  </a:cubicBezTo>
                  <a:cubicBezTo>
                    <a:pt x="2484" y="17503"/>
                    <a:pt x="6172" y="19712"/>
                    <a:pt x="9069" y="20449"/>
                  </a:cubicBezTo>
                  <a:cubicBezTo>
                    <a:pt x="11967" y="21185"/>
                    <a:pt x="14074" y="20449"/>
                    <a:pt x="15655" y="17749"/>
                  </a:cubicBezTo>
                  <a:cubicBezTo>
                    <a:pt x="17235" y="15049"/>
                    <a:pt x="18289" y="10385"/>
                    <a:pt x="19079" y="7440"/>
                  </a:cubicBezTo>
                  <a:cubicBezTo>
                    <a:pt x="19869" y="4494"/>
                    <a:pt x="20396" y="3267"/>
                    <a:pt x="20923" y="204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6" name="Line"/>
            <p:cNvSpPr/>
            <p:nvPr/>
          </p:nvSpPr>
          <p:spPr>
            <a:xfrm>
              <a:off x="3357033" y="5372950"/>
              <a:ext cx="177302" cy="168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0924" fill="norm" stroke="1" extrusionOk="0">
                  <a:moveTo>
                    <a:pt x="0" y="1958"/>
                  </a:moveTo>
                  <a:cubicBezTo>
                    <a:pt x="762" y="7226"/>
                    <a:pt x="1525" y="12495"/>
                    <a:pt x="1652" y="15919"/>
                  </a:cubicBezTo>
                  <a:cubicBezTo>
                    <a:pt x="1779" y="19344"/>
                    <a:pt x="1271" y="20924"/>
                    <a:pt x="1144" y="20792"/>
                  </a:cubicBezTo>
                  <a:cubicBezTo>
                    <a:pt x="1016" y="20661"/>
                    <a:pt x="1271" y="18817"/>
                    <a:pt x="2795" y="15129"/>
                  </a:cubicBezTo>
                  <a:cubicBezTo>
                    <a:pt x="4320" y="11441"/>
                    <a:pt x="7115" y="5909"/>
                    <a:pt x="10038" y="2880"/>
                  </a:cubicBezTo>
                  <a:cubicBezTo>
                    <a:pt x="12960" y="-149"/>
                    <a:pt x="16009" y="-676"/>
                    <a:pt x="18169" y="773"/>
                  </a:cubicBezTo>
                  <a:cubicBezTo>
                    <a:pt x="20329" y="2222"/>
                    <a:pt x="21600" y="5646"/>
                    <a:pt x="21219" y="9334"/>
                  </a:cubicBezTo>
                  <a:cubicBezTo>
                    <a:pt x="20838" y="13022"/>
                    <a:pt x="18805" y="16973"/>
                    <a:pt x="16772" y="20924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7" name="Line"/>
            <p:cNvSpPr/>
            <p:nvPr/>
          </p:nvSpPr>
          <p:spPr>
            <a:xfrm>
              <a:off x="3801533" y="5251162"/>
              <a:ext cx="317501" cy="277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2" fill="norm" stroke="1" extrusionOk="0">
                  <a:moveTo>
                    <a:pt x="0" y="5723"/>
                  </a:moveTo>
                  <a:cubicBezTo>
                    <a:pt x="2736" y="3759"/>
                    <a:pt x="5472" y="1796"/>
                    <a:pt x="7344" y="814"/>
                  </a:cubicBezTo>
                  <a:cubicBezTo>
                    <a:pt x="9216" y="-168"/>
                    <a:pt x="10224" y="-168"/>
                    <a:pt x="11160" y="323"/>
                  </a:cubicBezTo>
                  <a:cubicBezTo>
                    <a:pt x="12096" y="814"/>
                    <a:pt x="12960" y="1796"/>
                    <a:pt x="12456" y="4005"/>
                  </a:cubicBezTo>
                  <a:cubicBezTo>
                    <a:pt x="11952" y="6214"/>
                    <a:pt x="10080" y="9650"/>
                    <a:pt x="8568" y="12023"/>
                  </a:cubicBezTo>
                  <a:cubicBezTo>
                    <a:pt x="7056" y="14396"/>
                    <a:pt x="5904" y="15705"/>
                    <a:pt x="5184" y="16768"/>
                  </a:cubicBezTo>
                  <a:cubicBezTo>
                    <a:pt x="4464" y="17832"/>
                    <a:pt x="4176" y="18650"/>
                    <a:pt x="4536" y="19223"/>
                  </a:cubicBezTo>
                  <a:cubicBezTo>
                    <a:pt x="4896" y="19796"/>
                    <a:pt x="5904" y="20123"/>
                    <a:pt x="8856" y="20450"/>
                  </a:cubicBezTo>
                  <a:cubicBezTo>
                    <a:pt x="11808" y="20777"/>
                    <a:pt x="16704" y="21105"/>
                    <a:pt x="21600" y="21432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8" name="Line"/>
            <p:cNvSpPr/>
            <p:nvPr/>
          </p:nvSpPr>
          <p:spPr>
            <a:xfrm>
              <a:off x="1579033" y="5721777"/>
              <a:ext cx="2266951" cy="206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9" fill="norm" stroke="1" extrusionOk="0">
                  <a:moveTo>
                    <a:pt x="0" y="21519"/>
                  </a:moveTo>
                  <a:cubicBezTo>
                    <a:pt x="565" y="20637"/>
                    <a:pt x="1129" y="19756"/>
                    <a:pt x="1765" y="18654"/>
                  </a:cubicBezTo>
                  <a:cubicBezTo>
                    <a:pt x="2400" y="17552"/>
                    <a:pt x="3106" y="16229"/>
                    <a:pt x="3842" y="15017"/>
                  </a:cubicBezTo>
                  <a:cubicBezTo>
                    <a:pt x="4578" y="13805"/>
                    <a:pt x="5345" y="12703"/>
                    <a:pt x="6091" y="11821"/>
                  </a:cubicBezTo>
                  <a:cubicBezTo>
                    <a:pt x="6837" y="10939"/>
                    <a:pt x="7563" y="10278"/>
                    <a:pt x="8329" y="9507"/>
                  </a:cubicBezTo>
                  <a:cubicBezTo>
                    <a:pt x="9096" y="8735"/>
                    <a:pt x="9903" y="7854"/>
                    <a:pt x="10709" y="7082"/>
                  </a:cubicBezTo>
                  <a:cubicBezTo>
                    <a:pt x="11516" y="6311"/>
                    <a:pt x="12323" y="5650"/>
                    <a:pt x="13099" y="4988"/>
                  </a:cubicBezTo>
                  <a:cubicBezTo>
                    <a:pt x="13876" y="4327"/>
                    <a:pt x="14622" y="3666"/>
                    <a:pt x="15418" y="3005"/>
                  </a:cubicBezTo>
                  <a:cubicBezTo>
                    <a:pt x="16215" y="2343"/>
                    <a:pt x="17062" y="1682"/>
                    <a:pt x="17869" y="1131"/>
                  </a:cubicBezTo>
                  <a:cubicBezTo>
                    <a:pt x="18676" y="580"/>
                    <a:pt x="19442" y="139"/>
                    <a:pt x="20057" y="29"/>
                  </a:cubicBezTo>
                  <a:cubicBezTo>
                    <a:pt x="20672" y="-81"/>
                    <a:pt x="21136" y="139"/>
                    <a:pt x="21600" y="36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9" name="Line"/>
            <p:cNvSpPr/>
            <p:nvPr/>
          </p:nvSpPr>
          <p:spPr>
            <a:xfrm>
              <a:off x="2029883" y="5776033"/>
              <a:ext cx="15938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75" y="20800"/>
                    <a:pt x="1549" y="20000"/>
                    <a:pt x="2410" y="19000"/>
                  </a:cubicBezTo>
                  <a:cubicBezTo>
                    <a:pt x="3270" y="18000"/>
                    <a:pt x="4217" y="16800"/>
                    <a:pt x="5278" y="15500"/>
                  </a:cubicBezTo>
                  <a:cubicBezTo>
                    <a:pt x="6339" y="14200"/>
                    <a:pt x="7516" y="12800"/>
                    <a:pt x="8706" y="11600"/>
                  </a:cubicBezTo>
                  <a:cubicBezTo>
                    <a:pt x="9896" y="10400"/>
                    <a:pt x="11101" y="9400"/>
                    <a:pt x="12306" y="8500"/>
                  </a:cubicBezTo>
                  <a:cubicBezTo>
                    <a:pt x="13511" y="7600"/>
                    <a:pt x="14716" y="6800"/>
                    <a:pt x="15892" y="5800"/>
                  </a:cubicBezTo>
                  <a:cubicBezTo>
                    <a:pt x="17068" y="4800"/>
                    <a:pt x="18215" y="3600"/>
                    <a:pt x="19162" y="2600"/>
                  </a:cubicBezTo>
                  <a:cubicBezTo>
                    <a:pt x="20108" y="1600"/>
                    <a:pt x="20854" y="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0" name="Line"/>
            <p:cNvSpPr/>
            <p:nvPr/>
          </p:nvSpPr>
          <p:spPr>
            <a:xfrm>
              <a:off x="4220633" y="5331533"/>
              <a:ext cx="6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1" name="Line"/>
            <p:cNvSpPr/>
            <p:nvPr/>
          </p:nvSpPr>
          <p:spPr>
            <a:xfrm>
              <a:off x="4207933" y="5502983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2" name="Line"/>
            <p:cNvSpPr/>
            <p:nvPr/>
          </p:nvSpPr>
          <p:spPr>
            <a:xfrm>
              <a:off x="4830874" y="5158355"/>
              <a:ext cx="253360" cy="449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418" fill="norm" stroke="1" extrusionOk="0">
                  <a:moveTo>
                    <a:pt x="20465" y="83"/>
                  </a:moveTo>
                  <a:cubicBezTo>
                    <a:pt x="17405" y="-18"/>
                    <a:pt x="14345" y="-119"/>
                    <a:pt x="11555" y="386"/>
                  </a:cubicBezTo>
                  <a:cubicBezTo>
                    <a:pt x="8765" y="890"/>
                    <a:pt x="6245" y="2001"/>
                    <a:pt x="4535" y="3817"/>
                  </a:cubicBezTo>
                  <a:cubicBezTo>
                    <a:pt x="2825" y="5634"/>
                    <a:pt x="1925" y="8158"/>
                    <a:pt x="1295" y="10580"/>
                  </a:cubicBezTo>
                  <a:cubicBezTo>
                    <a:pt x="665" y="13002"/>
                    <a:pt x="305" y="15324"/>
                    <a:pt x="125" y="16888"/>
                  </a:cubicBezTo>
                  <a:cubicBezTo>
                    <a:pt x="-55" y="18453"/>
                    <a:pt x="-55" y="19260"/>
                    <a:pt x="215" y="19866"/>
                  </a:cubicBezTo>
                  <a:cubicBezTo>
                    <a:pt x="485" y="20472"/>
                    <a:pt x="1025" y="20875"/>
                    <a:pt x="2915" y="21128"/>
                  </a:cubicBezTo>
                  <a:cubicBezTo>
                    <a:pt x="4805" y="21380"/>
                    <a:pt x="8045" y="21481"/>
                    <a:pt x="11375" y="21380"/>
                  </a:cubicBezTo>
                  <a:cubicBezTo>
                    <a:pt x="14705" y="21279"/>
                    <a:pt x="18125" y="20976"/>
                    <a:pt x="21545" y="20674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3" name="Line"/>
            <p:cNvSpPr/>
            <p:nvPr/>
          </p:nvSpPr>
          <p:spPr>
            <a:xfrm>
              <a:off x="4900083" y="5414083"/>
              <a:ext cx="165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4" name="Line"/>
            <p:cNvSpPr/>
            <p:nvPr/>
          </p:nvSpPr>
          <p:spPr>
            <a:xfrm>
              <a:off x="5219920" y="5110736"/>
              <a:ext cx="226264" cy="467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477" fill="norm" stroke="1" extrusionOk="0">
                  <a:moveTo>
                    <a:pt x="21379" y="2268"/>
                  </a:moveTo>
                  <a:cubicBezTo>
                    <a:pt x="18379" y="1490"/>
                    <a:pt x="15379" y="711"/>
                    <a:pt x="13279" y="322"/>
                  </a:cubicBezTo>
                  <a:cubicBezTo>
                    <a:pt x="11179" y="-67"/>
                    <a:pt x="9979" y="-67"/>
                    <a:pt x="8979" y="128"/>
                  </a:cubicBezTo>
                  <a:cubicBezTo>
                    <a:pt x="7979" y="322"/>
                    <a:pt x="7179" y="711"/>
                    <a:pt x="6279" y="2317"/>
                  </a:cubicBezTo>
                  <a:cubicBezTo>
                    <a:pt x="5379" y="3922"/>
                    <a:pt x="4379" y="6744"/>
                    <a:pt x="3479" y="9760"/>
                  </a:cubicBezTo>
                  <a:cubicBezTo>
                    <a:pt x="2579" y="12776"/>
                    <a:pt x="1779" y="15987"/>
                    <a:pt x="1079" y="17982"/>
                  </a:cubicBezTo>
                  <a:cubicBezTo>
                    <a:pt x="379" y="19976"/>
                    <a:pt x="-221" y="20755"/>
                    <a:pt x="79" y="21144"/>
                  </a:cubicBezTo>
                  <a:cubicBezTo>
                    <a:pt x="379" y="21533"/>
                    <a:pt x="1579" y="21533"/>
                    <a:pt x="3979" y="21387"/>
                  </a:cubicBezTo>
                  <a:cubicBezTo>
                    <a:pt x="6379" y="21241"/>
                    <a:pt x="9979" y="20949"/>
                    <a:pt x="13579" y="20657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5" name="Line"/>
            <p:cNvSpPr/>
            <p:nvPr/>
          </p:nvSpPr>
          <p:spPr>
            <a:xfrm>
              <a:off x="5535980" y="5208449"/>
              <a:ext cx="297191" cy="332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8" h="21484" fill="norm" stroke="1" extrusionOk="0">
                  <a:moveTo>
                    <a:pt x="20781" y="3438"/>
                  </a:moveTo>
                  <a:cubicBezTo>
                    <a:pt x="21083" y="2345"/>
                    <a:pt x="21385" y="1251"/>
                    <a:pt x="21083" y="636"/>
                  </a:cubicBezTo>
                  <a:cubicBezTo>
                    <a:pt x="20781" y="21"/>
                    <a:pt x="19875" y="-116"/>
                    <a:pt x="17609" y="89"/>
                  </a:cubicBezTo>
                  <a:cubicBezTo>
                    <a:pt x="15343" y="294"/>
                    <a:pt x="11718" y="841"/>
                    <a:pt x="9150" y="1593"/>
                  </a:cubicBezTo>
                  <a:cubicBezTo>
                    <a:pt x="6582" y="2345"/>
                    <a:pt x="5072" y="3302"/>
                    <a:pt x="4241" y="4122"/>
                  </a:cubicBezTo>
                  <a:cubicBezTo>
                    <a:pt x="3410" y="4942"/>
                    <a:pt x="3259" y="5626"/>
                    <a:pt x="3259" y="6309"/>
                  </a:cubicBezTo>
                  <a:cubicBezTo>
                    <a:pt x="3259" y="6993"/>
                    <a:pt x="3410" y="7676"/>
                    <a:pt x="4241" y="8428"/>
                  </a:cubicBezTo>
                  <a:cubicBezTo>
                    <a:pt x="5072" y="9180"/>
                    <a:pt x="6582" y="10000"/>
                    <a:pt x="7791" y="10752"/>
                  </a:cubicBezTo>
                  <a:cubicBezTo>
                    <a:pt x="8999" y="11504"/>
                    <a:pt x="9905" y="12188"/>
                    <a:pt x="10132" y="12803"/>
                  </a:cubicBezTo>
                  <a:cubicBezTo>
                    <a:pt x="10358" y="13418"/>
                    <a:pt x="9905" y="13965"/>
                    <a:pt x="8772" y="14375"/>
                  </a:cubicBezTo>
                  <a:cubicBezTo>
                    <a:pt x="7640" y="14785"/>
                    <a:pt x="5827" y="15059"/>
                    <a:pt x="4316" y="15400"/>
                  </a:cubicBezTo>
                  <a:cubicBezTo>
                    <a:pt x="2806" y="15742"/>
                    <a:pt x="1598" y="16152"/>
                    <a:pt x="842" y="16699"/>
                  </a:cubicBezTo>
                  <a:cubicBezTo>
                    <a:pt x="87" y="17246"/>
                    <a:pt x="-215" y="17930"/>
                    <a:pt x="163" y="18476"/>
                  </a:cubicBezTo>
                  <a:cubicBezTo>
                    <a:pt x="540" y="19023"/>
                    <a:pt x="1598" y="19433"/>
                    <a:pt x="4468" y="19775"/>
                  </a:cubicBezTo>
                  <a:cubicBezTo>
                    <a:pt x="7337" y="20117"/>
                    <a:pt x="12020" y="20390"/>
                    <a:pt x="14739" y="20664"/>
                  </a:cubicBezTo>
                  <a:cubicBezTo>
                    <a:pt x="17458" y="20937"/>
                    <a:pt x="18213" y="21211"/>
                    <a:pt x="18968" y="21484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6" name="Line"/>
            <p:cNvSpPr/>
            <p:nvPr/>
          </p:nvSpPr>
          <p:spPr>
            <a:xfrm>
              <a:off x="5897033" y="5553783"/>
              <a:ext cx="127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7" name="Line"/>
            <p:cNvSpPr/>
            <p:nvPr/>
          </p:nvSpPr>
          <p:spPr>
            <a:xfrm>
              <a:off x="5897033" y="5388683"/>
              <a:ext cx="74464" cy="75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314" fill="norm" stroke="1" extrusionOk="0">
                  <a:moveTo>
                    <a:pt x="0" y="7200"/>
                  </a:moveTo>
                  <a:cubicBezTo>
                    <a:pt x="1200" y="10200"/>
                    <a:pt x="2400" y="13200"/>
                    <a:pt x="4500" y="15600"/>
                  </a:cubicBezTo>
                  <a:cubicBezTo>
                    <a:pt x="6600" y="18000"/>
                    <a:pt x="9600" y="19800"/>
                    <a:pt x="12600" y="20700"/>
                  </a:cubicBezTo>
                  <a:cubicBezTo>
                    <a:pt x="15600" y="21600"/>
                    <a:pt x="18600" y="21600"/>
                    <a:pt x="20100" y="20100"/>
                  </a:cubicBezTo>
                  <a:cubicBezTo>
                    <a:pt x="21600" y="18600"/>
                    <a:pt x="21600" y="15600"/>
                    <a:pt x="18900" y="12300"/>
                  </a:cubicBezTo>
                  <a:cubicBezTo>
                    <a:pt x="16200" y="9000"/>
                    <a:pt x="10800" y="5400"/>
                    <a:pt x="7500" y="3300"/>
                  </a:cubicBezTo>
                  <a:cubicBezTo>
                    <a:pt x="4200" y="1200"/>
                    <a:pt x="3000" y="600"/>
                    <a:pt x="1800" y="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8" name="Line"/>
            <p:cNvSpPr/>
            <p:nvPr/>
          </p:nvSpPr>
          <p:spPr>
            <a:xfrm>
              <a:off x="6002305" y="5154913"/>
              <a:ext cx="246889" cy="508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448" fill="norm" stroke="1" extrusionOk="0">
                  <a:moveTo>
                    <a:pt x="231" y="3431"/>
                  </a:moveTo>
                  <a:cubicBezTo>
                    <a:pt x="48" y="2985"/>
                    <a:pt x="-135" y="2538"/>
                    <a:pt x="140" y="2181"/>
                  </a:cubicBezTo>
                  <a:cubicBezTo>
                    <a:pt x="414" y="1824"/>
                    <a:pt x="1146" y="1557"/>
                    <a:pt x="3709" y="1200"/>
                  </a:cubicBezTo>
                  <a:cubicBezTo>
                    <a:pt x="6272" y="843"/>
                    <a:pt x="10665" y="396"/>
                    <a:pt x="13502" y="173"/>
                  </a:cubicBezTo>
                  <a:cubicBezTo>
                    <a:pt x="16340" y="-50"/>
                    <a:pt x="17621" y="-50"/>
                    <a:pt x="18719" y="129"/>
                  </a:cubicBezTo>
                  <a:cubicBezTo>
                    <a:pt x="19818" y="307"/>
                    <a:pt x="20733" y="664"/>
                    <a:pt x="20824" y="1690"/>
                  </a:cubicBezTo>
                  <a:cubicBezTo>
                    <a:pt x="20916" y="2717"/>
                    <a:pt x="20184" y="4413"/>
                    <a:pt x="19634" y="6600"/>
                  </a:cubicBezTo>
                  <a:cubicBezTo>
                    <a:pt x="19085" y="8786"/>
                    <a:pt x="18719" y="11464"/>
                    <a:pt x="18994" y="13606"/>
                  </a:cubicBezTo>
                  <a:cubicBezTo>
                    <a:pt x="19268" y="15748"/>
                    <a:pt x="20184" y="17355"/>
                    <a:pt x="20733" y="18381"/>
                  </a:cubicBezTo>
                  <a:cubicBezTo>
                    <a:pt x="21282" y="19408"/>
                    <a:pt x="21465" y="19854"/>
                    <a:pt x="21282" y="20256"/>
                  </a:cubicBezTo>
                  <a:cubicBezTo>
                    <a:pt x="21099" y="20657"/>
                    <a:pt x="20550" y="21014"/>
                    <a:pt x="19634" y="21238"/>
                  </a:cubicBezTo>
                  <a:cubicBezTo>
                    <a:pt x="18719" y="21461"/>
                    <a:pt x="17438" y="21550"/>
                    <a:pt x="15882" y="21282"/>
                  </a:cubicBezTo>
                  <a:cubicBezTo>
                    <a:pt x="14326" y="21014"/>
                    <a:pt x="12496" y="20390"/>
                    <a:pt x="10665" y="19765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9" name="Line"/>
            <p:cNvSpPr/>
            <p:nvPr/>
          </p:nvSpPr>
          <p:spPr>
            <a:xfrm>
              <a:off x="6538383" y="5375983"/>
              <a:ext cx="1968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39" y="2400"/>
                    <a:pt x="12077" y="4800"/>
                    <a:pt x="15677" y="8400"/>
                  </a:cubicBezTo>
                  <a:cubicBezTo>
                    <a:pt x="19277" y="12000"/>
                    <a:pt x="20439" y="16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0" name="Line"/>
            <p:cNvSpPr/>
            <p:nvPr/>
          </p:nvSpPr>
          <p:spPr>
            <a:xfrm>
              <a:off x="6549951" y="5515683"/>
              <a:ext cx="185283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600" fill="norm" stroke="1" extrusionOk="0">
                  <a:moveTo>
                    <a:pt x="2341" y="0"/>
                  </a:moveTo>
                  <a:cubicBezTo>
                    <a:pt x="1113" y="5400"/>
                    <a:pt x="-114" y="10800"/>
                    <a:pt x="9" y="14400"/>
                  </a:cubicBezTo>
                  <a:cubicBezTo>
                    <a:pt x="131" y="18000"/>
                    <a:pt x="1604" y="19800"/>
                    <a:pt x="5409" y="20700"/>
                  </a:cubicBezTo>
                  <a:cubicBezTo>
                    <a:pt x="9213" y="21600"/>
                    <a:pt x="15350" y="21600"/>
                    <a:pt x="21486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1" name="Line"/>
            <p:cNvSpPr/>
            <p:nvPr/>
          </p:nvSpPr>
          <p:spPr>
            <a:xfrm>
              <a:off x="7014633" y="5299940"/>
              <a:ext cx="221136" cy="34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5" h="21196" fill="norm" stroke="1" extrusionOk="0">
                  <a:moveTo>
                    <a:pt x="18000" y="5095"/>
                  </a:moveTo>
                  <a:cubicBezTo>
                    <a:pt x="18000" y="3917"/>
                    <a:pt x="18000" y="2739"/>
                    <a:pt x="17900" y="1823"/>
                  </a:cubicBezTo>
                  <a:cubicBezTo>
                    <a:pt x="17800" y="906"/>
                    <a:pt x="17600" y="252"/>
                    <a:pt x="16900" y="55"/>
                  </a:cubicBezTo>
                  <a:cubicBezTo>
                    <a:pt x="16200" y="-141"/>
                    <a:pt x="15000" y="121"/>
                    <a:pt x="12500" y="1823"/>
                  </a:cubicBezTo>
                  <a:cubicBezTo>
                    <a:pt x="10000" y="3524"/>
                    <a:pt x="6200" y="6666"/>
                    <a:pt x="3700" y="9546"/>
                  </a:cubicBezTo>
                  <a:cubicBezTo>
                    <a:pt x="1200" y="12426"/>
                    <a:pt x="0" y="15044"/>
                    <a:pt x="0" y="17008"/>
                  </a:cubicBezTo>
                  <a:cubicBezTo>
                    <a:pt x="0" y="18972"/>
                    <a:pt x="1200" y="20281"/>
                    <a:pt x="3300" y="20870"/>
                  </a:cubicBezTo>
                  <a:cubicBezTo>
                    <a:pt x="5400" y="21459"/>
                    <a:pt x="8400" y="21328"/>
                    <a:pt x="11700" y="19823"/>
                  </a:cubicBezTo>
                  <a:cubicBezTo>
                    <a:pt x="15000" y="18317"/>
                    <a:pt x="18600" y="15437"/>
                    <a:pt x="20100" y="12688"/>
                  </a:cubicBezTo>
                  <a:cubicBezTo>
                    <a:pt x="21600" y="9939"/>
                    <a:pt x="21000" y="7321"/>
                    <a:pt x="18100" y="5619"/>
                  </a:cubicBezTo>
                  <a:cubicBezTo>
                    <a:pt x="15200" y="3917"/>
                    <a:pt x="10000" y="3132"/>
                    <a:pt x="4800" y="2346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2" name="Line"/>
            <p:cNvSpPr/>
            <p:nvPr/>
          </p:nvSpPr>
          <p:spPr>
            <a:xfrm>
              <a:off x="7871883" y="5193715"/>
              <a:ext cx="330201" cy="490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0" fill="norm" stroke="1" extrusionOk="0">
                  <a:moveTo>
                    <a:pt x="0" y="5411"/>
                  </a:moveTo>
                  <a:cubicBezTo>
                    <a:pt x="969" y="8431"/>
                    <a:pt x="1938" y="11451"/>
                    <a:pt x="2700" y="13877"/>
                  </a:cubicBezTo>
                  <a:cubicBezTo>
                    <a:pt x="3462" y="16302"/>
                    <a:pt x="4015" y="18133"/>
                    <a:pt x="4500" y="19322"/>
                  </a:cubicBezTo>
                  <a:cubicBezTo>
                    <a:pt x="4985" y="20512"/>
                    <a:pt x="5400" y="21061"/>
                    <a:pt x="5885" y="21199"/>
                  </a:cubicBezTo>
                  <a:cubicBezTo>
                    <a:pt x="6369" y="21336"/>
                    <a:pt x="6923" y="21061"/>
                    <a:pt x="8100" y="19551"/>
                  </a:cubicBezTo>
                  <a:cubicBezTo>
                    <a:pt x="9277" y="18041"/>
                    <a:pt x="11077" y="15295"/>
                    <a:pt x="13085" y="12275"/>
                  </a:cubicBezTo>
                  <a:cubicBezTo>
                    <a:pt x="15092" y="9255"/>
                    <a:pt x="17308" y="5960"/>
                    <a:pt x="18623" y="3946"/>
                  </a:cubicBezTo>
                  <a:cubicBezTo>
                    <a:pt x="19938" y="1933"/>
                    <a:pt x="20354" y="1200"/>
                    <a:pt x="20769" y="651"/>
                  </a:cubicBezTo>
                  <a:cubicBezTo>
                    <a:pt x="21185" y="102"/>
                    <a:pt x="21600" y="-264"/>
                    <a:pt x="21600" y="239"/>
                  </a:cubicBezTo>
                  <a:cubicBezTo>
                    <a:pt x="21600" y="743"/>
                    <a:pt x="21185" y="2116"/>
                    <a:pt x="20769" y="3489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3" name="Line"/>
            <p:cNvSpPr/>
            <p:nvPr/>
          </p:nvSpPr>
          <p:spPr>
            <a:xfrm>
              <a:off x="7776633" y="5483933"/>
              <a:ext cx="5524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83" y="17486"/>
                    <a:pt x="4966" y="13371"/>
                    <a:pt x="7945" y="10029"/>
                  </a:cubicBezTo>
                  <a:cubicBezTo>
                    <a:pt x="10924" y="6686"/>
                    <a:pt x="14400" y="4114"/>
                    <a:pt x="16759" y="2571"/>
                  </a:cubicBezTo>
                  <a:cubicBezTo>
                    <a:pt x="19117" y="1029"/>
                    <a:pt x="20359" y="51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4" name="Line"/>
            <p:cNvSpPr/>
            <p:nvPr/>
          </p:nvSpPr>
          <p:spPr>
            <a:xfrm>
              <a:off x="8665633" y="5471233"/>
              <a:ext cx="635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150"/>
                    <a:pt x="14400" y="6300"/>
                    <a:pt x="10800" y="9900"/>
                  </a:cubicBezTo>
                  <a:cubicBezTo>
                    <a:pt x="7200" y="13500"/>
                    <a:pt x="3600" y="175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5" name="Line"/>
            <p:cNvSpPr/>
            <p:nvPr/>
          </p:nvSpPr>
          <p:spPr>
            <a:xfrm>
              <a:off x="8760883" y="5316570"/>
              <a:ext cx="41531" cy="63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0224" fill="norm" stroke="1" extrusionOk="0">
                  <a:moveTo>
                    <a:pt x="9720" y="6797"/>
                  </a:moveTo>
                  <a:cubicBezTo>
                    <a:pt x="7560" y="10172"/>
                    <a:pt x="5400" y="13547"/>
                    <a:pt x="6480" y="16247"/>
                  </a:cubicBezTo>
                  <a:cubicBezTo>
                    <a:pt x="7560" y="18947"/>
                    <a:pt x="11880" y="20972"/>
                    <a:pt x="15120" y="19960"/>
                  </a:cubicBezTo>
                  <a:cubicBezTo>
                    <a:pt x="18360" y="18947"/>
                    <a:pt x="20520" y="14897"/>
                    <a:pt x="21060" y="10847"/>
                  </a:cubicBezTo>
                  <a:cubicBezTo>
                    <a:pt x="21600" y="6797"/>
                    <a:pt x="20520" y="2747"/>
                    <a:pt x="16740" y="1059"/>
                  </a:cubicBezTo>
                  <a:cubicBezTo>
                    <a:pt x="12960" y="-628"/>
                    <a:pt x="6480" y="47"/>
                    <a:pt x="0" y="722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556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8100" y="124533"/>
              <a:ext cx="8036984" cy="1682751"/>
            </a:xfrm>
            <a:prstGeom prst="rect">
              <a:avLst/>
            </a:prstGeom>
            <a:effectLst/>
          </p:spPr>
        </p:pic>
        <p:sp>
          <p:nvSpPr>
            <p:cNvPr id="2558" name="Line"/>
            <p:cNvSpPr/>
            <p:nvPr/>
          </p:nvSpPr>
          <p:spPr>
            <a:xfrm>
              <a:off x="5862796" y="6012867"/>
              <a:ext cx="294588" cy="365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434" fill="norm" stroke="1" extrusionOk="0">
                  <a:moveTo>
                    <a:pt x="21473" y="3242"/>
                  </a:moveTo>
                  <a:cubicBezTo>
                    <a:pt x="21473" y="2621"/>
                    <a:pt x="21473" y="2000"/>
                    <a:pt x="20779" y="1318"/>
                  </a:cubicBezTo>
                  <a:cubicBezTo>
                    <a:pt x="20084" y="635"/>
                    <a:pt x="18696" y="-110"/>
                    <a:pt x="16613" y="14"/>
                  </a:cubicBezTo>
                  <a:cubicBezTo>
                    <a:pt x="14530" y="138"/>
                    <a:pt x="11753" y="1131"/>
                    <a:pt x="9362" y="2621"/>
                  </a:cubicBezTo>
                  <a:cubicBezTo>
                    <a:pt x="6970" y="4111"/>
                    <a:pt x="4964" y="6097"/>
                    <a:pt x="3499" y="8766"/>
                  </a:cubicBezTo>
                  <a:cubicBezTo>
                    <a:pt x="2033" y="11435"/>
                    <a:pt x="1107" y="14787"/>
                    <a:pt x="567" y="16835"/>
                  </a:cubicBezTo>
                  <a:cubicBezTo>
                    <a:pt x="27" y="18883"/>
                    <a:pt x="-127" y="19628"/>
                    <a:pt x="104" y="20249"/>
                  </a:cubicBezTo>
                  <a:cubicBezTo>
                    <a:pt x="336" y="20869"/>
                    <a:pt x="953" y="21366"/>
                    <a:pt x="3576" y="21428"/>
                  </a:cubicBezTo>
                  <a:cubicBezTo>
                    <a:pt x="6199" y="21490"/>
                    <a:pt x="10827" y="21118"/>
                    <a:pt x="15456" y="20745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9" name="Line"/>
            <p:cNvSpPr/>
            <p:nvPr/>
          </p:nvSpPr>
          <p:spPr>
            <a:xfrm>
              <a:off x="5884333" y="6226883"/>
              <a:ext cx="1587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64" y="18000"/>
                    <a:pt x="1728" y="14400"/>
                    <a:pt x="5328" y="10800"/>
                  </a:cubicBezTo>
                  <a:cubicBezTo>
                    <a:pt x="8928" y="7200"/>
                    <a:pt x="15264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0" name="Line"/>
            <p:cNvSpPr/>
            <p:nvPr/>
          </p:nvSpPr>
          <p:spPr>
            <a:xfrm>
              <a:off x="6281313" y="6006370"/>
              <a:ext cx="269771" cy="411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333" fill="norm" stroke="1" extrusionOk="0">
                  <a:moveTo>
                    <a:pt x="21340" y="2870"/>
                  </a:moveTo>
                  <a:cubicBezTo>
                    <a:pt x="21005" y="2322"/>
                    <a:pt x="20670" y="1774"/>
                    <a:pt x="19331" y="1226"/>
                  </a:cubicBezTo>
                  <a:cubicBezTo>
                    <a:pt x="17991" y="678"/>
                    <a:pt x="15647" y="129"/>
                    <a:pt x="13470" y="20"/>
                  </a:cubicBezTo>
                  <a:cubicBezTo>
                    <a:pt x="11293" y="-90"/>
                    <a:pt x="9284" y="239"/>
                    <a:pt x="7610" y="1500"/>
                  </a:cubicBezTo>
                  <a:cubicBezTo>
                    <a:pt x="5935" y="2761"/>
                    <a:pt x="4596" y="4954"/>
                    <a:pt x="3591" y="7201"/>
                  </a:cubicBezTo>
                  <a:cubicBezTo>
                    <a:pt x="2587" y="9449"/>
                    <a:pt x="1917" y="11752"/>
                    <a:pt x="1498" y="13451"/>
                  </a:cubicBezTo>
                  <a:cubicBezTo>
                    <a:pt x="1080" y="15151"/>
                    <a:pt x="912" y="16247"/>
                    <a:pt x="577" y="17508"/>
                  </a:cubicBezTo>
                  <a:cubicBezTo>
                    <a:pt x="242" y="18769"/>
                    <a:pt x="-260" y="20194"/>
                    <a:pt x="159" y="20852"/>
                  </a:cubicBezTo>
                  <a:cubicBezTo>
                    <a:pt x="577" y="21510"/>
                    <a:pt x="1917" y="21400"/>
                    <a:pt x="4093" y="21071"/>
                  </a:cubicBezTo>
                  <a:cubicBezTo>
                    <a:pt x="6270" y="20742"/>
                    <a:pt x="9284" y="20194"/>
                    <a:pt x="12298" y="19646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1" name="Line"/>
            <p:cNvSpPr/>
            <p:nvPr/>
          </p:nvSpPr>
          <p:spPr>
            <a:xfrm>
              <a:off x="6545294" y="6095270"/>
              <a:ext cx="262234" cy="239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445" fill="norm" stroke="1" extrusionOk="0">
                  <a:moveTo>
                    <a:pt x="21040" y="2687"/>
                  </a:moveTo>
                  <a:cubicBezTo>
                    <a:pt x="21212" y="1740"/>
                    <a:pt x="21383" y="792"/>
                    <a:pt x="21040" y="319"/>
                  </a:cubicBezTo>
                  <a:cubicBezTo>
                    <a:pt x="20697" y="-155"/>
                    <a:pt x="19840" y="-155"/>
                    <a:pt x="17269" y="698"/>
                  </a:cubicBezTo>
                  <a:cubicBezTo>
                    <a:pt x="14697" y="1550"/>
                    <a:pt x="10412" y="3256"/>
                    <a:pt x="7926" y="4392"/>
                  </a:cubicBezTo>
                  <a:cubicBezTo>
                    <a:pt x="5440" y="5529"/>
                    <a:pt x="4754" y="6098"/>
                    <a:pt x="4326" y="6856"/>
                  </a:cubicBezTo>
                  <a:cubicBezTo>
                    <a:pt x="3897" y="7613"/>
                    <a:pt x="3726" y="8561"/>
                    <a:pt x="4069" y="9224"/>
                  </a:cubicBezTo>
                  <a:cubicBezTo>
                    <a:pt x="4412" y="9887"/>
                    <a:pt x="5269" y="10266"/>
                    <a:pt x="6126" y="10645"/>
                  </a:cubicBezTo>
                  <a:cubicBezTo>
                    <a:pt x="6983" y="11024"/>
                    <a:pt x="7840" y="11403"/>
                    <a:pt x="7926" y="11877"/>
                  </a:cubicBezTo>
                  <a:cubicBezTo>
                    <a:pt x="8012" y="12350"/>
                    <a:pt x="7326" y="12919"/>
                    <a:pt x="5954" y="13866"/>
                  </a:cubicBezTo>
                  <a:cubicBezTo>
                    <a:pt x="4583" y="14813"/>
                    <a:pt x="2526" y="16140"/>
                    <a:pt x="1326" y="17277"/>
                  </a:cubicBezTo>
                  <a:cubicBezTo>
                    <a:pt x="126" y="18413"/>
                    <a:pt x="-217" y="19361"/>
                    <a:pt x="126" y="19929"/>
                  </a:cubicBezTo>
                  <a:cubicBezTo>
                    <a:pt x="469" y="20498"/>
                    <a:pt x="1497" y="20687"/>
                    <a:pt x="4240" y="20877"/>
                  </a:cubicBezTo>
                  <a:cubicBezTo>
                    <a:pt x="6983" y="21066"/>
                    <a:pt x="11440" y="21256"/>
                    <a:pt x="15897" y="21445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2" name="Line"/>
            <p:cNvSpPr/>
            <p:nvPr/>
          </p:nvSpPr>
          <p:spPr>
            <a:xfrm>
              <a:off x="6798733" y="6347533"/>
              <a:ext cx="1" cy="82551"/>
            </a:xfrm>
            <a:prstGeom prst="ellipse">
              <a:avLst/>
            </a:pr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3" name="Line"/>
            <p:cNvSpPr/>
            <p:nvPr/>
          </p:nvSpPr>
          <p:spPr>
            <a:xfrm>
              <a:off x="6849533" y="6233233"/>
              <a:ext cx="4234" cy="3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7200"/>
                  </a:moveTo>
                  <a:cubicBezTo>
                    <a:pt x="10800" y="14400"/>
                    <a:pt x="21600" y="21600"/>
                    <a:pt x="21600" y="20400"/>
                  </a:cubicBezTo>
                  <a:cubicBezTo>
                    <a:pt x="21600" y="19200"/>
                    <a:pt x="10800" y="96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4" name="Line"/>
            <p:cNvSpPr/>
            <p:nvPr/>
          </p:nvSpPr>
          <p:spPr>
            <a:xfrm>
              <a:off x="6938433" y="5980929"/>
              <a:ext cx="127001" cy="665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5" fill="norm" stroke="1" extrusionOk="0">
                  <a:moveTo>
                    <a:pt x="21600" y="352"/>
                  </a:moveTo>
                  <a:cubicBezTo>
                    <a:pt x="21600" y="14"/>
                    <a:pt x="21600" y="-325"/>
                    <a:pt x="21060" y="589"/>
                  </a:cubicBezTo>
                  <a:cubicBezTo>
                    <a:pt x="20520" y="1503"/>
                    <a:pt x="19440" y="3670"/>
                    <a:pt x="17640" y="5938"/>
                  </a:cubicBezTo>
                  <a:cubicBezTo>
                    <a:pt x="15840" y="8207"/>
                    <a:pt x="13320" y="10577"/>
                    <a:pt x="10620" y="12608"/>
                  </a:cubicBezTo>
                  <a:cubicBezTo>
                    <a:pt x="7920" y="14639"/>
                    <a:pt x="5040" y="16332"/>
                    <a:pt x="3240" y="17720"/>
                  </a:cubicBezTo>
                  <a:cubicBezTo>
                    <a:pt x="1440" y="19108"/>
                    <a:pt x="720" y="20192"/>
                    <a:pt x="0" y="21275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5" name="Line"/>
            <p:cNvSpPr/>
            <p:nvPr/>
          </p:nvSpPr>
          <p:spPr>
            <a:xfrm>
              <a:off x="7128933" y="6169733"/>
              <a:ext cx="15875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16" y="1246"/>
                    <a:pt x="4032" y="2492"/>
                    <a:pt x="6624" y="5331"/>
                  </a:cubicBezTo>
                  <a:cubicBezTo>
                    <a:pt x="9216" y="8169"/>
                    <a:pt x="12384" y="12600"/>
                    <a:pt x="14976" y="15577"/>
                  </a:cubicBezTo>
                  <a:cubicBezTo>
                    <a:pt x="17568" y="18554"/>
                    <a:pt x="19584" y="2007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6" name="Line"/>
            <p:cNvSpPr/>
            <p:nvPr/>
          </p:nvSpPr>
          <p:spPr>
            <a:xfrm>
              <a:off x="7134078" y="6169733"/>
              <a:ext cx="261556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600" fill="norm" stroke="1" extrusionOk="0">
                  <a:moveTo>
                    <a:pt x="21525" y="0"/>
                  </a:moveTo>
                  <a:cubicBezTo>
                    <a:pt x="18215" y="2057"/>
                    <a:pt x="14906" y="4114"/>
                    <a:pt x="11422" y="6980"/>
                  </a:cubicBezTo>
                  <a:cubicBezTo>
                    <a:pt x="7938" y="9845"/>
                    <a:pt x="4280" y="13518"/>
                    <a:pt x="2277" y="15796"/>
                  </a:cubicBezTo>
                  <a:cubicBezTo>
                    <a:pt x="273" y="18073"/>
                    <a:pt x="-75" y="18955"/>
                    <a:pt x="12" y="19690"/>
                  </a:cubicBezTo>
                  <a:cubicBezTo>
                    <a:pt x="99" y="20424"/>
                    <a:pt x="622" y="21012"/>
                    <a:pt x="1144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7" name="Line"/>
            <p:cNvSpPr/>
            <p:nvPr/>
          </p:nvSpPr>
          <p:spPr>
            <a:xfrm>
              <a:off x="7370233" y="6404683"/>
              <a:ext cx="254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8" name="Line"/>
            <p:cNvSpPr/>
            <p:nvPr/>
          </p:nvSpPr>
          <p:spPr>
            <a:xfrm>
              <a:off x="7427383" y="6296733"/>
              <a:ext cx="37290" cy="2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8" h="20153" fill="norm" stroke="1" extrusionOk="0">
                  <a:moveTo>
                    <a:pt x="0" y="10800"/>
                  </a:moveTo>
                  <a:cubicBezTo>
                    <a:pt x="7958" y="16200"/>
                    <a:pt x="15916" y="21600"/>
                    <a:pt x="18758" y="19800"/>
                  </a:cubicBezTo>
                  <a:cubicBezTo>
                    <a:pt x="21600" y="18000"/>
                    <a:pt x="19326" y="9000"/>
                    <a:pt x="15347" y="4500"/>
                  </a:cubicBezTo>
                  <a:cubicBezTo>
                    <a:pt x="11368" y="0"/>
                    <a:pt x="5684" y="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9" name="Line"/>
            <p:cNvSpPr/>
            <p:nvPr/>
          </p:nvSpPr>
          <p:spPr>
            <a:xfrm>
              <a:off x="7579783" y="6075277"/>
              <a:ext cx="162170" cy="466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563" fill="norm" stroke="1" extrusionOk="0">
                  <a:moveTo>
                    <a:pt x="0" y="2309"/>
                  </a:moveTo>
                  <a:cubicBezTo>
                    <a:pt x="2525" y="1722"/>
                    <a:pt x="5049" y="1136"/>
                    <a:pt x="7294" y="745"/>
                  </a:cubicBezTo>
                  <a:cubicBezTo>
                    <a:pt x="9538" y="354"/>
                    <a:pt x="11501" y="158"/>
                    <a:pt x="13745" y="61"/>
                  </a:cubicBezTo>
                  <a:cubicBezTo>
                    <a:pt x="15990" y="-37"/>
                    <a:pt x="18514" y="-37"/>
                    <a:pt x="19917" y="207"/>
                  </a:cubicBezTo>
                  <a:cubicBezTo>
                    <a:pt x="21319" y="452"/>
                    <a:pt x="21600" y="940"/>
                    <a:pt x="21460" y="2700"/>
                  </a:cubicBezTo>
                  <a:cubicBezTo>
                    <a:pt x="21319" y="4459"/>
                    <a:pt x="20758" y="7489"/>
                    <a:pt x="20618" y="10372"/>
                  </a:cubicBezTo>
                  <a:cubicBezTo>
                    <a:pt x="20478" y="13255"/>
                    <a:pt x="20758" y="15992"/>
                    <a:pt x="21039" y="17800"/>
                  </a:cubicBezTo>
                  <a:cubicBezTo>
                    <a:pt x="21319" y="19608"/>
                    <a:pt x="21600" y="20488"/>
                    <a:pt x="20899" y="20977"/>
                  </a:cubicBezTo>
                  <a:cubicBezTo>
                    <a:pt x="20197" y="21465"/>
                    <a:pt x="18514" y="21563"/>
                    <a:pt x="16831" y="21563"/>
                  </a:cubicBezTo>
                  <a:cubicBezTo>
                    <a:pt x="15148" y="21563"/>
                    <a:pt x="13465" y="21465"/>
                    <a:pt x="12062" y="21270"/>
                  </a:cubicBezTo>
                  <a:cubicBezTo>
                    <a:pt x="10660" y="21074"/>
                    <a:pt x="9538" y="20781"/>
                    <a:pt x="9117" y="20390"/>
                  </a:cubicBezTo>
                  <a:cubicBezTo>
                    <a:pt x="8696" y="19999"/>
                    <a:pt x="8977" y="19511"/>
                    <a:pt x="9257" y="19022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0" name="Line"/>
            <p:cNvSpPr/>
            <p:nvPr/>
          </p:nvSpPr>
          <p:spPr>
            <a:xfrm>
              <a:off x="8106833" y="6310375"/>
              <a:ext cx="14605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939" y="10932"/>
                    <a:pt x="1878" y="1332"/>
                    <a:pt x="5478" y="132"/>
                  </a:cubicBezTo>
                  <a:cubicBezTo>
                    <a:pt x="9078" y="-1068"/>
                    <a:pt x="15339" y="6132"/>
                    <a:pt x="21600" y="13332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1" name="Line"/>
            <p:cNvSpPr/>
            <p:nvPr/>
          </p:nvSpPr>
          <p:spPr>
            <a:xfrm>
              <a:off x="8087783" y="6398333"/>
              <a:ext cx="2413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37" y="16800"/>
                    <a:pt x="9474" y="12000"/>
                    <a:pt x="13074" y="8400"/>
                  </a:cubicBezTo>
                  <a:cubicBezTo>
                    <a:pt x="16674" y="4800"/>
                    <a:pt x="19137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2" name="Line"/>
            <p:cNvSpPr/>
            <p:nvPr/>
          </p:nvSpPr>
          <p:spPr>
            <a:xfrm>
              <a:off x="8436530" y="6262306"/>
              <a:ext cx="176893" cy="235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101" fill="norm" stroke="1" extrusionOk="0">
                  <a:moveTo>
                    <a:pt x="19119" y="808"/>
                  </a:moveTo>
                  <a:cubicBezTo>
                    <a:pt x="16578" y="808"/>
                    <a:pt x="14037" y="808"/>
                    <a:pt x="10987" y="2229"/>
                  </a:cubicBezTo>
                  <a:cubicBezTo>
                    <a:pt x="7938" y="3650"/>
                    <a:pt x="4380" y="6493"/>
                    <a:pt x="2347" y="9335"/>
                  </a:cubicBezTo>
                  <a:cubicBezTo>
                    <a:pt x="314" y="12177"/>
                    <a:pt x="-194" y="15019"/>
                    <a:pt x="60" y="16914"/>
                  </a:cubicBezTo>
                  <a:cubicBezTo>
                    <a:pt x="314" y="18808"/>
                    <a:pt x="1331" y="19756"/>
                    <a:pt x="3491" y="20419"/>
                  </a:cubicBezTo>
                  <a:cubicBezTo>
                    <a:pt x="5651" y="21082"/>
                    <a:pt x="8954" y="21461"/>
                    <a:pt x="12131" y="20608"/>
                  </a:cubicBezTo>
                  <a:cubicBezTo>
                    <a:pt x="15307" y="19756"/>
                    <a:pt x="18357" y="17672"/>
                    <a:pt x="19881" y="14356"/>
                  </a:cubicBezTo>
                  <a:cubicBezTo>
                    <a:pt x="21406" y="11040"/>
                    <a:pt x="21406" y="6493"/>
                    <a:pt x="21025" y="3840"/>
                  </a:cubicBezTo>
                  <a:cubicBezTo>
                    <a:pt x="20644" y="1187"/>
                    <a:pt x="19881" y="429"/>
                    <a:pt x="18230" y="145"/>
                  </a:cubicBezTo>
                  <a:cubicBezTo>
                    <a:pt x="16578" y="-139"/>
                    <a:pt x="14037" y="50"/>
                    <a:pt x="11495" y="24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4" name="Drawing"/>
          <p:cNvGrpSpPr/>
          <p:nvPr/>
        </p:nvGrpSpPr>
        <p:grpSpPr>
          <a:xfrm>
            <a:off x="565149" y="1053388"/>
            <a:ext cx="10552147" cy="7116200"/>
            <a:chOff x="0" y="0"/>
            <a:chExt cx="10552145" cy="7116198"/>
          </a:xfrm>
        </p:grpSpPr>
        <p:sp>
          <p:nvSpPr>
            <p:cNvPr id="2575" name="Line"/>
            <p:cNvSpPr/>
            <p:nvPr/>
          </p:nvSpPr>
          <p:spPr>
            <a:xfrm>
              <a:off x="2051699" y="416633"/>
              <a:ext cx="2159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65" y="2560"/>
                    <a:pt x="5929" y="5120"/>
                    <a:pt x="8682" y="8160"/>
                  </a:cubicBezTo>
                  <a:cubicBezTo>
                    <a:pt x="11435" y="11200"/>
                    <a:pt x="13976" y="14720"/>
                    <a:pt x="16094" y="17040"/>
                  </a:cubicBezTo>
                  <a:cubicBezTo>
                    <a:pt x="18212" y="19360"/>
                    <a:pt x="19906" y="204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6" name="Line"/>
            <p:cNvSpPr/>
            <p:nvPr/>
          </p:nvSpPr>
          <p:spPr>
            <a:xfrm>
              <a:off x="2245602" y="429333"/>
              <a:ext cx="85498" cy="517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560" fill="norm" stroke="1" extrusionOk="0">
                  <a:moveTo>
                    <a:pt x="21280" y="0"/>
                  </a:moveTo>
                  <a:cubicBezTo>
                    <a:pt x="17592" y="1763"/>
                    <a:pt x="13904" y="3527"/>
                    <a:pt x="11270" y="6083"/>
                  </a:cubicBezTo>
                  <a:cubicBezTo>
                    <a:pt x="8636" y="8640"/>
                    <a:pt x="7056" y="11990"/>
                    <a:pt x="5475" y="14547"/>
                  </a:cubicBezTo>
                  <a:cubicBezTo>
                    <a:pt x="3895" y="17104"/>
                    <a:pt x="2314" y="18867"/>
                    <a:pt x="1260" y="19969"/>
                  </a:cubicBezTo>
                  <a:cubicBezTo>
                    <a:pt x="207" y="21071"/>
                    <a:pt x="-320" y="21512"/>
                    <a:pt x="207" y="21556"/>
                  </a:cubicBezTo>
                  <a:cubicBezTo>
                    <a:pt x="734" y="21600"/>
                    <a:pt x="2314" y="21247"/>
                    <a:pt x="3895" y="208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7" name="Line"/>
            <p:cNvSpPr/>
            <p:nvPr/>
          </p:nvSpPr>
          <p:spPr>
            <a:xfrm>
              <a:off x="2413649" y="842083"/>
              <a:ext cx="381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6133"/>
                    <a:pt x="7200" y="12267"/>
                    <a:pt x="10800" y="15867"/>
                  </a:cubicBezTo>
                  <a:cubicBezTo>
                    <a:pt x="14400" y="19467"/>
                    <a:pt x="18000" y="2053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8" name="Line"/>
            <p:cNvSpPr/>
            <p:nvPr/>
          </p:nvSpPr>
          <p:spPr>
            <a:xfrm>
              <a:off x="2436139" y="696033"/>
              <a:ext cx="46635" cy="74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1" h="21225" fill="norm" stroke="1" extrusionOk="0">
                  <a:moveTo>
                    <a:pt x="6926" y="5400"/>
                  </a:moveTo>
                  <a:cubicBezTo>
                    <a:pt x="4109" y="7800"/>
                    <a:pt x="1291" y="10200"/>
                    <a:pt x="352" y="12900"/>
                  </a:cubicBezTo>
                  <a:cubicBezTo>
                    <a:pt x="-587" y="15600"/>
                    <a:pt x="352" y="18600"/>
                    <a:pt x="3170" y="20100"/>
                  </a:cubicBezTo>
                  <a:cubicBezTo>
                    <a:pt x="5987" y="21600"/>
                    <a:pt x="10683" y="21600"/>
                    <a:pt x="13970" y="20100"/>
                  </a:cubicBezTo>
                  <a:cubicBezTo>
                    <a:pt x="17256" y="18600"/>
                    <a:pt x="19135" y="15600"/>
                    <a:pt x="20074" y="12600"/>
                  </a:cubicBezTo>
                  <a:cubicBezTo>
                    <a:pt x="21013" y="9600"/>
                    <a:pt x="21013" y="6600"/>
                    <a:pt x="19135" y="4200"/>
                  </a:cubicBezTo>
                  <a:cubicBezTo>
                    <a:pt x="17256" y="1800"/>
                    <a:pt x="13500" y="0"/>
                    <a:pt x="12091" y="0"/>
                  </a:cubicBezTo>
                  <a:cubicBezTo>
                    <a:pt x="10683" y="0"/>
                    <a:pt x="11622" y="1800"/>
                    <a:pt x="12561" y="3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9" name="Line"/>
            <p:cNvSpPr/>
            <p:nvPr/>
          </p:nvSpPr>
          <p:spPr>
            <a:xfrm>
              <a:off x="2882993" y="232483"/>
              <a:ext cx="45007" cy="954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6" h="21507" fill="norm" stroke="1" extrusionOk="0">
                  <a:moveTo>
                    <a:pt x="9094" y="0"/>
                  </a:moveTo>
                  <a:cubicBezTo>
                    <a:pt x="5167" y="906"/>
                    <a:pt x="1240" y="1812"/>
                    <a:pt x="258" y="3147"/>
                  </a:cubicBezTo>
                  <a:cubicBezTo>
                    <a:pt x="-724" y="4482"/>
                    <a:pt x="1240" y="6246"/>
                    <a:pt x="3694" y="7915"/>
                  </a:cubicBezTo>
                  <a:cubicBezTo>
                    <a:pt x="6149" y="9584"/>
                    <a:pt x="9094" y="11158"/>
                    <a:pt x="11058" y="12803"/>
                  </a:cubicBezTo>
                  <a:cubicBezTo>
                    <a:pt x="13021" y="14448"/>
                    <a:pt x="14003" y="16164"/>
                    <a:pt x="14985" y="17547"/>
                  </a:cubicBezTo>
                  <a:cubicBezTo>
                    <a:pt x="15967" y="18930"/>
                    <a:pt x="16949" y="19979"/>
                    <a:pt x="17440" y="20646"/>
                  </a:cubicBezTo>
                  <a:cubicBezTo>
                    <a:pt x="17931" y="21314"/>
                    <a:pt x="17931" y="21600"/>
                    <a:pt x="18421" y="21481"/>
                  </a:cubicBezTo>
                  <a:cubicBezTo>
                    <a:pt x="18912" y="21362"/>
                    <a:pt x="19894" y="20837"/>
                    <a:pt x="20876" y="203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0" name="Line"/>
            <p:cNvSpPr/>
            <p:nvPr/>
          </p:nvSpPr>
          <p:spPr>
            <a:xfrm>
              <a:off x="3042299" y="549983"/>
              <a:ext cx="17780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71" y="1137"/>
                    <a:pt x="1543" y="2274"/>
                    <a:pt x="3729" y="4484"/>
                  </a:cubicBezTo>
                  <a:cubicBezTo>
                    <a:pt x="5914" y="6695"/>
                    <a:pt x="9514" y="9979"/>
                    <a:pt x="12729" y="13011"/>
                  </a:cubicBezTo>
                  <a:cubicBezTo>
                    <a:pt x="15943" y="16042"/>
                    <a:pt x="18771" y="1882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1" name="Line"/>
            <p:cNvSpPr/>
            <p:nvPr/>
          </p:nvSpPr>
          <p:spPr>
            <a:xfrm>
              <a:off x="3119507" y="505533"/>
              <a:ext cx="138693" cy="490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557" fill="norm" stroke="1" extrusionOk="0">
                  <a:moveTo>
                    <a:pt x="21444" y="0"/>
                  </a:moveTo>
                  <a:cubicBezTo>
                    <a:pt x="17844" y="2421"/>
                    <a:pt x="14244" y="4841"/>
                    <a:pt x="11135" y="7634"/>
                  </a:cubicBezTo>
                  <a:cubicBezTo>
                    <a:pt x="8026" y="10428"/>
                    <a:pt x="5408" y="13593"/>
                    <a:pt x="3608" y="15781"/>
                  </a:cubicBezTo>
                  <a:cubicBezTo>
                    <a:pt x="1808" y="17969"/>
                    <a:pt x="826" y="19179"/>
                    <a:pt x="335" y="20064"/>
                  </a:cubicBezTo>
                  <a:cubicBezTo>
                    <a:pt x="-156" y="20948"/>
                    <a:pt x="-156" y="21507"/>
                    <a:pt x="662" y="21553"/>
                  </a:cubicBezTo>
                  <a:cubicBezTo>
                    <a:pt x="1480" y="21600"/>
                    <a:pt x="3117" y="21134"/>
                    <a:pt x="4753" y="206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2" name="Line"/>
            <p:cNvSpPr/>
            <p:nvPr/>
          </p:nvSpPr>
          <p:spPr>
            <a:xfrm>
              <a:off x="3378849" y="797633"/>
              <a:ext cx="63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3" name="Line"/>
            <p:cNvSpPr/>
            <p:nvPr/>
          </p:nvSpPr>
          <p:spPr>
            <a:xfrm>
              <a:off x="3385199" y="686654"/>
              <a:ext cx="33954" cy="39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1" h="19184" fill="norm" stroke="1" extrusionOk="0">
                  <a:moveTo>
                    <a:pt x="11435" y="4557"/>
                  </a:moveTo>
                  <a:cubicBezTo>
                    <a:pt x="8894" y="9700"/>
                    <a:pt x="6353" y="14843"/>
                    <a:pt x="8259" y="17415"/>
                  </a:cubicBezTo>
                  <a:cubicBezTo>
                    <a:pt x="10165" y="19986"/>
                    <a:pt x="16518" y="19986"/>
                    <a:pt x="19059" y="15872"/>
                  </a:cubicBezTo>
                  <a:cubicBezTo>
                    <a:pt x="21600" y="11757"/>
                    <a:pt x="20329" y="3529"/>
                    <a:pt x="16518" y="957"/>
                  </a:cubicBezTo>
                  <a:cubicBezTo>
                    <a:pt x="12706" y="-1614"/>
                    <a:pt x="6353" y="1472"/>
                    <a:pt x="0" y="45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4" name="Line"/>
            <p:cNvSpPr/>
            <p:nvPr/>
          </p:nvSpPr>
          <p:spPr>
            <a:xfrm>
              <a:off x="4134499" y="740483"/>
              <a:ext cx="139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5" name="Line"/>
            <p:cNvSpPr/>
            <p:nvPr/>
          </p:nvSpPr>
          <p:spPr>
            <a:xfrm>
              <a:off x="4153549" y="924633"/>
              <a:ext cx="1460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9257"/>
                  </a:moveTo>
                  <a:cubicBezTo>
                    <a:pt x="1565" y="15429"/>
                    <a:pt x="3130" y="21600"/>
                    <a:pt x="6730" y="20057"/>
                  </a:cubicBezTo>
                  <a:cubicBezTo>
                    <a:pt x="10330" y="18514"/>
                    <a:pt x="15965" y="92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6" name="Line"/>
            <p:cNvSpPr/>
            <p:nvPr/>
          </p:nvSpPr>
          <p:spPr>
            <a:xfrm>
              <a:off x="4909704" y="546015"/>
              <a:ext cx="172269" cy="69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495" fill="norm" stroke="1" extrusionOk="0">
                  <a:moveTo>
                    <a:pt x="1499" y="9686"/>
                  </a:moveTo>
                  <a:cubicBezTo>
                    <a:pt x="1760" y="11638"/>
                    <a:pt x="2020" y="13590"/>
                    <a:pt x="2150" y="15249"/>
                  </a:cubicBezTo>
                  <a:cubicBezTo>
                    <a:pt x="2280" y="16908"/>
                    <a:pt x="2280" y="18274"/>
                    <a:pt x="2280" y="19413"/>
                  </a:cubicBezTo>
                  <a:cubicBezTo>
                    <a:pt x="2280" y="20551"/>
                    <a:pt x="2280" y="21462"/>
                    <a:pt x="2150" y="21494"/>
                  </a:cubicBezTo>
                  <a:cubicBezTo>
                    <a:pt x="2020" y="21527"/>
                    <a:pt x="1760" y="20681"/>
                    <a:pt x="1499" y="18957"/>
                  </a:cubicBezTo>
                  <a:cubicBezTo>
                    <a:pt x="1239" y="17233"/>
                    <a:pt x="979" y="14631"/>
                    <a:pt x="719" y="11963"/>
                  </a:cubicBezTo>
                  <a:cubicBezTo>
                    <a:pt x="458" y="9296"/>
                    <a:pt x="198" y="6563"/>
                    <a:pt x="68" y="4774"/>
                  </a:cubicBezTo>
                  <a:cubicBezTo>
                    <a:pt x="-62" y="2985"/>
                    <a:pt x="-62" y="2139"/>
                    <a:pt x="589" y="1488"/>
                  </a:cubicBezTo>
                  <a:cubicBezTo>
                    <a:pt x="1239" y="838"/>
                    <a:pt x="2540" y="382"/>
                    <a:pt x="4102" y="155"/>
                  </a:cubicBezTo>
                  <a:cubicBezTo>
                    <a:pt x="5663" y="-73"/>
                    <a:pt x="7485" y="-73"/>
                    <a:pt x="9177" y="317"/>
                  </a:cubicBezTo>
                  <a:cubicBezTo>
                    <a:pt x="10868" y="708"/>
                    <a:pt x="12430" y="1488"/>
                    <a:pt x="12950" y="2594"/>
                  </a:cubicBezTo>
                  <a:cubicBezTo>
                    <a:pt x="13471" y="3700"/>
                    <a:pt x="12950" y="5132"/>
                    <a:pt x="12299" y="5978"/>
                  </a:cubicBezTo>
                  <a:cubicBezTo>
                    <a:pt x="11649" y="6823"/>
                    <a:pt x="10868" y="7084"/>
                    <a:pt x="9827" y="7279"/>
                  </a:cubicBezTo>
                  <a:cubicBezTo>
                    <a:pt x="8786" y="7474"/>
                    <a:pt x="7485" y="7604"/>
                    <a:pt x="7355" y="7572"/>
                  </a:cubicBezTo>
                  <a:cubicBezTo>
                    <a:pt x="7225" y="7539"/>
                    <a:pt x="8266" y="7344"/>
                    <a:pt x="9567" y="7246"/>
                  </a:cubicBezTo>
                  <a:cubicBezTo>
                    <a:pt x="10868" y="7149"/>
                    <a:pt x="12430" y="7149"/>
                    <a:pt x="14511" y="7507"/>
                  </a:cubicBezTo>
                  <a:cubicBezTo>
                    <a:pt x="16593" y="7864"/>
                    <a:pt x="19196" y="8580"/>
                    <a:pt x="20367" y="9328"/>
                  </a:cubicBezTo>
                  <a:cubicBezTo>
                    <a:pt x="21538" y="10076"/>
                    <a:pt x="21278" y="10857"/>
                    <a:pt x="20627" y="11345"/>
                  </a:cubicBezTo>
                  <a:cubicBezTo>
                    <a:pt x="19977" y="11833"/>
                    <a:pt x="18936" y="12028"/>
                    <a:pt x="17374" y="12191"/>
                  </a:cubicBezTo>
                  <a:cubicBezTo>
                    <a:pt x="15813" y="12354"/>
                    <a:pt x="13731" y="12484"/>
                    <a:pt x="12430" y="12386"/>
                  </a:cubicBezTo>
                  <a:cubicBezTo>
                    <a:pt x="11128" y="12288"/>
                    <a:pt x="10608" y="11963"/>
                    <a:pt x="10868" y="11703"/>
                  </a:cubicBezTo>
                  <a:cubicBezTo>
                    <a:pt x="11128" y="11443"/>
                    <a:pt x="12169" y="11247"/>
                    <a:pt x="13210" y="110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7" name="Line"/>
            <p:cNvSpPr/>
            <p:nvPr/>
          </p:nvSpPr>
          <p:spPr>
            <a:xfrm>
              <a:off x="5156304" y="803983"/>
              <a:ext cx="66058" cy="103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7" h="21186" fill="norm" stroke="1" extrusionOk="0">
                  <a:moveTo>
                    <a:pt x="6059" y="10368"/>
                  </a:moveTo>
                  <a:cubicBezTo>
                    <a:pt x="3441" y="11664"/>
                    <a:pt x="823" y="12960"/>
                    <a:pt x="169" y="14688"/>
                  </a:cubicBezTo>
                  <a:cubicBezTo>
                    <a:pt x="-486" y="16416"/>
                    <a:pt x="823" y="18576"/>
                    <a:pt x="3114" y="19872"/>
                  </a:cubicBezTo>
                  <a:cubicBezTo>
                    <a:pt x="5405" y="21168"/>
                    <a:pt x="8678" y="21600"/>
                    <a:pt x="11950" y="20736"/>
                  </a:cubicBezTo>
                  <a:cubicBezTo>
                    <a:pt x="15223" y="19872"/>
                    <a:pt x="18496" y="17712"/>
                    <a:pt x="19805" y="14472"/>
                  </a:cubicBezTo>
                  <a:cubicBezTo>
                    <a:pt x="21114" y="11232"/>
                    <a:pt x="20459" y="6912"/>
                    <a:pt x="16859" y="4320"/>
                  </a:cubicBezTo>
                  <a:cubicBezTo>
                    <a:pt x="13259" y="1728"/>
                    <a:pt x="6714" y="864"/>
                    <a:pt x="16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8" name="Line"/>
            <p:cNvSpPr/>
            <p:nvPr/>
          </p:nvSpPr>
          <p:spPr>
            <a:xfrm>
              <a:off x="5626749" y="708733"/>
              <a:ext cx="1587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84" y="16457"/>
                    <a:pt x="10368" y="11314"/>
                    <a:pt x="13968" y="7714"/>
                  </a:cubicBezTo>
                  <a:cubicBezTo>
                    <a:pt x="17568" y="4114"/>
                    <a:pt x="19584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9" name="Line"/>
            <p:cNvSpPr/>
            <p:nvPr/>
          </p:nvSpPr>
          <p:spPr>
            <a:xfrm>
              <a:off x="5728349" y="664283"/>
              <a:ext cx="127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0" name="Line"/>
            <p:cNvSpPr/>
            <p:nvPr/>
          </p:nvSpPr>
          <p:spPr>
            <a:xfrm>
              <a:off x="5956949" y="477881"/>
              <a:ext cx="143735" cy="674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4" h="21505" fill="norm" stroke="1" extrusionOk="0">
                  <a:moveTo>
                    <a:pt x="0" y="19309"/>
                  </a:moveTo>
                  <a:cubicBezTo>
                    <a:pt x="0" y="19714"/>
                    <a:pt x="0" y="20119"/>
                    <a:pt x="309" y="20558"/>
                  </a:cubicBezTo>
                  <a:cubicBezTo>
                    <a:pt x="617" y="20997"/>
                    <a:pt x="1234" y="21470"/>
                    <a:pt x="1543" y="21503"/>
                  </a:cubicBezTo>
                  <a:cubicBezTo>
                    <a:pt x="1851" y="21537"/>
                    <a:pt x="1851" y="21132"/>
                    <a:pt x="1697" y="19883"/>
                  </a:cubicBezTo>
                  <a:cubicBezTo>
                    <a:pt x="1543" y="18635"/>
                    <a:pt x="1234" y="16542"/>
                    <a:pt x="1080" y="14011"/>
                  </a:cubicBezTo>
                  <a:cubicBezTo>
                    <a:pt x="926" y="11480"/>
                    <a:pt x="926" y="8510"/>
                    <a:pt x="1543" y="6248"/>
                  </a:cubicBezTo>
                  <a:cubicBezTo>
                    <a:pt x="2160" y="3987"/>
                    <a:pt x="3394" y="2435"/>
                    <a:pt x="4474" y="1523"/>
                  </a:cubicBezTo>
                  <a:cubicBezTo>
                    <a:pt x="5554" y="612"/>
                    <a:pt x="6480" y="342"/>
                    <a:pt x="7714" y="173"/>
                  </a:cubicBezTo>
                  <a:cubicBezTo>
                    <a:pt x="8949" y="5"/>
                    <a:pt x="10491" y="-63"/>
                    <a:pt x="11880" y="72"/>
                  </a:cubicBezTo>
                  <a:cubicBezTo>
                    <a:pt x="13269" y="207"/>
                    <a:pt x="14503" y="545"/>
                    <a:pt x="15274" y="1253"/>
                  </a:cubicBezTo>
                  <a:cubicBezTo>
                    <a:pt x="16046" y="1962"/>
                    <a:pt x="16354" y="3042"/>
                    <a:pt x="16046" y="3785"/>
                  </a:cubicBezTo>
                  <a:cubicBezTo>
                    <a:pt x="15737" y="4527"/>
                    <a:pt x="14811" y="4932"/>
                    <a:pt x="13423" y="5405"/>
                  </a:cubicBezTo>
                  <a:cubicBezTo>
                    <a:pt x="12034" y="5877"/>
                    <a:pt x="10183" y="6417"/>
                    <a:pt x="10029" y="6687"/>
                  </a:cubicBezTo>
                  <a:cubicBezTo>
                    <a:pt x="9874" y="6957"/>
                    <a:pt x="11417" y="6957"/>
                    <a:pt x="13886" y="7261"/>
                  </a:cubicBezTo>
                  <a:cubicBezTo>
                    <a:pt x="16354" y="7565"/>
                    <a:pt x="19749" y="8172"/>
                    <a:pt x="20674" y="8915"/>
                  </a:cubicBezTo>
                  <a:cubicBezTo>
                    <a:pt x="21600" y="9657"/>
                    <a:pt x="20057" y="10535"/>
                    <a:pt x="18514" y="11075"/>
                  </a:cubicBezTo>
                  <a:cubicBezTo>
                    <a:pt x="16971" y="11615"/>
                    <a:pt x="15429" y="11817"/>
                    <a:pt x="13886" y="120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1" name="Line"/>
            <p:cNvSpPr/>
            <p:nvPr/>
          </p:nvSpPr>
          <p:spPr>
            <a:xfrm>
              <a:off x="6147449" y="778583"/>
              <a:ext cx="698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36" y="0"/>
                    <a:pt x="10473" y="0"/>
                    <a:pt x="13745" y="1080"/>
                  </a:cubicBezTo>
                  <a:cubicBezTo>
                    <a:pt x="17018" y="2160"/>
                    <a:pt x="18327" y="4320"/>
                    <a:pt x="19309" y="7920"/>
                  </a:cubicBezTo>
                  <a:cubicBezTo>
                    <a:pt x="20291" y="11520"/>
                    <a:pt x="20945" y="165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2" name="Line"/>
            <p:cNvSpPr/>
            <p:nvPr/>
          </p:nvSpPr>
          <p:spPr>
            <a:xfrm>
              <a:off x="6445899" y="518233"/>
              <a:ext cx="21590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47" y="3247"/>
                    <a:pt x="8894" y="6494"/>
                    <a:pt x="12494" y="10094"/>
                  </a:cubicBezTo>
                  <a:cubicBezTo>
                    <a:pt x="16094" y="13694"/>
                    <a:pt x="18847" y="1764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3" name="Line"/>
            <p:cNvSpPr/>
            <p:nvPr/>
          </p:nvSpPr>
          <p:spPr>
            <a:xfrm>
              <a:off x="6553849" y="530933"/>
              <a:ext cx="10160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3011"/>
                    <a:pt x="12600" y="6022"/>
                    <a:pt x="9000" y="8705"/>
                  </a:cubicBezTo>
                  <a:cubicBezTo>
                    <a:pt x="5400" y="11389"/>
                    <a:pt x="2700" y="13745"/>
                    <a:pt x="1350" y="15840"/>
                  </a:cubicBezTo>
                  <a:cubicBezTo>
                    <a:pt x="0" y="17935"/>
                    <a:pt x="0" y="1976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4" name="Line"/>
            <p:cNvSpPr/>
            <p:nvPr/>
          </p:nvSpPr>
          <p:spPr>
            <a:xfrm>
              <a:off x="6737999" y="791283"/>
              <a:ext cx="1" cy="12065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5" name="Line"/>
            <p:cNvSpPr/>
            <p:nvPr/>
          </p:nvSpPr>
          <p:spPr>
            <a:xfrm>
              <a:off x="6779184" y="664283"/>
              <a:ext cx="22316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0018" fill="norm" stroke="1" extrusionOk="0">
                  <a:moveTo>
                    <a:pt x="14811" y="0"/>
                  </a:moveTo>
                  <a:cubicBezTo>
                    <a:pt x="6957" y="8100"/>
                    <a:pt x="-898" y="16200"/>
                    <a:pt x="84" y="18900"/>
                  </a:cubicBezTo>
                  <a:cubicBezTo>
                    <a:pt x="1066" y="21600"/>
                    <a:pt x="10884" y="18900"/>
                    <a:pt x="20702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6" name="Line"/>
            <p:cNvSpPr/>
            <p:nvPr/>
          </p:nvSpPr>
          <p:spPr>
            <a:xfrm>
              <a:off x="7284099" y="708733"/>
              <a:ext cx="171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67" y="14400"/>
                    <a:pt x="11733" y="7200"/>
                    <a:pt x="15333" y="3600"/>
                  </a:cubicBezTo>
                  <a:cubicBezTo>
                    <a:pt x="18933" y="0"/>
                    <a:pt x="20267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7" name="Line"/>
            <p:cNvSpPr/>
            <p:nvPr/>
          </p:nvSpPr>
          <p:spPr>
            <a:xfrm>
              <a:off x="7404749" y="613483"/>
              <a:ext cx="25401" cy="211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9" fill="norm" stroke="1" extrusionOk="0">
                  <a:moveTo>
                    <a:pt x="0" y="0"/>
                  </a:moveTo>
                  <a:cubicBezTo>
                    <a:pt x="0" y="6202"/>
                    <a:pt x="0" y="12404"/>
                    <a:pt x="900" y="16040"/>
                  </a:cubicBezTo>
                  <a:cubicBezTo>
                    <a:pt x="1800" y="19675"/>
                    <a:pt x="3600" y="20745"/>
                    <a:pt x="7200" y="21172"/>
                  </a:cubicBezTo>
                  <a:cubicBezTo>
                    <a:pt x="10800" y="21600"/>
                    <a:pt x="16200" y="21386"/>
                    <a:pt x="21600" y="211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8" name="Line"/>
            <p:cNvSpPr/>
            <p:nvPr/>
          </p:nvSpPr>
          <p:spPr>
            <a:xfrm>
              <a:off x="7691225" y="525719"/>
              <a:ext cx="227875" cy="281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294" fill="norm" stroke="1" extrusionOk="0">
                  <a:moveTo>
                    <a:pt x="21531" y="2794"/>
                  </a:moveTo>
                  <a:cubicBezTo>
                    <a:pt x="21131" y="1994"/>
                    <a:pt x="20731" y="1194"/>
                    <a:pt x="19331" y="634"/>
                  </a:cubicBezTo>
                  <a:cubicBezTo>
                    <a:pt x="17931" y="74"/>
                    <a:pt x="15531" y="-246"/>
                    <a:pt x="13231" y="234"/>
                  </a:cubicBezTo>
                  <a:cubicBezTo>
                    <a:pt x="10931" y="714"/>
                    <a:pt x="8731" y="1994"/>
                    <a:pt x="7231" y="3194"/>
                  </a:cubicBezTo>
                  <a:cubicBezTo>
                    <a:pt x="5731" y="4394"/>
                    <a:pt x="4931" y="5514"/>
                    <a:pt x="4931" y="6314"/>
                  </a:cubicBezTo>
                  <a:cubicBezTo>
                    <a:pt x="4931" y="7114"/>
                    <a:pt x="5731" y="7594"/>
                    <a:pt x="6631" y="7834"/>
                  </a:cubicBezTo>
                  <a:cubicBezTo>
                    <a:pt x="7531" y="8074"/>
                    <a:pt x="8531" y="8074"/>
                    <a:pt x="8531" y="8394"/>
                  </a:cubicBezTo>
                  <a:cubicBezTo>
                    <a:pt x="8531" y="8714"/>
                    <a:pt x="7531" y="9354"/>
                    <a:pt x="6131" y="10314"/>
                  </a:cubicBezTo>
                  <a:cubicBezTo>
                    <a:pt x="4731" y="11274"/>
                    <a:pt x="2931" y="12554"/>
                    <a:pt x="1831" y="13594"/>
                  </a:cubicBezTo>
                  <a:cubicBezTo>
                    <a:pt x="731" y="14634"/>
                    <a:pt x="331" y="15434"/>
                    <a:pt x="131" y="16314"/>
                  </a:cubicBezTo>
                  <a:cubicBezTo>
                    <a:pt x="-69" y="17194"/>
                    <a:pt x="-69" y="18154"/>
                    <a:pt x="331" y="18954"/>
                  </a:cubicBezTo>
                  <a:cubicBezTo>
                    <a:pt x="731" y="19754"/>
                    <a:pt x="1531" y="20394"/>
                    <a:pt x="4231" y="20794"/>
                  </a:cubicBezTo>
                  <a:cubicBezTo>
                    <a:pt x="6931" y="21194"/>
                    <a:pt x="11531" y="21354"/>
                    <a:pt x="14331" y="21274"/>
                  </a:cubicBezTo>
                  <a:cubicBezTo>
                    <a:pt x="17131" y="21194"/>
                    <a:pt x="18131" y="20874"/>
                    <a:pt x="19131" y="205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9" name="Line"/>
            <p:cNvSpPr/>
            <p:nvPr/>
          </p:nvSpPr>
          <p:spPr>
            <a:xfrm>
              <a:off x="7988949" y="810333"/>
              <a:ext cx="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0" name="Line"/>
            <p:cNvSpPr/>
            <p:nvPr/>
          </p:nvSpPr>
          <p:spPr>
            <a:xfrm>
              <a:off x="7995299" y="687239"/>
              <a:ext cx="43291" cy="55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0226" fill="norm" stroke="1" extrusionOk="0">
                  <a:moveTo>
                    <a:pt x="6171" y="10148"/>
                  </a:moveTo>
                  <a:cubicBezTo>
                    <a:pt x="3086" y="13234"/>
                    <a:pt x="0" y="16319"/>
                    <a:pt x="1029" y="18248"/>
                  </a:cubicBezTo>
                  <a:cubicBezTo>
                    <a:pt x="2057" y="20177"/>
                    <a:pt x="7200" y="20948"/>
                    <a:pt x="11314" y="19405"/>
                  </a:cubicBezTo>
                  <a:cubicBezTo>
                    <a:pt x="15429" y="17862"/>
                    <a:pt x="18514" y="14005"/>
                    <a:pt x="20057" y="10148"/>
                  </a:cubicBezTo>
                  <a:cubicBezTo>
                    <a:pt x="21600" y="6291"/>
                    <a:pt x="21600" y="2434"/>
                    <a:pt x="18000" y="891"/>
                  </a:cubicBezTo>
                  <a:cubicBezTo>
                    <a:pt x="14400" y="-652"/>
                    <a:pt x="7200" y="119"/>
                    <a:pt x="0" y="8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1" name="Line"/>
            <p:cNvSpPr/>
            <p:nvPr/>
          </p:nvSpPr>
          <p:spPr>
            <a:xfrm>
              <a:off x="7524995" y="300513"/>
              <a:ext cx="816517" cy="955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343" fill="norm" stroke="1" extrusionOk="0">
                  <a:moveTo>
                    <a:pt x="17169" y="1175"/>
                  </a:moveTo>
                  <a:cubicBezTo>
                    <a:pt x="15670" y="703"/>
                    <a:pt x="14170" y="230"/>
                    <a:pt x="12699" y="64"/>
                  </a:cubicBezTo>
                  <a:cubicBezTo>
                    <a:pt x="11228" y="-101"/>
                    <a:pt x="9784" y="41"/>
                    <a:pt x="8201" y="632"/>
                  </a:cubicBezTo>
                  <a:cubicBezTo>
                    <a:pt x="6619" y="1222"/>
                    <a:pt x="4897" y="2262"/>
                    <a:pt x="3509" y="3609"/>
                  </a:cubicBezTo>
                  <a:cubicBezTo>
                    <a:pt x="2121" y="4956"/>
                    <a:pt x="1066" y="6611"/>
                    <a:pt x="511" y="8194"/>
                  </a:cubicBezTo>
                  <a:cubicBezTo>
                    <a:pt x="-44" y="9777"/>
                    <a:pt x="-100" y="11290"/>
                    <a:pt x="122" y="12897"/>
                  </a:cubicBezTo>
                  <a:cubicBezTo>
                    <a:pt x="344" y="14504"/>
                    <a:pt x="844" y="16205"/>
                    <a:pt x="1566" y="17576"/>
                  </a:cubicBezTo>
                  <a:cubicBezTo>
                    <a:pt x="2288" y="18947"/>
                    <a:pt x="3232" y="19987"/>
                    <a:pt x="4675" y="20625"/>
                  </a:cubicBezTo>
                  <a:cubicBezTo>
                    <a:pt x="6119" y="21263"/>
                    <a:pt x="8062" y="21499"/>
                    <a:pt x="9950" y="21239"/>
                  </a:cubicBezTo>
                  <a:cubicBezTo>
                    <a:pt x="11838" y="20979"/>
                    <a:pt x="13671" y="20223"/>
                    <a:pt x="15253" y="19254"/>
                  </a:cubicBezTo>
                  <a:cubicBezTo>
                    <a:pt x="16836" y="18285"/>
                    <a:pt x="18168" y="17103"/>
                    <a:pt x="19168" y="15591"/>
                  </a:cubicBezTo>
                  <a:cubicBezTo>
                    <a:pt x="20167" y="14078"/>
                    <a:pt x="20834" y="12235"/>
                    <a:pt x="21167" y="10463"/>
                  </a:cubicBezTo>
                  <a:cubicBezTo>
                    <a:pt x="21500" y="8690"/>
                    <a:pt x="21500" y="6989"/>
                    <a:pt x="21195" y="5547"/>
                  </a:cubicBezTo>
                  <a:cubicBezTo>
                    <a:pt x="20889" y="4106"/>
                    <a:pt x="20278" y="2924"/>
                    <a:pt x="19668" y="2144"/>
                  </a:cubicBezTo>
                  <a:cubicBezTo>
                    <a:pt x="19057" y="1364"/>
                    <a:pt x="18446" y="986"/>
                    <a:pt x="17835" y="1010"/>
                  </a:cubicBezTo>
                  <a:cubicBezTo>
                    <a:pt x="17224" y="1033"/>
                    <a:pt x="16614" y="1459"/>
                    <a:pt x="16003" y="18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2" name="Line"/>
            <p:cNvSpPr/>
            <p:nvPr/>
          </p:nvSpPr>
          <p:spPr>
            <a:xfrm>
              <a:off x="8470325" y="385046"/>
              <a:ext cx="179025" cy="426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36" fill="norm" stroke="1" extrusionOk="0">
                  <a:moveTo>
                    <a:pt x="8533" y="8291"/>
                  </a:moveTo>
                  <a:cubicBezTo>
                    <a:pt x="6754" y="11270"/>
                    <a:pt x="4975" y="14250"/>
                    <a:pt x="3832" y="16271"/>
                  </a:cubicBezTo>
                  <a:cubicBezTo>
                    <a:pt x="2688" y="18293"/>
                    <a:pt x="2180" y="19357"/>
                    <a:pt x="1799" y="20155"/>
                  </a:cubicBezTo>
                  <a:cubicBezTo>
                    <a:pt x="1418" y="20953"/>
                    <a:pt x="1164" y="21485"/>
                    <a:pt x="782" y="21432"/>
                  </a:cubicBezTo>
                  <a:cubicBezTo>
                    <a:pt x="401" y="21379"/>
                    <a:pt x="-107" y="20740"/>
                    <a:pt x="20" y="18452"/>
                  </a:cubicBezTo>
                  <a:cubicBezTo>
                    <a:pt x="147" y="16165"/>
                    <a:pt x="909" y="12228"/>
                    <a:pt x="2307" y="8929"/>
                  </a:cubicBezTo>
                  <a:cubicBezTo>
                    <a:pt x="3705" y="5631"/>
                    <a:pt x="5738" y="2971"/>
                    <a:pt x="7389" y="1534"/>
                  </a:cubicBezTo>
                  <a:cubicBezTo>
                    <a:pt x="9041" y="98"/>
                    <a:pt x="10312" y="-115"/>
                    <a:pt x="11201" y="45"/>
                  </a:cubicBezTo>
                  <a:cubicBezTo>
                    <a:pt x="12091" y="204"/>
                    <a:pt x="12599" y="736"/>
                    <a:pt x="12980" y="1747"/>
                  </a:cubicBezTo>
                  <a:cubicBezTo>
                    <a:pt x="13361" y="2758"/>
                    <a:pt x="13615" y="4248"/>
                    <a:pt x="12726" y="5471"/>
                  </a:cubicBezTo>
                  <a:cubicBezTo>
                    <a:pt x="11837" y="6695"/>
                    <a:pt x="9804" y="7652"/>
                    <a:pt x="7898" y="8291"/>
                  </a:cubicBezTo>
                  <a:cubicBezTo>
                    <a:pt x="5992" y="8929"/>
                    <a:pt x="4213" y="9249"/>
                    <a:pt x="3197" y="9674"/>
                  </a:cubicBezTo>
                  <a:cubicBezTo>
                    <a:pt x="2180" y="10100"/>
                    <a:pt x="1926" y="10632"/>
                    <a:pt x="2942" y="11643"/>
                  </a:cubicBezTo>
                  <a:cubicBezTo>
                    <a:pt x="3959" y="12653"/>
                    <a:pt x="6246" y="14143"/>
                    <a:pt x="9041" y="15154"/>
                  </a:cubicBezTo>
                  <a:cubicBezTo>
                    <a:pt x="11837" y="16165"/>
                    <a:pt x="15140" y="16697"/>
                    <a:pt x="17300" y="16803"/>
                  </a:cubicBezTo>
                  <a:cubicBezTo>
                    <a:pt x="19460" y="16910"/>
                    <a:pt x="20477" y="16590"/>
                    <a:pt x="21493" y="162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3" name="Line"/>
            <p:cNvSpPr/>
            <p:nvPr/>
          </p:nvSpPr>
          <p:spPr>
            <a:xfrm>
              <a:off x="8719563" y="448383"/>
              <a:ext cx="158387" cy="289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815" y="1892"/>
                  </a:moveTo>
                  <a:cubicBezTo>
                    <a:pt x="815" y="946"/>
                    <a:pt x="815" y="0"/>
                    <a:pt x="671" y="394"/>
                  </a:cubicBezTo>
                  <a:cubicBezTo>
                    <a:pt x="527" y="788"/>
                    <a:pt x="239" y="2523"/>
                    <a:pt x="95" y="5676"/>
                  </a:cubicBezTo>
                  <a:cubicBezTo>
                    <a:pt x="-49" y="8829"/>
                    <a:pt x="-49" y="13401"/>
                    <a:pt x="239" y="16082"/>
                  </a:cubicBezTo>
                  <a:cubicBezTo>
                    <a:pt x="527" y="18762"/>
                    <a:pt x="1103" y="19550"/>
                    <a:pt x="1967" y="20260"/>
                  </a:cubicBezTo>
                  <a:cubicBezTo>
                    <a:pt x="2831" y="20969"/>
                    <a:pt x="3983" y="21600"/>
                    <a:pt x="4991" y="21600"/>
                  </a:cubicBezTo>
                  <a:cubicBezTo>
                    <a:pt x="5999" y="21600"/>
                    <a:pt x="6863" y="20969"/>
                    <a:pt x="8735" y="18368"/>
                  </a:cubicBezTo>
                  <a:cubicBezTo>
                    <a:pt x="10607" y="15766"/>
                    <a:pt x="13487" y="11194"/>
                    <a:pt x="15791" y="7804"/>
                  </a:cubicBezTo>
                  <a:cubicBezTo>
                    <a:pt x="18095" y="4415"/>
                    <a:pt x="19823" y="2207"/>
                    <a:pt x="2155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4" name="Line"/>
            <p:cNvSpPr/>
            <p:nvPr/>
          </p:nvSpPr>
          <p:spPr>
            <a:xfrm>
              <a:off x="1962920" y="-1"/>
              <a:ext cx="1630650" cy="126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538" fill="norm" stroke="1" extrusionOk="0">
                  <a:moveTo>
                    <a:pt x="18059" y="4300"/>
                  </a:moveTo>
                  <a:cubicBezTo>
                    <a:pt x="18143" y="3829"/>
                    <a:pt x="18226" y="3359"/>
                    <a:pt x="18073" y="2834"/>
                  </a:cubicBezTo>
                  <a:cubicBezTo>
                    <a:pt x="17920" y="2310"/>
                    <a:pt x="17529" y="1731"/>
                    <a:pt x="17042" y="1242"/>
                  </a:cubicBezTo>
                  <a:cubicBezTo>
                    <a:pt x="16554" y="754"/>
                    <a:pt x="15969" y="356"/>
                    <a:pt x="15174" y="157"/>
                  </a:cubicBezTo>
                  <a:cubicBezTo>
                    <a:pt x="14380" y="-42"/>
                    <a:pt x="13377" y="-42"/>
                    <a:pt x="12359" y="103"/>
                  </a:cubicBezTo>
                  <a:cubicBezTo>
                    <a:pt x="11342" y="247"/>
                    <a:pt x="10311" y="537"/>
                    <a:pt x="9280" y="935"/>
                  </a:cubicBezTo>
                  <a:cubicBezTo>
                    <a:pt x="8248" y="1333"/>
                    <a:pt x="7217" y="1839"/>
                    <a:pt x="6256" y="2400"/>
                  </a:cubicBezTo>
                  <a:cubicBezTo>
                    <a:pt x="5294" y="2961"/>
                    <a:pt x="4402" y="3576"/>
                    <a:pt x="3622" y="4264"/>
                  </a:cubicBezTo>
                  <a:cubicBezTo>
                    <a:pt x="2841" y="4951"/>
                    <a:pt x="2173" y="5711"/>
                    <a:pt x="1601" y="6688"/>
                  </a:cubicBezTo>
                  <a:cubicBezTo>
                    <a:pt x="1030" y="7665"/>
                    <a:pt x="556" y="8859"/>
                    <a:pt x="277" y="10089"/>
                  </a:cubicBezTo>
                  <a:cubicBezTo>
                    <a:pt x="-1" y="11319"/>
                    <a:pt x="-85" y="12585"/>
                    <a:pt x="96" y="13707"/>
                  </a:cubicBezTo>
                  <a:cubicBezTo>
                    <a:pt x="277" y="14828"/>
                    <a:pt x="723" y="15805"/>
                    <a:pt x="1378" y="16764"/>
                  </a:cubicBezTo>
                  <a:cubicBezTo>
                    <a:pt x="2033" y="17723"/>
                    <a:pt x="2897" y="18664"/>
                    <a:pt x="3831" y="19387"/>
                  </a:cubicBezTo>
                  <a:cubicBezTo>
                    <a:pt x="4765" y="20111"/>
                    <a:pt x="5768" y="20617"/>
                    <a:pt x="6771" y="20943"/>
                  </a:cubicBezTo>
                  <a:cubicBezTo>
                    <a:pt x="7775" y="21269"/>
                    <a:pt x="8778" y="21413"/>
                    <a:pt x="9865" y="21486"/>
                  </a:cubicBezTo>
                  <a:cubicBezTo>
                    <a:pt x="10952" y="21558"/>
                    <a:pt x="12122" y="21558"/>
                    <a:pt x="13196" y="21468"/>
                  </a:cubicBezTo>
                  <a:cubicBezTo>
                    <a:pt x="14269" y="21377"/>
                    <a:pt x="15244" y="21196"/>
                    <a:pt x="16192" y="20852"/>
                  </a:cubicBezTo>
                  <a:cubicBezTo>
                    <a:pt x="17139" y="20509"/>
                    <a:pt x="18059" y="20002"/>
                    <a:pt x="18839" y="19405"/>
                  </a:cubicBezTo>
                  <a:cubicBezTo>
                    <a:pt x="19620" y="18808"/>
                    <a:pt x="20261" y="18121"/>
                    <a:pt x="20707" y="17180"/>
                  </a:cubicBezTo>
                  <a:cubicBezTo>
                    <a:pt x="21153" y="16239"/>
                    <a:pt x="21404" y="15045"/>
                    <a:pt x="21459" y="13833"/>
                  </a:cubicBezTo>
                  <a:cubicBezTo>
                    <a:pt x="21515" y="12621"/>
                    <a:pt x="21376" y="11391"/>
                    <a:pt x="21167" y="10125"/>
                  </a:cubicBezTo>
                  <a:cubicBezTo>
                    <a:pt x="20958" y="8859"/>
                    <a:pt x="20679" y="7556"/>
                    <a:pt x="20261" y="6416"/>
                  </a:cubicBezTo>
                  <a:cubicBezTo>
                    <a:pt x="19843" y="5277"/>
                    <a:pt x="19285" y="4300"/>
                    <a:pt x="18672" y="3757"/>
                  </a:cubicBezTo>
                  <a:cubicBezTo>
                    <a:pt x="18059" y="3214"/>
                    <a:pt x="17390" y="3106"/>
                    <a:pt x="16888" y="3413"/>
                  </a:cubicBezTo>
                  <a:cubicBezTo>
                    <a:pt x="16387" y="3721"/>
                    <a:pt x="16052" y="4444"/>
                    <a:pt x="15718" y="51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5" name="Line"/>
            <p:cNvSpPr/>
            <p:nvPr/>
          </p:nvSpPr>
          <p:spPr>
            <a:xfrm>
              <a:off x="3459282" y="1211295"/>
              <a:ext cx="338668" cy="406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0" fill="norm" stroke="1" extrusionOk="0">
                  <a:moveTo>
                    <a:pt x="540" y="5996"/>
                  </a:moveTo>
                  <a:cubicBezTo>
                    <a:pt x="270" y="8570"/>
                    <a:pt x="0" y="11144"/>
                    <a:pt x="0" y="13550"/>
                  </a:cubicBezTo>
                  <a:cubicBezTo>
                    <a:pt x="0" y="15956"/>
                    <a:pt x="270" y="18194"/>
                    <a:pt x="473" y="19593"/>
                  </a:cubicBezTo>
                  <a:cubicBezTo>
                    <a:pt x="675" y="20992"/>
                    <a:pt x="810" y="21552"/>
                    <a:pt x="878" y="21496"/>
                  </a:cubicBezTo>
                  <a:cubicBezTo>
                    <a:pt x="945" y="21440"/>
                    <a:pt x="945" y="20769"/>
                    <a:pt x="945" y="18474"/>
                  </a:cubicBezTo>
                  <a:cubicBezTo>
                    <a:pt x="945" y="16180"/>
                    <a:pt x="945" y="12263"/>
                    <a:pt x="1013" y="9129"/>
                  </a:cubicBezTo>
                  <a:cubicBezTo>
                    <a:pt x="1080" y="5996"/>
                    <a:pt x="1215" y="3645"/>
                    <a:pt x="1485" y="2246"/>
                  </a:cubicBezTo>
                  <a:cubicBezTo>
                    <a:pt x="1755" y="847"/>
                    <a:pt x="2160" y="400"/>
                    <a:pt x="2768" y="176"/>
                  </a:cubicBezTo>
                  <a:cubicBezTo>
                    <a:pt x="3375" y="-48"/>
                    <a:pt x="4185" y="-48"/>
                    <a:pt x="4928" y="120"/>
                  </a:cubicBezTo>
                  <a:cubicBezTo>
                    <a:pt x="5670" y="288"/>
                    <a:pt x="6345" y="624"/>
                    <a:pt x="6615" y="1799"/>
                  </a:cubicBezTo>
                  <a:cubicBezTo>
                    <a:pt x="6885" y="2974"/>
                    <a:pt x="6750" y="4988"/>
                    <a:pt x="5940" y="6499"/>
                  </a:cubicBezTo>
                  <a:cubicBezTo>
                    <a:pt x="5130" y="8010"/>
                    <a:pt x="3645" y="9017"/>
                    <a:pt x="2430" y="9577"/>
                  </a:cubicBezTo>
                  <a:cubicBezTo>
                    <a:pt x="1215" y="10136"/>
                    <a:pt x="270" y="10248"/>
                    <a:pt x="270" y="10528"/>
                  </a:cubicBezTo>
                  <a:cubicBezTo>
                    <a:pt x="270" y="10808"/>
                    <a:pt x="1215" y="11256"/>
                    <a:pt x="2363" y="11815"/>
                  </a:cubicBezTo>
                  <a:cubicBezTo>
                    <a:pt x="3510" y="12375"/>
                    <a:pt x="4860" y="13046"/>
                    <a:pt x="5940" y="13438"/>
                  </a:cubicBezTo>
                  <a:cubicBezTo>
                    <a:pt x="7020" y="13830"/>
                    <a:pt x="7830" y="13942"/>
                    <a:pt x="8303" y="13718"/>
                  </a:cubicBezTo>
                  <a:cubicBezTo>
                    <a:pt x="8775" y="13494"/>
                    <a:pt x="8910" y="12934"/>
                    <a:pt x="8978" y="11479"/>
                  </a:cubicBezTo>
                  <a:cubicBezTo>
                    <a:pt x="9045" y="10025"/>
                    <a:pt x="9045" y="7674"/>
                    <a:pt x="8910" y="6107"/>
                  </a:cubicBezTo>
                  <a:cubicBezTo>
                    <a:pt x="8775" y="4541"/>
                    <a:pt x="8505" y="3757"/>
                    <a:pt x="8978" y="4653"/>
                  </a:cubicBezTo>
                  <a:cubicBezTo>
                    <a:pt x="9450" y="5548"/>
                    <a:pt x="10665" y="8122"/>
                    <a:pt x="11475" y="9689"/>
                  </a:cubicBezTo>
                  <a:cubicBezTo>
                    <a:pt x="12285" y="11256"/>
                    <a:pt x="12690" y="11815"/>
                    <a:pt x="13163" y="12263"/>
                  </a:cubicBezTo>
                  <a:cubicBezTo>
                    <a:pt x="13635" y="12711"/>
                    <a:pt x="14175" y="13046"/>
                    <a:pt x="14648" y="12767"/>
                  </a:cubicBezTo>
                  <a:cubicBezTo>
                    <a:pt x="15120" y="12487"/>
                    <a:pt x="15525" y="11591"/>
                    <a:pt x="16200" y="9969"/>
                  </a:cubicBezTo>
                  <a:cubicBezTo>
                    <a:pt x="16875" y="8346"/>
                    <a:pt x="17820" y="5996"/>
                    <a:pt x="18765" y="4485"/>
                  </a:cubicBezTo>
                  <a:cubicBezTo>
                    <a:pt x="19710" y="2974"/>
                    <a:pt x="20655" y="2302"/>
                    <a:pt x="21600" y="16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606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9116" y="124533"/>
              <a:ext cx="8036984" cy="1682751"/>
            </a:xfrm>
            <a:prstGeom prst="rect">
              <a:avLst/>
            </a:prstGeom>
            <a:effectLst/>
          </p:spPr>
        </p:pic>
        <p:sp>
          <p:nvSpPr>
            <p:cNvPr id="2608" name="Line"/>
            <p:cNvSpPr/>
            <p:nvPr/>
          </p:nvSpPr>
          <p:spPr>
            <a:xfrm>
              <a:off x="2204007" y="2616656"/>
              <a:ext cx="253443" cy="47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437" fill="norm" stroke="1" extrusionOk="0">
                  <a:moveTo>
                    <a:pt x="493" y="2570"/>
                  </a:moveTo>
                  <a:cubicBezTo>
                    <a:pt x="313" y="1906"/>
                    <a:pt x="133" y="1243"/>
                    <a:pt x="43" y="1291"/>
                  </a:cubicBezTo>
                  <a:cubicBezTo>
                    <a:pt x="-47" y="1338"/>
                    <a:pt x="-47" y="2096"/>
                    <a:pt x="583" y="3943"/>
                  </a:cubicBezTo>
                  <a:cubicBezTo>
                    <a:pt x="1213" y="5791"/>
                    <a:pt x="2473" y="8728"/>
                    <a:pt x="4003" y="11475"/>
                  </a:cubicBezTo>
                  <a:cubicBezTo>
                    <a:pt x="5533" y="14222"/>
                    <a:pt x="7333" y="16780"/>
                    <a:pt x="8503" y="18296"/>
                  </a:cubicBezTo>
                  <a:cubicBezTo>
                    <a:pt x="9673" y="19812"/>
                    <a:pt x="10213" y="20285"/>
                    <a:pt x="10753" y="20712"/>
                  </a:cubicBezTo>
                  <a:cubicBezTo>
                    <a:pt x="11293" y="21138"/>
                    <a:pt x="11833" y="21517"/>
                    <a:pt x="12283" y="21422"/>
                  </a:cubicBezTo>
                  <a:cubicBezTo>
                    <a:pt x="12733" y="21328"/>
                    <a:pt x="13093" y="20759"/>
                    <a:pt x="13903" y="18912"/>
                  </a:cubicBezTo>
                  <a:cubicBezTo>
                    <a:pt x="14713" y="17064"/>
                    <a:pt x="15973" y="13938"/>
                    <a:pt x="17053" y="10717"/>
                  </a:cubicBezTo>
                  <a:cubicBezTo>
                    <a:pt x="18133" y="7496"/>
                    <a:pt x="19033" y="4180"/>
                    <a:pt x="19573" y="2285"/>
                  </a:cubicBezTo>
                  <a:cubicBezTo>
                    <a:pt x="20113" y="391"/>
                    <a:pt x="20293" y="-83"/>
                    <a:pt x="20563" y="12"/>
                  </a:cubicBezTo>
                  <a:cubicBezTo>
                    <a:pt x="20833" y="106"/>
                    <a:pt x="21193" y="770"/>
                    <a:pt x="21553" y="14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9" name="Line"/>
            <p:cNvSpPr/>
            <p:nvPr/>
          </p:nvSpPr>
          <p:spPr>
            <a:xfrm>
              <a:off x="2493470" y="2802369"/>
              <a:ext cx="135430" cy="19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218" fill="norm" stroke="1" extrusionOk="0">
                  <a:moveTo>
                    <a:pt x="18271" y="1224"/>
                  </a:moveTo>
                  <a:cubicBezTo>
                    <a:pt x="16610" y="769"/>
                    <a:pt x="14948" y="315"/>
                    <a:pt x="13287" y="87"/>
                  </a:cubicBezTo>
                  <a:cubicBezTo>
                    <a:pt x="11625" y="-140"/>
                    <a:pt x="9964" y="-140"/>
                    <a:pt x="7804" y="2929"/>
                  </a:cubicBezTo>
                  <a:cubicBezTo>
                    <a:pt x="5644" y="5999"/>
                    <a:pt x="2985" y="12138"/>
                    <a:pt x="1490" y="15776"/>
                  </a:cubicBezTo>
                  <a:cubicBezTo>
                    <a:pt x="-6" y="19414"/>
                    <a:pt x="-338" y="20551"/>
                    <a:pt x="327" y="21005"/>
                  </a:cubicBezTo>
                  <a:cubicBezTo>
                    <a:pt x="991" y="21460"/>
                    <a:pt x="2653" y="21233"/>
                    <a:pt x="4314" y="19868"/>
                  </a:cubicBezTo>
                  <a:cubicBezTo>
                    <a:pt x="5976" y="18504"/>
                    <a:pt x="7637" y="16003"/>
                    <a:pt x="8967" y="13616"/>
                  </a:cubicBezTo>
                  <a:cubicBezTo>
                    <a:pt x="10296" y="11228"/>
                    <a:pt x="11293" y="8955"/>
                    <a:pt x="11957" y="8500"/>
                  </a:cubicBezTo>
                  <a:cubicBezTo>
                    <a:pt x="12622" y="8045"/>
                    <a:pt x="12954" y="9409"/>
                    <a:pt x="13287" y="10774"/>
                  </a:cubicBezTo>
                  <a:cubicBezTo>
                    <a:pt x="13619" y="12138"/>
                    <a:pt x="13951" y="13502"/>
                    <a:pt x="15280" y="15094"/>
                  </a:cubicBezTo>
                  <a:cubicBezTo>
                    <a:pt x="16610" y="16685"/>
                    <a:pt x="18936" y="18504"/>
                    <a:pt x="21262" y="203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0" name="Line"/>
            <p:cNvSpPr/>
            <p:nvPr/>
          </p:nvSpPr>
          <p:spPr>
            <a:xfrm>
              <a:off x="2660650" y="2807411"/>
              <a:ext cx="120650" cy="219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0" fill="norm" stroke="1" extrusionOk="0">
                  <a:moveTo>
                    <a:pt x="0" y="4320"/>
                  </a:moveTo>
                  <a:cubicBezTo>
                    <a:pt x="4168" y="7817"/>
                    <a:pt x="8337" y="11314"/>
                    <a:pt x="10611" y="13577"/>
                  </a:cubicBezTo>
                  <a:cubicBezTo>
                    <a:pt x="12884" y="15840"/>
                    <a:pt x="13263" y="16869"/>
                    <a:pt x="13453" y="18103"/>
                  </a:cubicBezTo>
                  <a:cubicBezTo>
                    <a:pt x="13642" y="19337"/>
                    <a:pt x="13642" y="20777"/>
                    <a:pt x="12884" y="21189"/>
                  </a:cubicBezTo>
                  <a:cubicBezTo>
                    <a:pt x="12126" y="21600"/>
                    <a:pt x="10611" y="20983"/>
                    <a:pt x="9474" y="19131"/>
                  </a:cubicBezTo>
                  <a:cubicBezTo>
                    <a:pt x="8337" y="17280"/>
                    <a:pt x="7579" y="14194"/>
                    <a:pt x="9663" y="10800"/>
                  </a:cubicBezTo>
                  <a:cubicBezTo>
                    <a:pt x="11747" y="7406"/>
                    <a:pt x="16674" y="370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1" name="Line"/>
            <p:cNvSpPr/>
            <p:nvPr/>
          </p:nvSpPr>
          <p:spPr>
            <a:xfrm>
              <a:off x="5408980" y="1376920"/>
              <a:ext cx="3457109" cy="850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435" fill="norm" stroke="1" extrusionOk="0">
                  <a:moveTo>
                    <a:pt x="86" y="364"/>
                  </a:moveTo>
                  <a:cubicBezTo>
                    <a:pt x="47" y="150"/>
                    <a:pt x="7" y="-63"/>
                    <a:pt x="1" y="17"/>
                  </a:cubicBezTo>
                  <a:cubicBezTo>
                    <a:pt x="-6" y="97"/>
                    <a:pt x="20" y="470"/>
                    <a:pt x="67" y="1644"/>
                  </a:cubicBezTo>
                  <a:cubicBezTo>
                    <a:pt x="113" y="2817"/>
                    <a:pt x="179" y="4790"/>
                    <a:pt x="258" y="6604"/>
                  </a:cubicBezTo>
                  <a:cubicBezTo>
                    <a:pt x="337" y="8417"/>
                    <a:pt x="429" y="10070"/>
                    <a:pt x="575" y="11724"/>
                  </a:cubicBezTo>
                  <a:cubicBezTo>
                    <a:pt x="720" y="13377"/>
                    <a:pt x="918" y="15030"/>
                    <a:pt x="1155" y="16364"/>
                  </a:cubicBezTo>
                  <a:cubicBezTo>
                    <a:pt x="1393" y="17697"/>
                    <a:pt x="1670" y="18710"/>
                    <a:pt x="1967" y="19484"/>
                  </a:cubicBezTo>
                  <a:cubicBezTo>
                    <a:pt x="2264" y="20257"/>
                    <a:pt x="2580" y="20790"/>
                    <a:pt x="2923" y="21110"/>
                  </a:cubicBezTo>
                  <a:cubicBezTo>
                    <a:pt x="3266" y="21430"/>
                    <a:pt x="3636" y="21537"/>
                    <a:pt x="4058" y="21324"/>
                  </a:cubicBezTo>
                  <a:cubicBezTo>
                    <a:pt x="4480" y="21110"/>
                    <a:pt x="4955" y="20577"/>
                    <a:pt x="5404" y="19884"/>
                  </a:cubicBezTo>
                  <a:cubicBezTo>
                    <a:pt x="5853" y="19190"/>
                    <a:pt x="6275" y="18337"/>
                    <a:pt x="6624" y="17537"/>
                  </a:cubicBezTo>
                  <a:cubicBezTo>
                    <a:pt x="6974" y="16737"/>
                    <a:pt x="7251" y="15990"/>
                    <a:pt x="7568" y="15057"/>
                  </a:cubicBezTo>
                  <a:cubicBezTo>
                    <a:pt x="7885" y="14124"/>
                    <a:pt x="8241" y="13004"/>
                    <a:pt x="8637" y="11910"/>
                  </a:cubicBezTo>
                  <a:cubicBezTo>
                    <a:pt x="9032" y="10817"/>
                    <a:pt x="9468" y="9750"/>
                    <a:pt x="9864" y="9084"/>
                  </a:cubicBezTo>
                  <a:cubicBezTo>
                    <a:pt x="10260" y="8417"/>
                    <a:pt x="10616" y="8150"/>
                    <a:pt x="11012" y="8070"/>
                  </a:cubicBezTo>
                  <a:cubicBezTo>
                    <a:pt x="11408" y="7990"/>
                    <a:pt x="11843" y="8097"/>
                    <a:pt x="12239" y="8177"/>
                  </a:cubicBezTo>
                  <a:cubicBezTo>
                    <a:pt x="12635" y="8257"/>
                    <a:pt x="12991" y="8310"/>
                    <a:pt x="13367" y="8497"/>
                  </a:cubicBezTo>
                  <a:cubicBezTo>
                    <a:pt x="13743" y="8684"/>
                    <a:pt x="14139" y="9004"/>
                    <a:pt x="14561" y="9457"/>
                  </a:cubicBezTo>
                  <a:cubicBezTo>
                    <a:pt x="14983" y="9910"/>
                    <a:pt x="15432" y="10497"/>
                    <a:pt x="15874" y="10870"/>
                  </a:cubicBezTo>
                  <a:cubicBezTo>
                    <a:pt x="16316" y="11244"/>
                    <a:pt x="16751" y="11404"/>
                    <a:pt x="17253" y="11484"/>
                  </a:cubicBezTo>
                  <a:cubicBezTo>
                    <a:pt x="17754" y="11564"/>
                    <a:pt x="18322" y="11564"/>
                    <a:pt x="18783" y="11537"/>
                  </a:cubicBezTo>
                  <a:cubicBezTo>
                    <a:pt x="19245" y="11510"/>
                    <a:pt x="19602" y="11457"/>
                    <a:pt x="19931" y="11324"/>
                  </a:cubicBezTo>
                  <a:cubicBezTo>
                    <a:pt x="20261" y="11190"/>
                    <a:pt x="20565" y="10977"/>
                    <a:pt x="20829" y="10524"/>
                  </a:cubicBezTo>
                  <a:cubicBezTo>
                    <a:pt x="21093" y="10070"/>
                    <a:pt x="21317" y="9377"/>
                    <a:pt x="21442" y="8550"/>
                  </a:cubicBezTo>
                  <a:cubicBezTo>
                    <a:pt x="21568" y="7724"/>
                    <a:pt x="21594" y="6764"/>
                    <a:pt x="21469" y="5510"/>
                  </a:cubicBezTo>
                  <a:cubicBezTo>
                    <a:pt x="21343" y="4257"/>
                    <a:pt x="21066" y="2710"/>
                    <a:pt x="20888" y="1857"/>
                  </a:cubicBezTo>
                  <a:cubicBezTo>
                    <a:pt x="20710" y="1004"/>
                    <a:pt x="20631" y="844"/>
                    <a:pt x="20552" y="6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2" name="Line"/>
            <p:cNvSpPr/>
            <p:nvPr/>
          </p:nvSpPr>
          <p:spPr>
            <a:xfrm>
              <a:off x="7724989" y="2110732"/>
              <a:ext cx="213734" cy="501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334" fill="norm" stroke="1" extrusionOk="0">
                  <a:moveTo>
                    <a:pt x="17280" y="2083"/>
                  </a:moveTo>
                  <a:cubicBezTo>
                    <a:pt x="15812" y="1273"/>
                    <a:pt x="14344" y="463"/>
                    <a:pt x="12456" y="148"/>
                  </a:cubicBezTo>
                  <a:cubicBezTo>
                    <a:pt x="10569" y="-167"/>
                    <a:pt x="8262" y="13"/>
                    <a:pt x="6060" y="778"/>
                  </a:cubicBezTo>
                  <a:cubicBezTo>
                    <a:pt x="3858" y="1543"/>
                    <a:pt x="1761" y="2893"/>
                    <a:pt x="713" y="4018"/>
                  </a:cubicBezTo>
                  <a:cubicBezTo>
                    <a:pt x="-336" y="5143"/>
                    <a:pt x="-336" y="6043"/>
                    <a:pt x="1447" y="6538"/>
                  </a:cubicBezTo>
                  <a:cubicBezTo>
                    <a:pt x="3229" y="7033"/>
                    <a:pt x="6794" y="7123"/>
                    <a:pt x="9520" y="6718"/>
                  </a:cubicBezTo>
                  <a:cubicBezTo>
                    <a:pt x="12247" y="6313"/>
                    <a:pt x="14134" y="5413"/>
                    <a:pt x="15602" y="4738"/>
                  </a:cubicBezTo>
                  <a:cubicBezTo>
                    <a:pt x="17070" y="4063"/>
                    <a:pt x="18118" y="3613"/>
                    <a:pt x="18643" y="3613"/>
                  </a:cubicBezTo>
                  <a:cubicBezTo>
                    <a:pt x="19167" y="3613"/>
                    <a:pt x="19167" y="4063"/>
                    <a:pt x="19377" y="5233"/>
                  </a:cubicBezTo>
                  <a:cubicBezTo>
                    <a:pt x="19586" y="6403"/>
                    <a:pt x="20006" y="8293"/>
                    <a:pt x="20425" y="10498"/>
                  </a:cubicBezTo>
                  <a:cubicBezTo>
                    <a:pt x="20845" y="12703"/>
                    <a:pt x="21264" y="15223"/>
                    <a:pt x="21159" y="17068"/>
                  </a:cubicBezTo>
                  <a:cubicBezTo>
                    <a:pt x="21054" y="18913"/>
                    <a:pt x="20425" y="20083"/>
                    <a:pt x="19272" y="20713"/>
                  </a:cubicBezTo>
                  <a:cubicBezTo>
                    <a:pt x="18118" y="21343"/>
                    <a:pt x="16441" y="21433"/>
                    <a:pt x="15287" y="21253"/>
                  </a:cubicBezTo>
                  <a:cubicBezTo>
                    <a:pt x="14134" y="21073"/>
                    <a:pt x="13505" y="20623"/>
                    <a:pt x="13400" y="19408"/>
                  </a:cubicBezTo>
                  <a:cubicBezTo>
                    <a:pt x="13295" y="18193"/>
                    <a:pt x="13714" y="16213"/>
                    <a:pt x="14134" y="142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3" name="Line"/>
            <p:cNvSpPr/>
            <p:nvPr/>
          </p:nvSpPr>
          <p:spPr>
            <a:xfrm>
              <a:off x="8032750" y="2216861"/>
              <a:ext cx="317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4" name="Line"/>
            <p:cNvSpPr/>
            <p:nvPr/>
          </p:nvSpPr>
          <p:spPr>
            <a:xfrm>
              <a:off x="8045450" y="2134311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5" name="Line"/>
            <p:cNvSpPr/>
            <p:nvPr/>
          </p:nvSpPr>
          <p:spPr>
            <a:xfrm>
              <a:off x="8121650" y="2172411"/>
              <a:ext cx="107950" cy="142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0" y="0"/>
                  </a:moveTo>
                  <a:cubicBezTo>
                    <a:pt x="847" y="4765"/>
                    <a:pt x="1694" y="9529"/>
                    <a:pt x="2541" y="12706"/>
                  </a:cubicBezTo>
                  <a:cubicBezTo>
                    <a:pt x="3388" y="15882"/>
                    <a:pt x="4235" y="17471"/>
                    <a:pt x="5506" y="18900"/>
                  </a:cubicBezTo>
                  <a:cubicBezTo>
                    <a:pt x="6776" y="20329"/>
                    <a:pt x="8471" y="21600"/>
                    <a:pt x="9741" y="21441"/>
                  </a:cubicBezTo>
                  <a:cubicBezTo>
                    <a:pt x="11012" y="21282"/>
                    <a:pt x="11859" y="19694"/>
                    <a:pt x="13765" y="16200"/>
                  </a:cubicBezTo>
                  <a:cubicBezTo>
                    <a:pt x="15671" y="12706"/>
                    <a:pt x="18635" y="7306"/>
                    <a:pt x="21600" y="19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6" name="Line"/>
            <p:cNvSpPr/>
            <p:nvPr/>
          </p:nvSpPr>
          <p:spPr>
            <a:xfrm>
              <a:off x="8299450" y="2115089"/>
              <a:ext cx="279400" cy="176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14" fill="norm" stroke="1" extrusionOk="0">
                  <a:moveTo>
                    <a:pt x="0" y="11193"/>
                  </a:moveTo>
                  <a:cubicBezTo>
                    <a:pt x="982" y="11690"/>
                    <a:pt x="1964" y="12186"/>
                    <a:pt x="2782" y="11814"/>
                  </a:cubicBezTo>
                  <a:cubicBezTo>
                    <a:pt x="3600" y="11441"/>
                    <a:pt x="4255" y="10200"/>
                    <a:pt x="4827" y="8958"/>
                  </a:cubicBezTo>
                  <a:cubicBezTo>
                    <a:pt x="5400" y="7717"/>
                    <a:pt x="5891" y="6476"/>
                    <a:pt x="6136" y="4986"/>
                  </a:cubicBezTo>
                  <a:cubicBezTo>
                    <a:pt x="6382" y="3496"/>
                    <a:pt x="6382" y="1758"/>
                    <a:pt x="5973" y="765"/>
                  </a:cubicBezTo>
                  <a:cubicBezTo>
                    <a:pt x="5564" y="-228"/>
                    <a:pt x="4745" y="-476"/>
                    <a:pt x="3764" y="1386"/>
                  </a:cubicBezTo>
                  <a:cubicBezTo>
                    <a:pt x="2782" y="3248"/>
                    <a:pt x="1636" y="7221"/>
                    <a:pt x="1227" y="10696"/>
                  </a:cubicBezTo>
                  <a:cubicBezTo>
                    <a:pt x="818" y="14172"/>
                    <a:pt x="1145" y="17152"/>
                    <a:pt x="2127" y="18890"/>
                  </a:cubicBezTo>
                  <a:cubicBezTo>
                    <a:pt x="3109" y="20627"/>
                    <a:pt x="4745" y="21124"/>
                    <a:pt x="6136" y="20379"/>
                  </a:cubicBezTo>
                  <a:cubicBezTo>
                    <a:pt x="7527" y="19634"/>
                    <a:pt x="8673" y="17648"/>
                    <a:pt x="9409" y="15910"/>
                  </a:cubicBezTo>
                  <a:cubicBezTo>
                    <a:pt x="10145" y="14172"/>
                    <a:pt x="10473" y="12683"/>
                    <a:pt x="10718" y="12683"/>
                  </a:cubicBezTo>
                  <a:cubicBezTo>
                    <a:pt x="10964" y="12683"/>
                    <a:pt x="11127" y="14172"/>
                    <a:pt x="11045" y="16034"/>
                  </a:cubicBezTo>
                  <a:cubicBezTo>
                    <a:pt x="10964" y="17896"/>
                    <a:pt x="10636" y="20131"/>
                    <a:pt x="10718" y="20503"/>
                  </a:cubicBezTo>
                  <a:cubicBezTo>
                    <a:pt x="10800" y="20876"/>
                    <a:pt x="11291" y="19386"/>
                    <a:pt x="12191" y="16283"/>
                  </a:cubicBezTo>
                  <a:cubicBezTo>
                    <a:pt x="13091" y="13179"/>
                    <a:pt x="14400" y="8462"/>
                    <a:pt x="15545" y="5855"/>
                  </a:cubicBezTo>
                  <a:cubicBezTo>
                    <a:pt x="16691" y="3248"/>
                    <a:pt x="17673" y="2752"/>
                    <a:pt x="18491" y="3000"/>
                  </a:cubicBezTo>
                  <a:cubicBezTo>
                    <a:pt x="19309" y="3248"/>
                    <a:pt x="19964" y="4241"/>
                    <a:pt x="20455" y="7096"/>
                  </a:cubicBezTo>
                  <a:cubicBezTo>
                    <a:pt x="20945" y="9952"/>
                    <a:pt x="21273" y="14669"/>
                    <a:pt x="21600" y="193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7" name="Line"/>
            <p:cNvSpPr/>
            <p:nvPr/>
          </p:nvSpPr>
          <p:spPr>
            <a:xfrm>
              <a:off x="8813800" y="2000961"/>
              <a:ext cx="234950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86" y="4114"/>
                    <a:pt x="8173" y="8229"/>
                    <a:pt x="11773" y="11829"/>
                  </a:cubicBezTo>
                  <a:cubicBezTo>
                    <a:pt x="15373" y="15429"/>
                    <a:pt x="18486" y="1851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8" name="Line"/>
            <p:cNvSpPr/>
            <p:nvPr/>
          </p:nvSpPr>
          <p:spPr>
            <a:xfrm>
              <a:off x="8940800" y="1924761"/>
              <a:ext cx="146050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70" y="1883"/>
                    <a:pt x="15339" y="3766"/>
                    <a:pt x="11896" y="6702"/>
                  </a:cubicBezTo>
                  <a:cubicBezTo>
                    <a:pt x="8452" y="9637"/>
                    <a:pt x="4696" y="13625"/>
                    <a:pt x="2661" y="16283"/>
                  </a:cubicBezTo>
                  <a:cubicBezTo>
                    <a:pt x="626" y="18942"/>
                    <a:pt x="313" y="2027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9" name="Line"/>
            <p:cNvSpPr/>
            <p:nvPr/>
          </p:nvSpPr>
          <p:spPr>
            <a:xfrm>
              <a:off x="9156700" y="2178761"/>
              <a:ext cx="1" cy="1270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0" name="Line"/>
            <p:cNvSpPr/>
            <p:nvPr/>
          </p:nvSpPr>
          <p:spPr>
            <a:xfrm>
              <a:off x="9194799" y="2064824"/>
              <a:ext cx="46072" cy="43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1" h="20012" fill="norm" stroke="1" extrusionOk="0">
                  <a:moveTo>
                    <a:pt x="0" y="11614"/>
                  </a:moveTo>
                  <a:cubicBezTo>
                    <a:pt x="2817" y="15541"/>
                    <a:pt x="5635" y="19468"/>
                    <a:pt x="8922" y="19959"/>
                  </a:cubicBezTo>
                  <a:cubicBezTo>
                    <a:pt x="12209" y="20450"/>
                    <a:pt x="15965" y="17505"/>
                    <a:pt x="18313" y="13086"/>
                  </a:cubicBezTo>
                  <a:cubicBezTo>
                    <a:pt x="20661" y="8668"/>
                    <a:pt x="21600" y="2777"/>
                    <a:pt x="18313" y="814"/>
                  </a:cubicBezTo>
                  <a:cubicBezTo>
                    <a:pt x="15026" y="-1150"/>
                    <a:pt x="7513" y="814"/>
                    <a:pt x="0" y="27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1" name="Line"/>
            <p:cNvSpPr/>
            <p:nvPr/>
          </p:nvSpPr>
          <p:spPr>
            <a:xfrm>
              <a:off x="9213849" y="2712161"/>
              <a:ext cx="139701" cy="54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0" y="0"/>
                  </a:moveTo>
                  <a:cubicBezTo>
                    <a:pt x="982" y="2605"/>
                    <a:pt x="1964" y="5211"/>
                    <a:pt x="3436" y="7942"/>
                  </a:cubicBezTo>
                  <a:cubicBezTo>
                    <a:pt x="4909" y="10674"/>
                    <a:pt x="6873" y="13532"/>
                    <a:pt x="8673" y="15717"/>
                  </a:cubicBezTo>
                  <a:cubicBezTo>
                    <a:pt x="10473" y="17902"/>
                    <a:pt x="12109" y="19415"/>
                    <a:pt x="13418" y="20339"/>
                  </a:cubicBezTo>
                  <a:cubicBezTo>
                    <a:pt x="14727" y="21264"/>
                    <a:pt x="15709" y="21600"/>
                    <a:pt x="17018" y="21474"/>
                  </a:cubicBezTo>
                  <a:cubicBezTo>
                    <a:pt x="18327" y="21348"/>
                    <a:pt x="19964" y="20760"/>
                    <a:pt x="21600" y="201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2" name="Line"/>
            <p:cNvSpPr/>
            <p:nvPr/>
          </p:nvSpPr>
          <p:spPr>
            <a:xfrm>
              <a:off x="9474200" y="2813761"/>
              <a:ext cx="361950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74" y="2853"/>
                    <a:pt x="4547" y="5706"/>
                    <a:pt x="7326" y="8626"/>
                  </a:cubicBezTo>
                  <a:cubicBezTo>
                    <a:pt x="10105" y="11547"/>
                    <a:pt x="13389" y="14536"/>
                    <a:pt x="15853" y="16709"/>
                  </a:cubicBezTo>
                  <a:cubicBezTo>
                    <a:pt x="18316" y="18883"/>
                    <a:pt x="19958" y="2024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3" name="Line"/>
            <p:cNvSpPr/>
            <p:nvPr/>
          </p:nvSpPr>
          <p:spPr>
            <a:xfrm>
              <a:off x="9683699" y="2731211"/>
              <a:ext cx="158802" cy="52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600" fill="norm" stroke="1" extrusionOk="0">
                  <a:moveTo>
                    <a:pt x="21323" y="0"/>
                  </a:moveTo>
                  <a:cubicBezTo>
                    <a:pt x="18481" y="615"/>
                    <a:pt x="15639" y="1229"/>
                    <a:pt x="12655" y="2678"/>
                  </a:cubicBezTo>
                  <a:cubicBezTo>
                    <a:pt x="9670" y="4127"/>
                    <a:pt x="6544" y="6410"/>
                    <a:pt x="4270" y="9220"/>
                  </a:cubicBezTo>
                  <a:cubicBezTo>
                    <a:pt x="1997" y="12029"/>
                    <a:pt x="576" y="15366"/>
                    <a:pt x="149" y="17517"/>
                  </a:cubicBezTo>
                  <a:cubicBezTo>
                    <a:pt x="-277" y="19668"/>
                    <a:pt x="291" y="20634"/>
                    <a:pt x="86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4" name="Line"/>
            <p:cNvSpPr/>
            <p:nvPr/>
          </p:nvSpPr>
          <p:spPr>
            <a:xfrm>
              <a:off x="10013950" y="3118561"/>
              <a:ext cx="6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5" name="Line"/>
            <p:cNvSpPr/>
            <p:nvPr/>
          </p:nvSpPr>
          <p:spPr>
            <a:xfrm>
              <a:off x="9998942" y="2941124"/>
              <a:ext cx="58481" cy="84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8" h="20573" fill="norm" stroke="1" extrusionOk="0">
                  <a:moveTo>
                    <a:pt x="7515" y="4540"/>
                  </a:moveTo>
                  <a:cubicBezTo>
                    <a:pt x="5281" y="6597"/>
                    <a:pt x="3046" y="8654"/>
                    <a:pt x="1556" y="11226"/>
                  </a:cubicBezTo>
                  <a:cubicBezTo>
                    <a:pt x="67" y="13797"/>
                    <a:pt x="-678" y="16883"/>
                    <a:pt x="812" y="18683"/>
                  </a:cubicBezTo>
                  <a:cubicBezTo>
                    <a:pt x="2301" y="20483"/>
                    <a:pt x="6025" y="20997"/>
                    <a:pt x="9005" y="20226"/>
                  </a:cubicBezTo>
                  <a:cubicBezTo>
                    <a:pt x="11984" y="19454"/>
                    <a:pt x="14219" y="17397"/>
                    <a:pt x="16081" y="15083"/>
                  </a:cubicBezTo>
                  <a:cubicBezTo>
                    <a:pt x="17943" y="12768"/>
                    <a:pt x="19432" y="10197"/>
                    <a:pt x="20177" y="7368"/>
                  </a:cubicBezTo>
                  <a:cubicBezTo>
                    <a:pt x="20922" y="4540"/>
                    <a:pt x="20922" y="1454"/>
                    <a:pt x="17570" y="426"/>
                  </a:cubicBezTo>
                  <a:cubicBezTo>
                    <a:pt x="14219" y="-603"/>
                    <a:pt x="7515" y="426"/>
                    <a:pt x="812" y="14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6" name="Line"/>
            <p:cNvSpPr/>
            <p:nvPr/>
          </p:nvSpPr>
          <p:spPr>
            <a:xfrm>
              <a:off x="3023378" y="2576324"/>
              <a:ext cx="164323" cy="607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538" fill="norm" stroke="1" extrusionOk="0">
                  <a:moveTo>
                    <a:pt x="21226" y="1438"/>
                  </a:moveTo>
                  <a:cubicBezTo>
                    <a:pt x="21226" y="988"/>
                    <a:pt x="21226" y="538"/>
                    <a:pt x="20269" y="276"/>
                  </a:cubicBezTo>
                  <a:cubicBezTo>
                    <a:pt x="19312" y="13"/>
                    <a:pt x="17398" y="-62"/>
                    <a:pt x="15894" y="51"/>
                  </a:cubicBezTo>
                  <a:cubicBezTo>
                    <a:pt x="14391" y="163"/>
                    <a:pt x="13297" y="463"/>
                    <a:pt x="11520" y="1176"/>
                  </a:cubicBezTo>
                  <a:cubicBezTo>
                    <a:pt x="9742" y="1888"/>
                    <a:pt x="7282" y="3013"/>
                    <a:pt x="5094" y="4888"/>
                  </a:cubicBezTo>
                  <a:cubicBezTo>
                    <a:pt x="2907" y="6763"/>
                    <a:pt x="993" y="9388"/>
                    <a:pt x="310" y="11788"/>
                  </a:cubicBezTo>
                  <a:cubicBezTo>
                    <a:pt x="-374" y="14188"/>
                    <a:pt x="173" y="16363"/>
                    <a:pt x="993" y="17825"/>
                  </a:cubicBezTo>
                  <a:cubicBezTo>
                    <a:pt x="1813" y="19288"/>
                    <a:pt x="2907" y="20038"/>
                    <a:pt x="4684" y="20601"/>
                  </a:cubicBezTo>
                  <a:cubicBezTo>
                    <a:pt x="6461" y="21163"/>
                    <a:pt x="8922" y="21538"/>
                    <a:pt x="10699" y="21538"/>
                  </a:cubicBezTo>
                  <a:cubicBezTo>
                    <a:pt x="12477" y="21538"/>
                    <a:pt x="13570" y="21163"/>
                    <a:pt x="14664" y="207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7" name="Line"/>
            <p:cNvSpPr/>
            <p:nvPr/>
          </p:nvSpPr>
          <p:spPr>
            <a:xfrm>
              <a:off x="3206750" y="2674061"/>
              <a:ext cx="20955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18" y="5891"/>
                    <a:pt x="10036" y="11782"/>
                    <a:pt x="13636" y="15382"/>
                  </a:cubicBezTo>
                  <a:cubicBezTo>
                    <a:pt x="17236" y="18982"/>
                    <a:pt x="19418" y="2029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8" name="Line"/>
            <p:cNvSpPr/>
            <p:nvPr/>
          </p:nvSpPr>
          <p:spPr>
            <a:xfrm>
              <a:off x="3403600" y="2635961"/>
              <a:ext cx="76200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00" y="1883"/>
                    <a:pt x="13200" y="3766"/>
                    <a:pt x="9900" y="6258"/>
                  </a:cubicBezTo>
                  <a:cubicBezTo>
                    <a:pt x="6600" y="8751"/>
                    <a:pt x="4200" y="11852"/>
                    <a:pt x="2700" y="14511"/>
                  </a:cubicBezTo>
                  <a:cubicBezTo>
                    <a:pt x="1200" y="17169"/>
                    <a:pt x="600" y="1938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9" name="Line"/>
            <p:cNvSpPr/>
            <p:nvPr/>
          </p:nvSpPr>
          <p:spPr>
            <a:xfrm>
              <a:off x="3492500" y="3010611"/>
              <a:ext cx="63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0" name="Line"/>
            <p:cNvSpPr/>
            <p:nvPr/>
          </p:nvSpPr>
          <p:spPr>
            <a:xfrm>
              <a:off x="3505199" y="2840862"/>
              <a:ext cx="32972" cy="57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8" h="20125" fill="norm" stroke="1" extrusionOk="0">
                  <a:moveTo>
                    <a:pt x="16200" y="8339"/>
                  </a:moveTo>
                  <a:cubicBezTo>
                    <a:pt x="10800" y="10573"/>
                    <a:pt x="5400" y="12808"/>
                    <a:pt x="4725" y="15415"/>
                  </a:cubicBezTo>
                  <a:cubicBezTo>
                    <a:pt x="4050" y="18022"/>
                    <a:pt x="8100" y="21001"/>
                    <a:pt x="12150" y="19884"/>
                  </a:cubicBezTo>
                  <a:cubicBezTo>
                    <a:pt x="16200" y="18767"/>
                    <a:pt x="20250" y="13553"/>
                    <a:pt x="20925" y="9084"/>
                  </a:cubicBezTo>
                  <a:cubicBezTo>
                    <a:pt x="21600" y="4615"/>
                    <a:pt x="18900" y="891"/>
                    <a:pt x="14850" y="146"/>
                  </a:cubicBezTo>
                  <a:cubicBezTo>
                    <a:pt x="10800" y="-599"/>
                    <a:pt x="5400" y="1635"/>
                    <a:pt x="0" y="38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1" name="Line"/>
            <p:cNvSpPr/>
            <p:nvPr/>
          </p:nvSpPr>
          <p:spPr>
            <a:xfrm>
              <a:off x="3778675" y="2508961"/>
              <a:ext cx="44025" cy="736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546" fill="norm" stroke="1" extrusionOk="0">
                  <a:moveTo>
                    <a:pt x="21393" y="0"/>
                  </a:moveTo>
                  <a:cubicBezTo>
                    <a:pt x="20364" y="2104"/>
                    <a:pt x="19336" y="4209"/>
                    <a:pt x="17279" y="6065"/>
                  </a:cubicBezTo>
                  <a:cubicBezTo>
                    <a:pt x="15222" y="7922"/>
                    <a:pt x="12136" y="9531"/>
                    <a:pt x="9050" y="11481"/>
                  </a:cubicBezTo>
                  <a:cubicBezTo>
                    <a:pt x="5964" y="13430"/>
                    <a:pt x="2879" y="15720"/>
                    <a:pt x="1336" y="17360"/>
                  </a:cubicBezTo>
                  <a:cubicBezTo>
                    <a:pt x="-207" y="19001"/>
                    <a:pt x="-207" y="19991"/>
                    <a:pt x="307" y="20641"/>
                  </a:cubicBezTo>
                  <a:cubicBezTo>
                    <a:pt x="822" y="21291"/>
                    <a:pt x="1850" y="21600"/>
                    <a:pt x="4422" y="21538"/>
                  </a:cubicBezTo>
                  <a:cubicBezTo>
                    <a:pt x="6993" y="21476"/>
                    <a:pt x="11107" y="21043"/>
                    <a:pt x="15222" y="206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2" name="Line"/>
            <p:cNvSpPr/>
            <p:nvPr/>
          </p:nvSpPr>
          <p:spPr>
            <a:xfrm>
              <a:off x="3943350" y="2705811"/>
              <a:ext cx="203200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75" y="3532"/>
                    <a:pt x="8550" y="7064"/>
                    <a:pt x="12150" y="10664"/>
                  </a:cubicBezTo>
                  <a:cubicBezTo>
                    <a:pt x="15750" y="14264"/>
                    <a:pt x="18675" y="1793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3" name="Line"/>
            <p:cNvSpPr/>
            <p:nvPr/>
          </p:nvSpPr>
          <p:spPr>
            <a:xfrm>
              <a:off x="4032250" y="2693111"/>
              <a:ext cx="165100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08" y="1277"/>
                    <a:pt x="16615" y="2555"/>
                    <a:pt x="13846" y="4761"/>
                  </a:cubicBezTo>
                  <a:cubicBezTo>
                    <a:pt x="11077" y="6968"/>
                    <a:pt x="8031" y="10103"/>
                    <a:pt x="5677" y="13065"/>
                  </a:cubicBezTo>
                  <a:cubicBezTo>
                    <a:pt x="3323" y="16026"/>
                    <a:pt x="1662" y="1881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4" name="Line"/>
            <p:cNvSpPr/>
            <p:nvPr/>
          </p:nvSpPr>
          <p:spPr>
            <a:xfrm>
              <a:off x="4229100" y="2985211"/>
              <a:ext cx="2540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5" name="Line"/>
            <p:cNvSpPr/>
            <p:nvPr/>
          </p:nvSpPr>
          <p:spPr>
            <a:xfrm>
              <a:off x="4250266" y="2826461"/>
              <a:ext cx="57522" cy="85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260" fill="norm" stroke="1" extrusionOk="0">
                  <a:moveTo>
                    <a:pt x="6171" y="12644"/>
                  </a:moveTo>
                  <a:cubicBezTo>
                    <a:pt x="3086" y="14224"/>
                    <a:pt x="0" y="15805"/>
                    <a:pt x="0" y="17385"/>
                  </a:cubicBezTo>
                  <a:cubicBezTo>
                    <a:pt x="0" y="18966"/>
                    <a:pt x="3086" y="20546"/>
                    <a:pt x="6943" y="21073"/>
                  </a:cubicBezTo>
                  <a:cubicBezTo>
                    <a:pt x="10800" y="21600"/>
                    <a:pt x="15429" y="21073"/>
                    <a:pt x="18129" y="18702"/>
                  </a:cubicBezTo>
                  <a:cubicBezTo>
                    <a:pt x="20829" y="16332"/>
                    <a:pt x="21600" y="12117"/>
                    <a:pt x="20443" y="8693"/>
                  </a:cubicBezTo>
                  <a:cubicBezTo>
                    <a:pt x="19286" y="5268"/>
                    <a:pt x="16200" y="2634"/>
                    <a:pt x="1311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6" name="Line"/>
            <p:cNvSpPr/>
            <p:nvPr/>
          </p:nvSpPr>
          <p:spPr>
            <a:xfrm>
              <a:off x="4368800" y="2594373"/>
              <a:ext cx="139602" cy="568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0" h="21492" fill="norm" stroke="1" extrusionOk="0">
                  <a:moveTo>
                    <a:pt x="0" y="372"/>
                  </a:moveTo>
                  <a:cubicBezTo>
                    <a:pt x="1588" y="132"/>
                    <a:pt x="3176" y="-108"/>
                    <a:pt x="4924" y="52"/>
                  </a:cubicBezTo>
                  <a:cubicBezTo>
                    <a:pt x="6671" y="212"/>
                    <a:pt x="8576" y="772"/>
                    <a:pt x="11435" y="2372"/>
                  </a:cubicBezTo>
                  <a:cubicBezTo>
                    <a:pt x="14294" y="3972"/>
                    <a:pt x="18106" y="6612"/>
                    <a:pt x="19853" y="9252"/>
                  </a:cubicBezTo>
                  <a:cubicBezTo>
                    <a:pt x="21600" y="11892"/>
                    <a:pt x="21282" y="14532"/>
                    <a:pt x="18741" y="16572"/>
                  </a:cubicBezTo>
                  <a:cubicBezTo>
                    <a:pt x="16200" y="18612"/>
                    <a:pt x="11435" y="20052"/>
                    <a:pt x="6671" y="214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7" name="Line"/>
            <p:cNvSpPr/>
            <p:nvPr/>
          </p:nvSpPr>
          <p:spPr>
            <a:xfrm>
              <a:off x="4552950" y="4001211"/>
              <a:ext cx="2032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8" name="Line"/>
            <p:cNvSpPr/>
            <p:nvPr/>
          </p:nvSpPr>
          <p:spPr>
            <a:xfrm>
              <a:off x="4584699" y="4198061"/>
              <a:ext cx="152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9" name="Line"/>
            <p:cNvSpPr/>
            <p:nvPr/>
          </p:nvSpPr>
          <p:spPr>
            <a:xfrm>
              <a:off x="5258305" y="3925011"/>
              <a:ext cx="266196" cy="395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463" fill="norm" stroke="1" extrusionOk="0">
                  <a:moveTo>
                    <a:pt x="473" y="4481"/>
                  </a:moveTo>
                  <a:cubicBezTo>
                    <a:pt x="302" y="3791"/>
                    <a:pt x="130" y="3102"/>
                    <a:pt x="45" y="2355"/>
                  </a:cubicBezTo>
                  <a:cubicBezTo>
                    <a:pt x="-41" y="1609"/>
                    <a:pt x="-41" y="804"/>
                    <a:pt x="388" y="402"/>
                  </a:cubicBezTo>
                  <a:cubicBezTo>
                    <a:pt x="816" y="0"/>
                    <a:pt x="1673" y="0"/>
                    <a:pt x="2702" y="689"/>
                  </a:cubicBezTo>
                  <a:cubicBezTo>
                    <a:pt x="3730" y="1379"/>
                    <a:pt x="4930" y="2757"/>
                    <a:pt x="6645" y="5343"/>
                  </a:cubicBezTo>
                  <a:cubicBezTo>
                    <a:pt x="8359" y="7928"/>
                    <a:pt x="10588" y="11719"/>
                    <a:pt x="12302" y="14477"/>
                  </a:cubicBezTo>
                  <a:cubicBezTo>
                    <a:pt x="14016" y="17234"/>
                    <a:pt x="15216" y="18957"/>
                    <a:pt x="16073" y="20049"/>
                  </a:cubicBezTo>
                  <a:cubicBezTo>
                    <a:pt x="16930" y="21140"/>
                    <a:pt x="17445" y="21600"/>
                    <a:pt x="17873" y="21428"/>
                  </a:cubicBezTo>
                  <a:cubicBezTo>
                    <a:pt x="18302" y="21255"/>
                    <a:pt x="18645" y="20451"/>
                    <a:pt x="18988" y="17981"/>
                  </a:cubicBezTo>
                  <a:cubicBezTo>
                    <a:pt x="19330" y="15511"/>
                    <a:pt x="19673" y="11374"/>
                    <a:pt x="19845" y="8445"/>
                  </a:cubicBezTo>
                  <a:cubicBezTo>
                    <a:pt x="20016" y="5515"/>
                    <a:pt x="20016" y="3791"/>
                    <a:pt x="20016" y="2585"/>
                  </a:cubicBezTo>
                  <a:cubicBezTo>
                    <a:pt x="20016" y="1379"/>
                    <a:pt x="20016" y="689"/>
                    <a:pt x="20273" y="345"/>
                  </a:cubicBezTo>
                  <a:cubicBezTo>
                    <a:pt x="20530" y="0"/>
                    <a:pt x="21045" y="0"/>
                    <a:pt x="2155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0" name="Line"/>
            <p:cNvSpPr/>
            <p:nvPr/>
          </p:nvSpPr>
          <p:spPr>
            <a:xfrm>
              <a:off x="5563876" y="4111714"/>
              <a:ext cx="163824" cy="153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0559" fill="norm" stroke="1" extrusionOk="0">
                  <a:moveTo>
                    <a:pt x="17279" y="5626"/>
                  </a:moveTo>
                  <a:cubicBezTo>
                    <a:pt x="16725" y="4205"/>
                    <a:pt x="16171" y="2784"/>
                    <a:pt x="14510" y="1505"/>
                  </a:cubicBezTo>
                  <a:cubicBezTo>
                    <a:pt x="12848" y="226"/>
                    <a:pt x="10079" y="-911"/>
                    <a:pt x="7448" y="1078"/>
                  </a:cubicBezTo>
                  <a:cubicBezTo>
                    <a:pt x="4818" y="3068"/>
                    <a:pt x="2325" y="8184"/>
                    <a:pt x="1079" y="11594"/>
                  </a:cubicBezTo>
                  <a:cubicBezTo>
                    <a:pt x="-167" y="15005"/>
                    <a:pt x="-167" y="16710"/>
                    <a:pt x="248" y="18131"/>
                  </a:cubicBezTo>
                  <a:cubicBezTo>
                    <a:pt x="664" y="19552"/>
                    <a:pt x="1495" y="20689"/>
                    <a:pt x="2325" y="20547"/>
                  </a:cubicBezTo>
                  <a:cubicBezTo>
                    <a:pt x="3156" y="20405"/>
                    <a:pt x="3987" y="18984"/>
                    <a:pt x="4956" y="17278"/>
                  </a:cubicBezTo>
                  <a:cubicBezTo>
                    <a:pt x="5925" y="15573"/>
                    <a:pt x="7033" y="13584"/>
                    <a:pt x="8141" y="11878"/>
                  </a:cubicBezTo>
                  <a:cubicBezTo>
                    <a:pt x="9248" y="10173"/>
                    <a:pt x="10356" y="8752"/>
                    <a:pt x="11464" y="8468"/>
                  </a:cubicBezTo>
                  <a:cubicBezTo>
                    <a:pt x="12571" y="8184"/>
                    <a:pt x="13679" y="9036"/>
                    <a:pt x="14787" y="10173"/>
                  </a:cubicBezTo>
                  <a:cubicBezTo>
                    <a:pt x="15895" y="11310"/>
                    <a:pt x="17002" y="12731"/>
                    <a:pt x="18110" y="13015"/>
                  </a:cubicBezTo>
                  <a:cubicBezTo>
                    <a:pt x="19218" y="13300"/>
                    <a:pt x="20325" y="12447"/>
                    <a:pt x="21433" y="115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1" name="Line"/>
            <p:cNvSpPr/>
            <p:nvPr/>
          </p:nvSpPr>
          <p:spPr>
            <a:xfrm>
              <a:off x="5734049" y="4039311"/>
              <a:ext cx="171451" cy="232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015"/>
                  </a:moveTo>
                  <a:cubicBezTo>
                    <a:pt x="0" y="8444"/>
                    <a:pt x="0" y="6873"/>
                    <a:pt x="667" y="6284"/>
                  </a:cubicBezTo>
                  <a:cubicBezTo>
                    <a:pt x="1333" y="5695"/>
                    <a:pt x="2667" y="6087"/>
                    <a:pt x="4667" y="8051"/>
                  </a:cubicBezTo>
                  <a:cubicBezTo>
                    <a:pt x="6667" y="10015"/>
                    <a:pt x="9333" y="13549"/>
                    <a:pt x="10667" y="15807"/>
                  </a:cubicBezTo>
                  <a:cubicBezTo>
                    <a:pt x="12000" y="18065"/>
                    <a:pt x="12000" y="19047"/>
                    <a:pt x="11600" y="19931"/>
                  </a:cubicBezTo>
                  <a:cubicBezTo>
                    <a:pt x="11200" y="20815"/>
                    <a:pt x="10400" y="21600"/>
                    <a:pt x="9600" y="21600"/>
                  </a:cubicBezTo>
                  <a:cubicBezTo>
                    <a:pt x="8800" y="21600"/>
                    <a:pt x="8000" y="20815"/>
                    <a:pt x="7733" y="18360"/>
                  </a:cubicBezTo>
                  <a:cubicBezTo>
                    <a:pt x="7467" y="15905"/>
                    <a:pt x="7733" y="11782"/>
                    <a:pt x="10133" y="8444"/>
                  </a:cubicBezTo>
                  <a:cubicBezTo>
                    <a:pt x="12533" y="5105"/>
                    <a:pt x="17067" y="255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2" name="Line"/>
            <p:cNvSpPr/>
            <p:nvPr/>
          </p:nvSpPr>
          <p:spPr>
            <a:xfrm>
              <a:off x="6086233" y="3797217"/>
              <a:ext cx="174867" cy="578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472" fill="norm" stroke="1" extrusionOk="0">
                  <a:moveTo>
                    <a:pt x="20994" y="1443"/>
                  </a:moveTo>
                  <a:cubicBezTo>
                    <a:pt x="20740" y="972"/>
                    <a:pt x="20486" y="500"/>
                    <a:pt x="19723" y="225"/>
                  </a:cubicBezTo>
                  <a:cubicBezTo>
                    <a:pt x="18961" y="-49"/>
                    <a:pt x="17690" y="-128"/>
                    <a:pt x="15658" y="304"/>
                  </a:cubicBezTo>
                  <a:cubicBezTo>
                    <a:pt x="13625" y="736"/>
                    <a:pt x="10829" y="1679"/>
                    <a:pt x="7907" y="3524"/>
                  </a:cubicBezTo>
                  <a:cubicBezTo>
                    <a:pt x="4985" y="5370"/>
                    <a:pt x="1935" y="8119"/>
                    <a:pt x="665" y="10672"/>
                  </a:cubicBezTo>
                  <a:cubicBezTo>
                    <a:pt x="-606" y="13225"/>
                    <a:pt x="-98" y="15581"/>
                    <a:pt x="2570" y="17348"/>
                  </a:cubicBezTo>
                  <a:cubicBezTo>
                    <a:pt x="5239" y="19116"/>
                    <a:pt x="10067" y="20294"/>
                    <a:pt x="14895" y="214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3" name="Line"/>
            <p:cNvSpPr/>
            <p:nvPr/>
          </p:nvSpPr>
          <p:spPr>
            <a:xfrm>
              <a:off x="6331743" y="3863251"/>
              <a:ext cx="108379" cy="58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500" fill="norm" stroke="1" extrusionOk="0">
                  <a:moveTo>
                    <a:pt x="3582" y="13639"/>
                  </a:moveTo>
                  <a:cubicBezTo>
                    <a:pt x="3167" y="15962"/>
                    <a:pt x="2752" y="18284"/>
                    <a:pt x="2544" y="19678"/>
                  </a:cubicBezTo>
                  <a:cubicBezTo>
                    <a:pt x="2336" y="21071"/>
                    <a:pt x="2336" y="21536"/>
                    <a:pt x="2544" y="21497"/>
                  </a:cubicBezTo>
                  <a:cubicBezTo>
                    <a:pt x="2752" y="21459"/>
                    <a:pt x="3167" y="20917"/>
                    <a:pt x="2752" y="19330"/>
                  </a:cubicBezTo>
                  <a:cubicBezTo>
                    <a:pt x="2336" y="17742"/>
                    <a:pt x="1090" y="15110"/>
                    <a:pt x="467" y="12517"/>
                  </a:cubicBezTo>
                  <a:cubicBezTo>
                    <a:pt x="-156" y="9923"/>
                    <a:pt x="-156" y="7368"/>
                    <a:pt x="467" y="5433"/>
                  </a:cubicBezTo>
                  <a:cubicBezTo>
                    <a:pt x="1090" y="3497"/>
                    <a:pt x="2336" y="2181"/>
                    <a:pt x="3582" y="1330"/>
                  </a:cubicBezTo>
                  <a:cubicBezTo>
                    <a:pt x="4829" y="478"/>
                    <a:pt x="6075" y="91"/>
                    <a:pt x="7529" y="13"/>
                  </a:cubicBezTo>
                  <a:cubicBezTo>
                    <a:pt x="8982" y="-64"/>
                    <a:pt x="10644" y="168"/>
                    <a:pt x="12306" y="1136"/>
                  </a:cubicBezTo>
                  <a:cubicBezTo>
                    <a:pt x="13967" y="2104"/>
                    <a:pt x="15629" y="3807"/>
                    <a:pt x="16252" y="4891"/>
                  </a:cubicBezTo>
                  <a:cubicBezTo>
                    <a:pt x="16875" y="5975"/>
                    <a:pt x="16459" y="6439"/>
                    <a:pt x="15629" y="6865"/>
                  </a:cubicBezTo>
                  <a:cubicBezTo>
                    <a:pt x="14798" y="7291"/>
                    <a:pt x="13552" y="7678"/>
                    <a:pt x="13967" y="7949"/>
                  </a:cubicBezTo>
                  <a:cubicBezTo>
                    <a:pt x="14382" y="8220"/>
                    <a:pt x="16459" y="8375"/>
                    <a:pt x="18121" y="8607"/>
                  </a:cubicBezTo>
                  <a:cubicBezTo>
                    <a:pt x="19782" y="8839"/>
                    <a:pt x="21029" y="9149"/>
                    <a:pt x="21236" y="9691"/>
                  </a:cubicBezTo>
                  <a:cubicBezTo>
                    <a:pt x="21444" y="10233"/>
                    <a:pt x="20613" y="11007"/>
                    <a:pt x="19575" y="11549"/>
                  </a:cubicBezTo>
                  <a:cubicBezTo>
                    <a:pt x="18536" y="12091"/>
                    <a:pt x="17290" y="12401"/>
                    <a:pt x="15629" y="12671"/>
                  </a:cubicBezTo>
                  <a:cubicBezTo>
                    <a:pt x="13967" y="12942"/>
                    <a:pt x="11890" y="13175"/>
                    <a:pt x="11475" y="13097"/>
                  </a:cubicBezTo>
                  <a:cubicBezTo>
                    <a:pt x="11059" y="13020"/>
                    <a:pt x="12306" y="12633"/>
                    <a:pt x="13552" y="122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4" name="Line"/>
            <p:cNvSpPr/>
            <p:nvPr/>
          </p:nvSpPr>
          <p:spPr>
            <a:xfrm>
              <a:off x="6502400" y="4121861"/>
              <a:ext cx="84123" cy="115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047" fill="norm" stroke="1" extrusionOk="0">
                  <a:moveTo>
                    <a:pt x="6322" y="1157"/>
                  </a:moveTo>
                  <a:cubicBezTo>
                    <a:pt x="5268" y="5786"/>
                    <a:pt x="4215" y="10414"/>
                    <a:pt x="3951" y="13693"/>
                  </a:cubicBezTo>
                  <a:cubicBezTo>
                    <a:pt x="3688" y="16971"/>
                    <a:pt x="4215" y="18900"/>
                    <a:pt x="5795" y="20057"/>
                  </a:cubicBezTo>
                  <a:cubicBezTo>
                    <a:pt x="7376" y="21214"/>
                    <a:pt x="10010" y="21600"/>
                    <a:pt x="12907" y="19864"/>
                  </a:cubicBezTo>
                  <a:cubicBezTo>
                    <a:pt x="15805" y="18129"/>
                    <a:pt x="18966" y="14271"/>
                    <a:pt x="20283" y="11186"/>
                  </a:cubicBezTo>
                  <a:cubicBezTo>
                    <a:pt x="21600" y="8100"/>
                    <a:pt x="21073" y="5786"/>
                    <a:pt x="17385" y="4050"/>
                  </a:cubicBezTo>
                  <a:cubicBezTo>
                    <a:pt x="13698" y="2314"/>
                    <a:pt x="6849" y="1157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5" name="Line"/>
            <p:cNvSpPr/>
            <p:nvPr/>
          </p:nvSpPr>
          <p:spPr>
            <a:xfrm>
              <a:off x="6877050" y="4121861"/>
              <a:ext cx="1587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52" y="14400"/>
                    <a:pt x="2304" y="7200"/>
                    <a:pt x="5904" y="3600"/>
                  </a:cubicBezTo>
                  <a:cubicBezTo>
                    <a:pt x="9504" y="0"/>
                    <a:pt x="15552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6" name="Line"/>
            <p:cNvSpPr/>
            <p:nvPr/>
          </p:nvSpPr>
          <p:spPr>
            <a:xfrm>
              <a:off x="7016750" y="4045661"/>
              <a:ext cx="635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350"/>
                    <a:pt x="0" y="8700"/>
                    <a:pt x="3600" y="12300"/>
                  </a:cubicBezTo>
                  <a:cubicBezTo>
                    <a:pt x="7200" y="15900"/>
                    <a:pt x="14400" y="1875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7" name="Line"/>
            <p:cNvSpPr/>
            <p:nvPr/>
          </p:nvSpPr>
          <p:spPr>
            <a:xfrm>
              <a:off x="7124700" y="3857338"/>
              <a:ext cx="129948" cy="626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525" fill="norm" stroke="1" extrusionOk="0">
                  <a:moveTo>
                    <a:pt x="0" y="21525"/>
                  </a:moveTo>
                  <a:cubicBezTo>
                    <a:pt x="697" y="18907"/>
                    <a:pt x="1394" y="16289"/>
                    <a:pt x="1916" y="13561"/>
                  </a:cubicBezTo>
                  <a:cubicBezTo>
                    <a:pt x="2439" y="10834"/>
                    <a:pt x="2787" y="7998"/>
                    <a:pt x="3658" y="5889"/>
                  </a:cubicBezTo>
                  <a:cubicBezTo>
                    <a:pt x="4529" y="3780"/>
                    <a:pt x="5923" y="2398"/>
                    <a:pt x="6968" y="1525"/>
                  </a:cubicBezTo>
                  <a:cubicBezTo>
                    <a:pt x="8013" y="652"/>
                    <a:pt x="8710" y="289"/>
                    <a:pt x="9929" y="107"/>
                  </a:cubicBezTo>
                  <a:cubicBezTo>
                    <a:pt x="11148" y="-75"/>
                    <a:pt x="12890" y="-75"/>
                    <a:pt x="14284" y="507"/>
                  </a:cubicBezTo>
                  <a:cubicBezTo>
                    <a:pt x="15677" y="1089"/>
                    <a:pt x="16723" y="2252"/>
                    <a:pt x="16897" y="3743"/>
                  </a:cubicBezTo>
                  <a:cubicBezTo>
                    <a:pt x="17071" y="5234"/>
                    <a:pt x="16374" y="7052"/>
                    <a:pt x="15852" y="8143"/>
                  </a:cubicBezTo>
                  <a:cubicBezTo>
                    <a:pt x="15329" y="9234"/>
                    <a:pt x="14981" y="9598"/>
                    <a:pt x="15503" y="9670"/>
                  </a:cubicBezTo>
                  <a:cubicBezTo>
                    <a:pt x="16026" y="9743"/>
                    <a:pt x="17419" y="9525"/>
                    <a:pt x="18639" y="9561"/>
                  </a:cubicBezTo>
                  <a:cubicBezTo>
                    <a:pt x="19858" y="9598"/>
                    <a:pt x="20903" y="9889"/>
                    <a:pt x="21252" y="10216"/>
                  </a:cubicBezTo>
                  <a:cubicBezTo>
                    <a:pt x="21600" y="10543"/>
                    <a:pt x="21252" y="10907"/>
                    <a:pt x="20555" y="11234"/>
                  </a:cubicBezTo>
                  <a:cubicBezTo>
                    <a:pt x="19858" y="11561"/>
                    <a:pt x="18813" y="11852"/>
                    <a:pt x="16897" y="12070"/>
                  </a:cubicBezTo>
                  <a:cubicBezTo>
                    <a:pt x="14981" y="12289"/>
                    <a:pt x="12194" y="12434"/>
                    <a:pt x="9406" y="125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8" name="Line"/>
            <p:cNvSpPr/>
            <p:nvPr/>
          </p:nvSpPr>
          <p:spPr>
            <a:xfrm>
              <a:off x="7378700" y="4140911"/>
              <a:ext cx="635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486"/>
                    <a:pt x="7200" y="10971"/>
                    <a:pt x="3600" y="14571"/>
                  </a:cubicBezTo>
                  <a:cubicBezTo>
                    <a:pt x="0" y="18171"/>
                    <a:pt x="0" y="198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9" name="Line"/>
            <p:cNvSpPr/>
            <p:nvPr/>
          </p:nvSpPr>
          <p:spPr>
            <a:xfrm>
              <a:off x="7454900" y="3899611"/>
              <a:ext cx="203200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1108"/>
                    <a:pt x="3600" y="2215"/>
                    <a:pt x="6188" y="4500"/>
                  </a:cubicBezTo>
                  <a:cubicBezTo>
                    <a:pt x="8775" y="6785"/>
                    <a:pt x="12150" y="10246"/>
                    <a:pt x="14850" y="13292"/>
                  </a:cubicBezTo>
                  <a:cubicBezTo>
                    <a:pt x="17550" y="16338"/>
                    <a:pt x="19575" y="1896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0" name="Line"/>
            <p:cNvSpPr/>
            <p:nvPr/>
          </p:nvSpPr>
          <p:spPr>
            <a:xfrm>
              <a:off x="7505700" y="3836111"/>
              <a:ext cx="177800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14" y="222"/>
                    <a:pt x="19029" y="443"/>
                    <a:pt x="17486" y="1551"/>
                  </a:cubicBezTo>
                  <a:cubicBezTo>
                    <a:pt x="15943" y="2658"/>
                    <a:pt x="14143" y="4652"/>
                    <a:pt x="11571" y="7532"/>
                  </a:cubicBezTo>
                  <a:cubicBezTo>
                    <a:pt x="9000" y="10412"/>
                    <a:pt x="5657" y="14178"/>
                    <a:pt x="3600" y="16671"/>
                  </a:cubicBezTo>
                  <a:cubicBezTo>
                    <a:pt x="1543" y="19163"/>
                    <a:pt x="771" y="2038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1" name="Line"/>
            <p:cNvSpPr/>
            <p:nvPr/>
          </p:nvSpPr>
          <p:spPr>
            <a:xfrm>
              <a:off x="7708900" y="4115511"/>
              <a:ext cx="1270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2" name="Line"/>
            <p:cNvSpPr/>
            <p:nvPr/>
          </p:nvSpPr>
          <p:spPr>
            <a:xfrm>
              <a:off x="7740105" y="3982161"/>
              <a:ext cx="38646" cy="84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6" h="21095" fill="norm" stroke="1" extrusionOk="0">
                  <a:moveTo>
                    <a:pt x="10524" y="7902"/>
                  </a:moveTo>
                  <a:cubicBezTo>
                    <a:pt x="5977" y="9483"/>
                    <a:pt x="1430" y="11063"/>
                    <a:pt x="293" y="13171"/>
                  </a:cubicBezTo>
                  <a:cubicBezTo>
                    <a:pt x="-844" y="15278"/>
                    <a:pt x="1430" y="17912"/>
                    <a:pt x="5409" y="19493"/>
                  </a:cubicBezTo>
                  <a:cubicBezTo>
                    <a:pt x="9388" y="21073"/>
                    <a:pt x="15072" y="21600"/>
                    <a:pt x="17914" y="20546"/>
                  </a:cubicBezTo>
                  <a:cubicBezTo>
                    <a:pt x="20756" y="19493"/>
                    <a:pt x="20756" y="16859"/>
                    <a:pt x="20756" y="14224"/>
                  </a:cubicBezTo>
                  <a:cubicBezTo>
                    <a:pt x="20756" y="11590"/>
                    <a:pt x="20756" y="8956"/>
                    <a:pt x="17914" y="6585"/>
                  </a:cubicBezTo>
                  <a:cubicBezTo>
                    <a:pt x="15072" y="4215"/>
                    <a:pt x="9388" y="2107"/>
                    <a:pt x="370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3" name="Line"/>
            <p:cNvSpPr/>
            <p:nvPr/>
          </p:nvSpPr>
          <p:spPr>
            <a:xfrm>
              <a:off x="8210549" y="4166311"/>
              <a:ext cx="15240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4" name="Line"/>
            <p:cNvSpPr/>
            <p:nvPr/>
          </p:nvSpPr>
          <p:spPr>
            <a:xfrm>
              <a:off x="8299450" y="4039311"/>
              <a:ext cx="31750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4856"/>
                    <a:pt x="2880" y="9712"/>
                    <a:pt x="6480" y="13312"/>
                  </a:cubicBezTo>
                  <a:cubicBezTo>
                    <a:pt x="10080" y="16912"/>
                    <a:pt x="15840" y="1925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5" name="Line"/>
            <p:cNvSpPr/>
            <p:nvPr/>
          </p:nvSpPr>
          <p:spPr>
            <a:xfrm>
              <a:off x="8581240" y="3965065"/>
              <a:ext cx="194461" cy="296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459" fill="norm" stroke="1" extrusionOk="0">
                  <a:moveTo>
                    <a:pt x="21338" y="2157"/>
                  </a:moveTo>
                  <a:cubicBezTo>
                    <a:pt x="20409" y="1391"/>
                    <a:pt x="19480" y="625"/>
                    <a:pt x="17738" y="242"/>
                  </a:cubicBezTo>
                  <a:cubicBezTo>
                    <a:pt x="15996" y="-141"/>
                    <a:pt x="13441" y="-141"/>
                    <a:pt x="10538" y="778"/>
                  </a:cubicBezTo>
                  <a:cubicBezTo>
                    <a:pt x="7635" y="1697"/>
                    <a:pt x="4383" y="3536"/>
                    <a:pt x="2409" y="5374"/>
                  </a:cubicBezTo>
                  <a:cubicBezTo>
                    <a:pt x="435" y="7212"/>
                    <a:pt x="-262" y="9050"/>
                    <a:pt x="86" y="10659"/>
                  </a:cubicBezTo>
                  <a:cubicBezTo>
                    <a:pt x="435" y="12268"/>
                    <a:pt x="1828" y="13646"/>
                    <a:pt x="3106" y="14642"/>
                  </a:cubicBezTo>
                  <a:cubicBezTo>
                    <a:pt x="4383" y="15638"/>
                    <a:pt x="5544" y="16250"/>
                    <a:pt x="5544" y="16633"/>
                  </a:cubicBezTo>
                  <a:cubicBezTo>
                    <a:pt x="5544" y="17016"/>
                    <a:pt x="4383" y="17170"/>
                    <a:pt x="3454" y="17553"/>
                  </a:cubicBezTo>
                  <a:cubicBezTo>
                    <a:pt x="2525" y="17936"/>
                    <a:pt x="1828" y="18548"/>
                    <a:pt x="1944" y="19161"/>
                  </a:cubicBezTo>
                  <a:cubicBezTo>
                    <a:pt x="2061" y="19774"/>
                    <a:pt x="2990" y="20387"/>
                    <a:pt x="5777" y="20770"/>
                  </a:cubicBezTo>
                  <a:cubicBezTo>
                    <a:pt x="8564" y="21153"/>
                    <a:pt x="13209" y="21306"/>
                    <a:pt x="17854" y="214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6" name="Line"/>
            <p:cNvSpPr/>
            <p:nvPr/>
          </p:nvSpPr>
          <p:spPr>
            <a:xfrm>
              <a:off x="8858250" y="4217111"/>
              <a:ext cx="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7" name="Line"/>
            <p:cNvSpPr/>
            <p:nvPr/>
          </p:nvSpPr>
          <p:spPr>
            <a:xfrm>
              <a:off x="8864600" y="4096461"/>
              <a:ext cx="1" cy="127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8" name="Line"/>
            <p:cNvSpPr/>
            <p:nvPr/>
          </p:nvSpPr>
          <p:spPr>
            <a:xfrm>
              <a:off x="8932187" y="3897857"/>
              <a:ext cx="114842" cy="465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486" fill="norm" stroke="1" extrusionOk="0">
                  <a:moveTo>
                    <a:pt x="405" y="1254"/>
                  </a:moveTo>
                  <a:cubicBezTo>
                    <a:pt x="26" y="766"/>
                    <a:pt x="-353" y="277"/>
                    <a:pt x="594" y="81"/>
                  </a:cubicBezTo>
                  <a:cubicBezTo>
                    <a:pt x="1542" y="-114"/>
                    <a:pt x="3815" y="-16"/>
                    <a:pt x="7226" y="1059"/>
                  </a:cubicBezTo>
                  <a:cubicBezTo>
                    <a:pt x="10636" y="2134"/>
                    <a:pt x="15184" y="4186"/>
                    <a:pt x="17836" y="6874"/>
                  </a:cubicBezTo>
                  <a:cubicBezTo>
                    <a:pt x="20489" y="9562"/>
                    <a:pt x="21247" y="12885"/>
                    <a:pt x="19921" y="15280"/>
                  </a:cubicBezTo>
                  <a:cubicBezTo>
                    <a:pt x="18594" y="17674"/>
                    <a:pt x="15184" y="19140"/>
                    <a:pt x="11584" y="20020"/>
                  </a:cubicBezTo>
                  <a:cubicBezTo>
                    <a:pt x="7984" y="20900"/>
                    <a:pt x="4194" y="21193"/>
                    <a:pt x="405" y="214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9" name="Line"/>
            <p:cNvSpPr/>
            <p:nvPr/>
          </p:nvSpPr>
          <p:spPr>
            <a:xfrm>
              <a:off x="4603749" y="4877511"/>
              <a:ext cx="152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0" name="Line"/>
            <p:cNvSpPr/>
            <p:nvPr/>
          </p:nvSpPr>
          <p:spPr>
            <a:xfrm>
              <a:off x="4658783" y="4979111"/>
              <a:ext cx="122768" cy="36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3" fill="norm" stroke="1" extrusionOk="0">
                  <a:moveTo>
                    <a:pt x="3724" y="0"/>
                  </a:moveTo>
                  <a:cubicBezTo>
                    <a:pt x="1862" y="7200"/>
                    <a:pt x="0" y="14400"/>
                    <a:pt x="0" y="18000"/>
                  </a:cubicBezTo>
                  <a:cubicBezTo>
                    <a:pt x="0" y="21600"/>
                    <a:pt x="1862" y="21600"/>
                    <a:pt x="5772" y="19200"/>
                  </a:cubicBezTo>
                  <a:cubicBezTo>
                    <a:pt x="9683" y="16800"/>
                    <a:pt x="15641" y="12000"/>
                    <a:pt x="21600" y="7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1" name="Line"/>
            <p:cNvSpPr/>
            <p:nvPr/>
          </p:nvSpPr>
          <p:spPr>
            <a:xfrm>
              <a:off x="0" y="4684565"/>
              <a:ext cx="273976" cy="316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414" fill="norm" stroke="1" extrusionOk="0">
                  <a:moveTo>
                    <a:pt x="0" y="5744"/>
                  </a:moveTo>
                  <a:cubicBezTo>
                    <a:pt x="4452" y="9463"/>
                    <a:pt x="8904" y="13182"/>
                    <a:pt x="11872" y="15614"/>
                  </a:cubicBezTo>
                  <a:cubicBezTo>
                    <a:pt x="14840" y="18046"/>
                    <a:pt x="16324" y="19190"/>
                    <a:pt x="17725" y="20049"/>
                  </a:cubicBezTo>
                  <a:cubicBezTo>
                    <a:pt x="19127" y="20907"/>
                    <a:pt x="20446" y="21479"/>
                    <a:pt x="21023" y="21407"/>
                  </a:cubicBezTo>
                  <a:cubicBezTo>
                    <a:pt x="21600" y="21336"/>
                    <a:pt x="21435" y="20621"/>
                    <a:pt x="20198" y="17617"/>
                  </a:cubicBezTo>
                  <a:cubicBezTo>
                    <a:pt x="18962" y="14613"/>
                    <a:pt x="16653" y="9320"/>
                    <a:pt x="15417" y="6316"/>
                  </a:cubicBezTo>
                  <a:cubicBezTo>
                    <a:pt x="14180" y="3312"/>
                    <a:pt x="14015" y="2597"/>
                    <a:pt x="13768" y="1810"/>
                  </a:cubicBezTo>
                  <a:cubicBezTo>
                    <a:pt x="13521" y="1023"/>
                    <a:pt x="13191" y="165"/>
                    <a:pt x="13685" y="22"/>
                  </a:cubicBezTo>
                  <a:cubicBezTo>
                    <a:pt x="14180" y="-121"/>
                    <a:pt x="15499" y="451"/>
                    <a:pt x="16818" y="10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2" name="Line"/>
            <p:cNvSpPr/>
            <p:nvPr/>
          </p:nvSpPr>
          <p:spPr>
            <a:xfrm>
              <a:off x="312863" y="4832554"/>
              <a:ext cx="137987" cy="135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0979" fill="norm" stroke="1" extrusionOk="0">
                  <a:moveTo>
                    <a:pt x="13480" y="3024"/>
                  </a:moveTo>
                  <a:cubicBezTo>
                    <a:pt x="10208" y="1715"/>
                    <a:pt x="6935" y="406"/>
                    <a:pt x="4480" y="78"/>
                  </a:cubicBezTo>
                  <a:cubicBezTo>
                    <a:pt x="2026" y="-249"/>
                    <a:pt x="390" y="406"/>
                    <a:pt x="62" y="2860"/>
                  </a:cubicBezTo>
                  <a:cubicBezTo>
                    <a:pt x="-265" y="5315"/>
                    <a:pt x="717" y="9569"/>
                    <a:pt x="2517" y="12842"/>
                  </a:cubicBezTo>
                  <a:cubicBezTo>
                    <a:pt x="4317" y="16115"/>
                    <a:pt x="6935" y="18406"/>
                    <a:pt x="9062" y="19715"/>
                  </a:cubicBezTo>
                  <a:cubicBezTo>
                    <a:pt x="11190" y="21024"/>
                    <a:pt x="12826" y="21351"/>
                    <a:pt x="13971" y="20533"/>
                  </a:cubicBezTo>
                  <a:cubicBezTo>
                    <a:pt x="15117" y="19715"/>
                    <a:pt x="15771" y="17751"/>
                    <a:pt x="16099" y="15296"/>
                  </a:cubicBezTo>
                  <a:cubicBezTo>
                    <a:pt x="16426" y="12842"/>
                    <a:pt x="16426" y="9896"/>
                    <a:pt x="17244" y="8260"/>
                  </a:cubicBezTo>
                  <a:cubicBezTo>
                    <a:pt x="18062" y="6624"/>
                    <a:pt x="19699" y="6296"/>
                    <a:pt x="21335" y="59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3" name="Line"/>
            <p:cNvSpPr/>
            <p:nvPr/>
          </p:nvSpPr>
          <p:spPr>
            <a:xfrm>
              <a:off x="450850" y="4699711"/>
              <a:ext cx="107959" cy="156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353" fill="norm" stroke="1" extrusionOk="0">
                  <a:moveTo>
                    <a:pt x="0" y="15552"/>
                  </a:moveTo>
                  <a:cubicBezTo>
                    <a:pt x="4569" y="14976"/>
                    <a:pt x="9138" y="14400"/>
                    <a:pt x="12462" y="14688"/>
                  </a:cubicBezTo>
                  <a:cubicBezTo>
                    <a:pt x="15785" y="14976"/>
                    <a:pt x="17862" y="16128"/>
                    <a:pt x="19315" y="17424"/>
                  </a:cubicBezTo>
                  <a:cubicBezTo>
                    <a:pt x="20769" y="18720"/>
                    <a:pt x="21600" y="20160"/>
                    <a:pt x="20977" y="20880"/>
                  </a:cubicBezTo>
                  <a:cubicBezTo>
                    <a:pt x="20354" y="21600"/>
                    <a:pt x="18277" y="21600"/>
                    <a:pt x="15577" y="20160"/>
                  </a:cubicBezTo>
                  <a:cubicBezTo>
                    <a:pt x="12877" y="18720"/>
                    <a:pt x="9554" y="15840"/>
                    <a:pt x="8515" y="12672"/>
                  </a:cubicBezTo>
                  <a:cubicBezTo>
                    <a:pt x="7477" y="9504"/>
                    <a:pt x="8723" y="6048"/>
                    <a:pt x="10177" y="3888"/>
                  </a:cubicBezTo>
                  <a:cubicBezTo>
                    <a:pt x="11631" y="1728"/>
                    <a:pt x="13292" y="864"/>
                    <a:pt x="1495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4" name="Line"/>
            <p:cNvSpPr/>
            <p:nvPr/>
          </p:nvSpPr>
          <p:spPr>
            <a:xfrm>
              <a:off x="699278" y="4383534"/>
              <a:ext cx="164323" cy="328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380" fill="norm" stroke="1" extrusionOk="0">
                  <a:moveTo>
                    <a:pt x="11383" y="1978"/>
                  </a:moveTo>
                  <a:cubicBezTo>
                    <a:pt x="10289" y="1290"/>
                    <a:pt x="9196" y="602"/>
                    <a:pt x="7965" y="258"/>
                  </a:cubicBezTo>
                  <a:cubicBezTo>
                    <a:pt x="6735" y="-86"/>
                    <a:pt x="5368" y="-86"/>
                    <a:pt x="4137" y="258"/>
                  </a:cubicBezTo>
                  <a:cubicBezTo>
                    <a:pt x="2907" y="602"/>
                    <a:pt x="1813" y="1290"/>
                    <a:pt x="993" y="3491"/>
                  </a:cubicBezTo>
                  <a:cubicBezTo>
                    <a:pt x="173" y="5692"/>
                    <a:pt x="-374" y="9407"/>
                    <a:pt x="310" y="12365"/>
                  </a:cubicBezTo>
                  <a:cubicBezTo>
                    <a:pt x="993" y="15323"/>
                    <a:pt x="2907" y="17524"/>
                    <a:pt x="5778" y="18969"/>
                  </a:cubicBezTo>
                  <a:cubicBezTo>
                    <a:pt x="8649" y="20413"/>
                    <a:pt x="12477" y="21101"/>
                    <a:pt x="15211" y="21308"/>
                  </a:cubicBezTo>
                  <a:cubicBezTo>
                    <a:pt x="17945" y="21514"/>
                    <a:pt x="19585" y="21239"/>
                    <a:pt x="21226" y="209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5" name="Line"/>
            <p:cNvSpPr/>
            <p:nvPr/>
          </p:nvSpPr>
          <p:spPr>
            <a:xfrm>
              <a:off x="871171" y="4481133"/>
              <a:ext cx="119429" cy="135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0957" fill="norm" stroke="1" extrusionOk="0">
                  <a:moveTo>
                    <a:pt x="8876" y="414"/>
                  </a:moveTo>
                  <a:cubicBezTo>
                    <a:pt x="6981" y="86"/>
                    <a:pt x="5086" y="-241"/>
                    <a:pt x="3570" y="250"/>
                  </a:cubicBezTo>
                  <a:cubicBezTo>
                    <a:pt x="2055" y="741"/>
                    <a:pt x="918" y="2050"/>
                    <a:pt x="349" y="4668"/>
                  </a:cubicBezTo>
                  <a:cubicBezTo>
                    <a:pt x="-219" y="7286"/>
                    <a:pt x="-219" y="11214"/>
                    <a:pt x="1297" y="14486"/>
                  </a:cubicBezTo>
                  <a:cubicBezTo>
                    <a:pt x="2813" y="17759"/>
                    <a:pt x="5844" y="20377"/>
                    <a:pt x="9444" y="20868"/>
                  </a:cubicBezTo>
                  <a:cubicBezTo>
                    <a:pt x="13044" y="21359"/>
                    <a:pt x="17213" y="19723"/>
                    <a:pt x="21381" y="180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6" name="Line"/>
            <p:cNvSpPr/>
            <p:nvPr/>
          </p:nvSpPr>
          <p:spPr>
            <a:xfrm>
              <a:off x="1047749" y="4445711"/>
              <a:ext cx="952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7" name="Line"/>
            <p:cNvSpPr/>
            <p:nvPr/>
          </p:nvSpPr>
          <p:spPr>
            <a:xfrm>
              <a:off x="1092200" y="4388561"/>
              <a:ext cx="889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8" name="Line"/>
            <p:cNvSpPr/>
            <p:nvPr/>
          </p:nvSpPr>
          <p:spPr>
            <a:xfrm>
              <a:off x="1219200" y="4255211"/>
              <a:ext cx="23495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97" y="4457"/>
                    <a:pt x="7395" y="8914"/>
                    <a:pt x="10995" y="12514"/>
                  </a:cubicBezTo>
                  <a:cubicBezTo>
                    <a:pt x="14595" y="16114"/>
                    <a:pt x="18097" y="1885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9" name="Line"/>
            <p:cNvSpPr/>
            <p:nvPr/>
          </p:nvSpPr>
          <p:spPr>
            <a:xfrm>
              <a:off x="1358900" y="4217111"/>
              <a:ext cx="38100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0"/>
                  </a:moveTo>
                  <a:cubicBezTo>
                    <a:pt x="3600" y="4871"/>
                    <a:pt x="0" y="9741"/>
                    <a:pt x="0" y="13235"/>
                  </a:cubicBezTo>
                  <a:cubicBezTo>
                    <a:pt x="0" y="16729"/>
                    <a:pt x="3600" y="18847"/>
                    <a:pt x="7800" y="20012"/>
                  </a:cubicBezTo>
                  <a:cubicBezTo>
                    <a:pt x="12000" y="21176"/>
                    <a:pt x="16800" y="2138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0" name="Line"/>
            <p:cNvSpPr/>
            <p:nvPr/>
          </p:nvSpPr>
          <p:spPr>
            <a:xfrm>
              <a:off x="1422400" y="4064711"/>
              <a:ext cx="120650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68" y="2445"/>
                    <a:pt x="8337" y="4891"/>
                    <a:pt x="11937" y="8491"/>
                  </a:cubicBezTo>
                  <a:cubicBezTo>
                    <a:pt x="15537" y="12091"/>
                    <a:pt x="18568" y="1684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1" name="Line"/>
            <p:cNvSpPr/>
            <p:nvPr/>
          </p:nvSpPr>
          <p:spPr>
            <a:xfrm>
              <a:off x="1123950" y="4401261"/>
              <a:ext cx="1079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41" y="16518"/>
                    <a:pt x="5082" y="11435"/>
                    <a:pt x="8682" y="7835"/>
                  </a:cubicBezTo>
                  <a:cubicBezTo>
                    <a:pt x="12282" y="4235"/>
                    <a:pt x="16941" y="211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2" name="Line"/>
            <p:cNvSpPr/>
            <p:nvPr/>
          </p:nvSpPr>
          <p:spPr>
            <a:xfrm>
              <a:off x="685800" y="5277561"/>
              <a:ext cx="1143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3" name="Line"/>
            <p:cNvSpPr/>
            <p:nvPr/>
          </p:nvSpPr>
          <p:spPr>
            <a:xfrm>
              <a:off x="742950" y="5341061"/>
              <a:ext cx="952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4" name="Line"/>
            <p:cNvSpPr/>
            <p:nvPr/>
          </p:nvSpPr>
          <p:spPr>
            <a:xfrm>
              <a:off x="952500" y="4998161"/>
              <a:ext cx="214346" cy="348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433" fill="norm" stroke="1" extrusionOk="0">
                  <a:moveTo>
                    <a:pt x="0" y="7417"/>
                  </a:moveTo>
                  <a:cubicBezTo>
                    <a:pt x="2753" y="10019"/>
                    <a:pt x="5506" y="12622"/>
                    <a:pt x="8576" y="14899"/>
                  </a:cubicBezTo>
                  <a:cubicBezTo>
                    <a:pt x="11647" y="17176"/>
                    <a:pt x="15035" y="19128"/>
                    <a:pt x="17259" y="20234"/>
                  </a:cubicBezTo>
                  <a:cubicBezTo>
                    <a:pt x="19482" y="21340"/>
                    <a:pt x="20541" y="21600"/>
                    <a:pt x="21071" y="21340"/>
                  </a:cubicBezTo>
                  <a:cubicBezTo>
                    <a:pt x="21600" y="21080"/>
                    <a:pt x="21600" y="20299"/>
                    <a:pt x="20859" y="18217"/>
                  </a:cubicBezTo>
                  <a:cubicBezTo>
                    <a:pt x="20118" y="16135"/>
                    <a:pt x="18635" y="12752"/>
                    <a:pt x="17365" y="9499"/>
                  </a:cubicBezTo>
                  <a:cubicBezTo>
                    <a:pt x="16094" y="6246"/>
                    <a:pt x="15035" y="3123"/>
                    <a:pt x="1397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5" name="Line"/>
            <p:cNvSpPr/>
            <p:nvPr/>
          </p:nvSpPr>
          <p:spPr>
            <a:xfrm>
              <a:off x="1190360" y="4934661"/>
              <a:ext cx="238391" cy="271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464" fill="norm" stroke="1" extrusionOk="0">
                  <a:moveTo>
                    <a:pt x="10059" y="12558"/>
                  </a:moveTo>
                  <a:cubicBezTo>
                    <a:pt x="7574" y="12391"/>
                    <a:pt x="5089" y="12223"/>
                    <a:pt x="3464" y="12391"/>
                  </a:cubicBezTo>
                  <a:cubicBezTo>
                    <a:pt x="1840" y="12558"/>
                    <a:pt x="1075" y="13060"/>
                    <a:pt x="597" y="14316"/>
                  </a:cubicBezTo>
                  <a:cubicBezTo>
                    <a:pt x="119" y="15572"/>
                    <a:pt x="-72" y="17581"/>
                    <a:pt x="24" y="19005"/>
                  </a:cubicBezTo>
                  <a:cubicBezTo>
                    <a:pt x="119" y="20428"/>
                    <a:pt x="501" y="21265"/>
                    <a:pt x="1553" y="21433"/>
                  </a:cubicBezTo>
                  <a:cubicBezTo>
                    <a:pt x="2604" y="21600"/>
                    <a:pt x="4324" y="21098"/>
                    <a:pt x="5376" y="20009"/>
                  </a:cubicBezTo>
                  <a:cubicBezTo>
                    <a:pt x="6427" y="18921"/>
                    <a:pt x="6809" y="17247"/>
                    <a:pt x="7478" y="15991"/>
                  </a:cubicBezTo>
                  <a:cubicBezTo>
                    <a:pt x="8147" y="14735"/>
                    <a:pt x="9103" y="13898"/>
                    <a:pt x="9677" y="12893"/>
                  </a:cubicBezTo>
                  <a:cubicBezTo>
                    <a:pt x="10250" y="11888"/>
                    <a:pt x="10441" y="10716"/>
                    <a:pt x="11015" y="10214"/>
                  </a:cubicBezTo>
                  <a:cubicBezTo>
                    <a:pt x="11588" y="9712"/>
                    <a:pt x="12544" y="9879"/>
                    <a:pt x="13691" y="10549"/>
                  </a:cubicBezTo>
                  <a:cubicBezTo>
                    <a:pt x="14838" y="11219"/>
                    <a:pt x="16176" y="12391"/>
                    <a:pt x="17132" y="13312"/>
                  </a:cubicBezTo>
                  <a:cubicBezTo>
                    <a:pt x="18087" y="14233"/>
                    <a:pt x="18661" y="14902"/>
                    <a:pt x="19043" y="15656"/>
                  </a:cubicBezTo>
                  <a:cubicBezTo>
                    <a:pt x="19425" y="16409"/>
                    <a:pt x="19616" y="17247"/>
                    <a:pt x="19234" y="17330"/>
                  </a:cubicBezTo>
                  <a:cubicBezTo>
                    <a:pt x="18852" y="17414"/>
                    <a:pt x="17896" y="16744"/>
                    <a:pt x="17036" y="15321"/>
                  </a:cubicBezTo>
                  <a:cubicBezTo>
                    <a:pt x="16176" y="13898"/>
                    <a:pt x="15411" y="11721"/>
                    <a:pt x="16176" y="9042"/>
                  </a:cubicBezTo>
                  <a:cubicBezTo>
                    <a:pt x="16940" y="6363"/>
                    <a:pt x="19234" y="3181"/>
                    <a:pt x="2152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6" name="Line"/>
            <p:cNvSpPr/>
            <p:nvPr/>
          </p:nvSpPr>
          <p:spPr>
            <a:xfrm>
              <a:off x="1496882" y="4802594"/>
              <a:ext cx="160468" cy="23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188" fill="norm" stroke="1" extrusionOk="0">
                  <a:moveTo>
                    <a:pt x="8644" y="2140"/>
                  </a:moveTo>
                  <a:cubicBezTo>
                    <a:pt x="7241" y="1389"/>
                    <a:pt x="5838" y="637"/>
                    <a:pt x="4436" y="262"/>
                  </a:cubicBezTo>
                  <a:cubicBezTo>
                    <a:pt x="3033" y="-114"/>
                    <a:pt x="1631" y="-114"/>
                    <a:pt x="789" y="449"/>
                  </a:cubicBezTo>
                  <a:cubicBezTo>
                    <a:pt x="-52" y="1013"/>
                    <a:pt x="-333" y="2140"/>
                    <a:pt x="509" y="4957"/>
                  </a:cubicBezTo>
                  <a:cubicBezTo>
                    <a:pt x="1350" y="7775"/>
                    <a:pt x="3314" y="12283"/>
                    <a:pt x="5698" y="15382"/>
                  </a:cubicBezTo>
                  <a:cubicBezTo>
                    <a:pt x="8083" y="18481"/>
                    <a:pt x="10888" y="20171"/>
                    <a:pt x="13553" y="20829"/>
                  </a:cubicBezTo>
                  <a:cubicBezTo>
                    <a:pt x="16218" y="21486"/>
                    <a:pt x="18742" y="21110"/>
                    <a:pt x="21267" y="207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7" name="Line"/>
            <p:cNvSpPr/>
            <p:nvPr/>
          </p:nvSpPr>
          <p:spPr>
            <a:xfrm>
              <a:off x="1631950" y="4763211"/>
              <a:ext cx="254000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4469"/>
                    <a:pt x="8640" y="8938"/>
                    <a:pt x="12240" y="12538"/>
                  </a:cubicBezTo>
                  <a:cubicBezTo>
                    <a:pt x="15840" y="16138"/>
                    <a:pt x="18720" y="1886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8" name="Line"/>
            <p:cNvSpPr/>
            <p:nvPr/>
          </p:nvSpPr>
          <p:spPr>
            <a:xfrm>
              <a:off x="1778000" y="4706061"/>
              <a:ext cx="44450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167"/>
                    <a:pt x="11314" y="335"/>
                    <a:pt x="8229" y="1005"/>
                  </a:cubicBezTo>
                  <a:cubicBezTo>
                    <a:pt x="5143" y="1674"/>
                    <a:pt x="4114" y="2847"/>
                    <a:pt x="3086" y="6363"/>
                  </a:cubicBezTo>
                  <a:cubicBezTo>
                    <a:pt x="2057" y="9879"/>
                    <a:pt x="1029" y="1574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9" name="Line"/>
            <p:cNvSpPr/>
            <p:nvPr/>
          </p:nvSpPr>
          <p:spPr>
            <a:xfrm>
              <a:off x="1860550" y="4598111"/>
              <a:ext cx="137799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600" fill="norm" stroke="1" extrusionOk="0">
                  <a:moveTo>
                    <a:pt x="0" y="0"/>
                  </a:moveTo>
                  <a:cubicBezTo>
                    <a:pt x="3869" y="976"/>
                    <a:pt x="7737" y="1953"/>
                    <a:pt x="11445" y="4149"/>
                  </a:cubicBezTo>
                  <a:cubicBezTo>
                    <a:pt x="15152" y="6346"/>
                    <a:pt x="18699" y="9763"/>
                    <a:pt x="20149" y="12692"/>
                  </a:cubicBezTo>
                  <a:cubicBezTo>
                    <a:pt x="21600" y="15620"/>
                    <a:pt x="20955" y="18061"/>
                    <a:pt x="19827" y="19464"/>
                  </a:cubicBezTo>
                  <a:cubicBezTo>
                    <a:pt x="18699" y="20868"/>
                    <a:pt x="17087" y="21234"/>
                    <a:pt x="1547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0" name="Line"/>
            <p:cNvSpPr/>
            <p:nvPr/>
          </p:nvSpPr>
          <p:spPr>
            <a:xfrm>
              <a:off x="5314386" y="4798029"/>
              <a:ext cx="277848" cy="439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337" fill="norm" stroke="1" extrusionOk="0">
                  <a:moveTo>
                    <a:pt x="535" y="1702"/>
                  </a:moveTo>
                  <a:cubicBezTo>
                    <a:pt x="207" y="982"/>
                    <a:pt x="-120" y="262"/>
                    <a:pt x="44" y="57"/>
                  </a:cubicBezTo>
                  <a:cubicBezTo>
                    <a:pt x="207" y="-149"/>
                    <a:pt x="862" y="160"/>
                    <a:pt x="2335" y="1754"/>
                  </a:cubicBezTo>
                  <a:cubicBezTo>
                    <a:pt x="3807" y="3348"/>
                    <a:pt x="6098" y="6228"/>
                    <a:pt x="8716" y="9417"/>
                  </a:cubicBezTo>
                  <a:cubicBezTo>
                    <a:pt x="11335" y="12605"/>
                    <a:pt x="14280" y="16102"/>
                    <a:pt x="15998" y="18057"/>
                  </a:cubicBezTo>
                  <a:cubicBezTo>
                    <a:pt x="17716" y="20011"/>
                    <a:pt x="18207" y="20422"/>
                    <a:pt x="18780" y="20782"/>
                  </a:cubicBezTo>
                  <a:cubicBezTo>
                    <a:pt x="19353" y="21142"/>
                    <a:pt x="20007" y="21451"/>
                    <a:pt x="20416" y="21297"/>
                  </a:cubicBezTo>
                  <a:cubicBezTo>
                    <a:pt x="20825" y="21142"/>
                    <a:pt x="20989" y="20525"/>
                    <a:pt x="21153" y="18674"/>
                  </a:cubicBezTo>
                  <a:cubicBezTo>
                    <a:pt x="21316" y="16822"/>
                    <a:pt x="21480" y="13737"/>
                    <a:pt x="21480" y="10805"/>
                  </a:cubicBezTo>
                  <a:cubicBezTo>
                    <a:pt x="21480" y="7874"/>
                    <a:pt x="21316" y="5097"/>
                    <a:pt x="21153" y="3400"/>
                  </a:cubicBezTo>
                  <a:cubicBezTo>
                    <a:pt x="20989" y="1702"/>
                    <a:pt x="20825" y="1085"/>
                    <a:pt x="20825" y="1137"/>
                  </a:cubicBezTo>
                  <a:cubicBezTo>
                    <a:pt x="20825" y="1188"/>
                    <a:pt x="20989" y="1908"/>
                    <a:pt x="21153" y="26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1" name="Line"/>
            <p:cNvSpPr/>
            <p:nvPr/>
          </p:nvSpPr>
          <p:spPr>
            <a:xfrm>
              <a:off x="5699888" y="5027472"/>
              <a:ext cx="180212" cy="148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342" fill="norm" stroke="1" extrusionOk="0">
                  <a:moveTo>
                    <a:pt x="12342" y="4001"/>
                  </a:moveTo>
                  <a:cubicBezTo>
                    <a:pt x="10584" y="2176"/>
                    <a:pt x="8826" y="350"/>
                    <a:pt x="6817" y="46"/>
                  </a:cubicBezTo>
                  <a:cubicBezTo>
                    <a:pt x="4807" y="-258"/>
                    <a:pt x="2547" y="959"/>
                    <a:pt x="1291" y="3088"/>
                  </a:cubicBezTo>
                  <a:cubicBezTo>
                    <a:pt x="35" y="5218"/>
                    <a:pt x="-216" y="8260"/>
                    <a:pt x="161" y="11150"/>
                  </a:cubicBezTo>
                  <a:cubicBezTo>
                    <a:pt x="537" y="14041"/>
                    <a:pt x="1542" y="16779"/>
                    <a:pt x="2672" y="18452"/>
                  </a:cubicBezTo>
                  <a:cubicBezTo>
                    <a:pt x="3803" y="20125"/>
                    <a:pt x="5058" y="20734"/>
                    <a:pt x="6691" y="19517"/>
                  </a:cubicBezTo>
                  <a:cubicBezTo>
                    <a:pt x="8324" y="18300"/>
                    <a:pt x="10333" y="15257"/>
                    <a:pt x="11589" y="12824"/>
                  </a:cubicBezTo>
                  <a:cubicBezTo>
                    <a:pt x="12844" y="10390"/>
                    <a:pt x="13347" y="8565"/>
                    <a:pt x="13598" y="8565"/>
                  </a:cubicBezTo>
                  <a:cubicBezTo>
                    <a:pt x="13849" y="8565"/>
                    <a:pt x="13849" y="10390"/>
                    <a:pt x="15105" y="12824"/>
                  </a:cubicBezTo>
                  <a:cubicBezTo>
                    <a:pt x="16361" y="15257"/>
                    <a:pt x="18872" y="18300"/>
                    <a:pt x="21384" y="213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2" name="Line"/>
            <p:cNvSpPr/>
            <p:nvPr/>
          </p:nvSpPr>
          <p:spPr>
            <a:xfrm>
              <a:off x="5911850" y="4941011"/>
              <a:ext cx="203201" cy="221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3" fill="norm" stroke="1" extrusionOk="0">
                  <a:moveTo>
                    <a:pt x="0" y="8023"/>
                  </a:moveTo>
                  <a:cubicBezTo>
                    <a:pt x="1125" y="8023"/>
                    <a:pt x="2250" y="8023"/>
                    <a:pt x="4162" y="9771"/>
                  </a:cubicBezTo>
                  <a:cubicBezTo>
                    <a:pt x="6075" y="11520"/>
                    <a:pt x="8775" y="15017"/>
                    <a:pt x="10350" y="17486"/>
                  </a:cubicBezTo>
                  <a:cubicBezTo>
                    <a:pt x="11925" y="19954"/>
                    <a:pt x="12375" y="21394"/>
                    <a:pt x="12150" y="21497"/>
                  </a:cubicBezTo>
                  <a:cubicBezTo>
                    <a:pt x="11925" y="21600"/>
                    <a:pt x="11025" y="20366"/>
                    <a:pt x="10462" y="17589"/>
                  </a:cubicBezTo>
                  <a:cubicBezTo>
                    <a:pt x="9900" y="14811"/>
                    <a:pt x="9675" y="10491"/>
                    <a:pt x="11587" y="7303"/>
                  </a:cubicBezTo>
                  <a:cubicBezTo>
                    <a:pt x="13500" y="4114"/>
                    <a:pt x="17550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3" name="Line"/>
            <p:cNvSpPr/>
            <p:nvPr/>
          </p:nvSpPr>
          <p:spPr>
            <a:xfrm>
              <a:off x="6326317" y="4804867"/>
              <a:ext cx="176083" cy="362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515" fill="norm" stroke="1" extrusionOk="0">
                  <a:moveTo>
                    <a:pt x="17534" y="2803"/>
                  </a:moveTo>
                  <a:cubicBezTo>
                    <a:pt x="17534" y="2175"/>
                    <a:pt x="17534" y="1548"/>
                    <a:pt x="17020" y="1045"/>
                  </a:cubicBezTo>
                  <a:cubicBezTo>
                    <a:pt x="16505" y="543"/>
                    <a:pt x="15477" y="166"/>
                    <a:pt x="14320" y="41"/>
                  </a:cubicBezTo>
                  <a:cubicBezTo>
                    <a:pt x="13162" y="-85"/>
                    <a:pt x="11877" y="41"/>
                    <a:pt x="9948" y="1045"/>
                  </a:cubicBezTo>
                  <a:cubicBezTo>
                    <a:pt x="8020" y="2050"/>
                    <a:pt x="5448" y="3934"/>
                    <a:pt x="3520" y="6696"/>
                  </a:cubicBezTo>
                  <a:cubicBezTo>
                    <a:pt x="1591" y="9459"/>
                    <a:pt x="305" y="13101"/>
                    <a:pt x="48" y="15550"/>
                  </a:cubicBezTo>
                  <a:cubicBezTo>
                    <a:pt x="-209" y="17999"/>
                    <a:pt x="562" y="19255"/>
                    <a:pt x="2234" y="20134"/>
                  </a:cubicBezTo>
                  <a:cubicBezTo>
                    <a:pt x="3905" y="21013"/>
                    <a:pt x="6477" y="21515"/>
                    <a:pt x="9820" y="21515"/>
                  </a:cubicBezTo>
                  <a:cubicBezTo>
                    <a:pt x="13162" y="21515"/>
                    <a:pt x="17277" y="21013"/>
                    <a:pt x="21391" y="205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4" name="Line"/>
            <p:cNvSpPr/>
            <p:nvPr/>
          </p:nvSpPr>
          <p:spPr>
            <a:xfrm>
              <a:off x="6571036" y="4832451"/>
              <a:ext cx="210764" cy="286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173" fill="norm" stroke="1" extrusionOk="0">
                  <a:moveTo>
                    <a:pt x="21508" y="4741"/>
                  </a:moveTo>
                  <a:cubicBezTo>
                    <a:pt x="21508" y="3958"/>
                    <a:pt x="21508" y="3175"/>
                    <a:pt x="21400" y="2393"/>
                  </a:cubicBezTo>
                  <a:cubicBezTo>
                    <a:pt x="21292" y="1610"/>
                    <a:pt x="21076" y="828"/>
                    <a:pt x="19780" y="358"/>
                  </a:cubicBezTo>
                  <a:cubicBezTo>
                    <a:pt x="18484" y="-111"/>
                    <a:pt x="16108" y="-268"/>
                    <a:pt x="13300" y="828"/>
                  </a:cubicBezTo>
                  <a:cubicBezTo>
                    <a:pt x="10492" y="1923"/>
                    <a:pt x="7252" y="4271"/>
                    <a:pt x="5740" y="5915"/>
                  </a:cubicBezTo>
                  <a:cubicBezTo>
                    <a:pt x="4228" y="7558"/>
                    <a:pt x="4444" y="8497"/>
                    <a:pt x="4984" y="9202"/>
                  </a:cubicBezTo>
                  <a:cubicBezTo>
                    <a:pt x="5524" y="9906"/>
                    <a:pt x="6388" y="10375"/>
                    <a:pt x="7468" y="10689"/>
                  </a:cubicBezTo>
                  <a:cubicBezTo>
                    <a:pt x="8548" y="11002"/>
                    <a:pt x="9844" y="11158"/>
                    <a:pt x="9952" y="11236"/>
                  </a:cubicBezTo>
                  <a:cubicBezTo>
                    <a:pt x="10060" y="11315"/>
                    <a:pt x="8980" y="11315"/>
                    <a:pt x="7360" y="11784"/>
                  </a:cubicBezTo>
                  <a:cubicBezTo>
                    <a:pt x="5740" y="12254"/>
                    <a:pt x="3580" y="13193"/>
                    <a:pt x="2176" y="14054"/>
                  </a:cubicBezTo>
                  <a:cubicBezTo>
                    <a:pt x="772" y="14915"/>
                    <a:pt x="124" y="15697"/>
                    <a:pt x="16" y="16793"/>
                  </a:cubicBezTo>
                  <a:cubicBezTo>
                    <a:pt x="-92" y="17889"/>
                    <a:pt x="340" y="19297"/>
                    <a:pt x="1744" y="20158"/>
                  </a:cubicBezTo>
                  <a:cubicBezTo>
                    <a:pt x="3148" y="21019"/>
                    <a:pt x="5524" y="21332"/>
                    <a:pt x="8656" y="21097"/>
                  </a:cubicBezTo>
                  <a:cubicBezTo>
                    <a:pt x="11788" y="20862"/>
                    <a:pt x="15676" y="20080"/>
                    <a:pt x="19564" y="192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5" name="Line"/>
            <p:cNvSpPr/>
            <p:nvPr/>
          </p:nvSpPr>
          <p:spPr>
            <a:xfrm>
              <a:off x="6838950" y="5074361"/>
              <a:ext cx="254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6" name="Line"/>
            <p:cNvSpPr/>
            <p:nvPr/>
          </p:nvSpPr>
          <p:spPr>
            <a:xfrm>
              <a:off x="6870700" y="4998161"/>
              <a:ext cx="2116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800" y="18000"/>
                    <a:pt x="21600" y="14400"/>
                    <a:pt x="21600" y="10800"/>
                  </a:cubicBezTo>
                  <a:cubicBezTo>
                    <a:pt x="21600" y="7200"/>
                    <a:pt x="10800" y="36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7" name="Line"/>
            <p:cNvSpPr/>
            <p:nvPr/>
          </p:nvSpPr>
          <p:spPr>
            <a:xfrm>
              <a:off x="6934200" y="4783434"/>
              <a:ext cx="230679" cy="544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554" fill="norm" stroke="1" extrusionOk="0">
                  <a:moveTo>
                    <a:pt x="3441" y="456"/>
                  </a:moveTo>
                  <a:cubicBezTo>
                    <a:pt x="4396" y="289"/>
                    <a:pt x="5352" y="121"/>
                    <a:pt x="6308" y="38"/>
                  </a:cubicBezTo>
                  <a:cubicBezTo>
                    <a:pt x="7264" y="-46"/>
                    <a:pt x="8219" y="-46"/>
                    <a:pt x="10322" y="666"/>
                  </a:cubicBezTo>
                  <a:cubicBezTo>
                    <a:pt x="12425" y="1377"/>
                    <a:pt x="15674" y="2801"/>
                    <a:pt x="17968" y="4852"/>
                  </a:cubicBezTo>
                  <a:cubicBezTo>
                    <a:pt x="20262" y="6903"/>
                    <a:pt x="21600" y="9582"/>
                    <a:pt x="20358" y="11968"/>
                  </a:cubicBezTo>
                  <a:cubicBezTo>
                    <a:pt x="19115" y="14354"/>
                    <a:pt x="15292" y="16447"/>
                    <a:pt x="11469" y="17996"/>
                  </a:cubicBezTo>
                  <a:cubicBezTo>
                    <a:pt x="7646" y="19545"/>
                    <a:pt x="3823" y="20549"/>
                    <a:pt x="0" y="215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8" name="Line"/>
            <p:cNvSpPr/>
            <p:nvPr/>
          </p:nvSpPr>
          <p:spPr>
            <a:xfrm>
              <a:off x="6302556" y="5650481"/>
              <a:ext cx="206194" cy="26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294" fill="norm" stroke="1" extrusionOk="0">
                  <a:moveTo>
                    <a:pt x="17327" y="4731"/>
                  </a:moveTo>
                  <a:cubicBezTo>
                    <a:pt x="17763" y="3201"/>
                    <a:pt x="18199" y="1670"/>
                    <a:pt x="17763" y="819"/>
                  </a:cubicBezTo>
                  <a:cubicBezTo>
                    <a:pt x="17327" y="-31"/>
                    <a:pt x="16018" y="-201"/>
                    <a:pt x="13618" y="224"/>
                  </a:cubicBezTo>
                  <a:cubicBezTo>
                    <a:pt x="11218" y="649"/>
                    <a:pt x="7727" y="1670"/>
                    <a:pt x="5109" y="3286"/>
                  </a:cubicBezTo>
                  <a:cubicBezTo>
                    <a:pt x="2490" y="4901"/>
                    <a:pt x="745" y="7112"/>
                    <a:pt x="199" y="8643"/>
                  </a:cubicBezTo>
                  <a:cubicBezTo>
                    <a:pt x="-346" y="10174"/>
                    <a:pt x="309" y="11024"/>
                    <a:pt x="1181" y="11619"/>
                  </a:cubicBezTo>
                  <a:cubicBezTo>
                    <a:pt x="2054" y="12215"/>
                    <a:pt x="3145" y="12555"/>
                    <a:pt x="4672" y="12725"/>
                  </a:cubicBezTo>
                  <a:cubicBezTo>
                    <a:pt x="6199" y="12895"/>
                    <a:pt x="8163" y="12895"/>
                    <a:pt x="8381" y="13065"/>
                  </a:cubicBezTo>
                  <a:cubicBezTo>
                    <a:pt x="8599" y="13235"/>
                    <a:pt x="7072" y="13575"/>
                    <a:pt x="5763" y="14086"/>
                  </a:cubicBezTo>
                  <a:cubicBezTo>
                    <a:pt x="4454" y="14596"/>
                    <a:pt x="3363" y="15276"/>
                    <a:pt x="2381" y="16127"/>
                  </a:cubicBezTo>
                  <a:cubicBezTo>
                    <a:pt x="1399" y="16977"/>
                    <a:pt x="527" y="17997"/>
                    <a:pt x="527" y="18848"/>
                  </a:cubicBezTo>
                  <a:cubicBezTo>
                    <a:pt x="527" y="19698"/>
                    <a:pt x="1399" y="20379"/>
                    <a:pt x="3581" y="20804"/>
                  </a:cubicBezTo>
                  <a:cubicBezTo>
                    <a:pt x="5763" y="21229"/>
                    <a:pt x="9254" y="21399"/>
                    <a:pt x="12418" y="21229"/>
                  </a:cubicBezTo>
                  <a:cubicBezTo>
                    <a:pt x="15581" y="21059"/>
                    <a:pt x="18418" y="20549"/>
                    <a:pt x="21254" y="200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9" name="Line"/>
            <p:cNvSpPr/>
            <p:nvPr/>
          </p:nvSpPr>
          <p:spPr>
            <a:xfrm>
              <a:off x="6534150" y="5874461"/>
              <a:ext cx="127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0" name="Line"/>
            <p:cNvSpPr/>
            <p:nvPr/>
          </p:nvSpPr>
          <p:spPr>
            <a:xfrm>
              <a:off x="6540500" y="5772861"/>
              <a:ext cx="63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1" name="Line"/>
            <p:cNvSpPr/>
            <p:nvPr/>
          </p:nvSpPr>
          <p:spPr>
            <a:xfrm>
              <a:off x="6650566" y="5553733"/>
              <a:ext cx="118534" cy="566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2" fill="norm" stroke="1" extrusionOk="0">
                  <a:moveTo>
                    <a:pt x="771" y="1332"/>
                  </a:moveTo>
                  <a:cubicBezTo>
                    <a:pt x="386" y="687"/>
                    <a:pt x="0" y="43"/>
                    <a:pt x="0" y="2"/>
                  </a:cubicBezTo>
                  <a:cubicBezTo>
                    <a:pt x="0" y="-38"/>
                    <a:pt x="386" y="526"/>
                    <a:pt x="2121" y="2178"/>
                  </a:cubicBezTo>
                  <a:cubicBezTo>
                    <a:pt x="3857" y="3831"/>
                    <a:pt x="6943" y="6571"/>
                    <a:pt x="9257" y="9392"/>
                  </a:cubicBezTo>
                  <a:cubicBezTo>
                    <a:pt x="11571" y="12213"/>
                    <a:pt x="13114" y="15114"/>
                    <a:pt x="13886" y="16968"/>
                  </a:cubicBezTo>
                  <a:cubicBezTo>
                    <a:pt x="14657" y="18822"/>
                    <a:pt x="14657" y="19628"/>
                    <a:pt x="15236" y="20313"/>
                  </a:cubicBezTo>
                  <a:cubicBezTo>
                    <a:pt x="15814" y="20998"/>
                    <a:pt x="16971" y="21562"/>
                    <a:pt x="18129" y="21562"/>
                  </a:cubicBezTo>
                  <a:cubicBezTo>
                    <a:pt x="19286" y="21562"/>
                    <a:pt x="20443" y="20998"/>
                    <a:pt x="21600" y="204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2" name="Line"/>
            <p:cNvSpPr/>
            <p:nvPr/>
          </p:nvSpPr>
          <p:spPr>
            <a:xfrm>
              <a:off x="6794500" y="5728411"/>
              <a:ext cx="196850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61" y="0"/>
                    <a:pt x="2323" y="0"/>
                    <a:pt x="3948" y="1376"/>
                  </a:cubicBezTo>
                  <a:cubicBezTo>
                    <a:pt x="5574" y="2753"/>
                    <a:pt x="7665" y="5506"/>
                    <a:pt x="10684" y="9106"/>
                  </a:cubicBezTo>
                  <a:cubicBezTo>
                    <a:pt x="13703" y="12706"/>
                    <a:pt x="17652" y="1715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3" name="Line"/>
            <p:cNvSpPr/>
            <p:nvPr/>
          </p:nvSpPr>
          <p:spPr>
            <a:xfrm>
              <a:off x="6932306" y="5668842"/>
              <a:ext cx="97145" cy="326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481" fill="norm" stroke="1" extrusionOk="0">
                  <a:moveTo>
                    <a:pt x="21092" y="1832"/>
                  </a:moveTo>
                  <a:cubicBezTo>
                    <a:pt x="19713" y="996"/>
                    <a:pt x="18335" y="160"/>
                    <a:pt x="16726" y="20"/>
                  </a:cubicBezTo>
                  <a:cubicBezTo>
                    <a:pt x="15118" y="-119"/>
                    <a:pt x="13279" y="438"/>
                    <a:pt x="10292" y="2807"/>
                  </a:cubicBezTo>
                  <a:cubicBezTo>
                    <a:pt x="7305" y="5176"/>
                    <a:pt x="3169" y="9357"/>
                    <a:pt x="1330" y="12771"/>
                  </a:cubicBezTo>
                  <a:cubicBezTo>
                    <a:pt x="-508" y="16186"/>
                    <a:pt x="-48" y="18833"/>
                    <a:pt x="411" y="214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4" name="Line"/>
            <p:cNvSpPr/>
            <p:nvPr/>
          </p:nvSpPr>
          <p:spPr>
            <a:xfrm>
              <a:off x="7061200" y="5880811"/>
              <a:ext cx="63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5" name="Line"/>
            <p:cNvSpPr/>
            <p:nvPr/>
          </p:nvSpPr>
          <p:spPr>
            <a:xfrm>
              <a:off x="7073900" y="5766511"/>
              <a:ext cx="190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6" name="Line"/>
            <p:cNvSpPr/>
            <p:nvPr/>
          </p:nvSpPr>
          <p:spPr>
            <a:xfrm>
              <a:off x="2463800" y="6335894"/>
              <a:ext cx="298450" cy="599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0" y="20302"/>
                    <a:pt x="919" y="19005"/>
                    <a:pt x="1915" y="17173"/>
                  </a:cubicBezTo>
                  <a:cubicBezTo>
                    <a:pt x="2911" y="15341"/>
                    <a:pt x="4443" y="12975"/>
                    <a:pt x="6204" y="10380"/>
                  </a:cubicBezTo>
                  <a:cubicBezTo>
                    <a:pt x="7966" y="7785"/>
                    <a:pt x="9957" y="4961"/>
                    <a:pt x="11183" y="3320"/>
                  </a:cubicBezTo>
                  <a:cubicBezTo>
                    <a:pt x="12409" y="1679"/>
                    <a:pt x="12868" y="1221"/>
                    <a:pt x="13328" y="801"/>
                  </a:cubicBezTo>
                  <a:cubicBezTo>
                    <a:pt x="13787" y="382"/>
                    <a:pt x="14247" y="0"/>
                    <a:pt x="14553" y="0"/>
                  </a:cubicBezTo>
                  <a:cubicBezTo>
                    <a:pt x="14860" y="0"/>
                    <a:pt x="15013" y="382"/>
                    <a:pt x="15319" y="1908"/>
                  </a:cubicBezTo>
                  <a:cubicBezTo>
                    <a:pt x="15626" y="3435"/>
                    <a:pt x="16085" y="6106"/>
                    <a:pt x="16621" y="8663"/>
                  </a:cubicBezTo>
                  <a:cubicBezTo>
                    <a:pt x="17157" y="11220"/>
                    <a:pt x="17770" y="13662"/>
                    <a:pt x="18613" y="15265"/>
                  </a:cubicBezTo>
                  <a:cubicBezTo>
                    <a:pt x="19455" y="16868"/>
                    <a:pt x="20528" y="17631"/>
                    <a:pt x="21600" y="18394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7" name="Line"/>
            <p:cNvSpPr/>
            <p:nvPr/>
          </p:nvSpPr>
          <p:spPr>
            <a:xfrm>
              <a:off x="2520950" y="6693611"/>
              <a:ext cx="1460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8" name="Line"/>
            <p:cNvSpPr/>
            <p:nvPr/>
          </p:nvSpPr>
          <p:spPr>
            <a:xfrm>
              <a:off x="2837371" y="6545620"/>
              <a:ext cx="105943" cy="266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286" fill="norm" stroke="1" extrusionOk="0">
                  <a:moveTo>
                    <a:pt x="16412" y="2686"/>
                  </a:moveTo>
                  <a:cubicBezTo>
                    <a:pt x="15581" y="1842"/>
                    <a:pt x="14750" y="998"/>
                    <a:pt x="13296" y="492"/>
                  </a:cubicBezTo>
                  <a:cubicBezTo>
                    <a:pt x="11843" y="-14"/>
                    <a:pt x="9766" y="-183"/>
                    <a:pt x="7066" y="239"/>
                  </a:cubicBezTo>
                  <a:cubicBezTo>
                    <a:pt x="4366" y="661"/>
                    <a:pt x="1043" y="1673"/>
                    <a:pt x="212" y="3614"/>
                  </a:cubicBezTo>
                  <a:cubicBezTo>
                    <a:pt x="-619" y="5554"/>
                    <a:pt x="1043" y="8423"/>
                    <a:pt x="4366" y="10533"/>
                  </a:cubicBezTo>
                  <a:cubicBezTo>
                    <a:pt x="7689" y="12642"/>
                    <a:pt x="12673" y="13992"/>
                    <a:pt x="15996" y="15004"/>
                  </a:cubicBezTo>
                  <a:cubicBezTo>
                    <a:pt x="19319" y="16017"/>
                    <a:pt x="20981" y="16692"/>
                    <a:pt x="20773" y="17704"/>
                  </a:cubicBezTo>
                  <a:cubicBezTo>
                    <a:pt x="20566" y="18717"/>
                    <a:pt x="18489" y="20067"/>
                    <a:pt x="16412" y="20742"/>
                  </a:cubicBezTo>
                  <a:cubicBezTo>
                    <a:pt x="14335" y="21417"/>
                    <a:pt x="12258" y="21417"/>
                    <a:pt x="10804" y="20995"/>
                  </a:cubicBezTo>
                  <a:cubicBezTo>
                    <a:pt x="9350" y="20573"/>
                    <a:pt x="8519" y="19729"/>
                    <a:pt x="9350" y="18886"/>
                  </a:cubicBezTo>
                  <a:cubicBezTo>
                    <a:pt x="10181" y="18042"/>
                    <a:pt x="12673" y="17198"/>
                    <a:pt x="15166" y="16355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9" name="Line"/>
            <p:cNvSpPr/>
            <p:nvPr/>
          </p:nvSpPr>
          <p:spPr>
            <a:xfrm>
              <a:off x="3008093" y="6562180"/>
              <a:ext cx="76731" cy="252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7" h="21306" fill="norm" stroke="1" extrusionOk="0">
                  <a:moveTo>
                    <a:pt x="18749" y="1980"/>
                  </a:moveTo>
                  <a:cubicBezTo>
                    <a:pt x="17088" y="1266"/>
                    <a:pt x="15426" y="552"/>
                    <a:pt x="12657" y="195"/>
                  </a:cubicBezTo>
                  <a:cubicBezTo>
                    <a:pt x="9888" y="-162"/>
                    <a:pt x="6011" y="-162"/>
                    <a:pt x="3242" y="1355"/>
                  </a:cubicBezTo>
                  <a:cubicBezTo>
                    <a:pt x="473" y="2873"/>
                    <a:pt x="-1189" y="5907"/>
                    <a:pt x="1026" y="8496"/>
                  </a:cubicBezTo>
                  <a:cubicBezTo>
                    <a:pt x="3242" y="11084"/>
                    <a:pt x="9334" y="13226"/>
                    <a:pt x="13211" y="14744"/>
                  </a:cubicBezTo>
                  <a:cubicBezTo>
                    <a:pt x="17088" y="16261"/>
                    <a:pt x="18749" y="17154"/>
                    <a:pt x="19580" y="18046"/>
                  </a:cubicBezTo>
                  <a:cubicBezTo>
                    <a:pt x="20411" y="18939"/>
                    <a:pt x="20411" y="19831"/>
                    <a:pt x="17919" y="20456"/>
                  </a:cubicBezTo>
                  <a:cubicBezTo>
                    <a:pt x="15426" y="21081"/>
                    <a:pt x="10442" y="21438"/>
                    <a:pt x="7119" y="21259"/>
                  </a:cubicBezTo>
                  <a:cubicBezTo>
                    <a:pt x="3796" y="21081"/>
                    <a:pt x="2134" y="20367"/>
                    <a:pt x="473" y="19653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0" name="Line"/>
            <p:cNvSpPr/>
            <p:nvPr/>
          </p:nvSpPr>
          <p:spPr>
            <a:xfrm>
              <a:off x="3133443" y="6585661"/>
              <a:ext cx="136807" cy="20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500" fill="norm" stroke="1" extrusionOk="0">
                  <a:moveTo>
                    <a:pt x="543" y="0"/>
                  </a:moveTo>
                  <a:cubicBezTo>
                    <a:pt x="210" y="5400"/>
                    <a:pt x="-122" y="10800"/>
                    <a:pt x="44" y="14175"/>
                  </a:cubicBezTo>
                  <a:cubicBezTo>
                    <a:pt x="210" y="17550"/>
                    <a:pt x="875" y="18900"/>
                    <a:pt x="1872" y="19912"/>
                  </a:cubicBezTo>
                  <a:cubicBezTo>
                    <a:pt x="2869" y="20925"/>
                    <a:pt x="4198" y="21600"/>
                    <a:pt x="5527" y="21488"/>
                  </a:cubicBezTo>
                  <a:cubicBezTo>
                    <a:pt x="6856" y="21375"/>
                    <a:pt x="8186" y="20475"/>
                    <a:pt x="9183" y="17888"/>
                  </a:cubicBezTo>
                  <a:cubicBezTo>
                    <a:pt x="10180" y="15300"/>
                    <a:pt x="10844" y="11025"/>
                    <a:pt x="11176" y="8213"/>
                  </a:cubicBezTo>
                  <a:cubicBezTo>
                    <a:pt x="11509" y="5400"/>
                    <a:pt x="11509" y="4050"/>
                    <a:pt x="11675" y="4275"/>
                  </a:cubicBezTo>
                  <a:cubicBezTo>
                    <a:pt x="11841" y="4500"/>
                    <a:pt x="12173" y="6300"/>
                    <a:pt x="13835" y="9225"/>
                  </a:cubicBezTo>
                  <a:cubicBezTo>
                    <a:pt x="15496" y="12150"/>
                    <a:pt x="18487" y="16200"/>
                    <a:pt x="21478" y="2025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1" name="Line"/>
            <p:cNvSpPr/>
            <p:nvPr/>
          </p:nvSpPr>
          <p:spPr>
            <a:xfrm>
              <a:off x="3308350" y="6585661"/>
              <a:ext cx="195671" cy="180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388" fill="norm" stroke="1" extrusionOk="0">
                  <a:moveTo>
                    <a:pt x="0" y="0"/>
                  </a:moveTo>
                  <a:cubicBezTo>
                    <a:pt x="1161" y="753"/>
                    <a:pt x="2323" y="1507"/>
                    <a:pt x="3135" y="4019"/>
                  </a:cubicBezTo>
                  <a:cubicBezTo>
                    <a:pt x="3948" y="6530"/>
                    <a:pt x="4413" y="10800"/>
                    <a:pt x="4645" y="13688"/>
                  </a:cubicBezTo>
                  <a:cubicBezTo>
                    <a:pt x="4877" y="16577"/>
                    <a:pt x="4877" y="18084"/>
                    <a:pt x="4529" y="19340"/>
                  </a:cubicBezTo>
                  <a:cubicBezTo>
                    <a:pt x="4181" y="20595"/>
                    <a:pt x="3484" y="21600"/>
                    <a:pt x="3019" y="21349"/>
                  </a:cubicBezTo>
                  <a:cubicBezTo>
                    <a:pt x="2555" y="21098"/>
                    <a:pt x="2323" y="19591"/>
                    <a:pt x="2555" y="16326"/>
                  </a:cubicBezTo>
                  <a:cubicBezTo>
                    <a:pt x="2787" y="13060"/>
                    <a:pt x="3484" y="8037"/>
                    <a:pt x="4297" y="5149"/>
                  </a:cubicBezTo>
                  <a:cubicBezTo>
                    <a:pt x="5110" y="2260"/>
                    <a:pt x="6039" y="1507"/>
                    <a:pt x="6735" y="1758"/>
                  </a:cubicBezTo>
                  <a:cubicBezTo>
                    <a:pt x="7432" y="2009"/>
                    <a:pt x="7897" y="3265"/>
                    <a:pt x="8245" y="4647"/>
                  </a:cubicBezTo>
                  <a:cubicBezTo>
                    <a:pt x="8594" y="6028"/>
                    <a:pt x="8826" y="7535"/>
                    <a:pt x="9058" y="8916"/>
                  </a:cubicBezTo>
                  <a:cubicBezTo>
                    <a:pt x="9290" y="10298"/>
                    <a:pt x="9523" y="11553"/>
                    <a:pt x="9871" y="11553"/>
                  </a:cubicBezTo>
                  <a:cubicBezTo>
                    <a:pt x="10219" y="11553"/>
                    <a:pt x="10684" y="10298"/>
                    <a:pt x="10916" y="9042"/>
                  </a:cubicBezTo>
                  <a:cubicBezTo>
                    <a:pt x="11148" y="7786"/>
                    <a:pt x="11148" y="6530"/>
                    <a:pt x="12310" y="5400"/>
                  </a:cubicBezTo>
                  <a:cubicBezTo>
                    <a:pt x="13471" y="4270"/>
                    <a:pt x="15794" y="3265"/>
                    <a:pt x="17535" y="2888"/>
                  </a:cubicBezTo>
                  <a:cubicBezTo>
                    <a:pt x="19277" y="2512"/>
                    <a:pt x="20439" y="2763"/>
                    <a:pt x="21019" y="3893"/>
                  </a:cubicBezTo>
                  <a:cubicBezTo>
                    <a:pt x="21600" y="5023"/>
                    <a:pt x="21600" y="7033"/>
                    <a:pt x="21135" y="9921"/>
                  </a:cubicBezTo>
                  <a:cubicBezTo>
                    <a:pt x="20671" y="12809"/>
                    <a:pt x="19742" y="16577"/>
                    <a:pt x="18813" y="20344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2" name="Line"/>
            <p:cNvSpPr/>
            <p:nvPr/>
          </p:nvSpPr>
          <p:spPr>
            <a:xfrm>
              <a:off x="3555999" y="6549312"/>
              <a:ext cx="169971" cy="527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456" fill="norm" stroke="1" extrusionOk="0">
                  <a:moveTo>
                    <a:pt x="6322" y="1994"/>
                  </a:moveTo>
                  <a:cubicBezTo>
                    <a:pt x="5795" y="5092"/>
                    <a:pt x="5268" y="8190"/>
                    <a:pt x="4741" y="11116"/>
                  </a:cubicBezTo>
                  <a:cubicBezTo>
                    <a:pt x="4215" y="14042"/>
                    <a:pt x="3688" y="16796"/>
                    <a:pt x="3293" y="18388"/>
                  </a:cubicBezTo>
                  <a:cubicBezTo>
                    <a:pt x="2898" y="19980"/>
                    <a:pt x="2634" y="20410"/>
                    <a:pt x="2107" y="20798"/>
                  </a:cubicBezTo>
                  <a:cubicBezTo>
                    <a:pt x="1580" y="21185"/>
                    <a:pt x="790" y="21529"/>
                    <a:pt x="395" y="21443"/>
                  </a:cubicBezTo>
                  <a:cubicBezTo>
                    <a:pt x="0" y="21357"/>
                    <a:pt x="0" y="20841"/>
                    <a:pt x="0" y="18904"/>
                  </a:cubicBezTo>
                  <a:cubicBezTo>
                    <a:pt x="0" y="16968"/>
                    <a:pt x="0" y="13612"/>
                    <a:pt x="1054" y="10686"/>
                  </a:cubicBezTo>
                  <a:cubicBezTo>
                    <a:pt x="2107" y="7760"/>
                    <a:pt x="4215" y="5264"/>
                    <a:pt x="5663" y="3715"/>
                  </a:cubicBezTo>
                  <a:cubicBezTo>
                    <a:pt x="7112" y="2166"/>
                    <a:pt x="7902" y="1564"/>
                    <a:pt x="8693" y="1091"/>
                  </a:cubicBezTo>
                  <a:cubicBezTo>
                    <a:pt x="9483" y="617"/>
                    <a:pt x="10273" y="273"/>
                    <a:pt x="11459" y="101"/>
                  </a:cubicBezTo>
                  <a:cubicBezTo>
                    <a:pt x="12644" y="-71"/>
                    <a:pt x="14224" y="-71"/>
                    <a:pt x="16068" y="488"/>
                  </a:cubicBezTo>
                  <a:cubicBezTo>
                    <a:pt x="17912" y="1048"/>
                    <a:pt x="20020" y="2166"/>
                    <a:pt x="20810" y="3328"/>
                  </a:cubicBezTo>
                  <a:cubicBezTo>
                    <a:pt x="21600" y="4490"/>
                    <a:pt x="21073" y="5695"/>
                    <a:pt x="18702" y="6555"/>
                  </a:cubicBezTo>
                  <a:cubicBezTo>
                    <a:pt x="16332" y="7416"/>
                    <a:pt x="12117" y="7932"/>
                    <a:pt x="9220" y="8147"/>
                  </a:cubicBezTo>
                  <a:cubicBezTo>
                    <a:pt x="6322" y="8362"/>
                    <a:pt x="4741" y="8276"/>
                    <a:pt x="3688" y="8018"/>
                  </a:cubicBezTo>
                  <a:cubicBezTo>
                    <a:pt x="2634" y="7760"/>
                    <a:pt x="2107" y="7330"/>
                    <a:pt x="1580" y="69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3" name="Line"/>
            <p:cNvSpPr/>
            <p:nvPr/>
          </p:nvSpPr>
          <p:spPr>
            <a:xfrm>
              <a:off x="3790949" y="6326309"/>
              <a:ext cx="56696" cy="406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2" h="21495" fill="norm" stroke="1" extrusionOk="0">
                  <a:moveTo>
                    <a:pt x="9257" y="1626"/>
                  </a:moveTo>
                  <a:cubicBezTo>
                    <a:pt x="13886" y="842"/>
                    <a:pt x="18514" y="59"/>
                    <a:pt x="20057" y="3"/>
                  </a:cubicBezTo>
                  <a:cubicBezTo>
                    <a:pt x="21600" y="-53"/>
                    <a:pt x="20057" y="619"/>
                    <a:pt x="16971" y="2633"/>
                  </a:cubicBezTo>
                  <a:cubicBezTo>
                    <a:pt x="13886" y="4648"/>
                    <a:pt x="9257" y="8005"/>
                    <a:pt x="6557" y="11139"/>
                  </a:cubicBezTo>
                  <a:cubicBezTo>
                    <a:pt x="3857" y="14272"/>
                    <a:pt x="3086" y="17182"/>
                    <a:pt x="3471" y="18973"/>
                  </a:cubicBezTo>
                  <a:cubicBezTo>
                    <a:pt x="3857" y="20764"/>
                    <a:pt x="5400" y="21435"/>
                    <a:pt x="6557" y="21491"/>
                  </a:cubicBezTo>
                  <a:cubicBezTo>
                    <a:pt x="7714" y="21547"/>
                    <a:pt x="8486" y="20987"/>
                    <a:pt x="7329" y="19980"/>
                  </a:cubicBezTo>
                  <a:cubicBezTo>
                    <a:pt x="6171" y="18973"/>
                    <a:pt x="3086" y="17518"/>
                    <a:pt x="0" y="16063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4" name="Line"/>
            <p:cNvSpPr/>
            <p:nvPr/>
          </p:nvSpPr>
          <p:spPr>
            <a:xfrm>
              <a:off x="3694594" y="6509461"/>
              <a:ext cx="248757" cy="167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2842" y="8203"/>
                  </a:moveTo>
                  <a:cubicBezTo>
                    <a:pt x="1377" y="7656"/>
                    <a:pt x="-87" y="7109"/>
                    <a:pt x="5" y="6835"/>
                  </a:cubicBezTo>
                  <a:cubicBezTo>
                    <a:pt x="96" y="6562"/>
                    <a:pt x="1744" y="6562"/>
                    <a:pt x="4672" y="6289"/>
                  </a:cubicBezTo>
                  <a:cubicBezTo>
                    <a:pt x="7601" y="6015"/>
                    <a:pt x="11811" y="5468"/>
                    <a:pt x="14374" y="5195"/>
                  </a:cubicBezTo>
                  <a:cubicBezTo>
                    <a:pt x="16937" y="4922"/>
                    <a:pt x="17852" y="4922"/>
                    <a:pt x="18584" y="6562"/>
                  </a:cubicBezTo>
                  <a:cubicBezTo>
                    <a:pt x="19316" y="8203"/>
                    <a:pt x="19866" y="11484"/>
                    <a:pt x="20140" y="13808"/>
                  </a:cubicBezTo>
                  <a:cubicBezTo>
                    <a:pt x="20415" y="16132"/>
                    <a:pt x="20415" y="17499"/>
                    <a:pt x="20232" y="18866"/>
                  </a:cubicBezTo>
                  <a:cubicBezTo>
                    <a:pt x="20049" y="20233"/>
                    <a:pt x="19682" y="21600"/>
                    <a:pt x="19499" y="21600"/>
                  </a:cubicBezTo>
                  <a:cubicBezTo>
                    <a:pt x="19316" y="21600"/>
                    <a:pt x="19316" y="20233"/>
                    <a:pt x="19316" y="16815"/>
                  </a:cubicBezTo>
                  <a:cubicBezTo>
                    <a:pt x="19316" y="13397"/>
                    <a:pt x="19316" y="7929"/>
                    <a:pt x="19682" y="4785"/>
                  </a:cubicBezTo>
                  <a:cubicBezTo>
                    <a:pt x="20049" y="1641"/>
                    <a:pt x="20781" y="820"/>
                    <a:pt x="21513" y="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5" name="Line"/>
            <p:cNvSpPr/>
            <p:nvPr/>
          </p:nvSpPr>
          <p:spPr>
            <a:xfrm>
              <a:off x="3933698" y="6528511"/>
              <a:ext cx="132980" cy="129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7" h="21234" fill="norm" stroke="1" extrusionOk="0">
                  <a:moveTo>
                    <a:pt x="19459" y="0"/>
                  </a:moveTo>
                  <a:cubicBezTo>
                    <a:pt x="15472" y="1045"/>
                    <a:pt x="11484" y="2090"/>
                    <a:pt x="8161" y="4877"/>
                  </a:cubicBezTo>
                  <a:cubicBezTo>
                    <a:pt x="4838" y="7665"/>
                    <a:pt x="2179" y="12194"/>
                    <a:pt x="850" y="15329"/>
                  </a:cubicBezTo>
                  <a:cubicBezTo>
                    <a:pt x="-479" y="18465"/>
                    <a:pt x="-479" y="20206"/>
                    <a:pt x="2512" y="20903"/>
                  </a:cubicBezTo>
                  <a:cubicBezTo>
                    <a:pt x="5503" y="21600"/>
                    <a:pt x="11484" y="21252"/>
                    <a:pt x="15139" y="19335"/>
                  </a:cubicBezTo>
                  <a:cubicBezTo>
                    <a:pt x="18795" y="17419"/>
                    <a:pt x="20124" y="13935"/>
                    <a:pt x="20623" y="11323"/>
                  </a:cubicBezTo>
                  <a:cubicBezTo>
                    <a:pt x="21121" y="8710"/>
                    <a:pt x="20789" y="6968"/>
                    <a:pt x="20456" y="5226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6" name="Line"/>
            <p:cNvSpPr/>
            <p:nvPr/>
          </p:nvSpPr>
          <p:spPr>
            <a:xfrm>
              <a:off x="4095749" y="6499173"/>
              <a:ext cx="133351" cy="157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4" fill="norm" stroke="1" extrusionOk="0">
                  <a:moveTo>
                    <a:pt x="0" y="3939"/>
                  </a:moveTo>
                  <a:cubicBezTo>
                    <a:pt x="1714" y="4508"/>
                    <a:pt x="3429" y="5076"/>
                    <a:pt x="4457" y="6781"/>
                  </a:cubicBezTo>
                  <a:cubicBezTo>
                    <a:pt x="5486" y="8487"/>
                    <a:pt x="5829" y="11329"/>
                    <a:pt x="6000" y="13460"/>
                  </a:cubicBezTo>
                  <a:cubicBezTo>
                    <a:pt x="6171" y="15592"/>
                    <a:pt x="6171" y="17013"/>
                    <a:pt x="6171" y="18434"/>
                  </a:cubicBezTo>
                  <a:cubicBezTo>
                    <a:pt x="6171" y="19855"/>
                    <a:pt x="6171" y="21276"/>
                    <a:pt x="6343" y="21134"/>
                  </a:cubicBezTo>
                  <a:cubicBezTo>
                    <a:pt x="6514" y="20992"/>
                    <a:pt x="6857" y="19287"/>
                    <a:pt x="8229" y="15734"/>
                  </a:cubicBezTo>
                  <a:cubicBezTo>
                    <a:pt x="9600" y="12181"/>
                    <a:pt x="12000" y="6781"/>
                    <a:pt x="13886" y="3655"/>
                  </a:cubicBezTo>
                  <a:cubicBezTo>
                    <a:pt x="15771" y="529"/>
                    <a:pt x="17143" y="-324"/>
                    <a:pt x="18000" y="102"/>
                  </a:cubicBezTo>
                  <a:cubicBezTo>
                    <a:pt x="18857" y="529"/>
                    <a:pt x="19200" y="2234"/>
                    <a:pt x="19714" y="5787"/>
                  </a:cubicBezTo>
                  <a:cubicBezTo>
                    <a:pt x="20229" y="9339"/>
                    <a:pt x="20914" y="14739"/>
                    <a:pt x="21600" y="20139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7" name="Line"/>
            <p:cNvSpPr/>
            <p:nvPr/>
          </p:nvSpPr>
          <p:spPr>
            <a:xfrm>
              <a:off x="2381250" y="6865325"/>
              <a:ext cx="1847850" cy="158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4" fill="norm" stroke="1" extrusionOk="0">
                  <a:moveTo>
                    <a:pt x="0" y="21564"/>
                  </a:moveTo>
                  <a:cubicBezTo>
                    <a:pt x="767" y="19836"/>
                    <a:pt x="1534" y="18108"/>
                    <a:pt x="2313" y="16380"/>
                  </a:cubicBezTo>
                  <a:cubicBezTo>
                    <a:pt x="3093" y="14652"/>
                    <a:pt x="3885" y="12924"/>
                    <a:pt x="4800" y="11052"/>
                  </a:cubicBezTo>
                  <a:cubicBezTo>
                    <a:pt x="5715" y="9180"/>
                    <a:pt x="6755" y="7164"/>
                    <a:pt x="7781" y="5436"/>
                  </a:cubicBezTo>
                  <a:cubicBezTo>
                    <a:pt x="8808" y="3708"/>
                    <a:pt x="9823" y="2268"/>
                    <a:pt x="10837" y="1404"/>
                  </a:cubicBezTo>
                  <a:cubicBezTo>
                    <a:pt x="11852" y="540"/>
                    <a:pt x="12866" y="252"/>
                    <a:pt x="13868" y="108"/>
                  </a:cubicBezTo>
                  <a:cubicBezTo>
                    <a:pt x="14870" y="-36"/>
                    <a:pt x="15860" y="-36"/>
                    <a:pt x="16924" y="108"/>
                  </a:cubicBezTo>
                  <a:cubicBezTo>
                    <a:pt x="17988" y="252"/>
                    <a:pt x="19126" y="540"/>
                    <a:pt x="19918" y="828"/>
                  </a:cubicBezTo>
                  <a:cubicBezTo>
                    <a:pt x="20709" y="1116"/>
                    <a:pt x="21155" y="1404"/>
                    <a:pt x="21600" y="1692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8" name="Line"/>
            <p:cNvSpPr/>
            <p:nvPr/>
          </p:nvSpPr>
          <p:spPr>
            <a:xfrm>
              <a:off x="3028950" y="6934911"/>
              <a:ext cx="116205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34" y="19800"/>
                    <a:pt x="3069" y="18000"/>
                    <a:pt x="4544" y="16560"/>
                  </a:cubicBezTo>
                  <a:cubicBezTo>
                    <a:pt x="6020" y="15120"/>
                    <a:pt x="7436" y="14040"/>
                    <a:pt x="8931" y="12780"/>
                  </a:cubicBezTo>
                  <a:cubicBezTo>
                    <a:pt x="10426" y="11520"/>
                    <a:pt x="12000" y="10080"/>
                    <a:pt x="13672" y="8460"/>
                  </a:cubicBezTo>
                  <a:cubicBezTo>
                    <a:pt x="15344" y="6840"/>
                    <a:pt x="17115" y="5040"/>
                    <a:pt x="18452" y="3600"/>
                  </a:cubicBezTo>
                  <a:cubicBezTo>
                    <a:pt x="19790" y="2160"/>
                    <a:pt x="20695" y="10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9" name="Line"/>
            <p:cNvSpPr/>
            <p:nvPr/>
          </p:nvSpPr>
          <p:spPr>
            <a:xfrm>
              <a:off x="4476749" y="6423476"/>
              <a:ext cx="251928" cy="333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548" fill="norm" stroke="1" extrusionOk="0">
                  <a:moveTo>
                    <a:pt x="11340" y="2272"/>
                  </a:moveTo>
                  <a:cubicBezTo>
                    <a:pt x="11520" y="1589"/>
                    <a:pt x="11700" y="905"/>
                    <a:pt x="12960" y="495"/>
                  </a:cubicBezTo>
                  <a:cubicBezTo>
                    <a:pt x="14220" y="85"/>
                    <a:pt x="16560" y="-52"/>
                    <a:pt x="18180" y="16"/>
                  </a:cubicBezTo>
                  <a:cubicBezTo>
                    <a:pt x="19800" y="85"/>
                    <a:pt x="20700" y="358"/>
                    <a:pt x="21150" y="1178"/>
                  </a:cubicBezTo>
                  <a:cubicBezTo>
                    <a:pt x="21600" y="1999"/>
                    <a:pt x="21600" y="3366"/>
                    <a:pt x="20340" y="4664"/>
                  </a:cubicBezTo>
                  <a:cubicBezTo>
                    <a:pt x="19080" y="5963"/>
                    <a:pt x="16560" y="7194"/>
                    <a:pt x="14940" y="8014"/>
                  </a:cubicBezTo>
                  <a:cubicBezTo>
                    <a:pt x="13320" y="8834"/>
                    <a:pt x="12600" y="9244"/>
                    <a:pt x="12690" y="9654"/>
                  </a:cubicBezTo>
                  <a:cubicBezTo>
                    <a:pt x="12780" y="10064"/>
                    <a:pt x="13680" y="10475"/>
                    <a:pt x="14580" y="10816"/>
                  </a:cubicBezTo>
                  <a:cubicBezTo>
                    <a:pt x="15480" y="11158"/>
                    <a:pt x="16380" y="11432"/>
                    <a:pt x="17100" y="11842"/>
                  </a:cubicBezTo>
                  <a:cubicBezTo>
                    <a:pt x="17820" y="12252"/>
                    <a:pt x="18360" y="12799"/>
                    <a:pt x="18540" y="13414"/>
                  </a:cubicBezTo>
                  <a:cubicBezTo>
                    <a:pt x="18720" y="14029"/>
                    <a:pt x="18540" y="14713"/>
                    <a:pt x="17460" y="15533"/>
                  </a:cubicBezTo>
                  <a:cubicBezTo>
                    <a:pt x="16380" y="16353"/>
                    <a:pt x="14400" y="17310"/>
                    <a:pt x="11520" y="18267"/>
                  </a:cubicBezTo>
                  <a:cubicBezTo>
                    <a:pt x="8640" y="19224"/>
                    <a:pt x="4860" y="20181"/>
                    <a:pt x="2790" y="20728"/>
                  </a:cubicBezTo>
                  <a:cubicBezTo>
                    <a:pt x="720" y="21275"/>
                    <a:pt x="360" y="21411"/>
                    <a:pt x="0" y="21548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0" name="Line"/>
            <p:cNvSpPr/>
            <p:nvPr/>
          </p:nvSpPr>
          <p:spPr>
            <a:xfrm>
              <a:off x="4806950" y="6547561"/>
              <a:ext cx="254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1" name="Line"/>
            <p:cNvSpPr/>
            <p:nvPr/>
          </p:nvSpPr>
          <p:spPr>
            <a:xfrm>
              <a:off x="4806949" y="6738061"/>
              <a:ext cx="31751" cy="1"/>
            </a:xfrm>
            <a:prstGeom prst="ellipse">
              <a:avLst/>
            </a:pr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2" name="Line"/>
            <p:cNvSpPr/>
            <p:nvPr/>
          </p:nvSpPr>
          <p:spPr>
            <a:xfrm>
              <a:off x="5499099" y="6496761"/>
              <a:ext cx="222251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34" y="2296"/>
                    <a:pt x="2469" y="4591"/>
                    <a:pt x="3600" y="7200"/>
                  </a:cubicBezTo>
                  <a:cubicBezTo>
                    <a:pt x="4731" y="9809"/>
                    <a:pt x="5760" y="12730"/>
                    <a:pt x="7097" y="15078"/>
                  </a:cubicBezTo>
                  <a:cubicBezTo>
                    <a:pt x="8434" y="17426"/>
                    <a:pt x="10080" y="19200"/>
                    <a:pt x="11417" y="20243"/>
                  </a:cubicBezTo>
                  <a:cubicBezTo>
                    <a:pt x="12754" y="21287"/>
                    <a:pt x="13783" y="21600"/>
                    <a:pt x="14709" y="21600"/>
                  </a:cubicBezTo>
                  <a:cubicBezTo>
                    <a:pt x="15634" y="21600"/>
                    <a:pt x="16457" y="21287"/>
                    <a:pt x="17177" y="20557"/>
                  </a:cubicBezTo>
                  <a:cubicBezTo>
                    <a:pt x="17897" y="19826"/>
                    <a:pt x="18514" y="18678"/>
                    <a:pt x="18823" y="16383"/>
                  </a:cubicBezTo>
                  <a:cubicBezTo>
                    <a:pt x="19131" y="14087"/>
                    <a:pt x="19131" y="10643"/>
                    <a:pt x="19131" y="8348"/>
                  </a:cubicBezTo>
                  <a:cubicBezTo>
                    <a:pt x="19131" y="6052"/>
                    <a:pt x="19131" y="4904"/>
                    <a:pt x="19543" y="4174"/>
                  </a:cubicBezTo>
                  <a:cubicBezTo>
                    <a:pt x="19954" y="3443"/>
                    <a:pt x="20777" y="3130"/>
                    <a:pt x="21600" y="2817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3" name="Line"/>
            <p:cNvSpPr/>
            <p:nvPr/>
          </p:nvSpPr>
          <p:spPr>
            <a:xfrm>
              <a:off x="5744547" y="6681854"/>
              <a:ext cx="129204" cy="151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466" fill="norm" stroke="1" extrusionOk="0">
                  <a:moveTo>
                    <a:pt x="18131" y="6166"/>
                  </a:moveTo>
                  <a:cubicBezTo>
                    <a:pt x="17085" y="4666"/>
                    <a:pt x="16040" y="3166"/>
                    <a:pt x="14472" y="1966"/>
                  </a:cubicBezTo>
                  <a:cubicBezTo>
                    <a:pt x="12905" y="766"/>
                    <a:pt x="10814" y="-134"/>
                    <a:pt x="9247" y="16"/>
                  </a:cubicBezTo>
                  <a:cubicBezTo>
                    <a:pt x="7679" y="166"/>
                    <a:pt x="6634" y="1366"/>
                    <a:pt x="5240" y="3916"/>
                  </a:cubicBezTo>
                  <a:cubicBezTo>
                    <a:pt x="3847" y="6466"/>
                    <a:pt x="2105" y="10366"/>
                    <a:pt x="1060" y="13066"/>
                  </a:cubicBezTo>
                  <a:cubicBezTo>
                    <a:pt x="14" y="15766"/>
                    <a:pt x="-334" y="17266"/>
                    <a:pt x="363" y="17716"/>
                  </a:cubicBezTo>
                  <a:cubicBezTo>
                    <a:pt x="1060" y="18166"/>
                    <a:pt x="2801" y="17566"/>
                    <a:pt x="4021" y="16516"/>
                  </a:cubicBezTo>
                  <a:cubicBezTo>
                    <a:pt x="5240" y="15466"/>
                    <a:pt x="5937" y="13966"/>
                    <a:pt x="7156" y="12016"/>
                  </a:cubicBezTo>
                  <a:cubicBezTo>
                    <a:pt x="8376" y="10066"/>
                    <a:pt x="10118" y="7666"/>
                    <a:pt x="11860" y="8116"/>
                  </a:cubicBezTo>
                  <a:cubicBezTo>
                    <a:pt x="13601" y="8566"/>
                    <a:pt x="15343" y="11866"/>
                    <a:pt x="16911" y="14566"/>
                  </a:cubicBezTo>
                  <a:cubicBezTo>
                    <a:pt x="18479" y="17266"/>
                    <a:pt x="19872" y="19366"/>
                    <a:pt x="21266" y="21466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4" name="Line"/>
            <p:cNvSpPr/>
            <p:nvPr/>
          </p:nvSpPr>
          <p:spPr>
            <a:xfrm>
              <a:off x="5861050" y="6680911"/>
              <a:ext cx="196850" cy="160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0" y="5049"/>
                  </a:moveTo>
                  <a:cubicBezTo>
                    <a:pt x="232" y="3647"/>
                    <a:pt x="465" y="2244"/>
                    <a:pt x="1277" y="1543"/>
                  </a:cubicBezTo>
                  <a:cubicBezTo>
                    <a:pt x="2090" y="842"/>
                    <a:pt x="3484" y="842"/>
                    <a:pt x="5458" y="1823"/>
                  </a:cubicBezTo>
                  <a:cubicBezTo>
                    <a:pt x="7432" y="2805"/>
                    <a:pt x="9987" y="4769"/>
                    <a:pt x="11613" y="7434"/>
                  </a:cubicBezTo>
                  <a:cubicBezTo>
                    <a:pt x="13239" y="10099"/>
                    <a:pt x="13935" y="13465"/>
                    <a:pt x="14284" y="15849"/>
                  </a:cubicBezTo>
                  <a:cubicBezTo>
                    <a:pt x="14632" y="18234"/>
                    <a:pt x="14632" y="19636"/>
                    <a:pt x="14052" y="20478"/>
                  </a:cubicBezTo>
                  <a:cubicBezTo>
                    <a:pt x="13471" y="21319"/>
                    <a:pt x="12310" y="21600"/>
                    <a:pt x="11497" y="21039"/>
                  </a:cubicBezTo>
                  <a:cubicBezTo>
                    <a:pt x="10684" y="20478"/>
                    <a:pt x="10219" y="19075"/>
                    <a:pt x="10335" y="16130"/>
                  </a:cubicBezTo>
                  <a:cubicBezTo>
                    <a:pt x="10452" y="13184"/>
                    <a:pt x="11148" y="8696"/>
                    <a:pt x="13123" y="5751"/>
                  </a:cubicBezTo>
                  <a:cubicBezTo>
                    <a:pt x="15097" y="2805"/>
                    <a:pt x="18348" y="140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5" name="Line"/>
            <p:cNvSpPr/>
            <p:nvPr/>
          </p:nvSpPr>
          <p:spPr>
            <a:xfrm>
              <a:off x="6222478" y="6560966"/>
              <a:ext cx="171973" cy="36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2" h="21433" fill="norm" stroke="1" extrusionOk="0">
                  <a:moveTo>
                    <a:pt x="20121" y="335"/>
                  </a:moveTo>
                  <a:cubicBezTo>
                    <a:pt x="18835" y="84"/>
                    <a:pt x="17549" y="-167"/>
                    <a:pt x="15621" y="147"/>
                  </a:cubicBezTo>
                  <a:cubicBezTo>
                    <a:pt x="13692" y="461"/>
                    <a:pt x="11121" y="1340"/>
                    <a:pt x="8163" y="3286"/>
                  </a:cubicBezTo>
                  <a:cubicBezTo>
                    <a:pt x="5206" y="5233"/>
                    <a:pt x="1863" y="8247"/>
                    <a:pt x="578" y="10821"/>
                  </a:cubicBezTo>
                  <a:cubicBezTo>
                    <a:pt x="-708" y="13396"/>
                    <a:pt x="63" y="15531"/>
                    <a:pt x="3792" y="17226"/>
                  </a:cubicBezTo>
                  <a:cubicBezTo>
                    <a:pt x="7521" y="18921"/>
                    <a:pt x="14206" y="20177"/>
                    <a:pt x="20892" y="21433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6" name="Line"/>
            <p:cNvSpPr/>
            <p:nvPr/>
          </p:nvSpPr>
          <p:spPr>
            <a:xfrm>
              <a:off x="6451583" y="6524357"/>
              <a:ext cx="241317" cy="298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316" fill="norm" stroke="1" extrusionOk="0">
                  <a:moveTo>
                    <a:pt x="21229" y="3015"/>
                  </a:moveTo>
                  <a:cubicBezTo>
                    <a:pt x="21229" y="1958"/>
                    <a:pt x="21229" y="900"/>
                    <a:pt x="20763" y="372"/>
                  </a:cubicBezTo>
                  <a:cubicBezTo>
                    <a:pt x="20298" y="-157"/>
                    <a:pt x="19367" y="-157"/>
                    <a:pt x="17412" y="598"/>
                  </a:cubicBezTo>
                  <a:cubicBezTo>
                    <a:pt x="15457" y="1353"/>
                    <a:pt x="12477" y="2864"/>
                    <a:pt x="10429" y="4299"/>
                  </a:cubicBezTo>
                  <a:cubicBezTo>
                    <a:pt x="8381" y="5734"/>
                    <a:pt x="7263" y="7093"/>
                    <a:pt x="6705" y="8151"/>
                  </a:cubicBezTo>
                  <a:cubicBezTo>
                    <a:pt x="6146" y="9208"/>
                    <a:pt x="6146" y="9963"/>
                    <a:pt x="6705" y="10567"/>
                  </a:cubicBezTo>
                  <a:cubicBezTo>
                    <a:pt x="7263" y="11172"/>
                    <a:pt x="8381" y="11625"/>
                    <a:pt x="8288" y="12002"/>
                  </a:cubicBezTo>
                  <a:cubicBezTo>
                    <a:pt x="8195" y="12380"/>
                    <a:pt x="6891" y="12682"/>
                    <a:pt x="5308" y="13286"/>
                  </a:cubicBezTo>
                  <a:cubicBezTo>
                    <a:pt x="3726" y="13891"/>
                    <a:pt x="1863" y="14797"/>
                    <a:pt x="839" y="15854"/>
                  </a:cubicBezTo>
                  <a:cubicBezTo>
                    <a:pt x="-185" y="16912"/>
                    <a:pt x="-371" y="18120"/>
                    <a:pt x="839" y="19102"/>
                  </a:cubicBezTo>
                  <a:cubicBezTo>
                    <a:pt x="2050" y="20084"/>
                    <a:pt x="4657" y="20839"/>
                    <a:pt x="7170" y="21141"/>
                  </a:cubicBezTo>
                  <a:cubicBezTo>
                    <a:pt x="9684" y="21443"/>
                    <a:pt x="12105" y="21292"/>
                    <a:pt x="14526" y="21141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7" name="Line"/>
            <p:cNvSpPr/>
            <p:nvPr/>
          </p:nvSpPr>
          <p:spPr>
            <a:xfrm>
              <a:off x="6743700" y="6814261"/>
              <a:ext cx="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8" name="Line"/>
            <p:cNvSpPr/>
            <p:nvPr/>
          </p:nvSpPr>
          <p:spPr>
            <a:xfrm>
              <a:off x="6756400" y="6693611"/>
              <a:ext cx="33691" cy="29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4" h="20015" fill="norm" stroke="1" extrusionOk="0">
                  <a:moveTo>
                    <a:pt x="0" y="12960"/>
                  </a:moveTo>
                  <a:cubicBezTo>
                    <a:pt x="7624" y="17280"/>
                    <a:pt x="15247" y="21600"/>
                    <a:pt x="18424" y="19440"/>
                  </a:cubicBezTo>
                  <a:cubicBezTo>
                    <a:pt x="21600" y="17280"/>
                    <a:pt x="20329" y="8640"/>
                    <a:pt x="16518" y="4320"/>
                  </a:cubicBezTo>
                  <a:cubicBezTo>
                    <a:pt x="12706" y="0"/>
                    <a:pt x="6353" y="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9" name="Line"/>
            <p:cNvSpPr/>
            <p:nvPr/>
          </p:nvSpPr>
          <p:spPr>
            <a:xfrm>
              <a:off x="6988672" y="6414211"/>
              <a:ext cx="66178" cy="701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512" fill="norm" stroke="1" extrusionOk="0">
                  <a:moveTo>
                    <a:pt x="21104" y="0"/>
                  </a:moveTo>
                  <a:cubicBezTo>
                    <a:pt x="18404" y="1622"/>
                    <a:pt x="15704" y="3243"/>
                    <a:pt x="14017" y="5286"/>
                  </a:cubicBezTo>
                  <a:cubicBezTo>
                    <a:pt x="12329" y="7330"/>
                    <a:pt x="11654" y="9795"/>
                    <a:pt x="9967" y="12130"/>
                  </a:cubicBezTo>
                  <a:cubicBezTo>
                    <a:pt x="8279" y="14465"/>
                    <a:pt x="5579" y="16670"/>
                    <a:pt x="3892" y="18032"/>
                  </a:cubicBezTo>
                  <a:cubicBezTo>
                    <a:pt x="2204" y="19395"/>
                    <a:pt x="1529" y="19914"/>
                    <a:pt x="854" y="20400"/>
                  </a:cubicBezTo>
                  <a:cubicBezTo>
                    <a:pt x="179" y="20886"/>
                    <a:pt x="-496" y="21341"/>
                    <a:pt x="516" y="21470"/>
                  </a:cubicBezTo>
                  <a:cubicBezTo>
                    <a:pt x="1529" y="21600"/>
                    <a:pt x="4229" y="21405"/>
                    <a:pt x="6929" y="21211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0" name="Line"/>
            <p:cNvSpPr/>
            <p:nvPr/>
          </p:nvSpPr>
          <p:spPr>
            <a:xfrm>
              <a:off x="7137400" y="6604711"/>
              <a:ext cx="165100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77" y="3305"/>
                    <a:pt x="7754" y="6610"/>
                    <a:pt x="11077" y="9915"/>
                  </a:cubicBezTo>
                  <a:cubicBezTo>
                    <a:pt x="14400" y="13220"/>
                    <a:pt x="17169" y="16525"/>
                    <a:pt x="18831" y="18472"/>
                  </a:cubicBezTo>
                  <a:cubicBezTo>
                    <a:pt x="20492" y="20420"/>
                    <a:pt x="21046" y="2101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1" name="Line"/>
            <p:cNvSpPr/>
            <p:nvPr/>
          </p:nvSpPr>
          <p:spPr>
            <a:xfrm>
              <a:off x="7148499" y="6636461"/>
              <a:ext cx="16670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600" fill="norm" stroke="1" extrusionOk="0">
                  <a:moveTo>
                    <a:pt x="21264" y="0"/>
                  </a:moveTo>
                  <a:cubicBezTo>
                    <a:pt x="17484" y="2309"/>
                    <a:pt x="13704" y="4619"/>
                    <a:pt x="10059" y="7743"/>
                  </a:cubicBezTo>
                  <a:cubicBezTo>
                    <a:pt x="6414" y="10868"/>
                    <a:pt x="2904" y="14808"/>
                    <a:pt x="1284" y="17253"/>
                  </a:cubicBezTo>
                  <a:cubicBezTo>
                    <a:pt x="-336" y="19698"/>
                    <a:pt x="-66" y="20649"/>
                    <a:pt x="204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2" name="Line"/>
            <p:cNvSpPr/>
            <p:nvPr/>
          </p:nvSpPr>
          <p:spPr>
            <a:xfrm>
              <a:off x="7385050" y="6884111"/>
              <a:ext cx="63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3" name="Line"/>
            <p:cNvSpPr/>
            <p:nvPr/>
          </p:nvSpPr>
          <p:spPr>
            <a:xfrm>
              <a:off x="7385050" y="6795211"/>
              <a:ext cx="12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4" name="Line"/>
            <p:cNvSpPr/>
            <p:nvPr/>
          </p:nvSpPr>
          <p:spPr>
            <a:xfrm>
              <a:off x="7480300" y="6534861"/>
              <a:ext cx="174877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0" y="0"/>
                  </a:moveTo>
                  <a:cubicBezTo>
                    <a:pt x="4574" y="1557"/>
                    <a:pt x="9148" y="3114"/>
                    <a:pt x="12960" y="5400"/>
                  </a:cubicBezTo>
                  <a:cubicBezTo>
                    <a:pt x="16772" y="7686"/>
                    <a:pt x="19821" y="10703"/>
                    <a:pt x="20711" y="13038"/>
                  </a:cubicBezTo>
                  <a:cubicBezTo>
                    <a:pt x="21600" y="15373"/>
                    <a:pt x="20329" y="17027"/>
                    <a:pt x="17915" y="18341"/>
                  </a:cubicBezTo>
                  <a:cubicBezTo>
                    <a:pt x="15501" y="19654"/>
                    <a:pt x="11944" y="20627"/>
                    <a:pt x="8386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5" name="Line"/>
            <p:cNvSpPr/>
            <p:nvPr/>
          </p:nvSpPr>
          <p:spPr>
            <a:xfrm>
              <a:off x="7867649" y="6725361"/>
              <a:ext cx="1905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6" name="Line"/>
            <p:cNvSpPr/>
            <p:nvPr/>
          </p:nvSpPr>
          <p:spPr>
            <a:xfrm>
              <a:off x="7912100" y="6852361"/>
              <a:ext cx="1651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7" name="Line"/>
            <p:cNvSpPr/>
            <p:nvPr/>
          </p:nvSpPr>
          <p:spPr>
            <a:xfrm>
              <a:off x="8307546" y="6687261"/>
              <a:ext cx="449104" cy="246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350" fill="norm" stroke="1" extrusionOk="0">
                  <a:moveTo>
                    <a:pt x="3567" y="0"/>
                  </a:moveTo>
                  <a:cubicBezTo>
                    <a:pt x="3972" y="3478"/>
                    <a:pt x="4378" y="6956"/>
                    <a:pt x="4479" y="10068"/>
                  </a:cubicBezTo>
                  <a:cubicBezTo>
                    <a:pt x="4581" y="13180"/>
                    <a:pt x="4378" y="15925"/>
                    <a:pt x="4124" y="17664"/>
                  </a:cubicBezTo>
                  <a:cubicBezTo>
                    <a:pt x="3871" y="19403"/>
                    <a:pt x="3567" y="20136"/>
                    <a:pt x="3060" y="20685"/>
                  </a:cubicBezTo>
                  <a:cubicBezTo>
                    <a:pt x="2553" y="21234"/>
                    <a:pt x="1843" y="21600"/>
                    <a:pt x="1234" y="21142"/>
                  </a:cubicBezTo>
                  <a:cubicBezTo>
                    <a:pt x="626" y="20685"/>
                    <a:pt x="119" y="19403"/>
                    <a:pt x="17" y="17664"/>
                  </a:cubicBezTo>
                  <a:cubicBezTo>
                    <a:pt x="-84" y="15925"/>
                    <a:pt x="220" y="13729"/>
                    <a:pt x="1691" y="11441"/>
                  </a:cubicBezTo>
                  <a:cubicBezTo>
                    <a:pt x="3161" y="9153"/>
                    <a:pt x="5798" y="6773"/>
                    <a:pt x="8739" y="5308"/>
                  </a:cubicBezTo>
                  <a:cubicBezTo>
                    <a:pt x="11679" y="3844"/>
                    <a:pt x="14924" y="3295"/>
                    <a:pt x="17105" y="3203"/>
                  </a:cubicBezTo>
                  <a:cubicBezTo>
                    <a:pt x="19285" y="3112"/>
                    <a:pt x="20401" y="3478"/>
                    <a:pt x="21516" y="3844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8" name="Line"/>
            <p:cNvSpPr/>
            <p:nvPr/>
          </p:nvSpPr>
          <p:spPr>
            <a:xfrm>
              <a:off x="8756649" y="6476579"/>
              <a:ext cx="254001" cy="134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fill="norm" stroke="1" extrusionOk="0">
                  <a:moveTo>
                    <a:pt x="0" y="4230"/>
                  </a:moveTo>
                  <a:cubicBezTo>
                    <a:pt x="3060" y="2205"/>
                    <a:pt x="6120" y="180"/>
                    <a:pt x="8370" y="12"/>
                  </a:cubicBezTo>
                  <a:cubicBezTo>
                    <a:pt x="10620" y="-157"/>
                    <a:pt x="12060" y="1530"/>
                    <a:pt x="12870" y="3218"/>
                  </a:cubicBezTo>
                  <a:cubicBezTo>
                    <a:pt x="13680" y="4905"/>
                    <a:pt x="13860" y="6593"/>
                    <a:pt x="13230" y="8955"/>
                  </a:cubicBezTo>
                  <a:cubicBezTo>
                    <a:pt x="12600" y="11318"/>
                    <a:pt x="11160" y="14355"/>
                    <a:pt x="9990" y="16549"/>
                  </a:cubicBezTo>
                  <a:cubicBezTo>
                    <a:pt x="8820" y="18743"/>
                    <a:pt x="7920" y="20093"/>
                    <a:pt x="8280" y="20599"/>
                  </a:cubicBezTo>
                  <a:cubicBezTo>
                    <a:pt x="8640" y="21105"/>
                    <a:pt x="10260" y="20768"/>
                    <a:pt x="12690" y="20768"/>
                  </a:cubicBezTo>
                  <a:cubicBezTo>
                    <a:pt x="15120" y="20768"/>
                    <a:pt x="18360" y="21105"/>
                    <a:pt x="21600" y="21443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9" name="Line"/>
            <p:cNvSpPr/>
            <p:nvPr/>
          </p:nvSpPr>
          <p:spPr>
            <a:xfrm>
              <a:off x="9010649" y="7030161"/>
              <a:ext cx="1270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0" name="Line"/>
            <p:cNvSpPr/>
            <p:nvPr/>
          </p:nvSpPr>
          <p:spPr>
            <a:xfrm>
              <a:off x="9556750" y="6639549"/>
              <a:ext cx="273051" cy="395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1556"/>
                  </a:moveTo>
                  <a:cubicBezTo>
                    <a:pt x="1842" y="4658"/>
                    <a:pt x="3684" y="7760"/>
                    <a:pt x="5191" y="10804"/>
                  </a:cubicBezTo>
                  <a:cubicBezTo>
                    <a:pt x="6698" y="13849"/>
                    <a:pt x="7870" y="16836"/>
                    <a:pt x="8707" y="18732"/>
                  </a:cubicBezTo>
                  <a:cubicBezTo>
                    <a:pt x="9544" y="20628"/>
                    <a:pt x="10047" y="21432"/>
                    <a:pt x="10549" y="21490"/>
                  </a:cubicBezTo>
                  <a:cubicBezTo>
                    <a:pt x="11051" y="21547"/>
                    <a:pt x="11553" y="20858"/>
                    <a:pt x="12474" y="18617"/>
                  </a:cubicBezTo>
                  <a:cubicBezTo>
                    <a:pt x="13395" y="16377"/>
                    <a:pt x="14735" y="12585"/>
                    <a:pt x="15907" y="9368"/>
                  </a:cubicBezTo>
                  <a:cubicBezTo>
                    <a:pt x="17079" y="6151"/>
                    <a:pt x="18084" y="3509"/>
                    <a:pt x="18837" y="1958"/>
                  </a:cubicBezTo>
                  <a:cubicBezTo>
                    <a:pt x="19591" y="407"/>
                    <a:pt x="20093" y="-53"/>
                    <a:pt x="20512" y="4"/>
                  </a:cubicBezTo>
                  <a:cubicBezTo>
                    <a:pt x="20930" y="62"/>
                    <a:pt x="21265" y="636"/>
                    <a:pt x="21600" y="1211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1" name="Line"/>
            <p:cNvSpPr/>
            <p:nvPr/>
          </p:nvSpPr>
          <p:spPr>
            <a:xfrm>
              <a:off x="9414933" y="6877761"/>
              <a:ext cx="560918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81" y="21600"/>
                  </a:moveTo>
                  <a:cubicBezTo>
                    <a:pt x="0" y="19350"/>
                    <a:pt x="-81" y="17100"/>
                    <a:pt x="163" y="15300"/>
                  </a:cubicBezTo>
                  <a:cubicBezTo>
                    <a:pt x="406" y="13500"/>
                    <a:pt x="975" y="12150"/>
                    <a:pt x="2639" y="10125"/>
                  </a:cubicBezTo>
                  <a:cubicBezTo>
                    <a:pt x="4304" y="8100"/>
                    <a:pt x="7065" y="5400"/>
                    <a:pt x="10394" y="3600"/>
                  </a:cubicBezTo>
                  <a:cubicBezTo>
                    <a:pt x="13724" y="1800"/>
                    <a:pt x="17621" y="900"/>
                    <a:pt x="21519" y="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2" name="Line"/>
            <p:cNvSpPr/>
            <p:nvPr/>
          </p:nvSpPr>
          <p:spPr>
            <a:xfrm>
              <a:off x="10464800" y="6890461"/>
              <a:ext cx="508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00" y="2483"/>
                    <a:pt x="9000" y="4966"/>
                    <a:pt x="5400" y="8566"/>
                  </a:cubicBezTo>
                  <a:cubicBezTo>
                    <a:pt x="1800" y="12166"/>
                    <a:pt x="900" y="1688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3" name="Line"/>
            <p:cNvSpPr/>
            <p:nvPr/>
          </p:nvSpPr>
          <p:spPr>
            <a:xfrm>
              <a:off x="10509249" y="6706311"/>
              <a:ext cx="42897" cy="38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5" h="20756" fill="norm" stroke="1" extrusionOk="0">
                  <a:moveTo>
                    <a:pt x="9257" y="0"/>
                  </a:moveTo>
                  <a:cubicBezTo>
                    <a:pt x="5143" y="3411"/>
                    <a:pt x="1029" y="6821"/>
                    <a:pt x="514" y="10800"/>
                  </a:cubicBezTo>
                  <a:cubicBezTo>
                    <a:pt x="0" y="14779"/>
                    <a:pt x="3086" y="19326"/>
                    <a:pt x="7200" y="20463"/>
                  </a:cubicBezTo>
                  <a:cubicBezTo>
                    <a:pt x="11314" y="21600"/>
                    <a:pt x="16457" y="19326"/>
                    <a:pt x="19029" y="15347"/>
                  </a:cubicBezTo>
                  <a:cubicBezTo>
                    <a:pt x="21600" y="11368"/>
                    <a:pt x="21600" y="5684"/>
                    <a:pt x="18000" y="3979"/>
                  </a:cubicBezTo>
                  <a:cubicBezTo>
                    <a:pt x="14400" y="2274"/>
                    <a:pt x="7200" y="4547"/>
                    <a:pt x="0" y="6821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9" name="Drawing"/>
          <p:cNvGrpSpPr/>
          <p:nvPr/>
        </p:nvGrpSpPr>
        <p:grpSpPr>
          <a:xfrm>
            <a:off x="2746963" y="1474912"/>
            <a:ext cx="10080037" cy="7652155"/>
            <a:chOff x="-44449" y="-38099"/>
            <a:chExt cx="10080036" cy="7652154"/>
          </a:xfrm>
        </p:grpSpPr>
        <p:sp>
          <p:nvSpPr>
            <p:cNvPr id="2736" name="Line"/>
            <p:cNvSpPr/>
            <p:nvPr/>
          </p:nvSpPr>
          <p:spPr>
            <a:xfrm>
              <a:off x="1786397" y="1611187"/>
              <a:ext cx="349791" cy="3562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600" fill="norm" stroke="1" extrusionOk="0">
                  <a:moveTo>
                    <a:pt x="2766" y="0"/>
                  </a:moveTo>
                  <a:cubicBezTo>
                    <a:pt x="1985" y="0"/>
                    <a:pt x="1204" y="0"/>
                    <a:pt x="684" y="32"/>
                  </a:cubicBezTo>
                  <a:cubicBezTo>
                    <a:pt x="163" y="64"/>
                    <a:pt x="-97" y="128"/>
                    <a:pt x="33" y="340"/>
                  </a:cubicBezTo>
                  <a:cubicBezTo>
                    <a:pt x="163" y="552"/>
                    <a:pt x="684" y="911"/>
                    <a:pt x="1660" y="1316"/>
                  </a:cubicBezTo>
                  <a:cubicBezTo>
                    <a:pt x="2636" y="1720"/>
                    <a:pt x="4067" y="2169"/>
                    <a:pt x="5498" y="2644"/>
                  </a:cubicBezTo>
                  <a:cubicBezTo>
                    <a:pt x="6930" y="3119"/>
                    <a:pt x="8361" y="3619"/>
                    <a:pt x="9597" y="4133"/>
                  </a:cubicBezTo>
                  <a:cubicBezTo>
                    <a:pt x="10833" y="4646"/>
                    <a:pt x="11874" y="5172"/>
                    <a:pt x="12655" y="5705"/>
                  </a:cubicBezTo>
                  <a:cubicBezTo>
                    <a:pt x="13436" y="6237"/>
                    <a:pt x="13956" y="6776"/>
                    <a:pt x="14346" y="7309"/>
                  </a:cubicBezTo>
                  <a:cubicBezTo>
                    <a:pt x="14737" y="7842"/>
                    <a:pt x="14997" y="8368"/>
                    <a:pt x="15322" y="8868"/>
                  </a:cubicBezTo>
                  <a:cubicBezTo>
                    <a:pt x="15648" y="9369"/>
                    <a:pt x="16038" y="9844"/>
                    <a:pt x="16363" y="10344"/>
                  </a:cubicBezTo>
                  <a:cubicBezTo>
                    <a:pt x="16689" y="10845"/>
                    <a:pt x="16949" y="11371"/>
                    <a:pt x="17079" y="11904"/>
                  </a:cubicBezTo>
                  <a:cubicBezTo>
                    <a:pt x="17209" y="12436"/>
                    <a:pt x="17209" y="12975"/>
                    <a:pt x="17209" y="13502"/>
                  </a:cubicBezTo>
                  <a:cubicBezTo>
                    <a:pt x="17209" y="14028"/>
                    <a:pt x="17209" y="14541"/>
                    <a:pt x="17209" y="15055"/>
                  </a:cubicBezTo>
                  <a:cubicBezTo>
                    <a:pt x="17209" y="15568"/>
                    <a:pt x="17209" y="16081"/>
                    <a:pt x="17274" y="16563"/>
                  </a:cubicBezTo>
                  <a:cubicBezTo>
                    <a:pt x="17339" y="17044"/>
                    <a:pt x="17469" y="17493"/>
                    <a:pt x="17664" y="17955"/>
                  </a:cubicBezTo>
                  <a:cubicBezTo>
                    <a:pt x="17860" y="18417"/>
                    <a:pt x="18120" y="18892"/>
                    <a:pt x="18510" y="19367"/>
                  </a:cubicBezTo>
                  <a:cubicBezTo>
                    <a:pt x="18901" y="19842"/>
                    <a:pt x="19421" y="20317"/>
                    <a:pt x="19942" y="20689"/>
                  </a:cubicBezTo>
                  <a:cubicBezTo>
                    <a:pt x="20462" y="21061"/>
                    <a:pt x="20983" y="21330"/>
                    <a:pt x="2150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7" name="Line"/>
            <p:cNvSpPr/>
            <p:nvPr/>
          </p:nvSpPr>
          <p:spPr>
            <a:xfrm>
              <a:off x="1717087" y="4525837"/>
              <a:ext cx="63373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" y="20618"/>
                    <a:pt x="43" y="19636"/>
                    <a:pt x="123" y="19145"/>
                  </a:cubicBezTo>
                  <a:cubicBezTo>
                    <a:pt x="202" y="18655"/>
                    <a:pt x="339" y="18655"/>
                    <a:pt x="530" y="18736"/>
                  </a:cubicBezTo>
                  <a:cubicBezTo>
                    <a:pt x="721" y="18818"/>
                    <a:pt x="967" y="18982"/>
                    <a:pt x="1241" y="18982"/>
                  </a:cubicBezTo>
                  <a:cubicBezTo>
                    <a:pt x="1515" y="18982"/>
                    <a:pt x="1818" y="18818"/>
                    <a:pt x="2096" y="18491"/>
                  </a:cubicBezTo>
                  <a:cubicBezTo>
                    <a:pt x="2374" y="18164"/>
                    <a:pt x="2626" y="17673"/>
                    <a:pt x="2889" y="17018"/>
                  </a:cubicBezTo>
                  <a:cubicBezTo>
                    <a:pt x="3153" y="16364"/>
                    <a:pt x="3427" y="15545"/>
                    <a:pt x="3669" y="14891"/>
                  </a:cubicBezTo>
                  <a:cubicBezTo>
                    <a:pt x="3910" y="14236"/>
                    <a:pt x="4119" y="13745"/>
                    <a:pt x="4339" y="13091"/>
                  </a:cubicBezTo>
                  <a:cubicBezTo>
                    <a:pt x="4560" y="12436"/>
                    <a:pt x="4790" y="11618"/>
                    <a:pt x="5036" y="10882"/>
                  </a:cubicBezTo>
                  <a:cubicBezTo>
                    <a:pt x="5281" y="10145"/>
                    <a:pt x="5541" y="9491"/>
                    <a:pt x="5808" y="8918"/>
                  </a:cubicBezTo>
                  <a:cubicBezTo>
                    <a:pt x="6075" y="8345"/>
                    <a:pt x="6349" y="7855"/>
                    <a:pt x="6630" y="7282"/>
                  </a:cubicBezTo>
                  <a:cubicBezTo>
                    <a:pt x="6911" y="6709"/>
                    <a:pt x="7200" y="6055"/>
                    <a:pt x="7499" y="5482"/>
                  </a:cubicBezTo>
                  <a:cubicBezTo>
                    <a:pt x="7799" y="4909"/>
                    <a:pt x="8109" y="4418"/>
                    <a:pt x="8423" y="4009"/>
                  </a:cubicBezTo>
                  <a:cubicBezTo>
                    <a:pt x="8737" y="3600"/>
                    <a:pt x="9054" y="3273"/>
                    <a:pt x="9382" y="2945"/>
                  </a:cubicBezTo>
                  <a:cubicBezTo>
                    <a:pt x="9711" y="2618"/>
                    <a:pt x="10050" y="2291"/>
                    <a:pt x="10306" y="2045"/>
                  </a:cubicBezTo>
                  <a:cubicBezTo>
                    <a:pt x="10562" y="1800"/>
                    <a:pt x="10735" y="1636"/>
                    <a:pt x="10908" y="1473"/>
                  </a:cubicBezTo>
                  <a:cubicBezTo>
                    <a:pt x="11081" y="1309"/>
                    <a:pt x="11255" y="1145"/>
                    <a:pt x="11424" y="1064"/>
                  </a:cubicBezTo>
                  <a:cubicBezTo>
                    <a:pt x="11594" y="982"/>
                    <a:pt x="11760" y="982"/>
                    <a:pt x="11925" y="900"/>
                  </a:cubicBezTo>
                  <a:cubicBezTo>
                    <a:pt x="12091" y="818"/>
                    <a:pt x="12257" y="655"/>
                    <a:pt x="12499" y="573"/>
                  </a:cubicBezTo>
                  <a:cubicBezTo>
                    <a:pt x="12741" y="491"/>
                    <a:pt x="13058" y="491"/>
                    <a:pt x="13303" y="409"/>
                  </a:cubicBezTo>
                  <a:cubicBezTo>
                    <a:pt x="13549" y="327"/>
                    <a:pt x="13722" y="164"/>
                    <a:pt x="13964" y="82"/>
                  </a:cubicBezTo>
                  <a:cubicBezTo>
                    <a:pt x="14205" y="0"/>
                    <a:pt x="14515" y="0"/>
                    <a:pt x="14818" y="0"/>
                  </a:cubicBezTo>
                  <a:cubicBezTo>
                    <a:pt x="15121" y="0"/>
                    <a:pt x="15417" y="0"/>
                    <a:pt x="15702" y="0"/>
                  </a:cubicBezTo>
                  <a:cubicBezTo>
                    <a:pt x="15987" y="0"/>
                    <a:pt x="16261" y="0"/>
                    <a:pt x="16543" y="0"/>
                  </a:cubicBezTo>
                  <a:cubicBezTo>
                    <a:pt x="16824" y="0"/>
                    <a:pt x="17113" y="0"/>
                    <a:pt x="17390" y="82"/>
                  </a:cubicBezTo>
                  <a:cubicBezTo>
                    <a:pt x="17668" y="164"/>
                    <a:pt x="17935" y="327"/>
                    <a:pt x="18180" y="409"/>
                  </a:cubicBezTo>
                  <a:cubicBezTo>
                    <a:pt x="18426" y="491"/>
                    <a:pt x="18649" y="491"/>
                    <a:pt x="18909" y="655"/>
                  </a:cubicBezTo>
                  <a:cubicBezTo>
                    <a:pt x="19169" y="818"/>
                    <a:pt x="19465" y="1145"/>
                    <a:pt x="19764" y="1555"/>
                  </a:cubicBezTo>
                  <a:cubicBezTo>
                    <a:pt x="20063" y="1964"/>
                    <a:pt x="20366" y="2455"/>
                    <a:pt x="20673" y="2782"/>
                  </a:cubicBezTo>
                  <a:cubicBezTo>
                    <a:pt x="20980" y="3109"/>
                    <a:pt x="21290" y="3273"/>
                    <a:pt x="21600" y="34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8" name="Line"/>
            <p:cNvSpPr/>
            <p:nvPr/>
          </p:nvSpPr>
          <p:spPr>
            <a:xfrm>
              <a:off x="7825787" y="4409105"/>
              <a:ext cx="204658" cy="345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488" fill="norm" stroke="1" extrusionOk="0">
                  <a:moveTo>
                    <a:pt x="5133" y="1732"/>
                  </a:moveTo>
                  <a:cubicBezTo>
                    <a:pt x="5133" y="942"/>
                    <a:pt x="5133" y="151"/>
                    <a:pt x="5881" y="20"/>
                  </a:cubicBezTo>
                  <a:cubicBezTo>
                    <a:pt x="6630" y="-112"/>
                    <a:pt x="8127" y="415"/>
                    <a:pt x="10586" y="1732"/>
                  </a:cubicBezTo>
                  <a:cubicBezTo>
                    <a:pt x="13046" y="3049"/>
                    <a:pt x="16467" y="5156"/>
                    <a:pt x="18606" y="7132"/>
                  </a:cubicBezTo>
                  <a:cubicBezTo>
                    <a:pt x="20745" y="9108"/>
                    <a:pt x="21600" y="10951"/>
                    <a:pt x="19354" y="12927"/>
                  </a:cubicBezTo>
                  <a:cubicBezTo>
                    <a:pt x="17109" y="14903"/>
                    <a:pt x="11762" y="17010"/>
                    <a:pt x="8020" y="18459"/>
                  </a:cubicBezTo>
                  <a:cubicBezTo>
                    <a:pt x="4277" y="19908"/>
                    <a:pt x="2139" y="20698"/>
                    <a:pt x="0" y="214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9" name="Line"/>
            <p:cNvSpPr/>
            <p:nvPr/>
          </p:nvSpPr>
          <p:spPr>
            <a:xfrm>
              <a:off x="4682537" y="5107835"/>
              <a:ext cx="323851" cy="497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fill="norm" stroke="1" extrusionOk="0">
                  <a:moveTo>
                    <a:pt x="0" y="14922"/>
                  </a:moveTo>
                  <a:cubicBezTo>
                    <a:pt x="1412" y="14465"/>
                    <a:pt x="2824" y="14007"/>
                    <a:pt x="4941" y="12543"/>
                  </a:cubicBezTo>
                  <a:cubicBezTo>
                    <a:pt x="7059" y="11078"/>
                    <a:pt x="9882" y="8607"/>
                    <a:pt x="11576" y="6593"/>
                  </a:cubicBezTo>
                  <a:cubicBezTo>
                    <a:pt x="13271" y="4580"/>
                    <a:pt x="13835" y="3024"/>
                    <a:pt x="14047" y="2017"/>
                  </a:cubicBezTo>
                  <a:cubicBezTo>
                    <a:pt x="14259" y="1010"/>
                    <a:pt x="14118" y="553"/>
                    <a:pt x="13694" y="278"/>
                  </a:cubicBezTo>
                  <a:cubicBezTo>
                    <a:pt x="13271" y="4"/>
                    <a:pt x="12565" y="-88"/>
                    <a:pt x="11929" y="95"/>
                  </a:cubicBezTo>
                  <a:cubicBezTo>
                    <a:pt x="11294" y="278"/>
                    <a:pt x="10729" y="736"/>
                    <a:pt x="10024" y="2429"/>
                  </a:cubicBezTo>
                  <a:cubicBezTo>
                    <a:pt x="9318" y="4122"/>
                    <a:pt x="8471" y="7051"/>
                    <a:pt x="8329" y="9751"/>
                  </a:cubicBezTo>
                  <a:cubicBezTo>
                    <a:pt x="8188" y="12451"/>
                    <a:pt x="8753" y="14922"/>
                    <a:pt x="9247" y="16570"/>
                  </a:cubicBezTo>
                  <a:cubicBezTo>
                    <a:pt x="9741" y="18217"/>
                    <a:pt x="10165" y="19041"/>
                    <a:pt x="10588" y="19636"/>
                  </a:cubicBezTo>
                  <a:cubicBezTo>
                    <a:pt x="11012" y="20231"/>
                    <a:pt x="11435" y="20597"/>
                    <a:pt x="11647" y="20551"/>
                  </a:cubicBezTo>
                  <a:cubicBezTo>
                    <a:pt x="11859" y="20505"/>
                    <a:pt x="11859" y="20048"/>
                    <a:pt x="12071" y="19132"/>
                  </a:cubicBezTo>
                  <a:cubicBezTo>
                    <a:pt x="12282" y="18217"/>
                    <a:pt x="12706" y="16844"/>
                    <a:pt x="13200" y="15975"/>
                  </a:cubicBezTo>
                  <a:cubicBezTo>
                    <a:pt x="13694" y="15105"/>
                    <a:pt x="14259" y="14739"/>
                    <a:pt x="14894" y="14556"/>
                  </a:cubicBezTo>
                  <a:cubicBezTo>
                    <a:pt x="15529" y="14373"/>
                    <a:pt x="16235" y="14373"/>
                    <a:pt x="17153" y="14739"/>
                  </a:cubicBezTo>
                  <a:cubicBezTo>
                    <a:pt x="18071" y="15105"/>
                    <a:pt x="19200" y="15837"/>
                    <a:pt x="19976" y="17027"/>
                  </a:cubicBezTo>
                  <a:cubicBezTo>
                    <a:pt x="20753" y="18217"/>
                    <a:pt x="21176" y="19865"/>
                    <a:pt x="21600" y="215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0" name="Line"/>
            <p:cNvSpPr/>
            <p:nvPr/>
          </p:nvSpPr>
          <p:spPr>
            <a:xfrm>
              <a:off x="5057187" y="5400494"/>
              <a:ext cx="139701" cy="159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4" fill="norm" stroke="1" extrusionOk="0">
                  <a:moveTo>
                    <a:pt x="0" y="10184"/>
                  </a:moveTo>
                  <a:cubicBezTo>
                    <a:pt x="3927" y="9630"/>
                    <a:pt x="7855" y="9076"/>
                    <a:pt x="10473" y="8246"/>
                  </a:cubicBezTo>
                  <a:cubicBezTo>
                    <a:pt x="13091" y="7415"/>
                    <a:pt x="14400" y="6307"/>
                    <a:pt x="15055" y="4923"/>
                  </a:cubicBezTo>
                  <a:cubicBezTo>
                    <a:pt x="15709" y="3538"/>
                    <a:pt x="15709" y="1876"/>
                    <a:pt x="14727" y="907"/>
                  </a:cubicBezTo>
                  <a:cubicBezTo>
                    <a:pt x="13745" y="-62"/>
                    <a:pt x="11782" y="-339"/>
                    <a:pt x="9491" y="492"/>
                  </a:cubicBezTo>
                  <a:cubicBezTo>
                    <a:pt x="7200" y="1323"/>
                    <a:pt x="4582" y="3261"/>
                    <a:pt x="3109" y="5892"/>
                  </a:cubicBezTo>
                  <a:cubicBezTo>
                    <a:pt x="1636" y="8523"/>
                    <a:pt x="1309" y="11846"/>
                    <a:pt x="3764" y="14615"/>
                  </a:cubicBezTo>
                  <a:cubicBezTo>
                    <a:pt x="6218" y="17384"/>
                    <a:pt x="11455" y="19599"/>
                    <a:pt x="14891" y="20430"/>
                  </a:cubicBezTo>
                  <a:cubicBezTo>
                    <a:pt x="18327" y="21261"/>
                    <a:pt x="19964" y="20707"/>
                    <a:pt x="21600" y="201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1" name="Line"/>
            <p:cNvSpPr/>
            <p:nvPr/>
          </p:nvSpPr>
          <p:spPr>
            <a:xfrm>
              <a:off x="5248328" y="5364016"/>
              <a:ext cx="88260" cy="10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0051" fill="norm" stroke="1" extrusionOk="0">
                  <a:moveTo>
                    <a:pt x="4473" y="17793"/>
                  </a:moveTo>
                  <a:cubicBezTo>
                    <a:pt x="2930" y="19487"/>
                    <a:pt x="1387" y="21181"/>
                    <a:pt x="615" y="19063"/>
                  </a:cubicBezTo>
                  <a:cubicBezTo>
                    <a:pt x="-156" y="16946"/>
                    <a:pt x="-156" y="11016"/>
                    <a:pt x="358" y="6993"/>
                  </a:cubicBezTo>
                  <a:cubicBezTo>
                    <a:pt x="873" y="2969"/>
                    <a:pt x="1901" y="852"/>
                    <a:pt x="3958" y="216"/>
                  </a:cubicBezTo>
                  <a:cubicBezTo>
                    <a:pt x="6015" y="-419"/>
                    <a:pt x="9101" y="428"/>
                    <a:pt x="12187" y="1699"/>
                  </a:cubicBezTo>
                  <a:cubicBezTo>
                    <a:pt x="15273" y="2969"/>
                    <a:pt x="18358" y="4663"/>
                    <a:pt x="21444" y="63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2" name="Line"/>
            <p:cNvSpPr/>
            <p:nvPr/>
          </p:nvSpPr>
          <p:spPr>
            <a:xfrm>
              <a:off x="5340820" y="5409770"/>
              <a:ext cx="103292" cy="329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279" fill="norm" stroke="1" extrusionOk="0">
                  <a:moveTo>
                    <a:pt x="18955" y="1558"/>
                  </a:moveTo>
                  <a:cubicBezTo>
                    <a:pt x="16751" y="1011"/>
                    <a:pt x="14547" y="464"/>
                    <a:pt x="12122" y="190"/>
                  </a:cubicBezTo>
                  <a:cubicBezTo>
                    <a:pt x="9698" y="-83"/>
                    <a:pt x="7053" y="-83"/>
                    <a:pt x="4629" y="327"/>
                  </a:cubicBezTo>
                  <a:cubicBezTo>
                    <a:pt x="2204" y="737"/>
                    <a:pt x="0" y="1558"/>
                    <a:pt x="0" y="2036"/>
                  </a:cubicBezTo>
                  <a:cubicBezTo>
                    <a:pt x="0" y="2514"/>
                    <a:pt x="2204" y="2651"/>
                    <a:pt x="4408" y="2651"/>
                  </a:cubicBezTo>
                  <a:cubicBezTo>
                    <a:pt x="6612" y="2651"/>
                    <a:pt x="8816" y="2514"/>
                    <a:pt x="11020" y="2378"/>
                  </a:cubicBezTo>
                  <a:cubicBezTo>
                    <a:pt x="13224" y="2241"/>
                    <a:pt x="15429" y="2104"/>
                    <a:pt x="17192" y="2309"/>
                  </a:cubicBezTo>
                  <a:cubicBezTo>
                    <a:pt x="18955" y="2514"/>
                    <a:pt x="20278" y="3061"/>
                    <a:pt x="20939" y="4975"/>
                  </a:cubicBezTo>
                  <a:cubicBezTo>
                    <a:pt x="21600" y="6889"/>
                    <a:pt x="21600" y="10170"/>
                    <a:pt x="21380" y="12563"/>
                  </a:cubicBezTo>
                  <a:cubicBezTo>
                    <a:pt x="21159" y="14955"/>
                    <a:pt x="20718" y="16459"/>
                    <a:pt x="19396" y="17758"/>
                  </a:cubicBezTo>
                  <a:cubicBezTo>
                    <a:pt x="18073" y="19056"/>
                    <a:pt x="15869" y="20150"/>
                    <a:pt x="13665" y="20765"/>
                  </a:cubicBezTo>
                  <a:cubicBezTo>
                    <a:pt x="11461" y="21380"/>
                    <a:pt x="9257" y="21517"/>
                    <a:pt x="7273" y="20765"/>
                  </a:cubicBezTo>
                  <a:cubicBezTo>
                    <a:pt x="5290" y="20013"/>
                    <a:pt x="3527" y="18373"/>
                    <a:pt x="3747" y="16117"/>
                  </a:cubicBezTo>
                  <a:cubicBezTo>
                    <a:pt x="3967" y="13861"/>
                    <a:pt x="6171" y="10990"/>
                    <a:pt x="8376" y="81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3" name="Line"/>
            <p:cNvSpPr/>
            <p:nvPr/>
          </p:nvSpPr>
          <p:spPr>
            <a:xfrm>
              <a:off x="5531356" y="5103687"/>
              <a:ext cx="135432" cy="382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544" fill="norm" stroke="1" extrusionOk="0">
                  <a:moveTo>
                    <a:pt x="4314" y="0"/>
                  </a:moveTo>
                  <a:cubicBezTo>
                    <a:pt x="5976" y="0"/>
                    <a:pt x="7637" y="0"/>
                    <a:pt x="8634" y="358"/>
                  </a:cubicBezTo>
                  <a:cubicBezTo>
                    <a:pt x="9631" y="716"/>
                    <a:pt x="9964" y="1432"/>
                    <a:pt x="9797" y="3759"/>
                  </a:cubicBezTo>
                  <a:cubicBezTo>
                    <a:pt x="9631" y="6086"/>
                    <a:pt x="8967" y="10024"/>
                    <a:pt x="7804" y="13067"/>
                  </a:cubicBezTo>
                  <a:cubicBezTo>
                    <a:pt x="6640" y="16110"/>
                    <a:pt x="4979" y="18259"/>
                    <a:pt x="3650" y="19631"/>
                  </a:cubicBezTo>
                  <a:cubicBezTo>
                    <a:pt x="2320" y="21003"/>
                    <a:pt x="1324" y="21600"/>
                    <a:pt x="659" y="21540"/>
                  </a:cubicBezTo>
                  <a:cubicBezTo>
                    <a:pt x="-6" y="21481"/>
                    <a:pt x="-338" y="20765"/>
                    <a:pt x="493" y="19750"/>
                  </a:cubicBezTo>
                  <a:cubicBezTo>
                    <a:pt x="1324" y="18736"/>
                    <a:pt x="3317" y="17423"/>
                    <a:pt x="5477" y="16528"/>
                  </a:cubicBezTo>
                  <a:cubicBezTo>
                    <a:pt x="7637" y="15633"/>
                    <a:pt x="9964" y="15156"/>
                    <a:pt x="11625" y="15394"/>
                  </a:cubicBezTo>
                  <a:cubicBezTo>
                    <a:pt x="13287" y="15633"/>
                    <a:pt x="14284" y="16588"/>
                    <a:pt x="15779" y="17722"/>
                  </a:cubicBezTo>
                  <a:cubicBezTo>
                    <a:pt x="17274" y="18855"/>
                    <a:pt x="19268" y="20168"/>
                    <a:pt x="21262" y="214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4" name="Line"/>
            <p:cNvSpPr/>
            <p:nvPr/>
          </p:nvSpPr>
          <p:spPr>
            <a:xfrm>
              <a:off x="5714152" y="5103687"/>
              <a:ext cx="73286" cy="373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432" fill="norm" stroke="1" extrusionOk="0">
                  <a:moveTo>
                    <a:pt x="21367" y="0"/>
                  </a:moveTo>
                  <a:cubicBezTo>
                    <a:pt x="15196" y="3640"/>
                    <a:pt x="9024" y="7281"/>
                    <a:pt x="5321" y="10497"/>
                  </a:cubicBezTo>
                  <a:cubicBezTo>
                    <a:pt x="1618" y="13712"/>
                    <a:pt x="384" y="16503"/>
                    <a:pt x="76" y="18202"/>
                  </a:cubicBezTo>
                  <a:cubicBezTo>
                    <a:pt x="-233" y="19901"/>
                    <a:pt x="384" y="20508"/>
                    <a:pt x="2236" y="20933"/>
                  </a:cubicBezTo>
                  <a:cubicBezTo>
                    <a:pt x="4087" y="21357"/>
                    <a:pt x="7173" y="21600"/>
                    <a:pt x="9024" y="21297"/>
                  </a:cubicBezTo>
                  <a:cubicBezTo>
                    <a:pt x="10876" y="20993"/>
                    <a:pt x="11493" y="20144"/>
                    <a:pt x="12110" y="192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5" name="Line"/>
            <p:cNvSpPr/>
            <p:nvPr/>
          </p:nvSpPr>
          <p:spPr>
            <a:xfrm>
              <a:off x="5696420" y="5330035"/>
              <a:ext cx="135468" cy="27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6" fill="norm" stroke="1" extrusionOk="0">
                  <a:moveTo>
                    <a:pt x="3375" y="20156"/>
                  </a:moveTo>
                  <a:cubicBezTo>
                    <a:pt x="1687" y="12442"/>
                    <a:pt x="0" y="4727"/>
                    <a:pt x="0" y="1642"/>
                  </a:cubicBezTo>
                  <a:cubicBezTo>
                    <a:pt x="0" y="-1444"/>
                    <a:pt x="1687" y="99"/>
                    <a:pt x="5569" y="3956"/>
                  </a:cubicBezTo>
                  <a:cubicBezTo>
                    <a:pt x="9450" y="7813"/>
                    <a:pt x="15525" y="13985"/>
                    <a:pt x="21600" y="201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6" name="Line"/>
            <p:cNvSpPr/>
            <p:nvPr/>
          </p:nvSpPr>
          <p:spPr>
            <a:xfrm>
              <a:off x="5806487" y="5301479"/>
              <a:ext cx="142964" cy="240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516" fill="norm" stroke="1" extrusionOk="0">
                  <a:moveTo>
                    <a:pt x="15247" y="1053"/>
                  </a:moveTo>
                  <a:cubicBezTo>
                    <a:pt x="13341" y="484"/>
                    <a:pt x="11435" y="-84"/>
                    <a:pt x="9847" y="11"/>
                  </a:cubicBezTo>
                  <a:cubicBezTo>
                    <a:pt x="8259" y="105"/>
                    <a:pt x="6988" y="863"/>
                    <a:pt x="6353" y="1716"/>
                  </a:cubicBezTo>
                  <a:cubicBezTo>
                    <a:pt x="5718" y="2569"/>
                    <a:pt x="5718" y="3516"/>
                    <a:pt x="7941" y="4937"/>
                  </a:cubicBezTo>
                  <a:cubicBezTo>
                    <a:pt x="10165" y="6358"/>
                    <a:pt x="14612" y="8253"/>
                    <a:pt x="17471" y="9674"/>
                  </a:cubicBezTo>
                  <a:cubicBezTo>
                    <a:pt x="20329" y="11095"/>
                    <a:pt x="21600" y="12042"/>
                    <a:pt x="21441" y="13274"/>
                  </a:cubicBezTo>
                  <a:cubicBezTo>
                    <a:pt x="21282" y="14505"/>
                    <a:pt x="19694" y="16021"/>
                    <a:pt x="15882" y="17442"/>
                  </a:cubicBezTo>
                  <a:cubicBezTo>
                    <a:pt x="12071" y="18863"/>
                    <a:pt x="6035" y="20190"/>
                    <a:pt x="0" y="215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7" name="Line"/>
            <p:cNvSpPr/>
            <p:nvPr/>
          </p:nvSpPr>
          <p:spPr>
            <a:xfrm>
              <a:off x="1634537" y="1628934"/>
              <a:ext cx="273051" cy="14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0" fill="norm" stroke="1" extrusionOk="0">
                  <a:moveTo>
                    <a:pt x="0" y="21160"/>
                  </a:moveTo>
                  <a:cubicBezTo>
                    <a:pt x="1674" y="16078"/>
                    <a:pt x="3349" y="10995"/>
                    <a:pt x="4940" y="7342"/>
                  </a:cubicBezTo>
                  <a:cubicBezTo>
                    <a:pt x="6530" y="3689"/>
                    <a:pt x="8037" y="1466"/>
                    <a:pt x="9712" y="513"/>
                  </a:cubicBezTo>
                  <a:cubicBezTo>
                    <a:pt x="11386" y="-440"/>
                    <a:pt x="13228" y="-122"/>
                    <a:pt x="15237" y="1942"/>
                  </a:cubicBezTo>
                  <a:cubicBezTo>
                    <a:pt x="17247" y="4007"/>
                    <a:pt x="19423" y="7819"/>
                    <a:pt x="21600" y="116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8" name="Line"/>
            <p:cNvSpPr/>
            <p:nvPr/>
          </p:nvSpPr>
          <p:spPr>
            <a:xfrm>
              <a:off x="1069387" y="3770187"/>
              <a:ext cx="131703" cy="199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428" fill="norm" stroke="1" extrusionOk="0">
                  <a:moveTo>
                    <a:pt x="5143" y="19781"/>
                  </a:moveTo>
                  <a:cubicBezTo>
                    <a:pt x="3429" y="20236"/>
                    <a:pt x="1714" y="20691"/>
                    <a:pt x="1714" y="21032"/>
                  </a:cubicBezTo>
                  <a:cubicBezTo>
                    <a:pt x="1714" y="21373"/>
                    <a:pt x="3429" y="21600"/>
                    <a:pt x="6171" y="21259"/>
                  </a:cubicBezTo>
                  <a:cubicBezTo>
                    <a:pt x="8914" y="20918"/>
                    <a:pt x="12686" y="20008"/>
                    <a:pt x="15086" y="19099"/>
                  </a:cubicBezTo>
                  <a:cubicBezTo>
                    <a:pt x="17486" y="18189"/>
                    <a:pt x="18514" y="17280"/>
                    <a:pt x="18686" y="16257"/>
                  </a:cubicBezTo>
                  <a:cubicBezTo>
                    <a:pt x="18857" y="15234"/>
                    <a:pt x="18171" y="14097"/>
                    <a:pt x="16971" y="13301"/>
                  </a:cubicBezTo>
                  <a:cubicBezTo>
                    <a:pt x="15771" y="12505"/>
                    <a:pt x="14057" y="12051"/>
                    <a:pt x="14057" y="11709"/>
                  </a:cubicBezTo>
                  <a:cubicBezTo>
                    <a:pt x="14057" y="11368"/>
                    <a:pt x="15771" y="11141"/>
                    <a:pt x="17314" y="10573"/>
                  </a:cubicBezTo>
                  <a:cubicBezTo>
                    <a:pt x="18857" y="10004"/>
                    <a:pt x="20229" y="9095"/>
                    <a:pt x="20914" y="8072"/>
                  </a:cubicBezTo>
                  <a:cubicBezTo>
                    <a:pt x="21600" y="7048"/>
                    <a:pt x="21600" y="5912"/>
                    <a:pt x="19714" y="4888"/>
                  </a:cubicBezTo>
                  <a:cubicBezTo>
                    <a:pt x="17829" y="3865"/>
                    <a:pt x="14057" y="2956"/>
                    <a:pt x="10457" y="2160"/>
                  </a:cubicBezTo>
                  <a:cubicBezTo>
                    <a:pt x="6857" y="1364"/>
                    <a:pt x="3429" y="682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9" name="Line"/>
            <p:cNvSpPr/>
            <p:nvPr/>
          </p:nvSpPr>
          <p:spPr>
            <a:xfrm>
              <a:off x="1055464" y="3109787"/>
              <a:ext cx="45674" cy="493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526" fill="norm" stroke="1" extrusionOk="0">
                  <a:moveTo>
                    <a:pt x="21185" y="21046"/>
                  </a:moveTo>
                  <a:cubicBezTo>
                    <a:pt x="17258" y="21323"/>
                    <a:pt x="13330" y="21600"/>
                    <a:pt x="10876" y="21508"/>
                  </a:cubicBezTo>
                  <a:cubicBezTo>
                    <a:pt x="8421" y="21415"/>
                    <a:pt x="7440" y="20954"/>
                    <a:pt x="5476" y="18877"/>
                  </a:cubicBezTo>
                  <a:cubicBezTo>
                    <a:pt x="3512" y="16800"/>
                    <a:pt x="567" y="13108"/>
                    <a:pt x="76" y="9692"/>
                  </a:cubicBezTo>
                  <a:cubicBezTo>
                    <a:pt x="-415" y="6277"/>
                    <a:pt x="1549" y="3138"/>
                    <a:pt x="351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0" name="Line"/>
            <p:cNvSpPr/>
            <p:nvPr/>
          </p:nvSpPr>
          <p:spPr>
            <a:xfrm>
              <a:off x="970874" y="2954565"/>
              <a:ext cx="263614" cy="185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0531" fill="norm" stroke="1" extrusionOk="0">
                  <a:moveTo>
                    <a:pt x="1822" y="15104"/>
                  </a:moveTo>
                  <a:cubicBezTo>
                    <a:pt x="958" y="17452"/>
                    <a:pt x="94" y="19800"/>
                    <a:pt x="7" y="20387"/>
                  </a:cubicBezTo>
                  <a:cubicBezTo>
                    <a:pt x="-79" y="20974"/>
                    <a:pt x="612" y="19800"/>
                    <a:pt x="2340" y="16161"/>
                  </a:cubicBezTo>
                  <a:cubicBezTo>
                    <a:pt x="4068" y="12522"/>
                    <a:pt x="6833" y="6417"/>
                    <a:pt x="9166" y="3131"/>
                  </a:cubicBezTo>
                  <a:cubicBezTo>
                    <a:pt x="11499" y="-156"/>
                    <a:pt x="13399" y="-626"/>
                    <a:pt x="15387" y="665"/>
                  </a:cubicBezTo>
                  <a:cubicBezTo>
                    <a:pt x="17374" y="1957"/>
                    <a:pt x="19447" y="5009"/>
                    <a:pt x="21521" y="80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1" name="Line"/>
            <p:cNvSpPr/>
            <p:nvPr/>
          </p:nvSpPr>
          <p:spPr>
            <a:xfrm>
              <a:off x="4025770" y="4455987"/>
              <a:ext cx="59868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4" h="21600" fill="norm" stroke="1" extrusionOk="0">
                  <a:moveTo>
                    <a:pt x="7404" y="0"/>
                  </a:moveTo>
                  <a:cubicBezTo>
                    <a:pt x="8844" y="5040"/>
                    <a:pt x="10284" y="10080"/>
                    <a:pt x="11004" y="12960"/>
                  </a:cubicBezTo>
                  <a:cubicBezTo>
                    <a:pt x="11724" y="15840"/>
                    <a:pt x="11724" y="16560"/>
                    <a:pt x="11724" y="16560"/>
                  </a:cubicBezTo>
                  <a:cubicBezTo>
                    <a:pt x="11724" y="16560"/>
                    <a:pt x="11724" y="15840"/>
                    <a:pt x="10284" y="13752"/>
                  </a:cubicBezTo>
                  <a:cubicBezTo>
                    <a:pt x="8844" y="11664"/>
                    <a:pt x="5964" y="8208"/>
                    <a:pt x="4524" y="5904"/>
                  </a:cubicBezTo>
                  <a:cubicBezTo>
                    <a:pt x="3084" y="3600"/>
                    <a:pt x="3084" y="2448"/>
                    <a:pt x="3084" y="2232"/>
                  </a:cubicBezTo>
                  <a:cubicBezTo>
                    <a:pt x="3084" y="2016"/>
                    <a:pt x="3084" y="2736"/>
                    <a:pt x="2004" y="4752"/>
                  </a:cubicBezTo>
                  <a:cubicBezTo>
                    <a:pt x="924" y="6768"/>
                    <a:pt x="-1236" y="10080"/>
                    <a:pt x="924" y="13032"/>
                  </a:cubicBezTo>
                  <a:cubicBezTo>
                    <a:pt x="3084" y="15984"/>
                    <a:pt x="9564" y="18576"/>
                    <a:pt x="13524" y="19944"/>
                  </a:cubicBezTo>
                  <a:cubicBezTo>
                    <a:pt x="17484" y="21312"/>
                    <a:pt x="18924" y="21456"/>
                    <a:pt x="2036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2" name="Line"/>
            <p:cNvSpPr/>
            <p:nvPr/>
          </p:nvSpPr>
          <p:spPr>
            <a:xfrm>
              <a:off x="3844337" y="4949511"/>
              <a:ext cx="142583" cy="242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6" h="21296" fill="norm" stroke="1" extrusionOk="0">
                  <a:moveTo>
                    <a:pt x="13886" y="2950"/>
                  </a:moveTo>
                  <a:cubicBezTo>
                    <a:pt x="11417" y="1832"/>
                    <a:pt x="8949" y="715"/>
                    <a:pt x="6943" y="250"/>
                  </a:cubicBezTo>
                  <a:cubicBezTo>
                    <a:pt x="4937" y="-216"/>
                    <a:pt x="3394" y="-30"/>
                    <a:pt x="2623" y="808"/>
                  </a:cubicBezTo>
                  <a:cubicBezTo>
                    <a:pt x="1851" y="1646"/>
                    <a:pt x="1851" y="3136"/>
                    <a:pt x="4320" y="5836"/>
                  </a:cubicBezTo>
                  <a:cubicBezTo>
                    <a:pt x="6789" y="8536"/>
                    <a:pt x="11726" y="12446"/>
                    <a:pt x="14811" y="14774"/>
                  </a:cubicBezTo>
                  <a:cubicBezTo>
                    <a:pt x="17897" y="17101"/>
                    <a:pt x="19131" y="17846"/>
                    <a:pt x="20057" y="18870"/>
                  </a:cubicBezTo>
                  <a:cubicBezTo>
                    <a:pt x="20983" y="19894"/>
                    <a:pt x="21600" y="21198"/>
                    <a:pt x="18206" y="21291"/>
                  </a:cubicBezTo>
                  <a:cubicBezTo>
                    <a:pt x="14811" y="21384"/>
                    <a:pt x="7406" y="20267"/>
                    <a:pt x="0" y="191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3" name="Line"/>
            <p:cNvSpPr/>
            <p:nvPr/>
          </p:nvSpPr>
          <p:spPr>
            <a:xfrm>
              <a:off x="3844337" y="4970337"/>
              <a:ext cx="2349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86" y="14400"/>
                    <a:pt x="8173" y="7200"/>
                    <a:pt x="11773" y="3600"/>
                  </a:cubicBezTo>
                  <a:cubicBezTo>
                    <a:pt x="15373" y="0"/>
                    <a:pt x="18486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4" name="Line"/>
            <p:cNvSpPr/>
            <p:nvPr/>
          </p:nvSpPr>
          <p:spPr>
            <a:xfrm>
              <a:off x="4149137" y="5129087"/>
              <a:ext cx="190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5" name="Line"/>
            <p:cNvSpPr/>
            <p:nvPr/>
          </p:nvSpPr>
          <p:spPr>
            <a:xfrm>
              <a:off x="4302406" y="4976687"/>
              <a:ext cx="80739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5" h="21600" fill="norm" stroke="1" extrusionOk="0">
                  <a:moveTo>
                    <a:pt x="18750" y="0"/>
                  </a:moveTo>
                  <a:cubicBezTo>
                    <a:pt x="13481" y="0"/>
                    <a:pt x="8213" y="0"/>
                    <a:pt x="4525" y="292"/>
                  </a:cubicBezTo>
                  <a:cubicBezTo>
                    <a:pt x="837" y="584"/>
                    <a:pt x="-1270" y="1168"/>
                    <a:pt x="837" y="3697"/>
                  </a:cubicBezTo>
                  <a:cubicBezTo>
                    <a:pt x="2945" y="6227"/>
                    <a:pt x="9267" y="10703"/>
                    <a:pt x="13481" y="13622"/>
                  </a:cubicBezTo>
                  <a:cubicBezTo>
                    <a:pt x="17696" y="16541"/>
                    <a:pt x="19803" y="17903"/>
                    <a:pt x="20067" y="18973"/>
                  </a:cubicBezTo>
                  <a:cubicBezTo>
                    <a:pt x="20330" y="20043"/>
                    <a:pt x="18750" y="20822"/>
                    <a:pt x="1716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6" name="Line"/>
            <p:cNvSpPr/>
            <p:nvPr/>
          </p:nvSpPr>
          <p:spPr>
            <a:xfrm>
              <a:off x="4301537" y="4938587"/>
              <a:ext cx="1714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00" y="15508"/>
                    <a:pt x="11200" y="9415"/>
                    <a:pt x="14800" y="5815"/>
                  </a:cubicBezTo>
                  <a:cubicBezTo>
                    <a:pt x="18400" y="2215"/>
                    <a:pt x="20000" y="110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7" name="Line"/>
            <p:cNvSpPr/>
            <p:nvPr/>
          </p:nvSpPr>
          <p:spPr>
            <a:xfrm>
              <a:off x="4587287" y="4856037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8" name="Line"/>
            <p:cNvSpPr/>
            <p:nvPr/>
          </p:nvSpPr>
          <p:spPr>
            <a:xfrm>
              <a:off x="4612687" y="4881437"/>
              <a:ext cx="25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9" name="Line"/>
            <p:cNvSpPr/>
            <p:nvPr/>
          </p:nvSpPr>
          <p:spPr>
            <a:xfrm>
              <a:off x="5914437" y="4462337"/>
              <a:ext cx="254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2250"/>
                    <a:pt x="14400" y="4500"/>
                    <a:pt x="18000" y="8100"/>
                  </a:cubicBezTo>
                  <a:cubicBezTo>
                    <a:pt x="21600" y="11700"/>
                    <a:pt x="21600" y="1665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0" name="Line"/>
            <p:cNvSpPr/>
            <p:nvPr/>
          </p:nvSpPr>
          <p:spPr>
            <a:xfrm>
              <a:off x="5974541" y="4820054"/>
              <a:ext cx="103775" cy="217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4" h="21371" fill="norm" stroke="1" extrusionOk="0">
                  <a:moveTo>
                    <a:pt x="15927" y="415"/>
                  </a:moveTo>
                  <a:cubicBezTo>
                    <a:pt x="12962" y="208"/>
                    <a:pt x="9997" y="0"/>
                    <a:pt x="7033" y="0"/>
                  </a:cubicBezTo>
                  <a:cubicBezTo>
                    <a:pt x="4068" y="0"/>
                    <a:pt x="1103" y="208"/>
                    <a:pt x="256" y="1454"/>
                  </a:cubicBezTo>
                  <a:cubicBezTo>
                    <a:pt x="-591" y="2700"/>
                    <a:pt x="680" y="4985"/>
                    <a:pt x="3856" y="7477"/>
                  </a:cubicBezTo>
                  <a:cubicBezTo>
                    <a:pt x="7033" y="9969"/>
                    <a:pt x="12115" y="12669"/>
                    <a:pt x="15291" y="14538"/>
                  </a:cubicBezTo>
                  <a:cubicBezTo>
                    <a:pt x="18468" y="16408"/>
                    <a:pt x="19738" y="17446"/>
                    <a:pt x="20374" y="18588"/>
                  </a:cubicBezTo>
                  <a:cubicBezTo>
                    <a:pt x="21009" y="19731"/>
                    <a:pt x="21009" y="20977"/>
                    <a:pt x="19315" y="21288"/>
                  </a:cubicBezTo>
                  <a:cubicBezTo>
                    <a:pt x="17621" y="21600"/>
                    <a:pt x="14233" y="20977"/>
                    <a:pt x="10844" y="203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1" name="Line"/>
            <p:cNvSpPr/>
            <p:nvPr/>
          </p:nvSpPr>
          <p:spPr>
            <a:xfrm>
              <a:off x="5910417" y="4824287"/>
              <a:ext cx="22627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980" y="21600"/>
                  </a:moveTo>
                  <a:cubicBezTo>
                    <a:pt x="380" y="18514"/>
                    <a:pt x="-220" y="15429"/>
                    <a:pt x="80" y="13114"/>
                  </a:cubicBezTo>
                  <a:cubicBezTo>
                    <a:pt x="380" y="10800"/>
                    <a:pt x="1580" y="9257"/>
                    <a:pt x="5280" y="7200"/>
                  </a:cubicBezTo>
                  <a:cubicBezTo>
                    <a:pt x="8980" y="5143"/>
                    <a:pt x="15180" y="2571"/>
                    <a:pt x="2138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2" name="Line"/>
            <p:cNvSpPr/>
            <p:nvPr/>
          </p:nvSpPr>
          <p:spPr>
            <a:xfrm>
              <a:off x="6231937" y="4906837"/>
              <a:ext cx="190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3" name="Line"/>
            <p:cNvSpPr/>
            <p:nvPr/>
          </p:nvSpPr>
          <p:spPr>
            <a:xfrm>
              <a:off x="6331731" y="4774048"/>
              <a:ext cx="187087" cy="285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399" fill="norm" stroke="1" extrusionOk="0">
                  <a:moveTo>
                    <a:pt x="205" y="5199"/>
                  </a:moveTo>
                  <a:cubicBezTo>
                    <a:pt x="-35" y="4246"/>
                    <a:pt x="-275" y="3293"/>
                    <a:pt x="805" y="2340"/>
                  </a:cubicBezTo>
                  <a:cubicBezTo>
                    <a:pt x="1885" y="1387"/>
                    <a:pt x="4285" y="434"/>
                    <a:pt x="7525" y="117"/>
                  </a:cubicBezTo>
                  <a:cubicBezTo>
                    <a:pt x="10765" y="-201"/>
                    <a:pt x="14845" y="117"/>
                    <a:pt x="17485" y="1228"/>
                  </a:cubicBezTo>
                  <a:cubicBezTo>
                    <a:pt x="20125" y="2340"/>
                    <a:pt x="21325" y="4246"/>
                    <a:pt x="21205" y="7423"/>
                  </a:cubicBezTo>
                  <a:cubicBezTo>
                    <a:pt x="21085" y="10599"/>
                    <a:pt x="19645" y="15046"/>
                    <a:pt x="18685" y="17587"/>
                  </a:cubicBezTo>
                  <a:cubicBezTo>
                    <a:pt x="17725" y="20128"/>
                    <a:pt x="17245" y="20764"/>
                    <a:pt x="16765" y="213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4" name="Line"/>
            <p:cNvSpPr/>
            <p:nvPr/>
          </p:nvSpPr>
          <p:spPr>
            <a:xfrm>
              <a:off x="6418417" y="4932237"/>
              <a:ext cx="22627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980" y="21600"/>
                  </a:moveTo>
                  <a:cubicBezTo>
                    <a:pt x="380" y="18000"/>
                    <a:pt x="-220" y="14400"/>
                    <a:pt x="80" y="11400"/>
                  </a:cubicBezTo>
                  <a:cubicBezTo>
                    <a:pt x="380" y="8400"/>
                    <a:pt x="1580" y="6000"/>
                    <a:pt x="5280" y="4200"/>
                  </a:cubicBezTo>
                  <a:cubicBezTo>
                    <a:pt x="8980" y="2400"/>
                    <a:pt x="15180" y="1200"/>
                    <a:pt x="2138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5" name="Line"/>
            <p:cNvSpPr/>
            <p:nvPr/>
          </p:nvSpPr>
          <p:spPr>
            <a:xfrm>
              <a:off x="7501937" y="4481387"/>
              <a:ext cx="3175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408"/>
                    <a:pt x="11520" y="815"/>
                    <a:pt x="14400" y="2581"/>
                  </a:cubicBezTo>
                  <a:cubicBezTo>
                    <a:pt x="17280" y="4347"/>
                    <a:pt x="17280" y="7472"/>
                    <a:pt x="18000" y="10868"/>
                  </a:cubicBezTo>
                  <a:cubicBezTo>
                    <a:pt x="18720" y="14264"/>
                    <a:pt x="20160" y="1793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6" name="Line"/>
            <p:cNvSpPr/>
            <p:nvPr/>
          </p:nvSpPr>
          <p:spPr>
            <a:xfrm>
              <a:off x="7416065" y="4965813"/>
              <a:ext cx="101394" cy="218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8" h="21057" fill="norm" stroke="1" extrusionOk="0">
                  <a:moveTo>
                    <a:pt x="15911" y="2881"/>
                  </a:moveTo>
                  <a:cubicBezTo>
                    <a:pt x="14641" y="2066"/>
                    <a:pt x="13370" y="1251"/>
                    <a:pt x="10829" y="640"/>
                  </a:cubicBezTo>
                  <a:cubicBezTo>
                    <a:pt x="8288" y="29"/>
                    <a:pt x="4476" y="-379"/>
                    <a:pt x="2146" y="538"/>
                  </a:cubicBezTo>
                  <a:cubicBezTo>
                    <a:pt x="-183" y="1455"/>
                    <a:pt x="-1030" y="3696"/>
                    <a:pt x="1723" y="6447"/>
                  </a:cubicBezTo>
                  <a:cubicBezTo>
                    <a:pt x="4476" y="9198"/>
                    <a:pt x="10829" y="12459"/>
                    <a:pt x="14641" y="14598"/>
                  </a:cubicBezTo>
                  <a:cubicBezTo>
                    <a:pt x="18452" y="16738"/>
                    <a:pt x="19723" y="17757"/>
                    <a:pt x="20146" y="18776"/>
                  </a:cubicBezTo>
                  <a:cubicBezTo>
                    <a:pt x="20570" y="19795"/>
                    <a:pt x="20146" y="20813"/>
                    <a:pt x="17394" y="21017"/>
                  </a:cubicBezTo>
                  <a:cubicBezTo>
                    <a:pt x="14641" y="21221"/>
                    <a:pt x="9558" y="20610"/>
                    <a:pt x="4476" y="199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7" name="Line"/>
            <p:cNvSpPr/>
            <p:nvPr/>
          </p:nvSpPr>
          <p:spPr>
            <a:xfrm>
              <a:off x="7360898" y="4976687"/>
              <a:ext cx="21724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131" y="21600"/>
                  </a:moveTo>
                  <a:cubicBezTo>
                    <a:pt x="-76" y="18327"/>
                    <a:pt x="-284" y="15055"/>
                    <a:pt x="1585" y="11455"/>
                  </a:cubicBezTo>
                  <a:cubicBezTo>
                    <a:pt x="3454" y="7855"/>
                    <a:pt x="7401" y="3927"/>
                    <a:pt x="11035" y="1964"/>
                  </a:cubicBezTo>
                  <a:cubicBezTo>
                    <a:pt x="14670" y="0"/>
                    <a:pt x="17993" y="0"/>
                    <a:pt x="2131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8" name="Line"/>
            <p:cNvSpPr/>
            <p:nvPr/>
          </p:nvSpPr>
          <p:spPr>
            <a:xfrm>
              <a:off x="7647987" y="5116387"/>
              <a:ext cx="635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9" name="Line"/>
            <p:cNvSpPr/>
            <p:nvPr/>
          </p:nvSpPr>
          <p:spPr>
            <a:xfrm>
              <a:off x="7787687" y="4963715"/>
              <a:ext cx="18625" cy="235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432" fill="norm" stroke="1" extrusionOk="0">
                  <a:moveTo>
                    <a:pt x="0" y="1761"/>
                  </a:moveTo>
                  <a:cubicBezTo>
                    <a:pt x="7200" y="796"/>
                    <a:pt x="14400" y="-168"/>
                    <a:pt x="18000" y="25"/>
                  </a:cubicBezTo>
                  <a:cubicBezTo>
                    <a:pt x="21600" y="218"/>
                    <a:pt x="21600" y="1568"/>
                    <a:pt x="20400" y="5328"/>
                  </a:cubicBezTo>
                  <a:cubicBezTo>
                    <a:pt x="19200" y="9089"/>
                    <a:pt x="16800" y="15261"/>
                    <a:pt x="14400" y="214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0" name="Line"/>
            <p:cNvSpPr/>
            <p:nvPr/>
          </p:nvSpPr>
          <p:spPr>
            <a:xfrm>
              <a:off x="7888130" y="4996267"/>
              <a:ext cx="88173" cy="159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9" h="20925" fill="norm" stroke="1" extrusionOk="0">
                  <a:moveTo>
                    <a:pt x="14995" y="8239"/>
                  </a:moveTo>
                  <a:cubicBezTo>
                    <a:pt x="15486" y="6854"/>
                    <a:pt x="15977" y="5469"/>
                    <a:pt x="16468" y="3946"/>
                  </a:cubicBezTo>
                  <a:cubicBezTo>
                    <a:pt x="16959" y="2423"/>
                    <a:pt x="17450" y="762"/>
                    <a:pt x="16468" y="208"/>
                  </a:cubicBezTo>
                  <a:cubicBezTo>
                    <a:pt x="15486" y="-346"/>
                    <a:pt x="13031" y="208"/>
                    <a:pt x="10086" y="1869"/>
                  </a:cubicBezTo>
                  <a:cubicBezTo>
                    <a:pt x="7141" y="3531"/>
                    <a:pt x="3704" y="6300"/>
                    <a:pt x="1741" y="9346"/>
                  </a:cubicBezTo>
                  <a:cubicBezTo>
                    <a:pt x="-223" y="12392"/>
                    <a:pt x="-714" y="15716"/>
                    <a:pt x="1250" y="17931"/>
                  </a:cubicBezTo>
                  <a:cubicBezTo>
                    <a:pt x="3213" y="20146"/>
                    <a:pt x="7631" y="21254"/>
                    <a:pt x="11804" y="20839"/>
                  </a:cubicBezTo>
                  <a:cubicBezTo>
                    <a:pt x="15977" y="20423"/>
                    <a:pt x="19904" y="18485"/>
                    <a:pt x="20395" y="14746"/>
                  </a:cubicBezTo>
                  <a:cubicBezTo>
                    <a:pt x="20886" y="11008"/>
                    <a:pt x="17941" y="5469"/>
                    <a:pt x="14995" y="2839"/>
                  </a:cubicBezTo>
                  <a:cubicBezTo>
                    <a:pt x="12050" y="208"/>
                    <a:pt x="9104" y="485"/>
                    <a:pt x="6159" y="7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77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313987" y="1234644"/>
              <a:ext cx="6057901" cy="3024494"/>
            </a:xfrm>
            <a:prstGeom prst="rect">
              <a:avLst/>
            </a:prstGeom>
            <a:effectLst/>
          </p:spPr>
        </p:pic>
        <p:pic>
          <p:nvPicPr>
            <p:cNvPr id="277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028535" y="3164821"/>
              <a:ext cx="157052" cy="211910"/>
            </a:xfrm>
            <a:prstGeom prst="rect">
              <a:avLst/>
            </a:prstGeom>
            <a:effectLst/>
          </p:spPr>
        </p:pic>
        <p:pic>
          <p:nvPicPr>
            <p:cNvPr id="2775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865996" y="2195123"/>
              <a:ext cx="224871" cy="215625"/>
            </a:xfrm>
            <a:prstGeom prst="rect">
              <a:avLst/>
            </a:prstGeom>
            <a:effectLst/>
          </p:spPr>
        </p:pic>
        <p:pic>
          <p:nvPicPr>
            <p:cNvPr id="2777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726141" y="1316058"/>
              <a:ext cx="225978" cy="224610"/>
            </a:xfrm>
            <a:prstGeom prst="rect">
              <a:avLst/>
            </a:prstGeom>
            <a:effectLst/>
          </p:spPr>
        </p:pic>
        <p:pic>
          <p:nvPicPr>
            <p:cNvPr id="2779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878980" y="2805984"/>
              <a:ext cx="308258" cy="176804"/>
            </a:xfrm>
            <a:prstGeom prst="rect">
              <a:avLst/>
            </a:prstGeom>
            <a:effectLst/>
          </p:spPr>
        </p:pic>
        <p:pic>
          <p:nvPicPr>
            <p:cNvPr id="2781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914187" y="2722437"/>
              <a:ext cx="273051" cy="336551"/>
            </a:xfrm>
            <a:prstGeom prst="rect">
              <a:avLst/>
            </a:prstGeom>
            <a:effectLst/>
          </p:spPr>
        </p:pic>
        <p:pic>
          <p:nvPicPr>
            <p:cNvPr id="2783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888787" y="2398587"/>
              <a:ext cx="260351" cy="203201"/>
            </a:xfrm>
            <a:prstGeom prst="rect">
              <a:avLst/>
            </a:prstGeom>
            <a:effectLst/>
          </p:spPr>
        </p:pic>
        <p:pic>
          <p:nvPicPr>
            <p:cNvPr id="2785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895137" y="2371814"/>
              <a:ext cx="228601" cy="261724"/>
            </a:xfrm>
            <a:prstGeom prst="rect">
              <a:avLst/>
            </a:prstGeom>
            <a:effectLst/>
          </p:spPr>
        </p:pic>
        <p:pic>
          <p:nvPicPr>
            <p:cNvPr id="2787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876881" y="2106514"/>
              <a:ext cx="259557" cy="133324"/>
            </a:xfrm>
            <a:prstGeom prst="rect">
              <a:avLst/>
            </a:prstGeom>
            <a:effectLst/>
          </p:spPr>
        </p:pic>
        <p:pic>
          <p:nvPicPr>
            <p:cNvPr id="2789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928711" y="2036637"/>
              <a:ext cx="214077" cy="361951"/>
            </a:xfrm>
            <a:prstGeom prst="rect">
              <a:avLst/>
            </a:prstGeom>
            <a:effectLst/>
          </p:spPr>
        </p:pic>
        <p:pic>
          <p:nvPicPr>
            <p:cNvPr id="2791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015787" y="3465387"/>
              <a:ext cx="209551" cy="203201"/>
            </a:xfrm>
            <a:prstGeom prst="rect">
              <a:avLst/>
            </a:prstGeom>
            <a:effectLst/>
          </p:spPr>
        </p:pic>
        <p:pic>
          <p:nvPicPr>
            <p:cNvPr id="2793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047537" y="3433971"/>
              <a:ext cx="228601" cy="240967"/>
            </a:xfrm>
            <a:prstGeom prst="rect">
              <a:avLst/>
            </a:prstGeom>
            <a:effectLst/>
          </p:spPr>
        </p:pic>
        <p:pic>
          <p:nvPicPr>
            <p:cNvPr id="2795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952287" y="3808287"/>
              <a:ext cx="260351" cy="171451"/>
            </a:xfrm>
            <a:prstGeom prst="rect">
              <a:avLst/>
            </a:prstGeom>
            <a:effectLst/>
          </p:spPr>
        </p:pic>
        <p:pic>
          <p:nvPicPr>
            <p:cNvPr id="2797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041187" y="3789237"/>
              <a:ext cx="203201" cy="260351"/>
            </a:xfrm>
            <a:prstGeom prst="rect">
              <a:avLst/>
            </a:prstGeom>
            <a:effectLst/>
          </p:spPr>
        </p:pic>
        <p:pic>
          <p:nvPicPr>
            <p:cNvPr id="2799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819187" y="1935037"/>
              <a:ext cx="323851" cy="190501"/>
            </a:xfrm>
            <a:prstGeom prst="rect">
              <a:avLst/>
            </a:prstGeom>
            <a:effectLst/>
          </p:spPr>
        </p:pic>
        <p:pic>
          <p:nvPicPr>
            <p:cNvPr id="2801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876337" y="1913992"/>
              <a:ext cx="254001" cy="306796"/>
            </a:xfrm>
            <a:prstGeom prst="rect">
              <a:avLst/>
            </a:prstGeom>
            <a:effectLst/>
          </p:spPr>
        </p:pic>
        <p:pic>
          <p:nvPicPr>
            <p:cNvPr id="2803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762037" y="1681037"/>
              <a:ext cx="355601" cy="114301"/>
            </a:xfrm>
            <a:prstGeom prst="rect">
              <a:avLst/>
            </a:prstGeom>
            <a:effectLst/>
          </p:spPr>
        </p:pic>
        <p:pic>
          <p:nvPicPr>
            <p:cNvPr id="2805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844587" y="1604837"/>
              <a:ext cx="196851" cy="247651"/>
            </a:xfrm>
            <a:prstGeom prst="rect">
              <a:avLst/>
            </a:prstGeom>
            <a:effectLst/>
          </p:spPr>
        </p:pic>
        <p:pic>
          <p:nvPicPr>
            <p:cNvPr id="2807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781087" y="1300037"/>
              <a:ext cx="292101" cy="196851"/>
            </a:xfrm>
            <a:prstGeom prst="rect">
              <a:avLst/>
            </a:prstGeom>
            <a:effectLst/>
          </p:spPr>
        </p:pic>
        <p:pic>
          <p:nvPicPr>
            <p:cNvPr id="2809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819187" y="1243829"/>
              <a:ext cx="228601" cy="272109"/>
            </a:xfrm>
            <a:prstGeom prst="rect">
              <a:avLst/>
            </a:prstGeom>
            <a:effectLst/>
          </p:spPr>
        </p:pic>
        <p:pic>
          <p:nvPicPr>
            <p:cNvPr id="2811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882687" y="2506537"/>
              <a:ext cx="266701" cy="184151"/>
            </a:xfrm>
            <a:prstGeom prst="rect">
              <a:avLst/>
            </a:prstGeom>
            <a:effectLst/>
          </p:spPr>
        </p:pic>
        <p:pic>
          <p:nvPicPr>
            <p:cNvPr id="2813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933487" y="2468437"/>
              <a:ext cx="247651" cy="285751"/>
            </a:xfrm>
            <a:prstGeom prst="rect">
              <a:avLst/>
            </a:prstGeom>
            <a:effectLst/>
          </p:spPr>
        </p:pic>
        <p:pic>
          <p:nvPicPr>
            <p:cNvPr id="2815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920787" y="2938337"/>
              <a:ext cx="292101" cy="184151"/>
            </a:xfrm>
            <a:prstGeom prst="rect">
              <a:avLst/>
            </a:prstGeom>
            <a:effectLst/>
          </p:spPr>
        </p:pic>
        <p:pic>
          <p:nvPicPr>
            <p:cNvPr id="2817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933487" y="2925637"/>
              <a:ext cx="292101" cy="266701"/>
            </a:xfrm>
            <a:prstGeom prst="rect">
              <a:avLst/>
            </a:prstGeom>
            <a:effectLst/>
          </p:spPr>
        </p:pic>
        <p:pic>
          <p:nvPicPr>
            <p:cNvPr id="2819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736887" y="1808037"/>
              <a:ext cx="266701" cy="152401"/>
            </a:xfrm>
            <a:prstGeom prst="rect">
              <a:avLst/>
            </a:prstGeom>
            <a:effectLst/>
          </p:spPr>
        </p:pic>
        <p:pic>
          <p:nvPicPr>
            <p:cNvPr id="2821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743237" y="1788987"/>
              <a:ext cx="273051" cy="279401"/>
            </a:xfrm>
            <a:prstGeom prst="rect">
              <a:avLst/>
            </a:prstGeom>
            <a:effectLst/>
          </p:spPr>
        </p:pic>
        <p:pic>
          <p:nvPicPr>
            <p:cNvPr id="2823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698787" y="2182687"/>
              <a:ext cx="349251" cy="196851"/>
            </a:xfrm>
            <a:prstGeom prst="rect">
              <a:avLst/>
            </a:prstGeom>
            <a:effectLst/>
          </p:spPr>
        </p:pic>
        <p:pic>
          <p:nvPicPr>
            <p:cNvPr id="2825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749587" y="2195387"/>
              <a:ext cx="273051" cy="215901"/>
            </a:xfrm>
            <a:prstGeom prst="rect">
              <a:avLst/>
            </a:prstGeom>
            <a:effectLst/>
          </p:spPr>
        </p:pic>
        <p:pic>
          <p:nvPicPr>
            <p:cNvPr id="2827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667887" y="1070086"/>
              <a:ext cx="278551" cy="141052"/>
            </a:xfrm>
            <a:prstGeom prst="rect">
              <a:avLst/>
            </a:prstGeom>
            <a:effectLst/>
          </p:spPr>
        </p:pic>
        <p:pic>
          <p:nvPicPr>
            <p:cNvPr id="2829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698787" y="1007937"/>
              <a:ext cx="228601" cy="260351"/>
            </a:xfrm>
            <a:prstGeom prst="rect">
              <a:avLst/>
            </a:prstGeom>
            <a:effectLst/>
          </p:spPr>
        </p:pic>
        <p:pic>
          <p:nvPicPr>
            <p:cNvPr id="2831" name="Line Line" descr="Line 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641637" y="645987"/>
              <a:ext cx="273051" cy="222251"/>
            </a:xfrm>
            <a:prstGeom prst="rect">
              <a:avLst/>
            </a:prstGeom>
            <a:effectLst/>
          </p:spPr>
        </p:pic>
        <p:pic>
          <p:nvPicPr>
            <p:cNvPr id="2833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7571787" y="633287"/>
              <a:ext cx="330201" cy="266701"/>
            </a:xfrm>
            <a:prstGeom prst="rect">
              <a:avLst/>
            </a:prstGeom>
            <a:effectLst/>
          </p:spPr>
        </p:pic>
        <p:pic>
          <p:nvPicPr>
            <p:cNvPr id="2835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533187" y="2849437"/>
              <a:ext cx="412751" cy="152401"/>
            </a:xfrm>
            <a:prstGeom prst="rect">
              <a:avLst/>
            </a:prstGeom>
            <a:effectLst/>
          </p:spPr>
        </p:pic>
        <p:pic>
          <p:nvPicPr>
            <p:cNvPr id="2837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620160" y="2868487"/>
              <a:ext cx="198778" cy="218329"/>
            </a:xfrm>
            <a:prstGeom prst="rect">
              <a:avLst/>
            </a:prstGeom>
            <a:effectLst/>
          </p:spPr>
        </p:pic>
        <p:pic>
          <p:nvPicPr>
            <p:cNvPr id="2839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691937" y="2925637"/>
              <a:ext cx="146051" cy="381001"/>
            </a:xfrm>
            <a:prstGeom prst="rect">
              <a:avLst/>
            </a:prstGeom>
            <a:effectLst/>
          </p:spPr>
        </p:pic>
        <p:pic>
          <p:nvPicPr>
            <p:cNvPr id="2841" name="Line Line" descr="Line 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628437" y="3217737"/>
              <a:ext cx="241301" cy="107951"/>
            </a:xfrm>
            <a:prstGeom prst="rect">
              <a:avLst/>
            </a:prstGeom>
            <a:effectLst/>
          </p:spPr>
        </p:pic>
        <p:pic>
          <p:nvPicPr>
            <p:cNvPr id="2843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755437" y="3185987"/>
              <a:ext cx="209551" cy="190501"/>
            </a:xfrm>
            <a:prstGeom prst="rect">
              <a:avLst/>
            </a:prstGeom>
            <a:effectLst/>
          </p:spPr>
        </p:pic>
        <p:pic>
          <p:nvPicPr>
            <p:cNvPr id="2845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533187" y="3300287"/>
              <a:ext cx="469901" cy="203201"/>
            </a:xfrm>
            <a:prstGeom prst="rect">
              <a:avLst/>
            </a:prstGeom>
            <a:effectLst/>
          </p:spPr>
        </p:pic>
        <p:pic>
          <p:nvPicPr>
            <p:cNvPr id="2847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199937" y="3217737"/>
              <a:ext cx="323851" cy="107951"/>
            </a:xfrm>
            <a:prstGeom prst="rect">
              <a:avLst/>
            </a:prstGeom>
            <a:effectLst/>
          </p:spPr>
        </p:pic>
        <p:pic>
          <p:nvPicPr>
            <p:cNvPr id="2849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4263437" y="3206075"/>
              <a:ext cx="247651" cy="246613"/>
            </a:xfrm>
            <a:prstGeom prst="rect">
              <a:avLst/>
            </a:prstGeom>
            <a:effectLst/>
          </p:spPr>
        </p:pic>
        <p:pic>
          <p:nvPicPr>
            <p:cNvPr id="2851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4396787" y="3274887"/>
              <a:ext cx="120651" cy="647701"/>
            </a:xfrm>
            <a:prstGeom prst="rect">
              <a:avLst/>
            </a:prstGeom>
            <a:effectLst/>
          </p:spPr>
        </p:pic>
        <p:pic>
          <p:nvPicPr>
            <p:cNvPr id="2853" name="Line Line" descr="Line 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326937" y="3789237"/>
              <a:ext cx="177801" cy="107951"/>
            </a:xfrm>
            <a:prstGeom prst="rect">
              <a:avLst/>
            </a:prstGeom>
            <a:effectLst/>
          </p:spPr>
        </p:pic>
        <p:pic>
          <p:nvPicPr>
            <p:cNvPr id="2855" name="Line Line" descr="Line 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4428537" y="3782887"/>
              <a:ext cx="171451" cy="146051"/>
            </a:xfrm>
            <a:prstGeom prst="rect">
              <a:avLst/>
            </a:prstGeom>
            <a:effectLst/>
          </p:spPr>
        </p:pic>
        <p:pic>
          <p:nvPicPr>
            <p:cNvPr id="2857" name="Line Line" descr="Line 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4339637" y="3922587"/>
              <a:ext cx="247651" cy="114301"/>
            </a:xfrm>
            <a:prstGeom prst="rect">
              <a:avLst/>
            </a:prstGeom>
            <a:effectLst/>
          </p:spPr>
        </p:pic>
        <p:pic>
          <p:nvPicPr>
            <p:cNvPr id="2859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3712433" y="1234761"/>
              <a:ext cx="303355" cy="447255"/>
            </a:xfrm>
            <a:prstGeom prst="rect">
              <a:avLst/>
            </a:prstGeom>
            <a:effectLst/>
          </p:spPr>
        </p:pic>
        <p:pic>
          <p:nvPicPr>
            <p:cNvPr id="2861" name="Line Line" descr="Line 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4072937" y="1554037"/>
              <a:ext cx="120651" cy="228601"/>
            </a:xfrm>
            <a:prstGeom prst="rect">
              <a:avLst/>
            </a:prstGeom>
            <a:effectLst/>
          </p:spPr>
        </p:pic>
        <p:pic>
          <p:nvPicPr>
            <p:cNvPr id="2863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4085637" y="1409694"/>
              <a:ext cx="111426" cy="118944"/>
            </a:xfrm>
            <a:prstGeom prst="rect">
              <a:avLst/>
            </a:prstGeom>
            <a:effectLst/>
          </p:spPr>
        </p:pic>
        <p:pic>
          <p:nvPicPr>
            <p:cNvPr id="2865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5831387" y="502823"/>
              <a:ext cx="318001" cy="376894"/>
            </a:xfrm>
            <a:prstGeom prst="rect">
              <a:avLst/>
            </a:prstGeom>
            <a:effectLst/>
          </p:spPr>
        </p:pic>
        <p:pic>
          <p:nvPicPr>
            <p:cNvPr id="2867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6181137" y="772987"/>
              <a:ext cx="198062" cy="330697"/>
            </a:xfrm>
            <a:prstGeom prst="rect">
              <a:avLst/>
            </a:prstGeom>
            <a:effectLst/>
          </p:spPr>
        </p:pic>
        <p:pic>
          <p:nvPicPr>
            <p:cNvPr id="2869" name="Line Line" descr="Line 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181137" y="690437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871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6149387" y="1922337"/>
              <a:ext cx="381001" cy="158751"/>
            </a:xfrm>
            <a:prstGeom prst="rect">
              <a:avLst/>
            </a:prstGeom>
            <a:effectLst/>
          </p:spPr>
        </p:pic>
        <p:pic>
          <p:nvPicPr>
            <p:cNvPr id="2873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6225587" y="2201737"/>
              <a:ext cx="279401" cy="101601"/>
            </a:xfrm>
            <a:prstGeom prst="rect">
              <a:avLst/>
            </a:prstGeom>
            <a:effectLst/>
          </p:spPr>
        </p:pic>
        <p:pic>
          <p:nvPicPr>
            <p:cNvPr id="2875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206537" y="1951788"/>
              <a:ext cx="266701" cy="220317"/>
            </a:xfrm>
            <a:prstGeom prst="rect">
              <a:avLst/>
            </a:prstGeom>
            <a:effectLst/>
          </p:spPr>
        </p:pic>
        <p:pic>
          <p:nvPicPr>
            <p:cNvPr id="2877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6357714" y="2011237"/>
              <a:ext cx="90124" cy="241301"/>
            </a:xfrm>
            <a:prstGeom prst="rect">
              <a:avLst/>
            </a:prstGeom>
            <a:effectLst/>
          </p:spPr>
        </p:pic>
        <p:pic>
          <p:nvPicPr>
            <p:cNvPr id="2879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276387" y="2131887"/>
              <a:ext cx="203201" cy="95814"/>
            </a:xfrm>
            <a:prstGeom prst="rect">
              <a:avLst/>
            </a:prstGeom>
            <a:effectLst/>
          </p:spPr>
        </p:pic>
        <p:pic>
          <p:nvPicPr>
            <p:cNvPr id="2881" name="Line Line" descr="Line 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6358937" y="2087437"/>
              <a:ext cx="177801" cy="190501"/>
            </a:xfrm>
            <a:prstGeom prst="rect">
              <a:avLst/>
            </a:prstGeom>
            <a:effectLst/>
          </p:spPr>
        </p:pic>
        <p:pic>
          <p:nvPicPr>
            <p:cNvPr id="2883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5584237" y="2272677"/>
              <a:ext cx="353270" cy="138611"/>
            </a:xfrm>
            <a:prstGeom prst="rect">
              <a:avLst/>
            </a:prstGeom>
            <a:effectLst/>
          </p:spPr>
        </p:pic>
        <p:pic>
          <p:nvPicPr>
            <p:cNvPr id="2885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5560538" y="2295341"/>
              <a:ext cx="233250" cy="204847"/>
            </a:xfrm>
            <a:prstGeom prst="rect">
              <a:avLst/>
            </a:prstGeom>
            <a:effectLst/>
          </p:spPr>
        </p:pic>
        <p:pic>
          <p:nvPicPr>
            <p:cNvPr id="2887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5679487" y="2347787"/>
              <a:ext cx="112602" cy="723901"/>
            </a:xfrm>
            <a:prstGeom prst="rect">
              <a:avLst/>
            </a:prstGeom>
            <a:effectLst/>
          </p:spPr>
        </p:pic>
        <p:pic>
          <p:nvPicPr>
            <p:cNvPr id="2889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5577887" y="2951037"/>
              <a:ext cx="285751" cy="104047"/>
            </a:xfrm>
            <a:prstGeom prst="rect">
              <a:avLst/>
            </a:prstGeom>
            <a:effectLst/>
          </p:spPr>
        </p:pic>
        <p:pic>
          <p:nvPicPr>
            <p:cNvPr id="2891" name="Line Line" descr="Line 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5749337" y="2931987"/>
              <a:ext cx="139701" cy="184151"/>
            </a:xfrm>
            <a:prstGeom prst="rect">
              <a:avLst/>
            </a:prstGeom>
            <a:effectLst/>
          </p:spPr>
        </p:pic>
        <p:pic>
          <p:nvPicPr>
            <p:cNvPr id="2893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5514387" y="3097087"/>
              <a:ext cx="342901" cy="114301"/>
            </a:xfrm>
            <a:prstGeom prst="rect">
              <a:avLst/>
            </a:prstGeom>
            <a:effectLst/>
          </p:spPr>
        </p:pic>
        <p:pic>
          <p:nvPicPr>
            <p:cNvPr id="2895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7707316" y="-38100"/>
              <a:ext cx="334372" cy="388155"/>
            </a:xfrm>
            <a:prstGeom prst="rect">
              <a:avLst/>
            </a:prstGeom>
            <a:effectLst/>
          </p:spPr>
        </p:pic>
        <p:pic>
          <p:nvPicPr>
            <p:cNvPr id="2897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8041687" y="131637"/>
              <a:ext cx="146051" cy="297454"/>
            </a:xfrm>
            <a:prstGeom prst="rect">
              <a:avLst/>
            </a:prstGeom>
            <a:effectLst/>
          </p:spPr>
        </p:pic>
        <p:pic>
          <p:nvPicPr>
            <p:cNvPr id="2899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8114540" y="161582"/>
              <a:ext cx="212898" cy="255806"/>
            </a:xfrm>
            <a:prstGeom prst="rect">
              <a:avLst/>
            </a:prstGeom>
            <a:effectLst/>
          </p:spPr>
        </p:pic>
        <p:pic>
          <p:nvPicPr>
            <p:cNvPr id="2901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7959137" y="1039687"/>
              <a:ext cx="330201" cy="107951"/>
            </a:xfrm>
            <a:prstGeom prst="rect">
              <a:avLst/>
            </a:prstGeom>
            <a:effectLst/>
          </p:spPr>
        </p:pic>
        <p:pic>
          <p:nvPicPr>
            <p:cNvPr id="2903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8067087" y="1041426"/>
              <a:ext cx="209551" cy="264962"/>
            </a:xfrm>
            <a:prstGeom prst="rect">
              <a:avLst/>
            </a:prstGeom>
            <a:effectLst/>
          </p:spPr>
        </p:pic>
        <p:pic>
          <p:nvPicPr>
            <p:cNvPr id="2905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8136937" y="1173037"/>
              <a:ext cx="133351" cy="247651"/>
            </a:xfrm>
            <a:prstGeom prst="rect">
              <a:avLst/>
            </a:prstGeom>
            <a:effectLst/>
          </p:spPr>
        </p:pic>
        <p:pic>
          <p:nvPicPr>
            <p:cNvPr id="2907" name="Line Line" descr="Line 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8054387" y="1338137"/>
              <a:ext cx="254001" cy="82551"/>
            </a:xfrm>
            <a:prstGeom prst="rect">
              <a:avLst/>
            </a:prstGeom>
            <a:effectLst/>
          </p:spPr>
        </p:pic>
        <p:pic>
          <p:nvPicPr>
            <p:cNvPr id="2909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8168687" y="1312737"/>
              <a:ext cx="177801" cy="165101"/>
            </a:xfrm>
            <a:prstGeom prst="rect">
              <a:avLst/>
            </a:prstGeom>
            <a:effectLst/>
          </p:spPr>
        </p:pic>
        <p:pic>
          <p:nvPicPr>
            <p:cNvPr id="2911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7391724" y="1407987"/>
              <a:ext cx="491214" cy="139701"/>
            </a:xfrm>
            <a:prstGeom prst="rect">
              <a:avLst/>
            </a:prstGeom>
            <a:effectLst/>
          </p:spPr>
        </p:pic>
        <p:pic>
          <p:nvPicPr>
            <p:cNvPr id="2913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7470187" y="1467562"/>
              <a:ext cx="215901" cy="226176"/>
            </a:xfrm>
            <a:prstGeom prst="rect">
              <a:avLst/>
            </a:prstGeom>
            <a:effectLst/>
          </p:spPr>
        </p:pic>
        <p:pic>
          <p:nvPicPr>
            <p:cNvPr id="2915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7527337" y="1541337"/>
              <a:ext cx="107445" cy="939316"/>
            </a:xfrm>
            <a:prstGeom prst="rect">
              <a:avLst/>
            </a:prstGeom>
            <a:effectLst/>
          </p:spPr>
        </p:pic>
        <p:pic>
          <p:nvPicPr>
            <p:cNvPr id="2917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7444787" y="2316037"/>
              <a:ext cx="209551" cy="95814"/>
            </a:xfrm>
            <a:prstGeom prst="rect">
              <a:avLst/>
            </a:prstGeom>
            <a:effectLst/>
          </p:spPr>
        </p:pic>
        <p:pic>
          <p:nvPicPr>
            <p:cNvPr id="2919" name="Line Line" descr="Line 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7571787" y="2277937"/>
              <a:ext cx="146051" cy="165101"/>
            </a:xfrm>
            <a:prstGeom prst="rect">
              <a:avLst/>
            </a:prstGeom>
            <a:effectLst/>
          </p:spPr>
        </p:pic>
        <p:pic>
          <p:nvPicPr>
            <p:cNvPr id="2921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7425737" y="2487487"/>
              <a:ext cx="260351" cy="88901"/>
            </a:xfrm>
            <a:prstGeom prst="rect">
              <a:avLst/>
            </a:prstGeom>
            <a:effectLst/>
          </p:spPr>
        </p:pic>
        <p:sp>
          <p:nvSpPr>
            <p:cNvPr id="2923" name="Line"/>
            <p:cNvSpPr/>
            <p:nvPr/>
          </p:nvSpPr>
          <p:spPr>
            <a:xfrm>
              <a:off x="642714" y="271316"/>
              <a:ext cx="179024" cy="84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0638" fill="norm" stroke="1" extrusionOk="0">
                  <a:moveTo>
                    <a:pt x="909" y="15434"/>
                  </a:moveTo>
                  <a:cubicBezTo>
                    <a:pt x="401" y="12862"/>
                    <a:pt x="-107" y="10291"/>
                    <a:pt x="20" y="7977"/>
                  </a:cubicBezTo>
                  <a:cubicBezTo>
                    <a:pt x="147" y="5662"/>
                    <a:pt x="909" y="3605"/>
                    <a:pt x="2561" y="2062"/>
                  </a:cubicBezTo>
                  <a:cubicBezTo>
                    <a:pt x="4213" y="520"/>
                    <a:pt x="6754" y="-509"/>
                    <a:pt x="9041" y="262"/>
                  </a:cubicBezTo>
                  <a:cubicBezTo>
                    <a:pt x="11328" y="1034"/>
                    <a:pt x="13361" y="3605"/>
                    <a:pt x="14251" y="6177"/>
                  </a:cubicBezTo>
                  <a:cubicBezTo>
                    <a:pt x="15140" y="8748"/>
                    <a:pt x="14886" y="11320"/>
                    <a:pt x="14251" y="13891"/>
                  </a:cubicBezTo>
                  <a:cubicBezTo>
                    <a:pt x="13615" y="16462"/>
                    <a:pt x="12599" y="19034"/>
                    <a:pt x="12980" y="20062"/>
                  </a:cubicBezTo>
                  <a:cubicBezTo>
                    <a:pt x="13361" y="21091"/>
                    <a:pt x="15140" y="20577"/>
                    <a:pt x="16792" y="19805"/>
                  </a:cubicBezTo>
                  <a:cubicBezTo>
                    <a:pt x="18444" y="19034"/>
                    <a:pt x="19968" y="18005"/>
                    <a:pt x="21493" y="169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4" name="Line"/>
            <p:cNvSpPr/>
            <p:nvPr/>
          </p:nvSpPr>
          <p:spPr>
            <a:xfrm>
              <a:off x="955087" y="582487"/>
              <a:ext cx="508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5" name="Line"/>
            <p:cNvSpPr/>
            <p:nvPr/>
          </p:nvSpPr>
          <p:spPr>
            <a:xfrm>
              <a:off x="1266237" y="188737"/>
              <a:ext cx="196851" cy="326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9" fill="norm" stroke="1" extrusionOk="0">
                  <a:moveTo>
                    <a:pt x="0" y="12465"/>
                  </a:moveTo>
                  <a:cubicBezTo>
                    <a:pt x="2323" y="14542"/>
                    <a:pt x="4645" y="16619"/>
                    <a:pt x="6387" y="18073"/>
                  </a:cubicBezTo>
                  <a:cubicBezTo>
                    <a:pt x="8129" y="19527"/>
                    <a:pt x="9290" y="20357"/>
                    <a:pt x="10452" y="20842"/>
                  </a:cubicBezTo>
                  <a:cubicBezTo>
                    <a:pt x="11613" y="21327"/>
                    <a:pt x="12774" y="21465"/>
                    <a:pt x="13703" y="21188"/>
                  </a:cubicBezTo>
                  <a:cubicBezTo>
                    <a:pt x="14632" y="20911"/>
                    <a:pt x="15329" y="20219"/>
                    <a:pt x="16374" y="17796"/>
                  </a:cubicBezTo>
                  <a:cubicBezTo>
                    <a:pt x="17419" y="15373"/>
                    <a:pt x="18813" y="11219"/>
                    <a:pt x="19626" y="8242"/>
                  </a:cubicBezTo>
                  <a:cubicBezTo>
                    <a:pt x="20439" y="5265"/>
                    <a:pt x="20671" y="3465"/>
                    <a:pt x="20787" y="2219"/>
                  </a:cubicBezTo>
                  <a:cubicBezTo>
                    <a:pt x="20903" y="973"/>
                    <a:pt x="20903" y="280"/>
                    <a:pt x="21019" y="73"/>
                  </a:cubicBezTo>
                  <a:cubicBezTo>
                    <a:pt x="21135" y="-135"/>
                    <a:pt x="21368" y="142"/>
                    <a:pt x="21600" y="4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6" name="Line"/>
            <p:cNvSpPr/>
            <p:nvPr/>
          </p:nvSpPr>
          <p:spPr>
            <a:xfrm>
              <a:off x="1268567" y="303087"/>
              <a:ext cx="28342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600" fill="norm" stroke="1" extrusionOk="0">
                  <a:moveTo>
                    <a:pt x="784" y="21600"/>
                  </a:moveTo>
                  <a:cubicBezTo>
                    <a:pt x="304" y="20822"/>
                    <a:pt x="-176" y="20043"/>
                    <a:pt x="64" y="18973"/>
                  </a:cubicBezTo>
                  <a:cubicBezTo>
                    <a:pt x="304" y="17903"/>
                    <a:pt x="1264" y="16541"/>
                    <a:pt x="4944" y="13330"/>
                  </a:cubicBezTo>
                  <a:cubicBezTo>
                    <a:pt x="8624" y="10119"/>
                    <a:pt x="15024" y="5059"/>
                    <a:pt x="2142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7" name="Line"/>
            <p:cNvSpPr/>
            <p:nvPr/>
          </p:nvSpPr>
          <p:spPr>
            <a:xfrm>
              <a:off x="1691687" y="284037"/>
              <a:ext cx="508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3900"/>
                    <a:pt x="5400" y="7800"/>
                    <a:pt x="9000" y="11400"/>
                  </a:cubicBezTo>
                  <a:cubicBezTo>
                    <a:pt x="12600" y="15000"/>
                    <a:pt x="17100" y="183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8" name="Line"/>
            <p:cNvSpPr/>
            <p:nvPr/>
          </p:nvSpPr>
          <p:spPr>
            <a:xfrm>
              <a:off x="1688199" y="144337"/>
              <a:ext cx="35239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7" h="21600" fill="norm" stroke="1" extrusionOk="0">
                  <a:moveTo>
                    <a:pt x="5577" y="21600"/>
                  </a:moveTo>
                  <a:cubicBezTo>
                    <a:pt x="1977" y="16560"/>
                    <a:pt x="-1623" y="11520"/>
                    <a:pt x="777" y="7920"/>
                  </a:cubicBezTo>
                  <a:cubicBezTo>
                    <a:pt x="3177" y="4320"/>
                    <a:pt x="11577" y="2160"/>
                    <a:pt x="1997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9" name="Line"/>
            <p:cNvSpPr/>
            <p:nvPr/>
          </p:nvSpPr>
          <p:spPr>
            <a:xfrm>
              <a:off x="1094787" y="1223837"/>
              <a:ext cx="1333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0" name="Line"/>
            <p:cNvSpPr/>
            <p:nvPr/>
          </p:nvSpPr>
          <p:spPr>
            <a:xfrm>
              <a:off x="1204438" y="1312737"/>
              <a:ext cx="68150" cy="43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0407" fill="norm" stroke="1" extrusionOk="0">
                  <a:moveTo>
                    <a:pt x="3401" y="5891"/>
                  </a:moveTo>
                  <a:cubicBezTo>
                    <a:pt x="1438" y="11782"/>
                    <a:pt x="-526" y="17673"/>
                    <a:pt x="129" y="19636"/>
                  </a:cubicBezTo>
                  <a:cubicBezTo>
                    <a:pt x="783" y="21600"/>
                    <a:pt x="4056" y="19636"/>
                    <a:pt x="7983" y="15709"/>
                  </a:cubicBezTo>
                  <a:cubicBezTo>
                    <a:pt x="11910" y="11782"/>
                    <a:pt x="16492" y="5891"/>
                    <a:pt x="2107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1" name="Line"/>
            <p:cNvSpPr/>
            <p:nvPr/>
          </p:nvSpPr>
          <p:spPr>
            <a:xfrm>
              <a:off x="1361487" y="995237"/>
              <a:ext cx="166320" cy="326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482" fill="norm" stroke="1" extrusionOk="0">
                  <a:moveTo>
                    <a:pt x="0" y="4599"/>
                  </a:moveTo>
                  <a:cubicBezTo>
                    <a:pt x="3828" y="8640"/>
                    <a:pt x="7656" y="12681"/>
                    <a:pt x="10390" y="15329"/>
                  </a:cubicBezTo>
                  <a:cubicBezTo>
                    <a:pt x="13124" y="17977"/>
                    <a:pt x="14765" y="19231"/>
                    <a:pt x="16268" y="20137"/>
                  </a:cubicBezTo>
                  <a:cubicBezTo>
                    <a:pt x="17772" y="21043"/>
                    <a:pt x="19139" y="21600"/>
                    <a:pt x="20096" y="21461"/>
                  </a:cubicBezTo>
                  <a:cubicBezTo>
                    <a:pt x="21053" y="21321"/>
                    <a:pt x="21600" y="20485"/>
                    <a:pt x="21463" y="18046"/>
                  </a:cubicBezTo>
                  <a:cubicBezTo>
                    <a:pt x="21327" y="15608"/>
                    <a:pt x="20506" y="11566"/>
                    <a:pt x="19823" y="8292"/>
                  </a:cubicBezTo>
                  <a:cubicBezTo>
                    <a:pt x="19139" y="5017"/>
                    <a:pt x="18592" y="2508"/>
                    <a:pt x="1804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2" name="Line"/>
            <p:cNvSpPr/>
            <p:nvPr/>
          </p:nvSpPr>
          <p:spPr>
            <a:xfrm>
              <a:off x="1597379" y="995237"/>
              <a:ext cx="214959" cy="217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317" fill="norm" stroke="1" extrusionOk="0">
                  <a:moveTo>
                    <a:pt x="7530" y="8723"/>
                  </a:moveTo>
                  <a:cubicBezTo>
                    <a:pt x="5624" y="8723"/>
                    <a:pt x="3718" y="8723"/>
                    <a:pt x="2341" y="10281"/>
                  </a:cubicBezTo>
                  <a:cubicBezTo>
                    <a:pt x="965" y="11838"/>
                    <a:pt x="118" y="14954"/>
                    <a:pt x="12" y="17031"/>
                  </a:cubicBezTo>
                  <a:cubicBezTo>
                    <a:pt x="-94" y="19108"/>
                    <a:pt x="541" y="20146"/>
                    <a:pt x="1388" y="20769"/>
                  </a:cubicBezTo>
                  <a:cubicBezTo>
                    <a:pt x="2235" y="21392"/>
                    <a:pt x="3294" y="21600"/>
                    <a:pt x="4459" y="20769"/>
                  </a:cubicBezTo>
                  <a:cubicBezTo>
                    <a:pt x="5624" y="19938"/>
                    <a:pt x="6894" y="18069"/>
                    <a:pt x="7530" y="16512"/>
                  </a:cubicBezTo>
                  <a:cubicBezTo>
                    <a:pt x="8165" y="14954"/>
                    <a:pt x="8165" y="13708"/>
                    <a:pt x="9330" y="13188"/>
                  </a:cubicBezTo>
                  <a:cubicBezTo>
                    <a:pt x="10494" y="12669"/>
                    <a:pt x="12824" y="12877"/>
                    <a:pt x="14412" y="13604"/>
                  </a:cubicBezTo>
                  <a:cubicBezTo>
                    <a:pt x="16000" y="14331"/>
                    <a:pt x="16847" y="15577"/>
                    <a:pt x="17482" y="16719"/>
                  </a:cubicBezTo>
                  <a:cubicBezTo>
                    <a:pt x="18118" y="17862"/>
                    <a:pt x="18541" y="18900"/>
                    <a:pt x="18330" y="19004"/>
                  </a:cubicBezTo>
                  <a:cubicBezTo>
                    <a:pt x="18118" y="19108"/>
                    <a:pt x="17271" y="18277"/>
                    <a:pt x="16530" y="15785"/>
                  </a:cubicBezTo>
                  <a:cubicBezTo>
                    <a:pt x="15788" y="13292"/>
                    <a:pt x="15153" y="9138"/>
                    <a:pt x="16000" y="6231"/>
                  </a:cubicBezTo>
                  <a:cubicBezTo>
                    <a:pt x="16847" y="3323"/>
                    <a:pt x="19177" y="1662"/>
                    <a:pt x="2150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3" name="Line"/>
            <p:cNvSpPr/>
            <p:nvPr/>
          </p:nvSpPr>
          <p:spPr>
            <a:xfrm>
              <a:off x="1909329" y="842274"/>
              <a:ext cx="118909" cy="237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1" h="21244" fill="norm" stroke="1" extrusionOk="0">
                  <a:moveTo>
                    <a:pt x="13100" y="619"/>
                  </a:moveTo>
                  <a:cubicBezTo>
                    <a:pt x="10121" y="240"/>
                    <a:pt x="7142" y="-139"/>
                    <a:pt x="5093" y="50"/>
                  </a:cubicBezTo>
                  <a:cubicBezTo>
                    <a:pt x="3045" y="240"/>
                    <a:pt x="1928" y="998"/>
                    <a:pt x="997" y="3745"/>
                  </a:cubicBezTo>
                  <a:cubicBezTo>
                    <a:pt x="66" y="6493"/>
                    <a:pt x="-679" y="11229"/>
                    <a:pt x="997" y="14545"/>
                  </a:cubicBezTo>
                  <a:cubicBezTo>
                    <a:pt x="2673" y="17861"/>
                    <a:pt x="6769" y="19756"/>
                    <a:pt x="10493" y="20608"/>
                  </a:cubicBezTo>
                  <a:cubicBezTo>
                    <a:pt x="14218" y="21461"/>
                    <a:pt x="17569" y="21272"/>
                    <a:pt x="20921" y="210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4" name="Line"/>
            <p:cNvSpPr/>
            <p:nvPr/>
          </p:nvSpPr>
          <p:spPr>
            <a:xfrm>
              <a:off x="2069267" y="812332"/>
              <a:ext cx="187571" cy="245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093" fill="norm" stroke="1" extrusionOk="0">
                  <a:moveTo>
                    <a:pt x="17138" y="438"/>
                  </a:moveTo>
                  <a:cubicBezTo>
                    <a:pt x="14711" y="75"/>
                    <a:pt x="12285" y="-288"/>
                    <a:pt x="9736" y="347"/>
                  </a:cubicBezTo>
                  <a:cubicBezTo>
                    <a:pt x="7188" y="983"/>
                    <a:pt x="4518" y="2616"/>
                    <a:pt x="3305" y="4341"/>
                  </a:cubicBezTo>
                  <a:cubicBezTo>
                    <a:pt x="2091" y="6065"/>
                    <a:pt x="2334" y="7880"/>
                    <a:pt x="3062" y="8878"/>
                  </a:cubicBezTo>
                  <a:cubicBezTo>
                    <a:pt x="3790" y="9877"/>
                    <a:pt x="5004" y="10058"/>
                    <a:pt x="6338" y="10058"/>
                  </a:cubicBezTo>
                  <a:cubicBezTo>
                    <a:pt x="7673" y="10058"/>
                    <a:pt x="9129" y="9877"/>
                    <a:pt x="9251" y="9877"/>
                  </a:cubicBezTo>
                  <a:cubicBezTo>
                    <a:pt x="9372" y="9877"/>
                    <a:pt x="8159" y="10058"/>
                    <a:pt x="6460" y="10966"/>
                  </a:cubicBezTo>
                  <a:cubicBezTo>
                    <a:pt x="4761" y="11873"/>
                    <a:pt x="2577" y="13507"/>
                    <a:pt x="1363" y="14778"/>
                  </a:cubicBezTo>
                  <a:cubicBezTo>
                    <a:pt x="150" y="16048"/>
                    <a:pt x="-93" y="16956"/>
                    <a:pt x="28" y="17863"/>
                  </a:cubicBezTo>
                  <a:cubicBezTo>
                    <a:pt x="150" y="18771"/>
                    <a:pt x="635" y="19678"/>
                    <a:pt x="2698" y="20314"/>
                  </a:cubicBezTo>
                  <a:cubicBezTo>
                    <a:pt x="4761" y="20949"/>
                    <a:pt x="8401" y="21312"/>
                    <a:pt x="11799" y="20949"/>
                  </a:cubicBezTo>
                  <a:cubicBezTo>
                    <a:pt x="15197" y="20586"/>
                    <a:pt x="18352" y="19497"/>
                    <a:pt x="21507" y="184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5" name="Line"/>
            <p:cNvSpPr/>
            <p:nvPr/>
          </p:nvSpPr>
          <p:spPr>
            <a:xfrm>
              <a:off x="2326687" y="963487"/>
              <a:ext cx="635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40" y="4547"/>
                    <a:pt x="10080" y="9095"/>
                    <a:pt x="13680" y="12695"/>
                  </a:cubicBezTo>
                  <a:cubicBezTo>
                    <a:pt x="17280" y="16295"/>
                    <a:pt x="19440" y="1894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6" name="Line"/>
            <p:cNvSpPr/>
            <p:nvPr/>
          </p:nvSpPr>
          <p:spPr>
            <a:xfrm>
              <a:off x="2405003" y="944437"/>
              <a:ext cx="124885" cy="84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17" y="0"/>
                  </a:moveTo>
                  <a:cubicBezTo>
                    <a:pt x="7322" y="2700"/>
                    <a:pt x="4027" y="5400"/>
                    <a:pt x="2197" y="8100"/>
                  </a:cubicBezTo>
                  <a:cubicBezTo>
                    <a:pt x="366" y="10800"/>
                    <a:pt x="0" y="13500"/>
                    <a:pt x="0" y="16200"/>
                  </a:cubicBezTo>
                  <a:cubicBezTo>
                    <a:pt x="0" y="18900"/>
                    <a:pt x="366" y="21600"/>
                    <a:pt x="4027" y="21600"/>
                  </a:cubicBezTo>
                  <a:cubicBezTo>
                    <a:pt x="7688" y="21600"/>
                    <a:pt x="14644" y="18900"/>
                    <a:pt x="21600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7" name="Line"/>
            <p:cNvSpPr/>
            <p:nvPr/>
          </p:nvSpPr>
          <p:spPr>
            <a:xfrm>
              <a:off x="2504487" y="741237"/>
              <a:ext cx="111179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600" fill="norm" stroke="1" extrusionOk="0">
                  <a:moveTo>
                    <a:pt x="0" y="0"/>
                  </a:moveTo>
                  <a:cubicBezTo>
                    <a:pt x="4891" y="800"/>
                    <a:pt x="9781" y="1600"/>
                    <a:pt x="13857" y="3900"/>
                  </a:cubicBezTo>
                  <a:cubicBezTo>
                    <a:pt x="17932" y="6200"/>
                    <a:pt x="21192" y="10000"/>
                    <a:pt x="21396" y="13200"/>
                  </a:cubicBezTo>
                  <a:cubicBezTo>
                    <a:pt x="21600" y="16400"/>
                    <a:pt x="18747" y="19000"/>
                    <a:pt x="1589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8" name="Line"/>
            <p:cNvSpPr/>
            <p:nvPr/>
          </p:nvSpPr>
          <p:spPr>
            <a:xfrm>
              <a:off x="2694987" y="753937"/>
              <a:ext cx="1460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04" y="15300"/>
                    <a:pt x="5009" y="9000"/>
                    <a:pt x="8609" y="5400"/>
                  </a:cubicBezTo>
                  <a:cubicBezTo>
                    <a:pt x="12209" y="1800"/>
                    <a:pt x="16904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9" name="Line"/>
            <p:cNvSpPr/>
            <p:nvPr/>
          </p:nvSpPr>
          <p:spPr>
            <a:xfrm>
              <a:off x="2764837" y="823787"/>
              <a:ext cx="889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0" name="Line"/>
            <p:cNvSpPr/>
            <p:nvPr/>
          </p:nvSpPr>
          <p:spPr>
            <a:xfrm>
              <a:off x="3089685" y="550737"/>
              <a:ext cx="354603" cy="245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391" fill="norm" stroke="1" extrusionOk="0">
                  <a:moveTo>
                    <a:pt x="4568" y="6092"/>
                  </a:moveTo>
                  <a:cubicBezTo>
                    <a:pt x="4439" y="8123"/>
                    <a:pt x="4310" y="10154"/>
                    <a:pt x="4118" y="12554"/>
                  </a:cubicBezTo>
                  <a:cubicBezTo>
                    <a:pt x="3925" y="14954"/>
                    <a:pt x="3668" y="17723"/>
                    <a:pt x="3282" y="19385"/>
                  </a:cubicBezTo>
                  <a:cubicBezTo>
                    <a:pt x="2896" y="21046"/>
                    <a:pt x="2382" y="21600"/>
                    <a:pt x="1675" y="21323"/>
                  </a:cubicBezTo>
                  <a:cubicBezTo>
                    <a:pt x="968" y="21046"/>
                    <a:pt x="68" y="19938"/>
                    <a:pt x="3" y="17908"/>
                  </a:cubicBezTo>
                  <a:cubicBezTo>
                    <a:pt x="-61" y="15877"/>
                    <a:pt x="710" y="12923"/>
                    <a:pt x="3089" y="10338"/>
                  </a:cubicBezTo>
                  <a:cubicBezTo>
                    <a:pt x="5468" y="7754"/>
                    <a:pt x="9453" y="5538"/>
                    <a:pt x="12796" y="3877"/>
                  </a:cubicBezTo>
                  <a:cubicBezTo>
                    <a:pt x="16139" y="2215"/>
                    <a:pt x="18839" y="1108"/>
                    <a:pt x="2153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1" name="Line"/>
            <p:cNvSpPr/>
            <p:nvPr/>
          </p:nvSpPr>
          <p:spPr>
            <a:xfrm>
              <a:off x="3456987" y="347537"/>
              <a:ext cx="209551" cy="91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0" fill="norm" stroke="1" extrusionOk="0">
                  <a:moveTo>
                    <a:pt x="0" y="2945"/>
                  </a:moveTo>
                  <a:cubicBezTo>
                    <a:pt x="2400" y="1473"/>
                    <a:pt x="4800" y="0"/>
                    <a:pt x="6436" y="0"/>
                  </a:cubicBezTo>
                  <a:cubicBezTo>
                    <a:pt x="8073" y="0"/>
                    <a:pt x="8945" y="1473"/>
                    <a:pt x="9164" y="3436"/>
                  </a:cubicBezTo>
                  <a:cubicBezTo>
                    <a:pt x="9382" y="5400"/>
                    <a:pt x="8945" y="7855"/>
                    <a:pt x="8291" y="9818"/>
                  </a:cubicBezTo>
                  <a:cubicBezTo>
                    <a:pt x="7636" y="11782"/>
                    <a:pt x="6764" y="13255"/>
                    <a:pt x="5782" y="14973"/>
                  </a:cubicBezTo>
                  <a:cubicBezTo>
                    <a:pt x="4800" y="16691"/>
                    <a:pt x="3709" y="18655"/>
                    <a:pt x="3818" y="19882"/>
                  </a:cubicBezTo>
                  <a:cubicBezTo>
                    <a:pt x="3927" y="21109"/>
                    <a:pt x="5236" y="21600"/>
                    <a:pt x="8400" y="20618"/>
                  </a:cubicBezTo>
                  <a:cubicBezTo>
                    <a:pt x="11564" y="19636"/>
                    <a:pt x="16582" y="17182"/>
                    <a:pt x="21600" y="147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2" name="Line"/>
            <p:cNvSpPr/>
            <p:nvPr/>
          </p:nvSpPr>
          <p:spPr>
            <a:xfrm>
              <a:off x="377237" y="6164137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3" name="Line"/>
            <p:cNvSpPr/>
            <p:nvPr/>
          </p:nvSpPr>
          <p:spPr>
            <a:xfrm>
              <a:off x="274357" y="6083475"/>
              <a:ext cx="217181" cy="365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434" fill="norm" stroke="1" extrusionOk="0">
                  <a:moveTo>
                    <a:pt x="21310" y="1751"/>
                  </a:moveTo>
                  <a:cubicBezTo>
                    <a:pt x="21310" y="1130"/>
                    <a:pt x="21310" y="510"/>
                    <a:pt x="20375" y="199"/>
                  </a:cubicBezTo>
                  <a:cubicBezTo>
                    <a:pt x="19441" y="-111"/>
                    <a:pt x="17572" y="-111"/>
                    <a:pt x="14768" y="572"/>
                  </a:cubicBezTo>
                  <a:cubicBezTo>
                    <a:pt x="11964" y="1255"/>
                    <a:pt x="8225" y="2620"/>
                    <a:pt x="5525" y="4296"/>
                  </a:cubicBezTo>
                  <a:cubicBezTo>
                    <a:pt x="2825" y="5972"/>
                    <a:pt x="1164" y="7958"/>
                    <a:pt x="437" y="10130"/>
                  </a:cubicBezTo>
                  <a:cubicBezTo>
                    <a:pt x="-290" y="12303"/>
                    <a:pt x="-82" y="14661"/>
                    <a:pt x="852" y="16399"/>
                  </a:cubicBezTo>
                  <a:cubicBezTo>
                    <a:pt x="1787" y="18137"/>
                    <a:pt x="3448" y="19255"/>
                    <a:pt x="5733" y="20061"/>
                  </a:cubicBezTo>
                  <a:cubicBezTo>
                    <a:pt x="8018" y="20868"/>
                    <a:pt x="10925" y="21365"/>
                    <a:pt x="13418" y="21427"/>
                  </a:cubicBezTo>
                  <a:cubicBezTo>
                    <a:pt x="15910" y="21489"/>
                    <a:pt x="17987" y="21117"/>
                    <a:pt x="20064" y="207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4" name="Line"/>
            <p:cNvSpPr/>
            <p:nvPr/>
          </p:nvSpPr>
          <p:spPr>
            <a:xfrm>
              <a:off x="269287" y="6322887"/>
              <a:ext cx="2032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5" name="Line"/>
            <p:cNvSpPr/>
            <p:nvPr/>
          </p:nvSpPr>
          <p:spPr>
            <a:xfrm>
              <a:off x="612657" y="5971593"/>
              <a:ext cx="240831" cy="514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08" fill="norm" stroke="1" extrusionOk="0">
                  <a:moveTo>
                    <a:pt x="19284" y="1147"/>
                  </a:moveTo>
                  <a:cubicBezTo>
                    <a:pt x="19095" y="705"/>
                    <a:pt x="18905" y="262"/>
                    <a:pt x="18242" y="85"/>
                  </a:cubicBezTo>
                  <a:cubicBezTo>
                    <a:pt x="17579" y="-92"/>
                    <a:pt x="16442" y="-3"/>
                    <a:pt x="14263" y="439"/>
                  </a:cubicBezTo>
                  <a:cubicBezTo>
                    <a:pt x="12084" y="882"/>
                    <a:pt x="8863" y="1678"/>
                    <a:pt x="6495" y="2785"/>
                  </a:cubicBezTo>
                  <a:cubicBezTo>
                    <a:pt x="4126" y="3892"/>
                    <a:pt x="2611" y="5308"/>
                    <a:pt x="1758" y="7344"/>
                  </a:cubicBezTo>
                  <a:cubicBezTo>
                    <a:pt x="905" y="9380"/>
                    <a:pt x="716" y="12036"/>
                    <a:pt x="526" y="14160"/>
                  </a:cubicBezTo>
                  <a:cubicBezTo>
                    <a:pt x="337" y="16285"/>
                    <a:pt x="147" y="17878"/>
                    <a:pt x="53" y="18897"/>
                  </a:cubicBezTo>
                  <a:cubicBezTo>
                    <a:pt x="-42" y="19915"/>
                    <a:pt x="-42" y="20357"/>
                    <a:pt x="337" y="20756"/>
                  </a:cubicBezTo>
                  <a:cubicBezTo>
                    <a:pt x="716" y="21154"/>
                    <a:pt x="1474" y="21508"/>
                    <a:pt x="3653" y="21508"/>
                  </a:cubicBezTo>
                  <a:cubicBezTo>
                    <a:pt x="5832" y="21508"/>
                    <a:pt x="9432" y="21154"/>
                    <a:pt x="12653" y="20800"/>
                  </a:cubicBezTo>
                  <a:cubicBezTo>
                    <a:pt x="15874" y="20446"/>
                    <a:pt x="18716" y="20092"/>
                    <a:pt x="21558" y="197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6" name="Line"/>
            <p:cNvSpPr/>
            <p:nvPr/>
          </p:nvSpPr>
          <p:spPr>
            <a:xfrm>
              <a:off x="1056687" y="6018037"/>
              <a:ext cx="209551" cy="19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8" fill="norm" stroke="1" extrusionOk="0">
                  <a:moveTo>
                    <a:pt x="0" y="717"/>
                  </a:moveTo>
                  <a:cubicBezTo>
                    <a:pt x="1091" y="243"/>
                    <a:pt x="2182" y="-232"/>
                    <a:pt x="3273" y="124"/>
                  </a:cubicBezTo>
                  <a:cubicBezTo>
                    <a:pt x="4364" y="480"/>
                    <a:pt x="5455" y="1667"/>
                    <a:pt x="7855" y="4753"/>
                  </a:cubicBezTo>
                  <a:cubicBezTo>
                    <a:pt x="10255" y="7838"/>
                    <a:pt x="13964" y="12823"/>
                    <a:pt x="16473" y="15909"/>
                  </a:cubicBezTo>
                  <a:cubicBezTo>
                    <a:pt x="18982" y="18994"/>
                    <a:pt x="20291" y="20181"/>
                    <a:pt x="21600" y="213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7" name="Line"/>
            <p:cNvSpPr/>
            <p:nvPr/>
          </p:nvSpPr>
          <p:spPr>
            <a:xfrm>
              <a:off x="1257209" y="6030787"/>
              <a:ext cx="53479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600" fill="norm" stroke="1" extrusionOk="0">
                  <a:moveTo>
                    <a:pt x="20989" y="0"/>
                  </a:moveTo>
                  <a:cubicBezTo>
                    <a:pt x="16835" y="1800"/>
                    <a:pt x="12681" y="3600"/>
                    <a:pt x="8943" y="6250"/>
                  </a:cubicBezTo>
                  <a:cubicBezTo>
                    <a:pt x="5204" y="8900"/>
                    <a:pt x="1881" y="12400"/>
                    <a:pt x="635" y="15100"/>
                  </a:cubicBezTo>
                  <a:cubicBezTo>
                    <a:pt x="-611" y="17800"/>
                    <a:pt x="220" y="19700"/>
                    <a:pt x="105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8" name="Line"/>
            <p:cNvSpPr/>
            <p:nvPr/>
          </p:nvSpPr>
          <p:spPr>
            <a:xfrm>
              <a:off x="1412287" y="6329237"/>
              <a:ext cx="9807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4154"/>
                    <a:pt x="17280" y="8308"/>
                    <a:pt x="19440" y="11908"/>
                  </a:cubicBezTo>
                  <a:cubicBezTo>
                    <a:pt x="21600" y="15508"/>
                    <a:pt x="17280" y="18554"/>
                    <a:pt x="1296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9" name="Line"/>
            <p:cNvSpPr/>
            <p:nvPr/>
          </p:nvSpPr>
          <p:spPr>
            <a:xfrm>
              <a:off x="1412287" y="6227637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0" name="Line"/>
            <p:cNvSpPr/>
            <p:nvPr/>
          </p:nvSpPr>
          <p:spPr>
            <a:xfrm>
              <a:off x="1590087" y="5935537"/>
              <a:ext cx="50801" cy="64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00" y="2541"/>
                    <a:pt x="1800" y="5082"/>
                    <a:pt x="2700" y="7694"/>
                  </a:cubicBezTo>
                  <a:cubicBezTo>
                    <a:pt x="3600" y="10306"/>
                    <a:pt x="4500" y="12988"/>
                    <a:pt x="5400" y="15035"/>
                  </a:cubicBezTo>
                  <a:cubicBezTo>
                    <a:pt x="6300" y="17082"/>
                    <a:pt x="7200" y="18494"/>
                    <a:pt x="9900" y="19482"/>
                  </a:cubicBezTo>
                  <a:cubicBezTo>
                    <a:pt x="12600" y="20471"/>
                    <a:pt x="17100" y="2103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1" name="Line"/>
            <p:cNvSpPr/>
            <p:nvPr/>
          </p:nvSpPr>
          <p:spPr>
            <a:xfrm>
              <a:off x="1755187" y="6132387"/>
              <a:ext cx="1841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31" y="3780"/>
                    <a:pt x="5462" y="7560"/>
                    <a:pt x="8441" y="10980"/>
                  </a:cubicBezTo>
                  <a:cubicBezTo>
                    <a:pt x="11421" y="14400"/>
                    <a:pt x="14648" y="17460"/>
                    <a:pt x="16883" y="19170"/>
                  </a:cubicBezTo>
                  <a:cubicBezTo>
                    <a:pt x="19117" y="20880"/>
                    <a:pt x="20359" y="212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2" name="Line"/>
            <p:cNvSpPr/>
            <p:nvPr/>
          </p:nvSpPr>
          <p:spPr>
            <a:xfrm>
              <a:off x="1794229" y="6075237"/>
              <a:ext cx="195909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600" fill="norm" stroke="1" extrusionOk="0">
                  <a:moveTo>
                    <a:pt x="21497" y="0"/>
                  </a:moveTo>
                  <a:cubicBezTo>
                    <a:pt x="19174" y="1329"/>
                    <a:pt x="16852" y="2658"/>
                    <a:pt x="13600" y="5262"/>
                  </a:cubicBezTo>
                  <a:cubicBezTo>
                    <a:pt x="10349" y="7865"/>
                    <a:pt x="6168" y="11742"/>
                    <a:pt x="3613" y="14400"/>
                  </a:cubicBezTo>
                  <a:cubicBezTo>
                    <a:pt x="1058" y="17058"/>
                    <a:pt x="129" y="18498"/>
                    <a:pt x="13" y="19495"/>
                  </a:cubicBezTo>
                  <a:cubicBezTo>
                    <a:pt x="-103" y="20492"/>
                    <a:pt x="594" y="21046"/>
                    <a:pt x="129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3" name="Line"/>
            <p:cNvSpPr/>
            <p:nvPr/>
          </p:nvSpPr>
          <p:spPr>
            <a:xfrm>
              <a:off x="2059987" y="6329237"/>
              <a:ext cx="127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4" name="Line"/>
            <p:cNvSpPr/>
            <p:nvPr/>
          </p:nvSpPr>
          <p:spPr>
            <a:xfrm>
              <a:off x="2091737" y="6227637"/>
              <a:ext cx="254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100"/>
                    <a:pt x="0" y="12600"/>
                    <a:pt x="3600" y="9000"/>
                  </a:cubicBezTo>
                  <a:cubicBezTo>
                    <a:pt x="7200" y="5400"/>
                    <a:pt x="14400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5" name="Line"/>
            <p:cNvSpPr/>
            <p:nvPr/>
          </p:nvSpPr>
          <p:spPr>
            <a:xfrm>
              <a:off x="2155237" y="5930196"/>
              <a:ext cx="187595" cy="605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520" fill="norm" stroke="1" extrusionOk="0">
                  <a:moveTo>
                    <a:pt x="0" y="1996"/>
                  </a:moveTo>
                  <a:cubicBezTo>
                    <a:pt x="243" y="1620"/>
                    <a:pt x="485" y="1243"/>
                    <a:pt x="1335" y="1018"/>
                  </a:cubicBezTo>
                  <a:cubicBezTo>
                    <a:pt x="2184" y="792"/>
                    <a:pt x="3640" y="717"/>
                    <a:pt x="6067" y="566"/>
                  </a:cubicBezTo>
                  <a:cubicBezTo>
                    <a:pt x="8494" y="416"/>
                    <a:pt x="11892" y="190"/>
                    <a:pt x="14440" y="77"/>
                  </a:cubicBezTo>
                  <a:cubicBezTo>
                    <a:pt x="16989" y="-36"/>
                    <a:pt x="18688" y="-36"/>
                    <a:pt x="19780" y="152"/>
                  </a:cubicBezTo>
                  <a:cubicBezTo>
                    <a:pt x="20872" y="340"/>
                    <a:pt x="21357" y="717"/>
                    <a:pt x="21479" y="2184"/>
                  </a:cubicBezTo>
                  <a:cubicBezTo>
                    <a:pt x="21600" y="3652"/>
                    <a:pt x="21357" y="6211"/>
                    <a:pt x="20872" y="8506"/>
                  </a:cubicBezTo>
                  <a:cubicBezTo>
                    <a:pt x="20387" y="10802"/>
                    <a:pt x="19658" y="12834"/>
                    <a:pt x="19173" y="14640"/>
                  </a:cubicBezTo>
                  <a:cubicBezTo>
                    <a:pt x="18688" y="16446"/>
                    <a:pt x="18445" y="18027"/>
                    <a:pt x="18202" y="19043"/>
                  </a:cubicBezTo>
                  <a:cubicBezTo>
                    <a:pt x="17960" y="20059"/>
                    <a:pt x="17717" y="20510"/>
                    <a:pt x="15775" y="20849"/>
                  </a:cubicBezTo>
                  <a:cubicBezTo>
                    <a:pt x="13834" y="21188"/>
                    <a:pt x="10193" y="21413"/>
                    <a:pt x="7766" y="21489"/>
                  </a:cubicBezTo>
                  <a:cubicBezTo>
                    <a:pt x="5339" y="21564"/>
                    <a:pt x="4126" y="21489"/>
                    <a:pt x="2912" y="214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6" name="Line"/>
            <p:cNvSpPr/>
            <p:nvPr/>
          </p:nvSpPr>
          <p:spPr>
            <a:xfrm>
              <a:off x="2714037" y="6157787"/>
              <a:ext cx="1778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171" y="1800"/>
                    <a:pt x="12343" y="3600"/>
                    <a:pt x="15943" y="7200"/>
                  </a:cubicBezTo>
                  <a:cubicBezTo>
                    <a:pt x="19543" y="10800"/>
                    <a:pt x="20571" y="16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7" name="Line"/>
            <p:cNvSpPr/>
            <p:nvPr/>
          </p:nvSpPr>
          <p:spPr>
            <a:xfrm>
              <a:off x="2752137" y="6278437"/>
              <a:ext cx="165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8" name="Line"/>
            <p:cNvSpPr/>
            <p:nvPr/>
          </p:nvSpPr>
          <p:spPr>
            <a:xfrm>
              <a:off x="485187" y="7152965"/>
              <a:ext cx="273051" cy="390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1" fill="norm" stroke="1" extrusionOk="0">
                  <a:moveTo>
                    <a:pt x="0" y="1491"/>
                  </a:moveTo>
                  <a:cubicBezTo>
                    <a:pt x="0" y="910"/>
                    <a:pt x="0" y="330"/>
                    <a:pt x="419" y="97"/>
                  </a:cubicBezTo>
                  <a:cubicBezTo>
                    <a:pt x="837" y="-135"/>
                    <a:pt x="1674" y="-19"/>
                    <a:pt x="3014" y="1200"/>
                  </a:cubicBezTo>
                  <a:cubicBezTo>
                    <a:pt x="4353" y="2420"/>
                    <a:pt x="6195" y="4742"/>
                    <a:pt x="8037" y="7762"/>
                  </a:cubicBezTo>
                  <a:cubicBezTo>
                    <a:pt x="9879" y="10781"/>
                    <a:pt x="11721" y="14497"/>
                    <a:pt x="12726" y="16646"/>
                  </a:cubicBezTo>
                  <a:cubicBezTo>
                    <a:pt x="13730" y="18794"/>
                    <a:pt x="13898" y="19375"/>
                    <a:pt x="14316" y="20013"/>
                  </a:cubicBezTo>
                  <a:cubicBezTo>
                    <a:pt x="14735" y="20652"/>
                    <a:pt x="15405" y="21349"/>
                    <a:pt x="15740" y="21407"/>
                  </a:cubicBezTo>
                  <a:cubicBezTo>
                    <a:pt x="16074" y="21465"/>
                    <a:pt x="16074" y="20884"/>
                    <a:pt x="16409" y="18446"/>
                  </a:cubicBezTo>
                  <a:cubicBezTo>
                    <a:pt x="16744" y="16007"/>
                    <a:pt x="17414" y="11710"/>
                    <a:pt x="17916" y="8575"/>
                  </a:cubicBezTo>
                  <a:cubicBezTo>
                    <a:pt x="18419" y="5439"/>
                    <a:pt x="18753" y="3465"/>
                    <a:pt x="18921" y="2188"/>
                  </a:cubicBezTo>
                  <a:cubicBezTo>
                    <a:pt x="19088" y="910"/>
                    <a:pt x="19088" y="330"/>
                    <a:pt x="19507" y="562"/>
                  </a:cubicBezTo>
                  <a:cubicBezTo>
                    <a:pt x="19926" y="794"/>
                    <a:pt x="20763" y="1839"/>
                    <a:pt x="21600" y="28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9" name="Line"/>
            <p:cNvSpPr/>
            <p:nvPr/>
          </p:nvSpPr>
          <p:spPr>
            <a:xfrm>
              <a:off x="761122" y="7313487"/>
              <a:ext cx="295566" cy="206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499" fill="norm" stroke="1" extrusionOk="0">
                  <a:moveTo>
                    <a:pt x="6685" y="5951"/>
                  </a:moveTo>
                  <a:cubicBezTo>
                    <a:pt x="6225" y="4629"/>
                    <a:pt x="5765" y="3306"/>
                    <a:pt x="5076" y="2645"/>
                  </a:cubicBezTo>
                  <a:cubicBezTo>
                    <a:pt x="4387" y="1984"/>
                    <a:pt x="3468" y="1984"/>
                    <a:pt x="2472" y="3637"/>
                  </a:cubicBezTo>
                  <a:cubicBezTo>
                    <a:pt x="1476" y="5290"/>
                    <a:pt x="404" y="8596"/>
                    <a:pt x="97" y="11241"/>
                  </a:cubicBezTo>
                  <a:cubicBezTo>
                    <a:pt x="-209" y="13886"/>
                    <a:pt x="251" y="15869"/>
                    <a:pt x="863" y="17082"/>
                  </a:cubicBezTo>
                  <a:cubicBezTo>
                    <a:pt x="1476" y="18294"/>
                    <a:pt x="2242" y="18735"/>
                    <a:pt x="2931" y="18514"/>
                  </a:cubicBezTo>
                  <a:cubicBezTo>
                    <a:pt x="3621" y="18294"/>
                    <a:pt x="4234" y="17412"/>
                    <a:pt x="4846" y="15649"/>
                  </a:cubicBezTo>
                  <a:cubicBezTo>
                    <a:pt x="5459" y="13886"/>
                    <a:pt x="6072" y="11241"/>
                    <a:pt x="6072" y="9037"/>
                  </a:cubicBezTo>
                  <a:cubicBezTo>
                    <a:pt x="6072" y="6833"/>
                    <a:pt x="5459" y="5069"/>
                    <a:pt x="5536" y="4188"/>
                  </a:cubicBezTo>
                  <a:cubicBezTo>
                    <a:pt x="5612" y="3306"/>
                    <a:pt x="6378" y="3306"/>
                    <a:pt x="7451" y="3967"/>
                  </a:cubicBezTo>
                  <a:cubicBezTo>
                    <a:pt x="8523" y="4629"/>
                    <a:pt x="9902" y="5951"/>
                    <a:pt x="11204" y="8596"/>
                  </a:cubicBezTo>
                  <a:cubicBezTo>
                    <a:pt x="12506" y="11241"/>
                    <a:pt x="13731" y="15208"/>
                    <a:pt x="14268" y="17743"/>
                  </a:cubicBezTo>
                  <a:cubicBezTo>
                    <a:pt x="14804" y="20278"/>
                    <a:pt x="14651" y="21380"/>
                    <a:pt x="14268" y="21490"/>
                  </a:cubicBezTo>
                  <a:cubicBezTo>
                    <a:pt x="13885" y="21600"/>
                    <a:pt x="13272" y="20718"/>
                    <a:pt x="13119" y="18184"/>
                  </a:cubicBezTo>
                  <a:cubicBezTo>
                    <a:pt x="12965" y="15649"/>
                    <a:pt x="13272" y="11461"/>
                    <a:pt x="14727" y="8155"/>
                  </a:cubicBezTo>
                  <a:cubicBezTo>
                    <a:pt x="16182" y="4849"/>
                    <a:pt x="18787" y="2424"/>
                    <a:pt x="2139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0" name="Line"/>
            <p:cNvSpPr/>
            <p:nvPr/>
          </p:nvSpPr>
          <p:spPr>
            <a:xfrm>
              <a:off x="834437" y="7362171"/>
              <a:ext cx="25401" cy="141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224"/>
                  </a:moveTo>
                  <a:cubicBezTo>
                    <a:pt x="0" y="1612"/>
                    <a:pt x="0" y="0"/>
                    <a:pt x="2700" y="0"/>
                  </a:cubicBezTo>
                  <a:cubicBezTo>
                    <a:pt x="5400" y="0"/>
                    <a:pt x="10800" y="1612"/>
                    <a:pt x="14400" y="5481"/>
                  </a:cubicBezTo>
                  <a:cubicBezTo>
                    <a:pt x="18000" y="9349"/>
                    <a:pt x="19800" y="1547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1" name="Line"/>
            <p:cNvSpPr/>
            <p:nvPr/>
          </p:nvSpPr>
          <p:spPr>
            <a:xfrm>
              <a:off x="1251829" y="7101821"/>
              <a:ext cx="141409" cy="410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465" fill="norm" stroke="1" extrusionOk="0">
                  <a:moveTo>
                    <a:pt x="21221" y="2105"/>
                  </a:moveTo>
                  <a:cubicBezTo>
                    <a:pt x="20586" y="1551"/>
                    <a:pt x="19950" y="997"/>
                    <a:pt x="18045" y="609"/>
                  </a:cubicBezTo>
                  <a:cubicBezTo>
                    <a:pt x="16139" y="222"/>
                    <a:pt x="12962" y="0"/>
                    <a:pt x="10580" y="0"/>
                  </a:cubicBezTo>
                  <a:cubicBezTo>
                    <a:pt x="8197" y="0"/>
                    <a:pt x="6609" y="222"/>
                    <a:pt x="4703" y="1495"/>
                  </a:cubicBezTo>
                  <a:cubicBezTo>
                    <a:pt x="2797" y="2769"/>
                    <a:pt x="574" y="5095"/>
                    <a:pt x="97" y="7975"/>
                  </a:cubicBezTo>
                  <a:cubicBezTo>
                    <a:pt x="-379" y="10855"/>
                    <a:pt x="892" y="14289"/>
                    <a:pt x="3909" y="16671"/>
                  </a:cubicBezTo>
                  <a:cubicBezTo>
                    <a:pt x="6927" y="19052"/>
                    <a:pt x="11692" y="20382"/>
                    <a:pt x="14868" y="20991"/>
                  </a:cubicBezTo>
                  <a:cubicBezTo>
                    <a:pt x="18045" y="21600"/>
                    <a:pt x="19633" y="21489"/>
                    <a:pt x="21221" y="213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2" name="Line"/>
            <p:cNvSpPr/>
            <p:nvPr/>
          </p:nvSpPr>
          <p:spPr>
            <a:xfrm>
              <a:off x="1450387" y="7142037"/>
              <a:ext cx="1651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77" y="5067"/>
                    <a:pt x="7754" y="10133"/>
                    <a:pt x="11354" y="13733"/>
                  </a:cubicBezTo>
                  <a:cubicBezTo>
                    <a:pt x="14954" y="17333"/>
                    <a:pt x="18277" y="1946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3" name="Line"/>
            <p:cNvSpPr/>
            <p:nvPr/>
          </p:nvSpPr>
          <p:spPr>
            <a:xfrm>
              <a:off x="1600342" y="7116637"/>
              <a:ext cx="72296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600" fill="norm" stroke="1" extrusionOk="0">
                  <a:moveTo>
                    <a:pt x="21078" y="0"/>
                  </a:moveTo>
                  <a:cubicBezTo>
                    <a:pt x="16758" y="3273"/>
                    <a:pt x="12438" y="6545"/>
                    <a:pt x="8735" y="9425"/>
                  </a:cubicBezTo>
                  <a:cubicBezTo>
                    <a:pt x="5032" y="12305"/>
                    <a:pt x="1947" y="14793"/>
                    <a:pt x="712" y="16756"/>
                  </a:cubicBezTo>
                  <a:cubicBezTo>
                    <a:pt x="-522" y="18720"/>
                    <a:pt x="95" y="20160"/>
                    <a:pt x="71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4" name="Line"/>
            <p:cNvSpPr/>
            <p:nvPr/>
          </p:nvSpPr>
          <p:spPr>
            <a:xfrm>
              <a:off x="1729787" y="7427787"/>
              <a:ext cx="127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5" name="Line"/>
            <p:cNvSpPr/>
            <p:nvPr/>
          </p:nvSpPr>
          <p:spPr>
            <a:xfrm>
              <a:off x="1742487" y="7275387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6" name="Line"/>
            <p:cNvSpPr/>
            <p:nvPr/>
          </p:nvSpPr>
          <p:spPr>
            <a:xfrm>
              <a:off x="1949359" y="6995987"/>
              <a:ext cx="72529" cy="61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600" fill="norm" stroke="1" extrusionOk="0">
                  <a:moveTo>
                    <a:pt x="780" y="0"/>
                  </a:moveTo>
                  <a:cubicBezTo>
                    <a:pt x="163" y="1627"/>
                    <a:pt x="-454" y="3255"/>
                    <a:pt x="472" y="5215"/>
                  </a:cubicBezTo>
                  <a:cubicBezTo>
                    <a:pt x="1397" y="7175"/>
                    <a:pt x="3866" y="9468"/>
                    <a:pt x="5409" y="11725"/>
                  </a:cubicBezTo>
                  <a:cubicBezTo>
                    <a:pt x="6952" y="13981"/>
                    <a:pt x="7569" y="16200"/>
                    <a:pt x="8186" y="17716"/>
                  </a:cubicBezTo>
                  <a:cubicBezTo>
                    <a:pt x="8803" y="19233"/>
                    <a:pt x="9420" y="20047"/>
                    <a:pt x="10346" y="20638"/>
                  </a:cubicBezTo>
                  <a:cubicBezTo>
                    <a:pt x="11272" y="21230"/>
                    <a:pt x="12506" y="21600"/>
                    <a:pt x="14357" y="21600"/>
                  </a:cubicBezTo>
                  <a:cubicBezTo>
                    <a:pt x="16209" y="21600"/>
                    <a:pt x="18677" y="21230"/>
                    <a:pt x="21146" y="208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7" name="Line"/>
            <p:cNvSpPr/>
            <p:nvPr/>
          </p:nvSpPr>
          <p:spPr>
            <a:xfrm>
              <a:off x="2098087" y="7161087"/>
              <a:ext cx="1714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33" y="4702"/>
                    <a:pt x="7467" y="9404"/>
                    <a:pt x="11067" y="13004"/>
                  </a:cubicBezTo>
                  <a:cubicBezTo>
                    <a:pt x="14667" y="16604"/>
                    <a:pt x="18133" y="1910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8" name="Line"/>
            <p:cNvSpPr/>
            <p:nvPr/>
          </p:nvSpPr>
          <p:spPr>
            <a:xfrm>
              <a:off x="2172024" y="7142037"/>
              <a:ext cx="129264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fill="norm" stroke="1" extrusionOk="0">
                  <a:moveTo>
                    <a:pt x="21276" y="0"/>
                  </a:moveTo>
                  <a:cubicBezTo>
                    <a:pt x="16050" y="2807"/>
                    <a:pt x="10824" y="5614"/>
                    <a:pt x="7166" y="8481"/>
                  </a:cubicBezTo>
                  <a:cubicBezTo>
                    <a:pt x="3508" y="11349"/>
                    <a:pt x="1418" y="14278"/>
                    <a:pt x="547" y="16475"/>
                  </a:cubicBezTo>
                  <a:cubicBezTo>
                    <a:pt x="-324" y="18671"/>
                    <a:pt x="24" y="20136"/>
                    <a:pt x="37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9" name="Line"/>
            <p:cNvSpPr/>
            <p:nvPr/>
          </p:nvSpPr>
          <p:spPr>
            <a:xfrm>
              <a:off x="2326687" y="7370637"/>
              <a:ext cx="317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0" name="Line"/>
            <p:cNvSpPr/>
            <p:nvPr/>
          </p:nvSpPr>
          <p:spPr>
            <a:xfrm>
              <a:off x="2307637" y="7262687"/>
              <a:ext cx="31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1" name="Line"/>
            <p:cNvSpPr/>
            <p:nvPr/>
          </p:nvSpPr>
          <p:spPr>
            <a:xfrm>
              <a:off x="2434637" y="7038442"/>
              <a:ext cx="134456" cy="529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509" fill="norm" stroke="1" extrusionOk="0">
                  <a:moveTo>
                    <a:pt x="2025" y="81"/>
                  </a:moveTo>
                  <a:cubicBezTo>
                    <a:pt x="3712" y="-5"/>
                    <a:pt x="5400" y="-91"/>
                    <a:pt x="7594" y="210"/>
                  </a:cubicBezTo>
                  <a:cubicBezTo>
                    <a:pt x="9788" y="511"/>
                    <a:pt x="12487" y="1200"/>
                    <a:pt x="15356" y="3136"/>
                  </a:cubicBezTo>
                  <a:cubicBezTo>
                    <a:pt x="18225" y="5072"/>
                    <a:pt x="21262" y="8256"/>
                    <a:pt x="21431" y="10924"/>
                  </a:cubicBezTo>
                  <a:cubicBezTo>
                    <a:pt x="21600" y="13592"/>
                    <a:pt x="18900" y="15743"/>
                    <a:pt x="14850" y="17421"/>
                  </a:cubicBezTo>
                  <a:cubicBezTo>
                    <a:pt x="10800" y="19099"/>
                    <a:pt x="5400" y="20304"/>
                    <a:pt x="0" y="215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2" name="Line"/>
            <p:cNvSpPr/>
            <p:nvPr/>
          </p:nvSpPr>
          <p:spPr>
            <a:xfrm>
              <a:off x="2961687" y="7324071"/>
              <a:ext cx="177801" cy="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57" y="10800"/>
                    <a:pt x="11314" y="0"/>
                    <a:pt x="14914" y="0"/>
                  </a:cubicBezTo>
                  <a:cubicBezTo>
                    <a:pt x="18514" y="0"/>
                    <a:pt x="20057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3" name="Line"/>
            <p:cNvSpPr/>
            <p:nvPr/>
          </p:nvSpPr>
          <p:spPr>
            <a:xfrm>
              <a:off x="2992305" y="7453187"/>
              <a:ext cx="134483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3218" y="0"/>
                  </a:moveTo>
                  <a:cubicBezTo>
                    <a:pt x="1530" y="3600"/>
                    <a:pt x="-157" y="7200"/>
                    <a:pt x="12" y="10350"/>
                  </a:cubicBezTo>
                  <a:cubicBezTo>
                    <a:pt x="180" y="13500"/>
                    <a:pt x="2205" y="16200"/>
                    <a:pt x="6087" y="18000"/>
                  </a:cubicBezTo>
                  <a:cubicBezTo>
                    <a:pt x="9968" y="19800"/>
                    <a:pt x="15706" y="20700"/>
                    <a:pt x="2144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4" name="Line"/>
            <p:cNvSpPr/>
            <p:nvPr/>
          </p:nvSpPr>
          <p:spPr>
            <a:xfrm>
              <a:off x="3425237" y="7135687"/>
              <a:ext cx="190501" cy="345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90"/>
                  </a:moveTo>
                  <a:cubicBezTo>
                    <a:pt x="720" y="1060"/>
                    <a:pt x="1440" y="530"/>
                    <a:pt x="2160" y="596"/>
                  </a:cubicBezTo>
                  <a:cubicBezTo>
                    <a:pt x="2880" y="663"/>
                    <a:pt x="3600" y="1325"/>
                    <a:pt x="5040" y="3975"/>
                  </a:cubicBezTo>
                  <a:cubicBezTo>
                    <a:pt x="6480" y="6626"/>
                    <a:pt x="8640" y="11264"/>
                    <a:pt x="10080" y="14312"/>
                  </a:cubicBezTo>
                  <a:cubicBezTo>
                    <a:pt x="11520" y="17360"/>
                    <a:pt x="12240" y="18817"/>
                    <a:pt x="12960" y="19877"/>
                  </a:cubicBezTo>
                  <a:cubicBezTo>
                    <a:pt x="13680" y="20937"/>
                    <a:pt x="14400" y="21600"/>
                    <a:pt x="15000" y="21600"/>
                  </a:cubicBezTo>
                  <a:cubicBezTo>
                    <a:pt x="15600" y="21600"/>
                    <a:pt x="16080" y="20937"/>
                    <a:pt x="16800" y="18287"/>
                  </a:cubicBezTo>
                  <a:cubicBezTo>
                    <a:pt x="17520" y="15637"/>
                    <a:pt x="18480" y="10999"/>
                    <a:pt x="19320" y="7620"/>
                  </a:cubicBezTo>
                  <a:cubicBezTo>
                    <a:pt x="20160" y="4240"/>
                    <a:pt x="20880" y="21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5" name="Line"/>
            <p:cNvSpPr/>
            <p:nvPr/>
          </p:nvSpPr>
          <p:spPr>
            <a:xfrm>
              <a:off x="3620872" y="7307137"/>
              <a:ext cx="286966" cy="169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358" fill="norm" stroke="1" extrusionOk="0">
                  <a:moveTo>
                    <a:pt x="7714" y="6400"/>
                  </a:moveTo>
                  <a:cubicBezTo>
                    <a:pt x="6920" y="5067"/>
                    <a:pt x="6126" y="3733"/>
                    <a:pt x="4935" y="3600"/>
                  </a:cubicBezTo>
                  <a:cubicBezTo>
                    <a:pt x="3744" y="3467"/>
                    <a:pt x="2156" y="4533"/>
                    <a:pt x="1203" y="7200"/>
                  </a:cubicBezTo>
                  <a:cubicBezTo>
                    <a:pt x="250" y="9867"/>
                    <a:pt x="-68" y="14133"/>
                    <a:pt x="11" y="16800"/>
                  </a:cubicBezTo>
                  <a:cubicBezTo>
                    <a:pt x="91" y="19467"/>
                    <a:pt x="567" y="20533"/>
                    <a:pt x="1203" y="21067"/>
                  </a:cubicBezTo>
                  <a:cubicBezTo>
                    <a:pt x="1838" y="21600"/>
                    <a:pt x="2632" y="21600"/>
                    <a:pt x="3585" y="19333"/>
                  </a:cubicBezTo>
                  <a:cubicBezTo>
                    <a:pt x="4538" y="17067"/>
                    <a:pt x="5650" y="12533"/>
                    <a:pt x="6285" y="9467"/>
                  </a:cubicBezTo>
                  <a:cubicBezTo>
                    <a:pt x="6920" y="6400"/>
                    <a:pt x="7079" y="4800"/>
                    <a:pt x="7476" y="4400"/>
                  </a:cubicBezTo>
                  <a:cubicBezTo>
                    <a:pt x="7873" y="4000"/>
                    <a:pt x="8508" y="4800"/>
                    <a:pt x="9620" y="5733"/>
                  </a:cubicBezTo>
                  <a:cubicBezTo>
                    <a:pt x="10732" y="6667"/>
                    <a:pt x="12320" y="7733"/>
                    <a:pt x="13432" y="9333"/>
                  </a:cubicBezTo>
                  <a:cubicBezTo>
                    <a:pt x="14544" y="10933"/>
                    <a:pt x="15179" y="13067"/>
                    <a:pt x="15497" y="14800"/>
                  </a:cubicBezTo>
                  <a:cubicBezTo>
                    <a:pt x="15814" y="16533"/>
                    <a:pt x="15814" y="17867"/>
                    <a:pt x="15576" y="18000"/>
                  </a:cubicBezTo>
                  <a:cubicBezTo>
                    <a:pt x="15338" y="18133"/>
                    <a:pt x="14861" y="17067"/>
                    <a:pt x="14464" y="15067"/>
                  </a:cubicBezTo>
                  <a:cubicBezTo>
                    <a:pt x="14067" y="13067"/>
                    <a:pt x="13750" y="10133"/>
                    <a:pt x="14226" y="7467"/>
                  </a:cubicBezTo>
                  <a:cubicBezTo>
                    <a:pt x="14703" y="4800"/>
                    <a:pt x="15973" y="2400"/>
                    <a:pt x="17323" y="1200"/>
                  </a:cubicBezTo>
                  <a:cubicBezTo>
                    <a:pt x="18673" y="0"/>
                    <a:pt x="20103" y="0"/>
                    <a:pt x="2153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6" name="Line"/>
            <p:cNvSpPr/>
            <p:nvPr/>
          </p:nvSpPr>
          <p:spPr>
            <a:xfrm>
              <a:off x="3685587" y="7351587"/>
              <a:ext cx="508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684"/>
                    <a:pt x="3600" y="11368"/>
                    <a:pt x="7200" y="14968"/>
                  </a:cubicBezTo>
                  <a:cubicBezTo>
                    <a:pt x="10800" y="18568"/>
                    <a:pt x="16200" y="2008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7" name="Line"/>
            <p:cNvSpPr/>
            <p:nvPr/>
          </p:nvSpPr>
          <p:spPr>
            <a:xfrm>
              <a:off x="4050231" y="7086109"/>
              <a:ext cx="149707" cy="455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542" fill="norm" stroke="1" extrusionOk="0">
                  <a:moveTo>
                    <a:pt x="21218" y="842"/>
                  </a:moveTo>
                  <a:cubicBezTo>
                    <a:pt x="20018" y="542"/>
                    <a:pt x="18818" y="242"/>
                    <a:pt x="17318" y="92"/>
                  </a:cubicBezTo>
                  <a:cubicBezTo>
                    <a:pt x="15818" y="-58"/>
                    <a:pt x="14018" y="-58"/>
                    <a:pt x="12068" y="342"/>
                  </a:cubicBezTo>
                  <a:cubicBezTo>
                    <a:pt x="10118" y="742"/>
                    <a:pt x="8018" y="1542"/>
                    <a:pt x="5618" y="3642"/>
                  </a:cubicBezTo>
                  <a:cubicBezTo>
                    <a:pt x="3218" y="5742"/>
                    <a:pt x="518" y="9142"/>
                    <a:pt x="68" y="12042"/>
                  </a:cubicBezTo>
                  <a:cubicBezTo>
                    <a:pt x="-382" y="14942"/>
                    <a:pt x="1418" y="17342"/>
                    <a:pt x="4868" y="18842"/>
                  </a:cubicBezTo>
                  <a:cubicBezTo>
                    <a:pt x="8318" y="20342"/>
                    <a:pt x="13418" y="20942"/>
                    <a:pt x="18518" y="215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8" name="Line"/>
            <p:cNvSpPr/>
            <p:nvPr/>
          </p:nvSpPr>
          <p:spPr>
            <a:xfrm>
              <a:off x="4258674" y="7139088"/>
              <a:ext cx="252414" cy="301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359" fill="norm" stroke="1" extrusionOk="0">
                  <a:moveTo>
                    <a:pt x="21465" y="3809"/>
                  </a:moveTo>
                  <a:cubicBezTo>
                    <a:pt x="21465" y="3059"/>
                    <a:pt x="21465" y="2309"/>
                    <a:pt x="20745" y="1484"/>
                  </a:cubicBezTo>
                  <a:cubicBezTo>
                    <a:pt x="20025" y="659"/>
                    <a:pt x="18585" y="-241"/>
                    <a:pt x="16065" y="59"/>
                  </a:cubicBezTo>
                  <a:cubicBezTo>
                    <a:pt x="13545" y="359"/>
                    <a:pt x="9945" y="1859"/>
                    <a:pt x="7875" y="3434"/>
                  </a:cubicBezTo>
                  <a:cubicBezTo>
                    <a:pt x="5805" y="5009"/>
                    <a:pt x="5265" y="6659"/>
                    <a:pt x="6075" y="8084"/>
                  </a:cubicBezTo>
                  <a:cubicBezTo>
                    <a:pt x="6885" y="9509"/>
                    <a:pt x="9045" y="10709"/>
                    <a:pt x="10665" y="11159"/>
                  </a:cubicBezTo>
                  <a:cubicBezTo>
                    <a:pt x="12285" y="11609"/>
                    <a:pt x="13365" y="11309"/>
                    <a:pt x="13455" y="11084"/>
                  </a:cubicBezTo>
                  <a:cubicBezTo>
                    <a:pt x="13545" y="10859"/>
                    <a:pt x="12645" y="10709"/>
                    <a:pt x="10755" y="10934"/>
                  </a:cubicBezTo>
                  <a:cubicBezTo>
                    <a:pt x="8865" y="11159"/>
                    <a:pt x="5985" y="11759"/>
                    <a:pt x="4005" y="12509"/>
                  </a:cubicBezTo>
                  <a:cubicBezTo>
                    <a:pt x="2025" y="13259"/>
                    <a:pt x="945" y="14159"/>
                    <a:pt x="405" y="15134"/>
                  </a:cubicBezTo>
                  <a:cubicBezTo>
                    <a:pt x="-135" y="16109"/>
                    <a:pt x="-135" y="17159"/>
                    <a:pt x="405" y="17984"/>
                  </a:cubicBezTo>
                  <a:cubicBezTo>
                    <a:pt x="945" y="18809"/>
                    <a:pt x="2025" y="19409"/>
                    <a:pt x="5085" y="19859"/>
                  </a:cubicBezTo>
                  <a:cubicBezTo>
                    <a:pt x="8145" y="20309"/>
                    <a:pt x="13185" y="20609"/>
                    <a:pt x="16155" y="20834"/>
                  </a:cubicBezTo>
                  <a:cubicBezTo>
                    <a:pt x="19125" y="21059"/>
                    <a:pt x="20025" y="21209"/>
                    <a:pt x="20925" y="213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9" name="Line"/>
            <p:cNvSpPr/>
            <p:nvPr/>
          </p:nvSpPr>
          <p:spPr>
            <a:xfrm>
              <a:off x="4606337" y="7427787"/>
              <a:ext cx="63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0" name="Line"/>
            <p:cNvSpPr/>
            <p:nvPr/>
          </p:nvSpPr>
          <p:spPr>
            <a:xfrm>
              <a:off x="4619037" y="7351587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1" name="Line"/>
            <p:cNvSpPr/>
            <p:nvPr/>
          </p:nvSpPr>
          <p:spPr>
            <a:xfrm>
              <a:off x="4733337" y="7090674"/>
              <a:ext cx="104072" cy="45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526" fill="norm" stroke="1" extrusionOk="0">
                  <a:moveTo>
                    <a:pt x="0" y="330"/>
                  </a:moveTo>
                  <a:cubicBezTo>
                    <a:pt x="2118" y="128"/>
                    <a:pt x="4235" y="-74"/>
                    <a:pt x="6141" y="27"/>
                  </a:cubicBezTo>
                  <a:cubicBezTo>
                    <a:pt x="8047" y="128"/>
                    <a:pt x="9741" y="532"/>
                    <a:pt x="12494" y="1995"/>
                  </a:cubicBezTo>
                  <a:cubicBezTo>
                    <a:pt x="15247" y="3459"/>
                    <a:pt x="19059" y="5982"/>
                    <a:pt x="20329" y="8808"/>
                  </a:cubicBezTo>
                  <a:cubicBezTo>
                    <a:pt x="21600" y="11634"/>
                    <a:pt x="20329" y="14763"/>
                    <a:pt x="17576" y="16933"/>
                  </a:cubicBezTo>
                  <a:cubicBezTo>
                    <a:pt x="14824" y="19104"/>
                    <a:pt x="10588" y="20315"/>
                    <a:pt x="6353" y="215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2" name="Line"/>
            <p:cNvSpPr/>
            <p:nvPr/>
          </p:nvSpPr>
          <p:spPr>
            <a:xfrm>
              <a:off x="5298487" y="7262687"/>
              <a:ext cx="1841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3" name="Line"/>
            <p:cNvSpPr/>
            <p:nvPr/>
          </p:nvSpPr>
          <p:spPr>
            <a:xfrm>
              <a:off x="5336587" y="7396037"/>
              <a:ext cx="1206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4" name="Line"/>
            <p:cNvSpPr/>
            <p:nvPr/>
          </p:nvSpPr>
          <p:spPr>
            <a:xfrm>
              <a:off x="5946135" y="7199187"/>
              <a:ext cx="450903" cy="192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165" fill="norm" stroke="1" extrusionOk="0">
                  <a:moveTo>
                    <a:pt x="2413" y="0"/>
                  </a:moveTo>
                  <a:cubicBezTo>
                    <a:pt x="3518" y="3252"/>
                    <a:pt x="4623" y="6503"/>
                    <a:pt x="5226" y="9871"/>
                  </a:cubicBezTo>
                  <a:cubicBezTo>
                    <a:pt x="5829" y="13239"/>
                    <a:pt x="5929" y="16723"/>
                    <a:pt x="5779" y="18813"/>
                  </a:cubicBezTo>
                  <a:cubicBezTo>
                    <a:pt x="5628" y="20903"/>
                    <a:pt x="5226" y="21600"/>
                    <a:pt x="4221" y="20903"/>
                  </a:cubicBezTo>
                  <a:cubicBezTo>
                    <a:pt x="3217" y="20206"/>
                    <a:pt x="1609" y="18116"/>
                    <a:pt x="755" y="15561"/>
                  </a:cubicBezTo>
                  <a:cubicBezTo>
                    <a:pt x="-99" y="13006"/>
                    <a:pt x="-199" y="9987"/>
                    <a:pt x="303" y="7781"/>
                  </a:cubicBezTo>
                  <a:cubicBezTo>
                    <a:pt x="806" y="5574"/>
                    <a:pt x="1911" y="4181"/>
                    <a:pt x="4322" y="3252"/>
                  </a:cubicBezTo>
                  <a:cubicBezTo>
                    <a:pt x="6733" y="2323"/>
                    <a:pt x="10450" y="1858"/>
                    <a:pt x="13514" y="1510"/>
                  </a:cubicBezTo>
                  <a:cubicBezTo>
                    <a:pt x="16579" y="1161"/>
                    <a:pt x="18990" y="929"/>
                    <a:pt x="21401" y="6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5" name="Line"/>
            <p:cNvSpPr/>
            <p:nvPr/>
          </p:nvSpPr>
          <p:spPr>
            <a:xfrm>
              <a:off x="6562137" y="6968870"/>
              <a:ext cx="247651" cy="147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8" fill="norm" stroke="1" extrusionOk="0">
                  <a:moveTo>
                    <a:pt x="0" y="4810"/>
                  </a:moveTo>
                  <a:cubicBezTo>
                    <a:pt x="554" y="3289"/>
                    <a:pt x="1108" y="1768"/>
                    <a:pt x="2308" y="855"/>
                  </a:cubicBezTo>
                  <a:cubicBezTo>
                    <a:pt x="3508" y="-58"/>
                    <a:pt x="5354" y="-362"/>
                    <a:pt x="6923" y="551"/>
                  </a:cubicBezTo>
                  <a:cubicBezTo>
                    <a:pt x="8492" y="1463"/>
                    <a:pt x="9785" y="3593"/>
                    <a:pt x="10154" y="6027"/>
                  </a:cubicBezTo>
                  <a:cubicBezTo>
                    <a:pt x="10523" y="8461"/>
                    <a:pt x="9969" y="11199"/>
                    <a:pt x="9231" y="13176"/>
                  </a:cubicBezTo>
                  <a:cubicBezTo>
                    <a:pt x="8492" y="15153"/>
                    <a:pt x="7569" y="16370"/>
                    <a:pt x="6831" y="17587"/>
                  </a:cubicBezTo>
                  <a:cubicBezTo>
                    <a:pt x="6092" y="18804"/>
                    <a:pt x="5538" y="20021"/>
                    <a:pt x="5908" y="20630"/>
                  </a:cubicBezTo>
                  <a:cubicBezTo>
                    <a:pt x="6277" y="21238"/>
                    <a:pt x="7569" y="21238"/>
                    <a:pt x="10338" y="21238"/>
                  </a:cubicBezTo>
                  <a:cubicBezTo>
                    <a:pt x="13108" y="21238"/>
                    <a:pt x="17354" y="21238"/>
                    <a:pt x="21600" y="212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6" name="Line"/>
            <p:cNvSpPr/>
            <p:nvPr/>
          </p:nvSpPr>
          <p:spPr>
            <a:xfrm>
              <a:off x="3362207" y="6038788"/>
              <a:ext cx="176552" cy="551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497" fill="norm" stroke="1" extrusionOk="0">
                  <a:moveTo>
                    <a:pt x="1469" y="7851"/>
                  </a:moveTo>
                  <a:cubicBezTo>
                    <a:pt x="1977" y="9582"/>
                    <a:pt x="2485" y="11313"/>
                    <a:pt x="3120" y="13251"/>
                  </a:cubicBezTo>
                  <a:cubicBezTo>
                    <a:pt x="3756" y="15188"/>
                    <a:pt x="4518" y="17331"/>
                    <a:pt x="4899" y="18609"/>
                  </a:cubicBezTo>
                  <a:cubicBezTo>
                    <a:pt x="5280" y="19887"/>
                    <a:pt x="5280" y="20299"/>
                    <a:pt x="5280" y="20712"/>
                  </a:cubicBezTo>
                  <a:cubicBezTo>
                    <a:pt x="5280" y="21124"/>
                    <a:pt x="5280" y="21536"/>
                    <a:pt x="4899" y="21495"/>
                  </a:cubicBezTo>
                  <a:cubicBezTo>
                    <a:pt x="4518" y="21454"/>
                    <a:pt x="3756" y="20959"/>
                    <a:pt x="2866" y="19434"/>
                  </a:cubicBezTo>
                  <a:cubicBezTo>
                    <a:pt x="1977" y="17909"/>
                    <a:pt x="960" y="15353"/>
                    <a:pt x="452" y="12550"/>
                  </a:cubicBezTo>
                  <a:cubicBezTo>
                    <a:pt x="-56" y="9747"/>
                    <a:pt x="-56" y="6696"/>
                    <a:pt x="71" y="4759"/>
                  </a:cubicBezTo>
                  <a:cubicBezTo>
                    <a:pt x="198" y="2821"/>
                    <a:pt x="452" y="1997"/>
                    <a:pt x="1088" y="1379"/>
                  </a:cubicBezTo>
                  <a:cubicBezTo>
                    <a:pt x="1723" y="760"/>
                    <a:pt x="2739" y="348"/>
                    <a:pt x="3883" y="142"/>
                  </a:cubicBezTo>
                  <a:cubicBezTo>
                    <a:pt x="5026" y="-64"/>
                    <a:pt x="6297" y="-64"/>
                    <a:pt x="7695" y="266"/>
                  </a:cubicBezTo>
                  <a:cubicBezTo>
                    <a:pt x="9092" y="596"/>
                    <a:pt x="10617" y="1255"/>
                    <a:pt x="11633" y="2203"/>
                  </a:cubicBezTo>
                  <a:cubicBezTo>
                    <a:pt x="12650" y="3151"/>
                    <a:pt x="13158" y="4388"/>
                    <a:pt x="13412" y="5254"/>
                  </a:cubicBezTo>
                  <a:cubicBezTo>
                    <a:pt x="13666" y="6119"/>
                    <a:pt x="13666" y="6614"/>
                    <a:pt x="13031" y="7109"/>
                  </a:cubicBezTo>
                  <a:cubicBezTo>
                    <a:pt x="12396" y="7603"/>
                    <a:pt x="11125" y="8098"/>
                    <a:pt x="11125" y="8263"/>
                  </a:cubicBezTo>
                  <a:cubicBezTo>
                    <a:pt x="11125" y="8428"/>
                    <a:pt x="12396" y="8263"/>
                    <a:pt x="13666" y="8221"/>
                  </a:cubicBezTo>
                  <a:cubicBezTo>
                    <a:pt x="14937" y="8180"/>
                    <a:pt x="16208" y="8263"/>
                    <a:pt x="17351" y="8428"/>
                  </a:cubicBezTo>
                  <a:cubicBezTo>
                    <a:pt x="18495" y="8592"/>
                    <a:pt x="19511" y="8840"/>
                    <a:pt x="20273" y="9417"/>
                  </a:cubicBezTo>
                  <a:cubicBezTo>
                    <a:pt x="21036" y="9994"/>
                    <a:pt x="21544" y="10901"/>
                    <a:pt x="20909" y="11684"/>
                  </a:cubicBezTo>
                  <a:cubicBezTo>
                    <a:pt x="20273" y="12467"/>
                    <a:pt x="18495" y="13127"/>
                    <a:pt x="16716" y="13621"/>
                  </a:cubicBezTo>
                  <a:cubicBezTo>
                    <a:pt x="14937" y="14116"/>
                    <a:pt x="13158" y="14446"/>
                    <a:pt x="12396" y="14487"/>
                  </a:cubicBezTo>
                  <a:cubicBezTo>
                    <a:pt x="11633" y="14528"/>
                    <a:pt x="11888" y="14281"/>
                    <a:pt x="12142" y="140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7" name="Line"/>
            <p:cNvSpPr/>
            <p:nvPr/>
          </p:nvSpPr>
          <p:spPr>
            <a:xfrm>
              <a:off x="3631876" y="6297487"/>
              <a:ext cx="60062" cy="103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202" fill="norm" stroke="1" extrusionOk="0">
                  <a:moveTo>
                    <a:pt x="21134" y="9072"/>
                  </a:moveTo>
                  <a:cubicBezTo>
                    <a:pt x="18155" y="7776"/>
                    <a:pt x="15175" y="6480"/>
                    <a:pt x="11824" y="6480"/>
                  </a:cubicBezTo>
                  <a:cubicBezTo>
                    <a:pt x="8472" y="6480"/>
                    <a:pt x="4748" y="7776"/>
                    <a:pt x="2513" y="9720"/>
                  </a:cubicBezTo>
                  <a:cubicBezTo>
                    <a:pt x="279" y="11664"/>
                    <a:pt x="-466" y="14256"/>
                    <a:pt x="279" y="16416"/>
                  </a:cubicBezTo>
                  <a:cubicBezTo>
                    <a:pt x="1024" y="18576"/>
                    <a:pt x="3258" y="20304"/>
                    <a:pt x="6237" y="20952"/>
                  </a:cubicBezTo>
                  <a:cubicBezTo>
                    <a:pt x="9217" y="21600"/>
                    <a:pt x="12941" y="21168"/>
                    <a:pt x="14431" y="17496"/>
                  </a:cubicBezTo>
                  <a:cubicBezTo>
                    <a:pt x="15920" y="13824"/>
                    <a:pt x="15175" y="6912"/>
                    <a:pt x="1443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8" name="Line"/>
            <p:cNvSpPr/>
            <p:nvPr/>
          </p:nvSpPr>
          <p:spPr>
            <a:xfrm>
              <a:off x="3857037" y="6272087"/>
              <a:ext cx="1270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9" name="Line"/>
            <p:cNvSpPr/>
            <p:nvPr/>
          </p:nvSpPr>
          <p:spPr>
            <a:xfrm>
              <a:off x="3942449" y="6202237"/>
              <a:ext cx="35239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7" h="21600" fill="norm" stroke="1" extrusionOk="0">
                  <a:moveTo>
                    <a:pt x="5577" y="0"/>
                  </a:moveTo>
                  <a:cubicBezTo>
                    <a:pt x="1977" y="900"/>
                    <a:pt x="-1623" y="1800"/>
                    <a:pt x="777" y="5400"/>
                  </a:cubicBezTo>
                  <a:cubicBezTo>
                    <a:pt x="3177" y="9000"/>
                    <a:pt x="11577" y="15300"/>
                    <a:pt x="1997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0" name="Line"/>
            <p:cNvSpPr/>
            <p:nvPr/>
          </p:nvSpPr>
          <p:spPr>
            <a:xfrm>
              <a:off x="4019766" y="6119788"/>
              <a:ext cx="121842" cy="450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494" fill="norm" stroke="1" extrusionOk="0">
                  <a:moveTo>
                    <a:pt x="2607" y="21494"/>
                  </a:moveTo>
                  <a:cubicBezTo>
                    <a:pt x="1875" y="19273"/>
                    <a:pt x="1142" y="17053"/>
                    <a:pt x="593" y="14328"/>
                  </a:cubicBezTo>
                  <a:cubicBezTo>
                    <a:pt x="44" y="11602"/>
                    <a:pt x="-322" y="8373"/>
                    <a:pt x="410" y="5950"/>
                  </a:cubicBezTo>
                  <a:cubicBezTo>
                    <a:pt x="1142" y="3528"/>
                    <a:pt x="2973" y="1913"/>
                    <a:pt x="4803" y="1004"/>
                  </a:cubicBezTo>
                  <a:cubicBezTo>
                    <a:pt x="6634" y="96"/>
                    <a:pt x="8464" y="-106"/>
                    <a:pt x="9929" y="45"/>
                  </a:cubicBezTo>
                  <a:cubicBezTo>
                    <a:pt x="11393" y="197"/>
                    <a:pt x="12492" y="701"/>
                    <a:pt x="13407" y="1257"/>
                  </a:cubicBezTo>
                  <a:cubicBezTo>
                    <a:pt x="14322" y="1812"/>
                    <a:pt x="15054" y="2417"/>
                    <a:pt x="15603" y="2973"/>
                  </a:cubicBezTo>
                  <a:cubicBezTo>
                    <a:pt x="16153" y="3528"/>
                    <a:pt x="16519" y="4032"/>
                    <a:pt x="16153" y="4487"/>
                  </a:cubicBezTo>
                  <a:cubicBezTo>
                    <a:pt x="15786" y="4941"/>
                    <a:pt x="14688" y="5344"/>
                    <a:pt x="14688" y="5799"/>
                  </a:cubicBezTo>
                  <a:cubicBezTo>
                    <a:pt x="14688" y="6253"/>
                    <a:pt x="15786" y="6758"/>
                    <a:pt x="17068" y="7212"/>
                  </a:cubicBezTo>
                  <a:cubicBezTo>
                    <a:pt x="18349" y="7666"/>
                    <a:pt x="19814" y="8070"/>
                    <a:pt x="20546" y="8524"/>
                  </a:cubicBezTo>
                  <a:cubicBezTo>
                    <a:pt x="21278" y="8978"/>
                    <a:pt x="21278" y="9483"/>
                    <a:pt x="20363" y="9836"/>
                  </a:cubicBezTo>
                  <a:cubicBezTo>
                    <a:pt x="19447" y="10189"/>
                    <a:pt x="17617" y="10391"/>
                    <a:pt x="15237" y="10391"/>
                  </a:cubicBezTo>
                  <a:cubicBezTo>
                    <a:pt x="12858" y="10391"/>
                    <a:pt x="9929" y="10189"/>
                    <a:pt x="7000" y="99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1" name="Line"/>
            <p:cNvSpPr/>
            <p:nvPr/>
          </p:nvSpPr>
          <p:spPr>
            <a:xfrm>
              <a:off x="4250737" y="6297487"/>
              <a:ext cx="6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2" name="Line"/>
            <p:cNvSpPr/>
            <p:nvPr/>
          </p:nvSpPr>
          <p:spPr>
            <a:xfrm>
              <a:off x="4320587" y="6106987"/>
              <a:ext cx="1841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83" y="584"/>
                    <a:pt x="4966" y="1168"/>
                    <a:pt x="8193" y="3503"/>
                  </a:cubicBezTo>
                  <a:cubicBezTo>
                    <a:pt x="11421" y="5838"/>
                    <a:pt x="15393" y="9924"/>
                    <a:pt x="17752" y="13232"/>
                  </a:cubicBezTo>
                  <a:cubicBezTo>
                    <a:pt x="20110" y="16541"/>
                    <a:pt x="20855" y="1907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3" name="Line"/>
            <p:cNvSpPr/>
            <p:nvPr/>
          </p:nvSpPr>
          <p:spPr>
            <a:xfrm>
              <a:off x="4404589" y="6075237"/>
              <a:ext cx="112849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600" fill="norm" stroke="1" extrusionOk="0">
                  <a:moveTo>
                    <a:pt x="21325" y="0"/>
                  </a:moveTo>
                  <a:cubicBezTo>
                    <a:pt x="17325" y="2057"/>
                    <a:pt x="13325" y="4114"/>
                    <a:pt x="9725" y="7053"/>
                  </a:cubicBezTo>
                  <a:cubicBezTo>
                    <a:pt x="6125" y="9992"/>
                    <a:pt x="2925" y="13812"/>
                    <a:pt x="1325" y="16163"/>
                  </a:cubicBezTo>
                  <a:cubicBezTo>
                    <a:pt x="-275" y="18514"/>
                    <a:pt x="-275" y="19396"/>
                    <a:pt x="525" y="20057"/>
                  </a:cubicBezTo>
                  <a:cubicBezTo>
                    <a:pt x="1325" y="20718"/>
                    <a:pt x="2925" y="21159"/>
                    <a:pt x="452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4" name="Line"/>
            <p:cNvSpPr/>
            <p:nvPr/>
          </p:nvSpPr>
          <p:spPr>
            <a:xfrm>
              <a:off x="4542837" y="6310187"/>
              <a:ext cx="63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5" name="Line"/>
            <p:cNvSpPr/>
            <p:nvPr/>
          </p:nvSpPr>
          <p:spPr>
            <a:xfrm>
              <a:off x="4580937" y="6221287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6" name="Line"/>
            <p:cNvSpPr/>
            <p:nvPr/>
          </p:nvSpPr>
          <p:spPr>
            <a:xfrm>
              <a:off x="4853987" y="6240337"/>
              <a:ext cx="2222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6800"/>
                    <a:pt x="11520" y="12000"/>
                    <a:pt x="15120" y="8400"/>
                  </a:cubicBezTo>
                  <a:cubicBezTo>
                    <a:pt x="18720" y="4800"/>
                    <a:pt x="20160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7" name="Line"/>
            <p:cNvSpPr/>
            <p:nvPr/>
          </p:nvSpPr>
          <p:spPr>
            <a:xfrm>
              <a:off x="4968287" y="6176837"/>
              <a:ext cx="444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5914"/>
                    <a:pt x="10286" y="11829"/>
                    <a:pt x="13886" y="15429"/>
                  </a:cubicBezTo>
                  <a:cubicBezTo>
                    <a:pt x="17486" y="19029"/>
                    <a:pt x="19543" y="2031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8" name="Line"/>
            <p:cNvSpPr/>
            <p:nvPr/>
          </p:nvSpPr>
          <p:spPr>
            <a:xfrm>
              <a:off x="5235995" y="6063948"/>
              <a:ext cx="195843" cy="306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393" fill="norm" stroke="1" extrusionOk="0">
                  <a:moveTo>
                    <a:pt x="21489" y="1233"/>
                  </a:moveTo>
                  <a:cubicBezTo>
                    <a:pt x="18702" y="789"/>
                    <a:pt x="15915" y="345"/>
                    <a:pt x="13824" y="123"/>
                  </a:cubicBezTo>
                  <a:cubicBezTo>
                    <a:pt x="11734" y="-99"/>
                    <a:pt x="10341" y="-99"/>
                    <a:pt x="8715" y="789"/>
                  </a:cubicBezTo>
                  <a:cubicBezTo>
                    <a:pt x="7089" y="1676"/>
                    <a:pt x="5231" y="3452"/>
                    <a:pt x="3721" y="5967"/>
                  </a:cubicBezTo>
                  <a:cubicBezTo>
                    <a:pt x="2212" y="8482"/>
                    <a:pt x="1050" y="11737"/>
                    <a:pt x="470" y="14178"/>
                  </a:cubicBezTo>
                  <a:cubicBezTo>
                    <a:pt x="-111" y="16619"/>
                    <a:pt x="-111" y="18246"/>
                    <a:pt x="237" y="19356"/>
                  </a:cubicBezTo>
                  <a:cubicBezTo>
                    <a:pt x="586" y="20465"/>
                    <a:pt x="1283" y="21057"/>
                    <a:pt x="2908" y="21279"/>
                  </a:cubicBezTo>
                  <a:cubicBezTo>
                    <a:pt x="4534" y="21501"/>
                    <a:pt x="7089" y="21353"/>
                    <a:pt x="9644" y="212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9" name="Line"/>
            <p:cNvSpPr/>
            <p:nvPr/>
          </p:nvSpPr>
          <p:spPr>
            <a:xfrm>
              <a:off x="5228637" y="6253037"/>
              <a:ext cx="1206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0" name="Line"/>
            <p:cNvSpPr/>
            <p:nvPr/>
          </p:nvSpPr>
          <p:spPr>
            <a:xfrm>
              <a:off x="5467807" y="6065445"/>
              <a:ext cx="256131" cy="298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304" fill="norm" stroke="1" extrusionOk="0">
                  <a:moveTo>
                    <a:pt x="21250" y="3871"/>
                  </a:moveTo>
                  <a:cubicBezTo>
                    <a:pt x="21250" y="2814"/>
                    <a:pt x="21250" y="1757"/>
                    <a:pt x="20460" y="1001"/>
                  </a:cubicBezTo>
                  <a:cubicBezTo>
                    <a:pt x="19670" y="246"/>
                    <a:pt x="18089" y="-207"/>
                    <a:pt x="15806" y="95"/>
                  </a:cubicBezTo>
                  <a:cubicBezTo>
                    <a:pt x="13523" y="397"/>
                    <a:pt x="10538" y="1455"/>
                    <a:pt x="8694" y="2285"/>
                  </a:cubicBezTo>
                  <a:cubicBezTo>
                    <a:pt x="6850" y="3116"/>
                    <a:pt x="6148" y="3720"/>
                    <a:pt x="5709" y="4400"/>
                  </a:cubicBezTo>
                  <a:cubicBezTo>
                    <a:pt x="5270" y="5080"/>
                    <a:pt x="5094" y="5835"/>
                    <a:pt x="5357" y="6439"/>
                  </a:cubicBezTo>
                  <a:cubicBezTo>
                    <a:pt x="5621" y="7043"/>
                    <a:pt x="6323" y="7496"/>
                    <a:pt x="7552" y="8101"/>
                  </a:cubicBezTo>
                  <a:cubicBezTo>
                    <a:pt x="8782" y="8705"/>
                    <a:pt x="10538" y="9460"/>
                    <a:pt x="10626" y="10064"/>
                  </a:cubicBezTo>
                  <a:cubicBezTo>
                    <a:pt x="10713" y="10669"/>
                    <a:pt x="9133" y="11122"/>
                    <a:pt x="7026" y="12330"/>
                  </a:cubicBezTo>
                  <a:cubicBezTo>
                    <a:pt x="4918" y="13538"/>
                    <a:pt x="2284" y="15502"/>
                    <a:pt x="967" y="16937"/>
                  </a:cubicBezTo>
                  <a:cubicBezTo>
                    <a:pt x="-350" y="18372"/>
                    <a:pt x="-350" y="19278"/>
                    <a:pt x="1143" y="19958"/>
                  </a:cubicBezTo>
                  <a:cubicBezTo>
                    <a:pt x="2635" y="20638"/>
                    <a:pt x="5621" y="21091"/>
                    <a:pt x="7640" y="21242"/>
                  </a:cubicBezTo>
                  <a:cubicBezTo>
                    <a:pt x="9660" y="21393"/>
                    <a:pt x="10713" y="21242"/>
                    <a:pt x="11767" y="210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1" name="Line"/>
            <p:cNvSpPr/>
            <p:nvPr/>
          </p:nvSpPr>
          <p:spPr>
            <a:xfrm>
              <a:off x="5376133" y="5972705"/>
              <a:ext cx="214505" cy="4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443" fill="norm" stroke="1" extrusionOk="0">
                  <a:moveTo>
                    <a:pt x="20618" y="1559"/>
                  </a:moveTo>
                  <a:cubicBezTo>
                    <a:pt x="21038" y="1054"/>
                    <a:pt x="21457" y="550"/>
                    <a:pt x="21142" y="247"/>
                  </a:cubicBezTo>
                  <a:cubicBezTo>
                    <a:pt x="20828" y="-56"/>
                    <a:pt x="19779" y="-157"/>
                    <a:pt x="17682" y="398"/>
                  </a:cubicBezTo>
                  <a:cubicBezTo>
                    <a:pt x="15585" y="953"/>
                    <a:pt x="12440" y="2164"/>
                    <a:pt x="9923" y="4133"/>
                  </a:cubicBezTo>
                  <a:cubicBezTo>
                    <a:pt x="7407" y="6101"/>
                    <a:pt x="5519" y="8826"/>
                    <a:pt x="3946" y="11400"/>
                  </a:cubicBezTo>
                  <a:cubicBezTo>
                    <a:pt x="2374" y="13974"/>
                    <a:pt x="1115" y="16396"/>
                    <a:pt x="486" y="18011"/>
                  </a:cubicBezTo>
                  <a:cubicBezTo>
                    <a:pt x="-143" y="19626"/>
                    <a:pt x="-143" y="20434"/>
                    <a:pt x="381" y="20888"/>
                  </a:cubicBezTo>
                  <a:cubicBezTo>
                    <a:pt x="906" y="21342"/>
                    <a:pt x="1954" y="21443"/>
                    <a:pt x="4051" y="21443"/>
                  </a:cubicBezTo>
                  <a:cubicBezTo>
                    <a:pt x="6148" y="21443"/>
                    <a:pt x="9294" y="21342"/>
                    <a:pt x="12440" y="212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2" name="Line"/>
            <p:cNvSpPr/>
            <p:nvPr/>
          </p:nvSpPr>
          <p:spPr>
            <a:xfrm>
              <a:off x="5685837" y="6335587"/>
              <a:ext cx="6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3" name="Line"/>
            <p:cNvSpPr/>
            <p:nvPr/>
          </p:nvSpPr>
          <p:spPr>
            <a:xfrm>
              <a:off x="5698537" y="6265737"/>
              <a:ext cx="444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29" y="16800"/>
                    <a:pt x="2057" y="12000"/>
                    <a:pt x="5657" y="8400"/>
                  </a:cubicBezTo>
                  <a:cubicBezTo>
                    <a:pt x="9257" y="4800"/>
                    <a:pt x="15429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4" name="Line"/>
            <p:cNvSpPr/>
            <p:nvPr/>
          </p:nvSpPr>
          <p:spPr>
            <a:xfrm>
              <a:off x="5831887" y="5998492"/>
              <a:ext cx="119112" cy="436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523" fill="norm" stroke="1" extrusionOk="0">
                  <a:moveTo>
                    <a:pt x="2234" y="1906"/>
                  </a:moveTo>
                  <a:cubicBezTo>
                    <a:pt x="2979" y="1384"/>
                    <a:pt x="3724" y="862"/>
                    <a:pt x="5214" y="497"/>
                  </a:cubicBezTo>
                  <a:cubicBezTo>
                    <a:pt x="6703" y="132"/>
                    <a:pt x="8938" y="-77"/>
                    <a:pt x="11917" y="27"/>
                  </a:cubicBezTo>
                  <a:cubicBezTo>
                    <a:pt x="14897" y="132"/>
                    <a:pt x="18621" y="549"/>
                    <a:pt x="20110" y="1801"/>
                  </a:cubicBezTo>
                  <a:cubicBezTo>
                    <a:pt x="21600" y="3053"/>
                    <a:pt x="20855" y="5140"/>
                    <a:pt x="19924" y="7645"/>
                  </a:cubicBezTo>
                  <a:cubicBezTo>
                    <a:pt x="18993" y="10149"/>
                    <a:pt x="17876" y="13071"/>
                    <a:pt x="17317" y="15158"/>
                  </a:cubicBezTo>
                  <a:cubicBezTo>
                    <a:pt x="16759" y="17245"/>
                    <a:pt x="16759" y="18497"/>
                    <a:pt x="16945" y="19384"/>
                  </a:cubicBezTo>
                  <a:cubicBezTo>
                    <a:pt x="17131" y="20271"/>
                    <a:pt x="17503" y="20793"/>
                    <a:pt x="16759" y="21106"/>
                  </a:cubicBezTo>
                  <a:cubicBezTo>
                    <a:pt x="16014" y="21419"/>
                    <a:pt x="14152" y="21523"/>
                    <a:pt x="11731" y="21523"/>
                  </a:cubicBezTo>
                  <a:cubicBezTo>
                    <a:pt x="9310" y="21523"/>
                    <a:pt x="6331" y="21419"/>
                    <a:pt x="4283" y="21106"/>
                  </a:cubicBezTo>
                  <a:cubicBezTo>
                    <a:pt x="2234" y="20793"/>
                    <a:pt x="1117" y="20271"/>
                    <a:pt x="0" y="197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5" name="Line"/>
            <p:cNvSpPr/>
            <p:nvPr/>
          </p:nvSpPr>
          <p:spPr>
            <a:xfrm>
              <a:off x="6377987" y="6253037"/>
              <a:ext cx="889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6" name="Line"/>
            <p:cNvSpPr/>
            <p:nvPr/>
          </p:nvSpPr>
          <p:spPr>
            <a:xfrm>
              <a:off x="6308137" y="6348287"/>
              <a:ext cx="2032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7" name="Line"/>
            <p:cNvSpPr/>
            <p:nvPr/>
          </p:nvSpPr>
          <p:spPr>
            <a:xfrm>
              <a:off x="6964303" y="5939453"/>
              <a:ext cx="172245" cy="617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503" fill="norm" stroke="1" extrusionOk="0">
                  <a:moveTo>
                    <a:pt x="3688" y="11806"/>
                  </a:moveTo>
                  <a:cubicBezTo>
                    <a:pt x="3688" y="14239"/>
                    <a:pt x="3688" y="16671"/>
                    <a:pt x="3556" y="18109"/>
                  </a:cubicBezTo>
                  <a:cubicBezTo>
                    <a:pt x="3424" y="19547"/>
                    <a:pt x="3161" y="19989"/>
                    <a:pt x="2634" y="20468"/>
                  </a:cubicBezTo>
                  <a:cubicBezTo>
                    <a:pt x="2107" y="20947"/>
                    <a:pt x="1317" y="21463"/>
                    <a:pt x="790" y="21500"/>
                  </a:cubicBezTo>
                  <a:cubicBezTo>
                    <a:pt x="263" y="21537"/>
                    <a:pt x="0" y="21095"/>
                    <a:pt x="0" y="19915"/>
                  </a:cubicBezTo>
                  <a:cubicBezTo>
                    <a:pt x="0" y="18736"/>
                    <a:pt x="263" y="16819"/>
                    <a:pt x="922" y="14718"/>
                  </a:cubicBezTo>
                  <a:cubicBezTo>
                    <a:pt x="1580" y="12617"/>
                    <a:pt x="2634" y="10332"/>
                    <a:pt x="3951" y="8157"/>
                  </a:cubicBezTo>
                  <a:cubicBezTo>
                    <a:pt x="5268" y="5982"/>
                    <a:pt x="6849" y="3918"/>
                    <a:pt x="8166" y="2591"/>
                  </a:cubicBezTo>
                  <a:cubicBezTo>
                    <a:pt x="9483" y="1264"/>
                    <a:pt x="10537" y="674"/>
                    <a:pt x="11722" y="342"/>
                  </a:cubicBezTo>
                  <a:cubicBezTo>
                    <a:pt x="12907" y="11"/>
                    <a:pt x="14224" y="-63"/>
                    <a:pt x="15278" y="48"/>
                  </a:cubicBezTo>
                  <a:cubicBezTo>
                    <a:pt x="16332" y="158"/>
                    <a:pt x="17122" y="453"/>
                    <a:pt x="17517" y="1596"/>
                  </a:cubicBezTo>
                  <a:cubicBezTo>
                    <a:pt x="17912" y="2738"/>
                    <a:pt x="17912" y="4729"/>
                    <a:pt x="17649" y="5945"/>
                  </a:cubicBezTo>
                  <a:cubicBezTo>
                    <a:pt x="17385" y="7162"/>
                    <a:pt x="16859" y="7604"/>
                    <a:pt x="16200" y="7972"/>
                  </a:cubicBezTo>
                  <a:cubicBezTo>
                    <a:pt x="15541" y="8341"/>
                    <a:pt x="14751" y="8636"/>
                    <a:pt x="14883" y="8931"/>
                  </a:cubicBezTo>
                  <a:cubicBezTo>
                    <a:pt x="15015" y="9226"/>
                    <a:pt x="16068" y="9521"/>
                    <a:pt x="17254" y="9779"/>
                  </a:cubicBezTo>
                  <a:cubicBezTo>
                    <a:pt x="18439" y="10037"/>
                    <a:pt x="19756" y="10258"/>
                    <a:pt x="20546" y="10553"/>
                  </a:cubicBezTo>
                  <a:cubicBezTo>
                    <a:pt x="21337" y="10848"/>
                    <a:pt x="21600" y="11216"/>
                    <a:pt x="21337" y="11548"/>
                  </a:cubicBezTo>
                  <a:cubicBezTo>
                    <a:pt x="21073" y="11880"/>
                    <a:pt x="20283" y="12175"/>
                    <a:pt x="19361" y="12433"/>
                  </a:cubicBezTo>
                  <a:cubicBezTo>
                    <a:pt x="18439" y="12691"/>
                    <a:pt x="17385" y="12912"/>
                    <a:pt x="15673" y="13096"/>
                  </a:cubicBezTo>
                  <a:cubicBezTo>
                    <a:pt x="13961" y="13280"/>
                    <a:pt x="11590" y="13428"/>
                    <a:pt x="10932" y="13317"/>
                  </a:cubicBezTo>
                  <a:cubicBezTo>
                    <a:pt x="10273" y="13207"/>
                    <a:pt x="11327" y="12838"/>
                    <a:pt x="12380" y="124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8" name="Line"/>
            <p:cNvSpPr/>
            <p:nvPr/>
          </p:nvSpPr>
          <p:spPr>
            <a:xfrm>
              <a:off x="7207884" y="6253037"/>
              <a:ext cx="96257" cy="102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4" h="21413" fill="norm" stroke="1" extrusionOk="0">
                  <a:moveTo>
                    <a:pt x="16615" y="3967"/>
                  </a:moveTo>
                  <a:cubicBezTo>
                    <a:pt x="11215" y="6612"/>
                    <a:pt x="5815" y="9257"/>
                    <a:pt x="2890" y="11902"/>
                  </a:cubicBezTo>
                  <a:cubicBezTo>
                    <a:pt x="-35" y="14547"/>
                    <a:pt x="-485" y="17192"/>
                    <a:pt x="415" y="18955"/>
                  </a:cubicBezTo>
                  <a:cubicBezTo>
                    <a:pt x="1315" y="20718"/>
                    <a:pt x="3565" y="21600"/>
                    <a:pt x="6940" y="21380"/>
                  </a:cubicBezTo>
                  <a:cubicBezTo>
                    <a:pt x="10315" y="21159"/>
                    <a:pt x="14815" y="19837"/>
                    <a:pt x="17515" y="17853"/>
                  </a:cubicBezTo>
                  <a:cubicBezTo>
                    <a:pt x="20215" y="15869"/>
                    <a:pt x="21115" y="13224"/>
                    <a:pt x="19990" y="10139"/>
                  </a:cubicBezTo>
                  <a:cubicBezTo>
                    <a:pt x="18865" y="7053"/>
                    <a:pt x="15715" y="3527"/>
                    <a:pt x="1256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9" name="Line"/>
            <p:cNvSpPr/>
            <p:nvPr/>
          </p:nvSpPr>
          <p:spPr>
            <a:xfrm>
              <a:off x="7406687" y="6214937"/>
              <a:ext cx="1905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" y="15840"/>
                    <a:pt x="1440" y="10080"/>
                    <a:pt x="5040" y="6480"/>
                  </a:cubicBezTo>
                  <a:cubicBezTo>
                    <a:pt x="8640" y="2880"/>
                    <a:pt x="15120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0" name="Line"/>
            <p:cNvSpPr/>
            <p:nvPr/>
          </p:nvSpPr>
          <p:spPr>
            <a:xfrm>
              <a:off x="7514637" y="6157787"/>
              <a:ext cx="381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3337"/>
                    <a:pt x="2400" y="6673"/>
                    <a:pt x="6000" y="10273"/>
                  </a:cubicBezTo>
                  <a:cubicBezTo>
                    <a:pt x="9600" y="13873"/>
                    <a:pt x="15600" y="1773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1" name="Line"/>
            <p:cNvSpPr/>
            <p:nvPr/>
          </p:nvSpPr>
          <p:spPr>
            <a:xfrm>
              <a:off x="7603537" y="5990806"/>
              <a:ext cx="228622" cy="547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508" fill="norm" stroke="1" extrusionOk="0">
                  <a:moveTo>
                    <a:pt x="0" y="21508"/>
                  </a:moveTo>
                  <a:cubicBezTo>
                    <a:pt x="1982" y="18683"/>
                    <a:pt x="3963" y="15859"/>
                    <a:pt x="5945" y="12993"/>
                  </a:cubicBezTo>
                  <a:cubicBezTo>
                    <a:pt x="7927" y="10126"/>
                    <a:pt x="9908" y="7219"/>
                    <a:pt x="11295" y="5308"/>
                  </a:cubicBezTo>
                  <a:cubicBezTo>
                    <a:pt x="12683" y="3397"/>
                    <a:pt x="13475" y="2483"/>
                    <a:pt x="14268" y="1777"/>
                  </a:cubicBezTo>
                  <a:cubicBezTo>
                    <a:pt x="15061" y="1071"/>
                    <a:pt x="15853" y="573"/>
                    <a:pt x="16745" y="282"/>
                  </a:cubicBezTo>
                  <a:cubicBezTo>
                    <a:pt x="17637" y="-9"/>
                    <a:pt x="18628" y="-92"/>
                    <a:pt x="19321" y="116"/>
                  </a:cubicBezTo>
                  <a:cubicBezTo>
                    <a:pt x="20015" y="323"/>
                    <a:pt x="20411" y="822"/>
                    <a:pt x="20609" y="1943"/>
                  </a:cubicBezTo>
                  <a:cubicBezTo>
                    <a:pt x="20807" y="3065"/>
                    <a:pt x="20807" y="4810"/>
                    <a:pt x="20609" y="5890"/>
                  </a:cubicBezTo>
                  <a:cubicBezTo>
                    <a:pt x="20411" y="6970"/>
                    <a:pt x="20015" y="7385"/>
                    <a:pt x="19618" y="7800"/>
                  </a:cubicBezTo>
                  <a:cubicBezTo>
                    <a:pt x="19222" y="8216"/>
                    <a:pt x="18826" y="8631"/>
                    <a:pt x="19024" y="9005"/>
                  </a:cubicBezTo>
                  <a:cubicBezTo>
                    <a:pt x="19222" y="9379"/>
                    <a:pt x="20015" y="9711"/>
                    <a:pt x="20609" y="10251"/>
                  </a:cubicBezTo>
                  <a:cubicBezTo>
                    <a:pt x="21204" y="10791"/>
                    <a:pt x="21600" y="11539"/>
                    <a:pt x="21303" y="11996"/>
                  </a:cubicBezTo>
                  <a:cubicBezTo>
                    <a:pt x="21006" y="12453"/>
                    <a:pt x="20015" y="12619"/>
                    <a:pt x="18925" y="12743"/>
                  </a:cubicBezTo>
                  <a:cubicBezTo>
                    <a:pt x="17835" y="12868"/>
                    <a:pt x="16646" y="12951"/>
                    <a:pt x="15556" y="12951"/>
                  </a:cubicBezTo>
                  <a:cubicBezTo>
                    <a:pt x="14466" y="12951"/>
                    <a:pt x="13475" y="12868"/>
                    <a:pt x="13079" y="12743"/>
                  </a:cubicBezTo>
                  <a:cubicBezTo>
                    <a:pt x="12683" y="12619"/>
                    <a:pt x="12881" y="12453"/>
                    <a:pt x="13079" y="122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2" name="Line"/>
            <p:cNvSpPr/>
            <p:nvPr/>
          </p:nvSpPr>
          <p:spPr>
            <a:xfrm>
              <a:off x="7921037" y="6269825"/>
              <a:ext cx="33831" cy="84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8" h="21110" fill="norm" stroke="1" extrusionOk="0">
                  <a:moveTo>
                    <a:pt x="0" y="564"/>
                  </a:moveTo>
                  <a:cubicBezTo>
                    <a:pt x="7624" y="37"/>
                    <a:pt x="15247" y="-490"/>
                    <a:pt x="18424" y="827"/>
                  </a:cubicBezTo>
                  <a:cubicBezTo>
                    <a:pt x="21600" y="2144"/>
                    <a:pt x="20329" y="5305"/>
                    <a:pt x="17788" y="8993"/>
                  </a:cubicBezTo>
                  <a:cubicBezTo>
                    <a:pt x="15247" y="12681"/>
                    <a:pt x="11435" y="16895"/>
                    <a:pt x="7624" y="211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3" name="Line"/>
            <p:cNvSpPr/>
            <p:nvPr/>
          </p:nvSpPr>
          <p:spPr>
            <a:xfrm>
              <a:off x="8143287" y="6044437"/>
              <a:ext cx="228601" cy="30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3" fill="norm" stroke="1" extrusionOk="0">
                  <a:moveTo>
                    <a:pt x="0" y="1283"/>
                  </a:moveTo>
                  <a:cubicBezTo>
                    <a:pt x="600" y="683"/>
                    <a:pt x="1200" y="83"/>
                    <a:pt x="1900" y="8"/>
                  </a:cubicBezTo>
                  <a:cubicBezTo>
                    <a:pt x="2600" y="-67"/>
                    <a:pt x="3400" y="383"/>
                    <a:pt x="5500" y="2333"/>
                  </a:cubicBezTo>
                  <a:cubicBezTo>
                    <a:pt x="7600" y="4283"/>
                    <a:pt x="11000" y="7733"/>
                    <a:pt x="13900" y="11183"/>
                  </a:cubicBezTo>
                  <a:cubicBezTo>
                    <a:pt x="16800" y="14633"/>
                    <a:pt x="19200" y="18083"/>
                    <a:pt x="21600" y="215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4" name="Line"/>
            <p:cNvSpPr/>
            <p:nvPr/>
          </p:nvSpPr>
          <p:spPr>
            <a:xfrm>
              <a:off x="8200437" y="6043487"/>
              <a:ext cx="19685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16" y="2581"/>
                    <a:pt x="14632" y="5162"/>
                    <a:pt x="11497" y="7879"/>
                  </a:cubicBezTo>
                  <a:cubicBezTo>
                    <a:pt x="8361" y="10596"/>
                    <a:pt x="5574" y="13449"/>
                    <a:pt x="3716" y="15758"/>
                  </a:cubicBezTo>
                  <a:cubicBezTo>
                    <a:pt x="1858" y="18068"/>
                    <a:pt x="929" y="1983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5" name="Line"/>
            <p:cNvSpPr/>
            <p:nvPr/>
          </p:nvSpPr>
          <p:spPr>
            <a:xfrm>
              <a:off x="8492537" y="6284787"/>
              <a:ext cx="254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320"/>
                    <a:pt x="7200" y="8640"/>
                    <a:pt x="3600" y="12240"/>
                  </a:cubicBezTo>
                  <a:cubicBezTo>
                    <a:pt x="0" y="15840"/>
                    <a:pt x="0" y="187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6" name="Line"/>
            <p:cNvSpPr/>
            <p:nvPr/>
          </p:nvSpPr>
          <p:spPr>
            <a:xfrm>
              <a:off x="8467137" y="6180194"/>
              <a:ext cx="80996" cy="43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0083" fill="norm" stroke="1" extrusionOk="0">
                  <a:moveTo>
                    <a:pt x="11631" y="4334"/>
                  </a:moveTo>
                  <a:cubicBezTo>
                    <a:pt x="11077" y="9243"/>
                    <a:pt x="10523" y="14152"/>
                    <a:pt x="12185" y="17098"/>
                  </a:cubicBezTo>
                  <a:cubicBezTo>
                    <a:pt x="13846" y="20043"/>
                    <a:pt x="17723" y="21025"/>
                    <a:pt x="19662" y="19061"/>
                  </a:cubicBezTo>
                  <a:cubicBezTo>
                    <a:pt x="21600" y="17098"/>
                    <a:pt x="21600" y="12189"/>
                    <a:pt x="20215" y="8261"/>
                  </a:cubicBezTo>
                  <a:cubicBezTo>
                    <a:pt x="18831" y="4334"/>
                    <a:pt x="16062" y="1389"/>
                    <a:pt x="12462" y="407"/>
                  </a:cubicBezTo>
                  <a:cubicBezTo>
                    <a:pt x="8862" y="-575"/>
                    <a:pt x="4431" y="407"/>
                    <a:pt x="0" y="13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017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7031282" y="1798846"/>
              <a:ext cx="394456" cy="1387142"/>
            </a:xfrm>
            <a:prstGeom prst="rect">
              <a:avLst/>
            </a:prstGeom>
            <a:effectLst/>
          </p:spPr>
        </p:pic>
        <p:pic>
          <p:nvPicPr>
            <p:cNvPr id="3019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7205220" y="3154237"/>
              <a:ext cx="214168" cy="146051"/>
            </a:xfrm>
            <a:prstGeom prst="rect">
              <a:avLst/>
            </a:prstGeom>
            <a:effectLst/>
          </p:spPr>
        </p:pic>
        <p:pic>
          <p:nvPicPr>
            <p:cNvPr id="3021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7343187" y="3065701"/>
              <a:ext cx="209551" cy="298087"/>
            </a:xfrm>
            <a:prstGeom prst="rect">
              <a:avLst/>
            </a:prstGeom>
            <a:effectLst/>
          </p:spPr>
        </p:pic>
        <p:pic>
          <p:nvPicPr>
            <p:cNvPr id="3023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7150570" y="3573337"/>
              <a:ext cx="303478" cy="244174"/>
            </a:xfrm>
            <a:prstGeom prst="rect">
              <a:avLst/>
            </a:prstGeom>
            <a:effectLst/>
          </p:spPr>
        </p:pic>
        <p:pic>
          <p:nvPicPr>
            <p:cNvPr id="3025" name="Line Line" descr="Line 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7527337" y="3592387"/>
              <a:ext cx="209551" cy="69851"/>
            </a:xfrm>
            <a:prstGeom prst="rect">
              <a:avLst/>
            </a:prstGeom>
            <a:effectLst/>
          </p:spPr>
        </p:pic>
        <p:pic>
          <p:nvPicPr>
            <p:cNvPr id="3027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7597187" y="3700337"/>
              <a:ext cx="196851" cy="63501"/>
            </a:xfrm>
            <a:prstGeom prst="rect">
              <a:avLst/>
            </a:prstGeom>
            <a:effectLst/>
          </p:spPr>
        </p:pic>
        <p:pic>
          <p:nvPicPr>
            <p:cNvPr id="3029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8092487" y="3333553"/>
              <a:ext cx="263766" cy="609574"/>
            </a:xfrm>
            <a:prstGeom prst="rect">
              <a:avLst/>
            </a:prstGeom>
            <a:effectLst/>
          </p:spPr>
        </p:pic>
        <p:pic>
          <p:nvPicPr>
            <p:cNvPr id="3031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8459567" y="3520093"/>
              <a:ext cx="97693" cy="201498"/>
            </a:xfrm>
            <a:prstGeom prst="rect">
              <a:avLst/>
            </a:prstGeom>
            <a:effectLst/>
          </p:spPr>
        </p:pic>
        <p:pic>
          <p:nvPicPr>
            <p:cNvPr id="3033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8644937" y="3541587"/>
              <a:ext cx="234951" cy="95251"/>
            </a:xfrm>
            <a:prstGeom prst="rect">
              <a:avLst/>
            </a:prstGeom>
            <a:effectLst/>
          </p:spPr>
        </p:pic>
        <p:pic>
          <p:nvPicPr>
            <p:cNvPr id="3035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8751664" y="3509837"/>
              <a:ext cx="58374" cy="298451"/>
            </a:xfrm>
            <a:prstGeom prst="rect">
              <a:avLst/>
            </a:prstGeom>
            <a:effectLst/>
          </p:spPr>
        </p:pic>
        <p:pic>
          <p:nvPicPr>
            <p:cNvPr id="3037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8905287" y="3298281"/>
              <a:ext cx="189341" cy="605257"/>
            </a:xfrm>
            <a:prstGeom prst="rect">
              <a:avLst/>
            </a:prstGeom>
            <a:effectLst/>
          </p:spPr>
        </p:pic>
        <p:pic>
          <p:nvPicPr>
            <p:cNvPr id="3039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9152937" y="3579687"/>
              <a:ext cx="59828" cy="133351"/>
            </a:xfrm>
            <a:prstGeom prst="rect">
              <a:avLst/>
            </a:prstGeom>
            <a:effectLst/>
          </p:spPr>
        </p:pic>
        <p:pic>
          <p:nvPicPr>
            <p:cNvPr id="3041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9273587" y="3164633"/>
              <a:ext cx="228651" cy="465855"/>
            </a:xfrm>
            <a:prstGeom prst="rect">
              <a:avLst/>
            </a:prstGeom>
            <a:effectLst/>
          </p:spPr>
        </p:pic>
        <p:pic>
          <p:nvPicPr>
            <p:cNvPr id="3043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-44450" y="5392352"/>
              <a:ext cx="9106598" cy="1482722"/>
            </a:xfrm>
            <a:prstGeom prst="rect">
              <a:avLst/>
            </a:prstGeom>
            <a:effectLst/>
          </p:spPr>
        </p:pic>
        <p:pic>
          <p:nvPicPr>
            <p:cNvPr id="3045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8314737" y="3970963"/>
              <a:ext cx="717551" cy="1774075"/>
            </a:xfrm>
            <a:prstGeom prst="rect">
              <a:avLst/>
            </a:prstGeom>
            <a:effectLst/>
          </p:spPr>
        </p:pic>
        <p:pic>
          <p:nvPicPr>
            <p:cNvPr id="3047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8109092" y="2697130"/>
              <a:ext cx="218346" cy="174834"/>
            </a:xfrm>
            <a:prstGeom prst="rect">
              <a:avLst/>
            </a:prstGeom>
            <a:effectLst/>
          </p:spPr>
        </p:pic>
        <p:pic>
          <p:nvPicPr>
            <p:cNvPr id="3049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8260497" y="2684337"/>
              <a:ext cx="98691" cy="339042"/>
            </a:xfrm>
            <a:prstGeom prst="rect">
              <a:avLst/>
            </a:prstGeom>
            <a:effectLst/>
          </p:spPr>
        </p:pic>
        <p:pic>
          <p:nvPicPr>
            <p:cNvPr id="3051" name="Line Line" descr="Line Lin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8371887" y="2874837"/>
              <a:ext cx="63501" cy="101601"/>
            </a:xfrm>
            <a:prstGeom prst="rect">
              <a:avLst/>
            </a:prstGeom>
            <a:effectLst/>
          </p:spPr>
        </p:pic>
        <p:pic>
          <p:nvPicPr>
            <p:cNvPr id="3053" name="Line Line" descr="Line 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8378237" y="2811337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3055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8479837" y="2627187"/>
              <a:ext cx="95251" cy="445632"/>
            </a:xfrm>
            <a:prstGeom prst="rect">
              <a:avLst/>
            </a:prstGeom>
            <a:effectLst/>
          </p:spPr>
        </p:pic>
        <p:pic>
          <p:nvPicPr>
            <p:cNvPr id="3057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8543337" y="2771785"/>
              <a:ext cx="184151" cy="149208"/>
            </a:xfrm>
            <a:prstGeom prst="rect">
              <a:avLst/>
            </a:prstGeom>
            <a:effectLst/>
          </p:spPr>
        </p:pic>
        <p:pic>
          <p:nvPicPr>
            <p:cNvPr id="3059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8623399" y="2722437"/>
              <a:ext cx="110439" cy="250916"/>
            </a:xfrm>
            <a:prstGeom prst="rect">
              <a:avLst/>
            </a:prstGeom>
            <a:effectLst/>
          </p:spPr>
        </p:pic>
        <p:pic>
          <p:nvPicPr>
            <p:cNvPr id="3061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8758014" y="2830387"/>
              <a:ext cx="52024" cy="146051"/>
            </a:xfrm>
            <a:prstGeom prst="rect">
              <a:avLst/>
            </a:prstGeom>
            <a:effectLst/>
          </p:spPr>
        </p:pic>
        <p:pic>
          <p:nvPicPr>
            <p:cNvPr id="3063" name="Line Line" descr="Line 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8759237" y="2804987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3065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8898937" y="2757860"/>
              <a:ext cx="152401" cy="59828"/>
            </a:xfrm>
            <a:prstGeom prst="rect">
              <a:avLst/>
            </a:prstGeom>
            <a:effectLst/>
          </p:spPr>
        </p:pic>
        <p:pic>
          <p:nvPicPr>
            <p:cNvPr id="3067" name="Line Line" descr="Line Lin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8943387" y="2804987"/>
              <a:ext cx="133351" cy="82551"/>
            </a:xfrm>
            <a:prstGeom prst="rect">
              <a:avLst/>
            </a:prstGeom>
            <a:effectLst/>
          </p:spPr>
        </p:pic>
        <p:pic>
          <p:nvPicPr>
            <p:cNvPr id="3069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9102607" y="2490550"/>
              <a:ext cx="154133" cy="458605"/>
            </a:xfrm>
            <a:prstGeom prst="rect">
              <a:avLst/>
            </a:prstGeom>
            <a:effectLst/>
          </p:spPr>
        </p:pic>
        <p:pic>
          <p:nvPicPr>
            <p:cNvPr id="3071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9254537" y="2684337"/>
              <a:ext cx="122853" cy="123562"/>
            </a:xfrm>
            <a:prstGeom prst="rect">
              <a:avLst/>
            </a:prstGeom>
            <a:effectLst/>
          </p:spPr>
        </p:pic>
        <p:pic>
          <p:nvPicPr>
            <p:cNvPr id="3073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9380974" y="2608137"/>
              <a:ext cx="178364" cy="114301"/>
            </a:xfrm>
            <a:prstGeom prst="rect">
              <a:avLst/>
            </a:prstGeom>
            <a:effectLst/>
          </p:spPr>
        </p:pic>
        <p:pic>
          <p:nvPicPr>
            <p:cNvPr id="3075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9455855" y="2589087"/>
              <a:ext cx="78083" cy="171451"/>
            </a:xfrm>
            <a:prstGeom prst="rect">
              <a:avLst/>
            </a:prstGeom>
            <a:effectLst/>
          </p:spPr>
        </p:pic>
        <p:pic>
          <p:nvPicPr>
            <p:cNvPr id="3077" name="Line Shape" descr="Line Shap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9533937" y="2388976"/>
              <a:ext cx="154708" cy="511535"/>
            </a:xfrm>
            <a:prstGeom prst="rect">
              <a:avLst/>
            </a:prstGeom>
            <a:effectLst/>
          </p:spPr>
        </p:pic>
        <p:pic>
          <p:nvPicPr>
            <p:cNvPr id="3079" name="Line Line" descr="Line Lin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9737137" y="2582737"/>
              <a:ext cx="63501" cy="82551"/>
            </a:xfrm>
            <a:prstGeom prst="rect">
              <a:avLst/>
            </a:prstGeom>
            <a:effectLst/>
          </p:spPr>
        </p:pic>
        <p:pic>
          <p:nvPicPr>
            <p:cNvPr id="3081" name="Line Shape" descr="Line Shap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9768887" y="2379537"/>
              <a:ext cx="241301" cy="177801"/>
            </a:xfrm>
            <a:prstGeom prst="rect">
              <a:avLst/>
            </a:prstGeom>
            <a:effectLst/>
          </p:spPr>
        </p:pic>
        <p:pic>
          <p:nvPicPr>
            <p:cNvPr id="3083" name="Line Shape" descr="Line Shap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9864137" y="2360487"/>
              <a:ext cx="120651" cy="292101"/>
            </a:xfrm>
            <a:prstGeom prst="rect">
              <a:avLst/>
            </a:prstGeom>
            <a:effectLst/>
          </p:spPr>
        </p:pic>
        <p:pic>
          <p:nvPicPr>
            <p:cNvPr id="3085" name="Line Line" descr="Line Lin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9972087" y="2550987"/>
              <a:ext cx="38101" cy="101601"/>
            </a:xfrm>
            <a:prstGeom prst="rect">
              <a:avLst/>
            </a:prstGeom>
            <a:effectLst/>
          </p:spPr>
        </p:pic>
        <p:pic>
          <p:nvPicPr>
            <p:cNvPr id="3087" name="Line Line" descr="Line 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9959387" y="2487487"/>
              <a:ext cx="76201" cy="38101"/>
            </a:xfrm>
            <a:prstGeom prst="rect">
              <a:avLst/>
            </a:prstGeom>
            <a:effectLst/>
          </p:spPr>
        </p:pic>
      </p:grpSp>
      <p:grpSp>
        <p:nvGrpSpPr>
          <p:cNvPr id="3135" name="Drawing"/>
          <p:cNvGrpSpPr/>
          <p:nvPr/>
        </p:nvGrpSpPr>
        <p:grpSpPr>
          <a:xfrm>
            <a:off x="524139" y="2019300"/>
            <a:ext cx="3171557" cy="3282950"/>
            <a:chOff x="0" y="0"/>
            <a:chExt cx="3171556" cy="3282950"/>
          </a:xfrm>
        </p:grpSpPr>
        <p:sp>
          <p:nvSpPr>
            <p:cNvPr id="3090" name="Line"/>
            <p:cNvSpPr/>
            <p:nvPr/>
          </p:nvSpPr>
          <p:spPr>
            <a:xfrm>
              <a:off x="646590" y="697882"/>
              <a:ext cx="399548" cy="472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356" fill="norm" stroke="1" extrusionOk="0">
                  <a:moveTo>
                    <a:pt x="554" y="4042"/>
                  </a:moveTo>
                  <a:cubicBezTo>
                    <a:pt x="214" y="3564"/>
                    <a:pt x="-125" y="3087"/>
                    <a:pt x="45" y="3039"/>
                  </a:cubicBezTo>
                  <a:cubicBezTo>
                    <a:pt x="214" y="2991"/>
                    <a:pt x="893" y="3373"/>
                    <a:pt x="2533" y="4664"/>
                  </a:cubicBezTo>
                  <a:cubicBezTo>
                    <a:pt x="4172" y="5954"/>
                    <a:pt x="6773" y="8152"/>
                    <a:pt x="9374" y="10637"/>
                  </a:cubicBezTo>
                  <a:cubicBezTo>
                    <a:pt x="11976" y="13122"/>
                    <a:pt x="14577" y="15894"/>
                    <a:pt x="16160" y="17614"/>
                  </a:cubicBezTo>
                  <a:cubicBezTo>
                    <a:pt x="17743" y="19334"/>
                    <a:pt x="18309" y="20003"/>
                    <a:pt x="18987" y="20529"/>
                  </a:cubicBezTo>
                  <a:cubicBezTo>
                    <a:pt x="19666" y="21055"/>
                    <a:pt x="20457" y="21437"/>
                    <a:pt x="20910" y="21341"/>
                  </a:cubicBezTo>
                  <a:cubicBezTo>
                    <a:pt x="21362" y="21246"/>
                    <a:pt x="21475" y="20672"/>
                    <a:pt x="21192" y="18713"/>
                  </a:cubicBezTo>
                  <a:cubicBezTo>
                    <a:pt x="20910" y="16754"/>
                    <a:pt x="20231" y="13409"/>
                    <a:pt x="19552" y="10398"/>
                  </a:cubicBezTo>
                  <a:cubicBezTo>
                    <a:pt x="18874" y="7387"/>
                    <a:pt x="18195" y="4711"/>
                    <a:pt x="17743" y="2943"/>
                  </a:cubicBezTo>
                  <a:cubicBezTo>
                    <a:pt x="17291" y="1175"/>
                    <a:pt x="17065" y="315"/>
                    <a:pt x="17234" y="76"/>
                  </a:cubicBezTo>
                  <a:cubicBezTo>
                    <a:pt x="17404" y="-163"/>
                    <a:pt x="17969" y="219"/>
                    <a:pt x="18365" y="458"/>
                  </a:cubicBezTo>
                  <a:cubicBezTo>
                    <a:pt x="18761" y="697"/>
                    <a:pt x="18987" y="793"/>
                    <a:pt x="19213" y="8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1" name="Line"/>
            <p:cNvSpPr/>
            <p:nvPr/>
          </p:nvSpPr>
          <p:spPr>
            <a:xfrm>
              <a:off x="1148027" y="855169"/>
              <a:ext cx="131234" cy="173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99" fill="norm" stroke="1" extrusionOk="0">
                  <a:moveTo>
                    <a:pt x="15329" y="2508"/>
                  </a:moveTo>
                  <a:cubicBezTo>
                    <a:pt x="12194" y="1754"/>
                    <a:pt x="9058" y="1001"/>
                    <a:pt x="6619" y="498"/>
                  </a:cubicBezTo>
                  <a:cubicBezTo>
                    <a:pt x="4181" y="-4"/>
                    <a:pt x="2439" y="-255"/>
                    <a:pt x="1394" y="373"/>
                  </a:cubicBezTo>
                  <a:cubicBezTo>
                    <a:pt x="348" y="1001"/>
                    <a:pt x="0" y="2508"/>
                    <a:pt x="0" y="5271"/>
                  </a:cubicBezTo>
                  <a:cubicBezTo>
                    <a:pt x="0" y="8033"/>
                    <a:pt x="348" y="12052"/>
                    <a:pt x="871" y="14689"/>
                  </a:cubicBezTo>
                  <a:cubicBezTo>
                    <a:pt x="1394" y="17326"/>
                    <a:pt x="2090" y="18582"/>
                    <a:pt x="3135" y="19587"/>
                  </a:cubicBezTo>
                  <a:cubicBezTo>
                    <a:pt x="4181" y="20592"/>
                    <a:pt x="5574" y="21345"/>
                    <a:pt x="8710" y="19336"/>
                  </a:cubicBezTo>
                  <a:cubicBezTo>
                    <a:pt x="11845" y="17326"/>
                    <a:pt x="16723" y="12554"/>
                    <a:pt x="21600" y="7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2" name="Line"/>
            <p:cNvSpPr/>
            <p:nvPr/>
          </p:nvSpPr>
          <p:spPr>
            <a:xfrm>
              <a:off x="1247510" y="641349"/>
              <a:ext cx="179882" cy="262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453" fill="norm" stroke="1" extrusionOk="0">
                  <a:moveTo>
                    <a:pt x="0" y="17626"/>
                  </a:moveTo>
                  <a:cubicBezTo>
                    <a:pt x="0" y="16762"/>
                    <a:pt x="0" y="15898"/>
                    <a:pt x="753" y="15466"/>
                  </a:cubicBezTo>
                  <a:cubicBezTo>
                    <a:pt x="1507" y="15034"/>
                    <a:pt x="3014" y="15034"/>
                    <a:pt x="6153" y="15379"/>
                  </a:cubicBezTo>
                  <a:cubicBezTo>
                    <a:pt x="9293" y="15725"/>
                    <a:pt x="14065" y="16416"/>
                    <a:pt x="16828" y="17107"/>
                  </a:cubicBezTo>
                  <a:cubicBezTo>
                    <a:pt x="19591" y="17798"/>
                    <a:pt x="20344" y="18490"/>
                    <a:pt x="20847" y="19354"/>
                  </a:cubicBezTo>
                  <a:cubicBezTo>
                    <a:pt x="21349" y="20218"/>
                    <a:pt x="21600" y="21254"/>
                    <a:pt x="20972" y="21427"/>
                  </a:cubicBezTo>
                  <a:cubicBezTo>
                    <a:pt x="20344" y="21600"/>
                    <a:pt x="18837" y="20909"/>
                    <a:pt x="17205" y="19008"/>
                  </a:cubicBezTo>
                  <a:cubicBezTo>
                    <a:pt x="15572" y="17107"/>
                    <a:pt x="13814" y="13997"/>
                    <a:pt x="14191" y="10627"/>
                  </a:cubicBezTo>
                  <a:cubicBezTo>
                    <a:pt x="14567" y="7258"/>
                    <a:pt x="17079" y="3629"/>
                    <a:pt x="1959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3" name="Line"/>
            <p:cNvSpPr/>
            <p:nvPr/>
          </p:nvSpPr>
          <p:spPr>
            <a:xfrm>
              <a:off x="1536980" y="422932"/>
              <a:ext cx="161381" cy="348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310" fill="norm" stroke="1" extrusionOk="0">
                  <a:moveTo>
                    <a:pt x="11975" y="2094"/>
                  </a:moveTo>
                  <a:cubicBezTo>
                    <a:pt x="10590" y="1447"/>
                    <a:pt x="9205" y="800"/>
                    <a:pt x="7821" y="412"/>
                  </a:cubicBezTo>
                  <a:cubicBezTo>
                    <a:pt x="6436" y="24"/>
                    <a:pt x="5051" y="-105"/>
                    <a:pt x="3944" y="89"/>
                  </a:cubicBezTo>
                  <a:cubicBezTo>
                    <a:pt x="2836" y="283"/>
                    <a:pt x="2005" y="800"/>
                    <a:pt x="1175" y="2805"/>
                  </a:cubicBezTo>
                  <a:cubicBezTo>
                    <a:pt x="344" y="4810"/>
                    <a:pt x="-487" y="8302"/>
                    <a:pt x="344" y="11536"/>
                  </a:cubicBezTo>
                  <a:cubicBezTo>
                    <a:pt x="1175" y="14769"/>
                    <a:pt x="3667" y="17744"/>
                    <a:pt x="6298" y="19426"/>
                  </a:cubicBezTo>
                  <a:cubicBezTo>
                    <a:pt x="8928" y="21107"/>
                    <a:pt x="11698" y="21495"/>
                    <a:pt x="14190" y="21236"/>
                  </a:cubicBezTo>
                  <a:cubicBezTo>
                    <a:pt x="16682" y="20978"/>
                    <a:pt x="18898" y="20072"/>
                    <a:pt x="21113" y="191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4" name="Line"/>
            <p:cNvSpPr/>
            <p:nvPr/>
          </p:nvSpPr>
          <p:spPr>
            <a:xfrm>
              <a:off x="1744183" y="374707"/>
              <a:ext cx="189128" cy="297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345" fill="norm" stroke="1" extrusionOk="0">
                  <a:moveTo>
                    <a:pt x="9924" y="4103"/>
                  </a:moveTo>
                  <a:cubicBezTo>
                    <a:pt x="9924" y="3343"/>
                    <a:pt x="9924" y="2582"/>
                    <a:pt x="9684" y="1821"/>
                  </a:cubicBezTo>
                  <a:cubicBezTo>
                    <a:pt x="9444" y="1061"/>
                    <a:pt x="8964" y="300"/>
                    <a:pt x="8124" y="72"/>
                  </a:cubicBezTo>
                  <a:cubicBezTo>
                    <a:pt x="7284" y="-156"/>
                    <a:pt x="6084" y="148"/>
                    <a:pt x="4764" y="1137"/>
                  </a:cubicBezTo>
                  <a:cubicBezTo>
                    <a:pt x="3444" y="2126"/>
                    <a:pt x="2004" y="3799"/>
                    <a:pt x="1284" y="5548"/>
                  </a:cubicBezTo>
                  <a:cubicBezTo>
                    <a:pt x="564" y="7298"/>
                    <a:pt x="564" y="9123"/>
                    <a:pt x="1164" y="10188"/>
                  </a:cubicBezTo>
                  <a:cubicBezTo>
                    <a:pt x="1764" y="11252"/>
                    <a:pt x="2964" y="11557"/>
                    <a:pt x="4284" y="11557"/>
                  </a:cubicBezTo>
                  <a:cubicBezTo>
                    <a:pt x="5604" y="11557"/>
                    <a:pt x="7044" y="11252"/>
                    <a:pt x="7164" y="11481"/>
                  </a:cubicBezTo>
                  <a:cubicBezTo>
                    <a:pt x="7284" y="11709"/>
                    <a:pt x="6084" y="12469"/>
                    <a:pt x="4644" y="13610"/>
                  </a:cubicBezTo>
                  <a:cubicBezTo>
                    <a:pt x="3204" y="14751"/>
                    <a:pt x="1524" y="16272"/>
                    <a:pt x="684" y="17413"/>
                  </a:cubicBezTo>
                  <a:cubicBezTo>
                    <a:pt x="-156" y="18554"/>
                    <a:pt x="-156" y="19314"/>
                    <a:pt x="324" y="19923"/>
                  </a:cubicBezTo>
                  <a:cubicBezTo>
                    <a:pt x="804" y="20531"/>
                    <a:pt x="1764" y="20988"/>
                    <a:pt x="3564" y="21216"/>
                  </a:cubicBezTo>
                  <a:cubicBezTo>
                    <a:pt x="5364" y="21444"/>
                    <a:pt x="8004" y="21444"/>
                    <a:pt x="11124" y="20607"/>
                  </a:cubicBezTo>
                  <a:cubicBezTo>
                    <a:pt x="14244" y="19771"/>
                    <a:pt x="17844" y="18098"/>
                    <a:pt x="21444" y="164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5" name="Line"/>
            <p:cNvSpPr/>
            <p:nvPr/>
          </p:nvSpPr>
          <p:spPr>
            <a:xfrm>
              <a:off x="2034910" y="520699"/>
              <a:ext cx="571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6" name="Line"/>
            <p:cNvSpPr/>
            <p:nvPr/>
          </p:nvSpPr>
          <p:spPr>
            <a:xfrm>
              <a:off x="2028560" y="438149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7" name="Line"/>
            <p:cNvSpPr/>
            <p:nvPr/>
          </p:nvSpPr>
          <p:spPr>
            <a:xfrm>
              <a:off x="2009510" y="235897"/>
              <a:ext cx="242996" cy="310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534" fill="norm" stroke="1" extrusionOk="0">
                  <a:moveTo>
                    <a:pt x="0" y="1256"/>
                  </a:moveTo>
                  <a:cubicBezTo>
                    <a:pt x="745" y="669"/>
                    <a:pt x="1490" y="81"/>
                    <a:pt x="2979" y="7"/>
                  </a:cubicBezTo>
                  <a:cubicBezTo>
                    <a:pt x="4469" y="-66"/>
                    <a:pt x="6703" y="375"/>
                    <a:pt x="9683" y="1844"/>
                  </a:cubicBezTo>
                  <a:cubicBezTo>
                    <a:pt x="12662" y="3314"/>
                    <a:pt x="16386" y="5812"/>
                    <a:pt x="18621" y="8456"/>
                  </a:cubicBezTo>
                  <a:cubicBezTo>
                    <a:pt x="20855" y="11101"/>
                    <a:pt x="21600" y="13893"/>
                    <a:pt x="21321" y="16097"/>
                  </a:cubicBezTo>
                  <a:cubicBezTo>
                    <a:pt x="21041" y="18301"/>
                    <a:pt x="19738" y="19918"/>
                    <a:pt x="18434" y="215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8" name="Line"/>
            <p:cNvSpPr/>
            <p:nvPr/>
          </p:nvSpPr>
          <p:spPr>
            <a:xfrm>
              <a:off x="2460360" y="146050"/>
              <a:ext cx="1143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9" name="Line"/>
            <p:cNvSpPr/>
            <p:nvPr/>
          </p:nvSpPr>
          <p:spPr>
            <a:xfrm>
              <a:off x="2555610" y="247650"/>
              <a:ext cx="1143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0" y="18000"/>
                    <a:pt x="8000" y="14400"/>
                    <a:pt x="11600" y="10800"/>
                  </a:cubicBezTo>
                  <a:cubicBezTo>
                    <a:pt x="15200" y="7200"/>
                    <a:pt x="18400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0" name="Line"/>
            <p:cNvSpPr/>
            <p:nvPr/>
          </p:nvSpPr>
          <p:spPr>
            <a:xfrm>
              <a:off x="2820576" y="0"/>
              <a:ext cx="198585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600" fill="norm" stroke="1" extrusionOk="0">
                  <a:moveTo>
                    <a:pt x="869" y="3086"/>
                  </a:moveTo>
                  <a:cubicBezTo>
                    <a:pt x="3370" y="7886"/>
                    <a:pt x="5871" y="12686"/>
                    <a:pt x="7121" y="15600"/>
                  </a:cubicBezTo>
                  <a:cubicBezTo>
                    <a:pt x="8372" y="18514"/>
                    <a:pt x="8372" y="19543"/>
                    <a:pt x="7917" y="20314"/>
                  </a:cubicBezTo>
                  <a:cubicBezTo>
                    <a:pt x="7463" y="21086"/>
                    <a:pt x="6553" y="21600"/>
                    <a:pt x="5416" y="21600"/>
                  </a:cubicBezTo>
                  <a:cubicBezTo>
                    <a:pt x="4279" y="21600"/>
                    <a:pt x="2915" y="21086"/>
                    <a:pt x="1778" y="19714"/>
                  </a:cubicBezTo>
                  <a:cubicBezTo>
                    <a:pt x="641" y="18343"/>
                    <a:pt x="-268" y="16114"/>
                    <a:pt x="73" y="13457"/>
                  </a:cubicBezTo>
                  <a:cubicBezTo>
                    <a:pt x="414" y="10800"/>
                    <a:pt x="2006" y="7714"/>
                    <a:pt x="5757" y="5400"/>
                  </a:cubicBezTo>
                  <a:cubicBezTo>
                    <a:pt x="9509" y="3086"/>
                    <a:pt x="15420" y="1543"/>
                    <a:pt x="2133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1" name="Line"/>
            <p:cNvSpPr/>
            <p:nvPr/>
          </p:nvSpPr>
          <p:spPr>
            <a:xfrm>
              <a:off x="428360" y="1695935"/>
              <a:ext cx="188789" cy="241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096" fill="norm" stroke="1" extrusionOk="0">
                  <a:moveTo>
                    <a:pt x="0" y="8819"/>
                  </a:moveTo>
                  <a:cubicBezTo>
                    <a:pt x="2400" y="9558"/>
                    <a:pt x="4800" y="10296"/>
                    <a:pt x="7680" y="12142"/>
                  </a:cubicBezTo>
                  <a:cubicBezTo>
                    <a:pt x="10560" y="13988"/>
                    <a:pt x="13920" y="16942"/>
                    <a:pt x="16320" y="18788"/>
                  </a:cubicBezTo>
                  <a:cubicBezTo>
                    <a:pt x="18720" y="20635"/>
                    <a:pt x="20160" y="21373"/>
                    <a:pt x="20880" y="21004"/>
                  </a:cubicBezTo>
                  <a:cubicBezTo>
                    <a:pt x="21600" y="20635"/>
                    <a:pt x="21600" y="19158"/>
                    <a:pt x="20760" y="16019"/>
                  </a:cubicBezTo>
                  <a:cubicBezTo>
                    <a:pt x="19920" y="12881"/>
                    <a:pt x="18240" y="8081"/>
                    <a:pt x="17280" y="4942"/>
                  </a:cubicBezTo>
                  <a:cubicBezTo>
                    <a:pt x="16320" y="1804"/>
                    <a:pt x="16080" y="327"/>
                    <a:pt x="16560" y="50"/>
                  </a:cubicBezTo>
                  <a:cubicBezTo>
                    <a:pt x="17040" y="-227"/>
                    <a:pt x="18240" y="696"/>
                    <a:pt x="19440" y="16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2" name="Line"/>
            <p:cNvSpPr/>
            <p:nvPr/>
          </p:nvSpPr>
          <p:spPr>
            <a:xfrm>
              <a:off x="671680" y="1682749"/>
              <a:ext cx="194831" cy="244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484" fill="norm" stroke="1" extrusionOk="0">
                  <a:moveTo>
                    <a:pt x="10121" y="12848"/>
                  </a:moveTo>
                  <a:cubicBezTo>
                    <a:pt x="9202" y="12103"/>
                    <a:pt x="8283" y="11359"/>
                    <a:pt x="6445" y="11452"/>
                  </a:cubicBezTo>
                  <a:cubicBezTo>
                    <a:pt x="4606" y="11545"/>
                    <a:pt x="1849" y="12476"/>
                    <a:pt x="700" y="14059"/>
                  </a:cubicBezTo>
                  <a:cubicBezTo>
                    <a:pt x="-449" y="15641"/>
                    <a:pt x="11" y="17876"/>
                    <a:pt x="700" y="19272"/>
                  </a:cubicBezTo>
                  <a:cubicBezTo>
                    <a:pt x="1389" y="20669"/>
                    <a:pt x="2308" y="21228"/>
                    <a:pt x="3342" y="21414"/>
                  </a:cubicBezTo>
                  <a:cubicBezTo>
                    <a:pt x="4377" y="21600"/>
                    <a:pt x="5525" y="21414"/>
                    <a:pt x="6215" y="20855"/>
                  </a:cubicBezTo>
                  <a:cubicBezTo>
                    <a:pt x="6904" y="20297"/>
                    <a:pt x="7134" y="19366"/>
                    <a:pt x="7249" y="18434"/>
                  </a:cubicBezTo>
                  <a:cubicBezTo>
                    <a:pt x="7364" y="17503"/>
                    <a:pt x="7364" y="16572"/>
                    <a:pt x="7134" y="15641"/>
                  </a:cubicBezTo>
                  <a:cubicBezTo>
                    <a:pt x="6904" y="14710"/>
                    <a:pt x="6445" y="13779"/>
                    <a:pt x="7134" y="13314"/>
                  </a:cubicBezTo>
                  <a:cubicBezTo>
                    <a:pt x="7823" y="12848"/>
                    <a:pt x="9662" y="12848"/>
                    <a:pt x="11730" y="13128"/>
                  </a:cubicBezTo>
                  <a:cubicBezTo>
                    <a:pt x="13798" y="13407"/>
                    <a:pt x="16096" y="13966"/>
                    <a:pt x="17589" y="14617"/>
                  </a:cubicBezTo>
                  <a:cubicBezTo>
                    <a:pt x="19083" y="15269"/>
                    <a:pt x="19772" y="16014"/>
                    <a:pt x="19772" y="16759"/>
                  </a:cubicBezTo>
                  <a:cubicBezTo>
                    <a:pt x="19772" y="17503"/>
                    <a:pt x="19083" y="18248"/>
                    <a:pt x="18279" y="18155"/>
                  </a:cubicBezTo>
                  <a:cubicBezTo>
                    <a:pt x="17474" y="18062"/>
                    <a:pt x="16555" y="17131"/>
                    <a:pt x="15981" y="14803"/>
                  </a:cubicBezTo>
                  <a:cubicBezTo>
                    <a:pt x="15406" y="12476"/>
                    <a:pt x="15177" y="8752"/>
                    <a:pt x="16096" y="6052"/>
                  </a:cubicBezTo>
                  <a:cubicBezTo>
                    <a:pt x="17015" y="3352"/>
                    <a:pt x="19083" y="1676"/>
                    <a:pt x="2115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3" name="Line"/>
            <p:cNvSpPr/>
            <p:nvPr/>
          </p:nvSpPr>
          <p:spPr>
            <a:xfrm>
              <a:off x="932745" y="1594799"/>
              <a:ext cx="175066" cy="212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017" fill="norm" stroke="1" extrusionOk="0">
                  <a:moveTo>
                    <a:pt x="14325" y="1793"/>
                  </a:moveTo>
                  <a:cubicBezTo>
                    <a:pt x="11754" y="955"/>
                    <a:pt x="9182" y="116"/>
                    <a:pt x="6739" y="11"/>
                  </a:cubicBezTo>
                  <a:cubicBezTo>
                    <a:pt x="4297" y="-94"/>
                    <a:pt x="1982" y="535"/>
                    <a:pt x="825" y="3156"/>
                  </a:cubicBezTo>
                  <a:cubicBezTo>
                    <a:pt x="-332" y="5778"/>
                    <a:pt x="-332" y="10391"/>
                    <a:pt x="1211" y="13956"/>
                  </a:cubicBezTo>
                  <a:cubicBezTo>
                    <a:pt x="2754" y="17522"/>
                    <a:pt x="5839" y="20038"/>
                    <a:pt x="9439" y="20772"/>
                  </a:cubicBezTo>
                  <a:cubicBezTo>
                    <a:pt x="13039" y="21506"/>
                    <a:pt x="17154" y="20457"/>
                    <a:pt x="21268" y="194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4" name="Line"/>
            <p:cNvSpPr/>
            <p:nvPr/>
          </p:nvSpPr>
          <p:spPr>
            <a:xfrm>
              <a:off x="1090276" y="1532051"/>
              <a:ext cx="138185" cy="225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289" fill="norm" stroke="1" extrusionOk="0">
                  <a:moveTo>
                    <a:pt x="14493" y="1039"/>
                  </a:moveTo>
                  <a:cubicBezTo>
                    <a:pt x="13184" y="439"/>
                    <a:pt x="11875" y="-161"/>
                    <a:pt x="9748" y="39"/>
                  </a:cubicBezTo>
                  <a:cubicBezTo>
                    <a:pt x="7621" y="239"/>
                    <a:pt x="4675" y="1239"/>
                    <a:pt x="2875" y="2839"/>
                  </a:cubicBezTo>
                  <a:cubicBezTo>
                    <a:pt x="1075" y="4439"/>
                    <a:pt x="421" y="6639"/>
                    <a:pt x="421" y="8239"/>
                  </a:cubicBezTo>
                  <a:cubicBezTo>
                    <a:pt x="421" y="9839"/>
                    <a:pt x="1075" y="10839"/>
                    <a:pt x="2221" y="11439"/>
                  </a:cubicBezTo>
                  <a:cubicBezTo>
                    <a:pt x="3366" y="12039"/>
                    <a:pt x="5002" y="12239"/>
                    <a:pt x="5166" y="12639"/>
                  </a:cubicBezTo>
                  <a:cubicBezTo>
                    <a:pt x="5330" y="13039"/>
                    <a:pt x="4021" y="13639"/>
                    <a:pt x="2875" y="14539"/>
                  </a:cubicBezTo>
                  <a:cubicBezTo>
                    <a:pt x="1730" y="15439"/>
                    <a:pt x="748" y="16639"/>
                    <a:pt x="257" y="17839"/>
                  </a:cubicBezTo>
                  <a:cubicBezTo>
                    <a:pt x="-234" y="19039"/>
                    <a:pt x="-234" y="20239"/>
                    <a:pt x="2221" y="20839"/>
                  </a:cubicBezTo>
                  <a:cubicBezTo>
                    <a:pt x="4675" y="21439"/>
                    <a:pt x="9584" y="21439"/>
                    <a:pt x="13184" y="20839"/>
                  </a:cubicBezTo>
                  <a:cubicBezTo>
                    <a:pt x="16784" y="20239"/>
                    <a:pt x="19075" y="19039"/>
                    <a:pt x="21366" y="178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5" name="Line"/>
            <p:cNvSpPr/>
            <p:nvPr/>
          </p:nvSpPr>
          <p:spPr>
            <a:xfrm>
              <a:off x="1311010" y="1663700"/>
              <a:ext cx="63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6" name="Line"/>
            <p:cNvSpPr/>
            <p:nvPr/>
          </p:nvSpPr>
          <p:spPr>
            <a:xfrm>
              <a:off x="1285047" y="1562100"/>
              <a:ext cx="19614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21600"/>
                  </a:moveTo>
                  <a:cubicBezTo>
                    <a:pt x="11375" y="17673"/>
                    <a:pt x="2735" y="13745"/>
                    <a:pt x="575" y="10145"/>
                  </a:cubicBezTo>
                  <a:cubicBezTo>
                    <a:pt x="-1585" y="6545"/>
                    <a:pt x="2735" y="3273"/>
                    <a:pt x="705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7" name="Line"/>
            <p:cNvSpPr/>
            <p:nvPr/>
          </p:nvSpPr>
          <p:spPr>
            <a:xfrm>
              <a:off x="1349110" y="1473200"/>
              <a:ext cx="151404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0" y="0"/>
                  </a:moveTo>
                  <a:cubicBezTo>
                    <a:pt x="5700" y="1620"/>
                    <a:pt x="11400" y="3240"/>
                    <a:pt x="15300" y="5400"/>
                  </a:cubicBezTo>
                  <a:cubicBezTo>
                    <a:pt x="19200" y="7560"/>
                    <a:pt x="21300" y="10260"/>
                    <a:pt x="21450" y="13050"/>
                  </a:cubicBezTo>
                  <a:cubicBezTo>
                    <a:pt x="21600" y="15840"/>
                    <a:pt x="19800" y="18720"/>
                    <a:pt x="180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8" name="Line"/>
            <p:cNvSpPr/>
            <p:nvPr/>
          </p:nvSpPr>
          <p:spPr>
            <a:xfrm>
              <a:off x="1711060" y="1365250"/>
              <a:ext cx="1333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9" name="Line"/>
            <p:cNvSpPr/>
            <p:nvPr/>
          </p:nvSpPr>
          <p:spPr>
            <a:xfrm>
              <a:off x="1768210" y="1441450"/>
              <a:ext cx="1270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0" name="Line"/>
            <p:cNvSpPr/>
            <p:nvPr/>
          </p:nvSpPr>
          <p:spPr>
            <a:xfrm>
              <a:off x="1971410" y="1143000"/>
              <a:ext cx="167042" cy="290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493" fill="norm" stroke="1" extrusionOk="0">
                  <a:moveTo>
                    <a:pt x="0" y="6574"/>
                  </a:moveTo>
                  <a:cubicBezTo>
                    <a:pt x="2700" y="9704"/>
                    <a:pt x="5400" y="12835"/>
                    <a:pt x="7695" y="15026"/>
                  </a:cubicBezTo>
                  <a:cubicBezTo>
                    <a:pt x="9990" y="17217"/>
                    <a:pt x="11880" y="18470"/>
                    <a:pt x="13365" y="19409"/>
                  </a:cubicBezTo>
                  <a:cubicBezTo>
                    <a:pt x="14850" y="20348"/>
                    <a:pt x="15930" y="20974"/>
                    <a:pt x="17145" y="21287"/>
                  </a:cubicBezTo>
                  <a:cubicBezTo>
                    <a:pt x="18360" y="21600"/>
                    <a:pt x="19710" y="21600"/>
                    <a:pt x="20520" y="20974"/>
                  </a:cubicBezTo>
                  <a:cubicBezTo>
                    <a:pt x="21330" y="20348"/>
                    <a:pt x="21600" y="19096"/>
                    <a:pt x="20925" y="16513"/>
                  </a:cubicBezTo>
                  <a:cubicBezTo>
                    <a:pt x="20250" y="13930"/>
                    <a:pt x="18630" y="10017"/>
                    <a:pt x="17820" y="7043"/>
                  </a:cubicBezTo>
                  <a:cubicBezTo>
                    <a:pt x="17010" y="4070"/>
                    <a:pt x="17010" y="2035"/>
                    <a:pt x="1701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1" name="Line"/>
            <p:cNvSpPr/>
            <p:nvPr/>
          </p:nvSpPr>
          <p:spPr>
            <a:xfrm>
              <a:off x="2210593" y="1136650"/>
              <a:ext cx="167218" cy="224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fill="norm" stroke="1" extrusionOk="0">
                  <a:moveTo>
                    <a:pt x="10116" y="9084"/>
                  </a:moveTo>
                  <a:cubicBezTo>
                    <a:pt x="8476" y="8882"/>
                    <a:pt x="6835" y="8680"/>
                    <a:pt x="5332" y="8680"/>
                  </a:cubicBezTo>
                  <a:cubicBezTo>
                    <a:pt x="3828" y="8680"/>
                    <a:pt x="2461" y="8882"/>
                    <a:pt x="1504" y="10598"/>
                  </a:cubicBezTo>
                  <a:cubicBezTo>
                    <a:pt x="547" y="12314"/>
                    <a:pt x="0" y="15544"/>
                    <a:pt x="0" y="17664"/>
                  </a:cubicBezTo>
                  <a:cubicBezTo>
                    <a:pt x="0" y="19783"/>
                    <a:pt x="547" y="20793"/>
                    <a:pt x="1504" y="21196"/>
                  </a:cubicBezTo>
                  <a:cubicBezTo>
                    <a:pt x="2461" y="21600"/>
                    <a:pt x="3828" y="21398"/>
                    <a:pt x="4922" y="20288"/>
                  </a:cubicBezTo>
                  <a:cubicBezTo>
                    <a:pt x="6015" y="19178"/>
                    <a:pt x="6835" y="17159"/>
                    <a:pt x="7382" y="15645"/>
                  </a:cubicBezTo>
                  <a:cubicBezTo>
                    <a:pt x="7929" y="14131"/>
                    <a:pt x="8203" y="13121"/>
                    <a:pt x="9296" y="12213"/>
                  </a:cubicBezTo>
                  <a:cubicBezTo>
                    <a:pt x="10390" y="11305"/>
                    <a:pt x="12304" y="10497"/>
                    <a:pt x="13944" y="10396"/>
                  </a:cubicBezTo>
                  <a:cubicBezTo>
                    <a:pt x="15585" y="10295"/>
                    <a:pt x="16952" y="10901"/>
                    <a:pt x="18182" y="11607"/>
                  </a:cubicBezTo>
                  <a:cubicBezTo>
                    <a:pt x="19413" y="12314"/>
                    <a:pt x="20506" y="13121"/>
                    <a:pt x="20506" y="13222"/>
                  </a:cubicBezTo>
                  <a:cubicBezTo>
                    <a:pt x="20506" y="13323"/>
                    <a:pt x="19413" y="12718"/>
                    <a:pt x="18592" y="10901"/>
                  </a:cubicBezTo>
                  <a:cubicBezTo>
                    <a:pt x="17772" y="9084"/>
                    <a:pt x="17225" y="6056"/>
                    <a:pt x="17772" y="4037"/>
                  </a:cubicBezTo>
                  <a:cubicBezTo>
                    <a:pt x="18319" y="2019"/>
                    <a:pt x="19959" y="100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2" name="Line"/>
            <p:cNvSpPr/>
            <p:nvPr/>
          </p:nvSpPr>
          <p:spPr>
            <a:xfrm>
              <a:off x="2510054" y="950407"/>
              <a:ext cx="102707" cy="294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444" fill="norm" stroke="1" extrusionOk="0">
                  <a:moveTo>
                    <a:pt x="21389" y="4318"/>
                  </a:moveTo>
                  <a:cubicBezTo>
                    <a:pt x="20067" y="3393"/>
                    <a:pt x="18744" y="2467"/>
                    <a:pt x="17422" y="1695"/>
                  </a:cubicBezTo>
                  <a:cubicBezTo>
                    <a:pt x="16099" y="924"/>
                    <a:pt x="14777" y="307"/>
                    <a:pt x="13013" y="75"/>
                  </a:cubicBezTo>
                  <a:cubicBezTo>
                    <a:pt x="11250" y="-156"/>
                    <a:pt x="9046" y="-2"/>
                    <a:pt x="6181" y="2698"/>
                  </a:cubicBezTo>
                  <a:cubicBezTo>
                    <a:pt x="3316" y="5398"/>
                    <a:pt x="-211" y="10644"/>
                    <a:pt x="9" y="14193"/>
                  </a:cubicBezTo>
                  <a:cubicBezTo>
                    <a:pt x="230" y="17741"/>
                    <a:pt x="4197" y="19593"/>
                    <a:pt x="7944" y="20518"/>
                  </a:cubicBezTo>
                  <a:cubicBezTo>
                    <a:pt x="11691" y="21444"/>
                    <a:pt x="15218" y="21444"/>
                    <a:pt x="18744" y="214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3" name="Line"/>
            <p:cNvSpPr/>
            <p:nvPr/>
          </p:nvSpPr>
          <p:spPr>
            <a:xfrm>
              <a:off x="2668651" y="917262"/>
              <a:ext cx="172710" cy="213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106" fill="norm" stroke="1" extrusionOk="0">
                  <a:moveTo>
                    <a:pt x="13427" y="974"/>
                  </a:moveTo>
                  <a:cubicBezTo>
                    <a:pt x="12386" y="345"/>
                    <a:pt x="11345" y="-284"/>
                    <a:pt x="9133" y="135"/>
                  </a:cubicBezTo>
                  <a:cubicBezTo>
                    <a:pt x="6921" y="555"/>
                    <a:pt x="3538" y="2023"/>
                    <a:pt x="1716" y="3281"/>
                  </a:cubicBezTo>
                  <a:cubicBezTo>
                    <a:pt x="-106" y="4539"/>
                    <a:pt x="-366" y="5588"/>
                    <a:pt x="415" y="6951"/>
                  </a:cubicBezTo>
                  <a:cubicBezTo>
                    <a:pt x="1195" y="8314"/>
                    <a:pt x="3017" y="9992"/>
                    <a:pt x="4579" y="10831"/>
                  </a:cubicBezTo>
                  <a:cubicBezTo>
                    <a:pt x="6140" y="11669"/>
                    <a:pt x="7441" y="11669"/>
                    <a:pt x="7571" y="11984"/>
                  </a:cubicBezTo>
                  <a:cubicBezTo>
                    <a:pt x="7701" y="12299"/>
                    <a:pt x="6661" y="12928"/>
                    <a:pt x="5489" y="13766"/>
                  </a:cubicBezTo>
                  <a:cubicBezTo>
                    <a:pt x="4318" y="14605"/>
                    <a:pt x="3017" y="15654"/>
                    <a:pt x="2367" y="16807"/>
                  </a:cubicBezTo>
                  <a:cubicBezTo>
                    <a:pt x="1716" y="17961"/>
                    <a:pt x="1716" y="19219"/>
                    <a:pt x="3928" y="20058"/>
                  </a:cubicBezTo>
                  <a:cubicBezTo>
                    <a:pt x="6140" y="20897"/>
                    <a:pt x="10564" y="21316"/>
                    <a:pt x="13817" y="21001"/>
                  </a:cubicBezTo>
                  <a:cubicBezTo>
                    <a:pt x="17070" y="20687"/>
                    <a:pt x="19152" y="19638"/>
                    <a:pt x="21234" y="185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4" name="Line"/>
            <p:cNvSpPr/>
            <p:nvPr/>
          </p:nvSpPr>
          <p:spPr>
            <a:xfrm>
              <a:off x="2911210" y="1041400"/>
              <a:ext cx="67734" cy="167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fill="norm" stroke="1" extrusionOk="0">
                  <a:moveTo>
                    <a:pt x="0" y="0"/>
                  </a:moveTo>
                  <a:cubicBezTo>
                    <a:pt x="6750" y="4590"/>
                    <a:pt x="13500" y="9180"/>
                    <a:pt x="17212" y="12150"/>
                  </a:cubicBezTo>
                  <a:cubicBezTo>
                    <a:pt x="20925" y="15120"/>
                    <a:pt x="21600" y="16470"/>
                    <a:pt x="21600" y="17820"/>
                  </a:cubicBezTo>
                  <a:cubicBezTo>
                    <a:pt x="21600" y="19170"/>
                    <a:pt x="20925" y="20520"/>
                    <a:pt x="18900" y="21060"/>
                  </a:cubicBezTo>
                  <a:cubicBezTo>
                    <a:pt x="16875" y="21600"/>
                    <a:pt x="13500" y="21330"/>
                    <a:pt x="11137" y="20925"/>
                  </a:cubicBezTo>
                  <a:cubicBezTo>
                    <a:pt x="8775" y="20520"/>
                    <a:pt x="7425" y="19980"/>
                    <a:pt x="6075" y="194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5" name="Line"/>
            <p:cNvSpPr/>
            <p:nvPr/>
          </p:nvSpPr>
          <p:spPr>
            <a:xfrm>
              <a:off x="2885247" y="914400"/>
              <a:ext cx="19614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21600"/>
                  </a:moveTo>
                  <a:cubicBezTo>
                    <a:pt x="2735" y="16560"/>
                    <a:pt x="-1585" y="11520"/>
                    <a:pt x="575" y="7920"/>
                  </a:cubicBezTo>
                  <a:cubicBezTo>
                    <a:pt x="2735" y="4320"/>
                    <a:pt x="11375" y="2160"/>
                    <a:pt x="2001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6" name="Line"/>
            <p:cNvSpPr/>
            <p:nvPr/>
          </p:nvSpPr>
          <p:spPr>
            <a:xfrm>
              <a:off x="3006460" y="819150"/>
              <a:ext cx="165097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600" fill="norm" stroke="1" extrusionOk="0">
                  <a:moveTo>
                    <a:pt x="0" y="0"/>
                  </a:moveTo>
                  <a:cubicBezTo>
                    <a:pt x="5940" y="2604"/>
                    <a:pt x="11880" y="5209"/>
                    <a:pt x="15795" y="7813"/>
                  </a:cubicBezTo>
                  <a:cubicBezTo>
                    <a:pt x="19710" y="10417"/>
                    <a:pt x="21600" y="13021"/>
                    <a:pt x="20925" y="15319"/>
                  </a:cubicBezTo>
                  <a:cubicBezTo>
                    <a:pt x="20250" y="17617"/>
                    <a:pt x="17010" y="19609"/>
                    <a:pt x="1377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7" name="Line"/>
            <p:cNvSpPr/>
            <p:nvPr/>
          </p:nvSpPr>
          <p:spPr>
            <a:xfrm>
              <a:off x="0" y="2636248"/>
              <a:ext cx="345811" cy="469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470" fill="norm" stroke="1" extrusionOk="0">
                  <a:moveTo>
                    <a:pt x="972" y="8671"/>
                  </a:moveTo>
                  <a:cubicBezTo>
                    <a:pt x="577" y="7122"/>
                    <a:pt x="181" y="5572"/>
                    <a:pt x="50" y="4555"/>
                  </a:cubicBezTo>
                  <a:cubicBezTo>
                    <a:pt x="-82" y="3538"/>
                    <a:pt x="50" y="3054"/>
                    <a:pt x="445" y="2763"/>
                  </a:cubicBezTo>
                  <a:cubicBezTo>
                    <a:pt x="840" y="2472"/>
                    <a:pt x="1498" y="2376"/>
                    <a:pt x="2355" y="3150"/>
                  </a:cubicBezTo>
                  <a:cubicBezTo>
                    <a:pt x="3211" y="3925"/>
                    <a:pt x="4264" y="5572"/>
                    <a:pt x="5450" y="7848"/>
                  </a:cubicBezTo>
                  <a:cubicBezTo>
                    <a:pt x="6635" y="10124"/>
                    <a:pt x="7952" y="13030"/>
                    <a:pt x="8808" y="15258"/>
                  </a:cubicBezTo>
                  <a:cubicBezTo>
                    <a:pt x="9664" y="17486"/>
                    <a:pt x="10059" y="19036"/>
                    <a:pt x="10323" y="20053"/>
                  </a:cubicBezTo>
                  <a:cubicBezTo>
                    <a:pt x="10586" y="21070"/>
                    <a:pt x="10718" y="21554"/>
                    <a:pt x="10718" y="21457"/>
                  </a:cubicBezTo>
                  <a:cubicBezTo>
                    <a:pt x="10718" y="21360"/>
                    <a:pt x="10586" y="20682"/>
                    <a:pt x="10389" y="19811"/>
                  </a:cubicBezTo>
                  <a:cubicBezTo>
                    <a:pt x="10191" y="18939"/>
                    <a:pt x="9928" y="17873"/>
                    <a:pt x="9598" y="17002"/>
                  </a:cubicBezTo>
                  <a:cubicBezTo>
                    <a:pt x="9269" y="16130"/>
                    <a:pt x="8874" y="15452"/>
                    <a:pt x="9006" y="15016"/>
                  </a:cubicBezTo>
                  <a:cubicBezTo>
                    <a:pt x="9138" y="14580"/>
                    <a:pt x="9796" y="14386"/>
                    <a:pt x="10455" y="13805"/>
                  </a:cubicBezTo>
                  <a:cubicBezTo>
                    <a:pt x="11113" y="13224"/>
                    <a:pt x="11772" y="12255"/>
                    <a:pt x="12035" y="10560"/>
                  </a:cubicBezTo>
                  <a:cubicBezTo>
                    <a:pt x="12298" y="8865"/>
                    <a:pt x="12167" y="6444"/>
                    <a:pt x="11969" y="4797"/>
                  </a:cubicBezTo>
                  <a:cubicBezTo>
                    <a:pt x="11772" y="3150"/>
                    <a:pt x="11508" y="2279"/>
                    <a:pt x="11377" y="1504"/>
                  </a:cubicBezTo>
                  <a:cubicBezTo>
                    <a:pt x="11245" y="729"/>
                    <a:pt x="11245" y="51"/>
                    <a:pt x="11311" y="2"/>
                  </a:cubicBezTo>
                  <a:cubicBezTo>
                    <a:pt x="11377" y="-46"/>
                    <a:pt x="11508" y="535"/>
                    <a:pt x="12364" y="2424"/>
                  </a:cubicBezTo>
                  <a:cubicBezTo>
                    <a:pt x="13220" y="4313"/>
                    <a:pt x="14801" y="7509"/>
                    <a:pt x="16118" y="9979"/>
                  </a:cubicBezTo>
                  <a:cubicBezTo>
                    <a:pt x="17435" y="12449"/>
                    <a:pt x="18489" y="14193"/>
                    <a:pt x="19279" y="15210"/>
                  </a:cubicBezTo>
                  <a:cubicBezTo>
                    <a:pt x="20069" y="16227"/>
                    <a:pt x="20596" y="16517"/>
                    <a:pt x="20925" y="16420"/>
                  </a:cubicBezTo>
                  <a:cubicBezTo>
                    <a:pt x="21255" y="16324"/>
                    <a:pt x="21386" y="15839"/>
                    <a:pt x="21518" y="153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8" name="Line"/>
            <p:cNvSpPr/>
            <p:nvPr/>
          </p:nvSpPr>
          <p:spPr>
            <a:xfrm>
              <a:off x="343366" y="2787650"/>
              <a:ext cx="65953" cy="129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5" h="21252" fill="norm" stroke="1" extrusionOk="0">
                  <a:moveTo>
                    <a:pt x="756" y="0"/>
                  </a:moveTo>
                  <a:cubicBezTo>
                    <a:pt x="102" y="4529"/>
                    <a:pt x="-553" y="9058"/>
                    <a:pt x="756" y="12542"/>
                  </a:cubicBezTo>
                  <a:cubicBezTo>
                    <a:pt x="2065" y="16026"/>
                    <a:pt x="5338" y="18465"/>
                    <a:pt x="8611" y="19858"/>
                  </a:cubicBezTo>
                  <a:cubicBezTo>
                    <a:pt x="11883" y="21252"/>
                    <a:pt x="15156" y="21600"/>
                    <a:pt x="17447" y="20903"/>
                  </a:cubicBezTo>
                  <a:cubicBezTo>
                    <a:pt x="19738" y="20206"/>
                    <a:pt x="21047" y="18465"/>
                    <a:pt x="20065" y="14806"/>
                  </a:cubicBezTo>
                  <a:cubicBezTo>
                    <a:pt x="19083" y="11148"/>
                    <a:pt x="15811" y="5574"/>
                    <a:pt x="1253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9" name="Line"/>
            <p:cNvSpPr/>
            <p:nvPr/>
          </p:nvSpPr>
          <p:spPr>
            <a:xfrm>
              <a:off x="453760" y="2684874"/>
              <a:ext cx="241301" cy="196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4" fill="norm" stroke="1" extrusionOk="0">
                  <a:moveTo>
                    <a:pt x="0" y="5525"/>
                  </a:moveTo>
                  <a:cubicBezTo>
                    <a:pt x="1895" y="9125"/>
                    <a:pt x="3789" y="12725"/>
                    <a:pt x="5211" y="15537"/>
                  </a:cubicBezTo>
                  <a:cubicBezTo>
                    <a:pt x="6632" y="18350"/>
                    <a:pt x="7579" y="20375"/>
                    <a:pt x="8053" y="20825"/>
                  </a:cubicBezTo>
                  <a:cubicBezTo>
                    <a:pt x="8526" y="21275"/>
                    <a:pt x="8526" y="20150"/>
                    <a:pt x="8242" y="18350"/>
                  </a:cubicBezTo>
                  <a:cubicBezTo>
                    <a:pt x="7958" y="16550"/>
                    <a:pt x="7389" y="14075"/>
                    <a:pt x="7011" y="12162"/>
                  </a:cubicBezTo>
                  <a:cubicBezTo>
                    <a:pt x="6632" y="10250"/>
                    <a:pt x="6442" y="8900"/>
                    <a:pt x="6821" y="8225"/>
                  </a:cubicBezTo>
                  <a:cubicBezTo>
                    <a:pt x="7200" y="7550"/>
                    <a:pt x="8147" y="7550"/>
                    <a:pt x="8811" y="8112"/>
                  </a:cubicBezTo>
                  <a:cubicBezTo>
                    <a:pt x="9474" y="8675"/>
                    <a:pt x="9853" y="9800"/>
                    <a:pt x="10232" y="10925"/>
                  </a:cubicBezTo>
                  <a:cubicBezTo>
                    <a:pt x="10611" y="12050"/>
                    <a:pt x="10989" y="13175"/>
                    <a:pt x="11179" y="13175"/>
                  </a:cubicBezTo>
                  <a:cubicBezTo>
                    <a:pt x="11368" y="13175"/>
                    <a:pt x="11368" y="12050"/>
                    <a:pt x="11368" y="10362"/>
                  </a:cubicBezTo>
                  <a:cubicBezTo>
                    <a:pt x="11368" y="8675"/>
                    <a:pt x="11368" y="6425"/>
                    <a:pt x="11653" y="4512"/>
                  </a:cubicBezTo>
                  <a:cubicBezTo>
                    <a:pt x="11937" y="2600"/>
                    <a:pt x="12505" y="1025"/>
                    <a:pt x="13263" y="350"/>
                  </a:cubicBezTo>
                  <a:cubicBezTo>
                    <a:pt x="14021" y="-325"/>
                    <a:pt x="14968" y="-100"/>
                    <a:pt x="16389" y="1700"/>
                  </a:cubicBezTo>
                  <a:cubicBezTo>
                    <a:pt x="17811" y="3500"/>
                    <a:pt x="19705" y="6875"/>
                    <a:pt x="21600" y="102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0" name="Line"/>
            <p:cNvSpPr/>
            <p:nvPr/>
          </p:nvSpPr>
          <p:spPr>
            <a:xfrm>
              <a:off x="708185" y="2654300"/>
              <a:ext cx="110575" cy="116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0839" fill="norm" stroke="1" extrusionOk="0">
                  <a:moveTo>
                    <a:pt x="1120" y="9095"/>
                  </a:moveTo>
                  <a:cubicBezTo>
                    <a:pt x="720" y="6821"/>
                    <a:pt x="320" y="4547"/>
                    <a:pt x="120" y="4547"/>
                  </a:cubicBezTo>
                  <a:cubicBezTo>
                    <a:pt x="-80" y="4547"/>
                    <a:pt x="-80" y="6821"/>
                    <a:pt x="520" y="9663"/>
                  </a:cubicBezTo>
                  <a:cubicBezTo>
                    <a:pt x="1120" y="12505"/>
                    <a:pt x="2320" y="15916"/>
                    <a:pt x="3920" y="18189"/>
                  </a:cubicBezTo>
                  <a:cubicBezTo>
                    <a:pt x="5520" y="20463"/>
                    <a:pt x="7520" y="21600"/>
                    <a:pt x="10520" y="20274"/>
                  </a:cubicBezTo>
                  <a:cubicBezTo>
                    <a:pt x="13520" y="18947"/>
                    <a:pt x="17520" y="15158"/>
                    <a:pt x="19520" y="12126"/>
                  </a:cubicBezTo>
                  <a:cubicBezTo>
                    <a:pt x="21520" y="9095"/>
                    <a:pt x="21520" y="6821"/>
                    <a:pt x="18320" y="4926"/>
                  </a:cubicBezTo>
                  <a:cubicBezTo>
                    <a:pt x="15120" y="3032"/>
                    <a:pt x="8720" y="1516"/>
                    <a:pt x="232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1" name="Line"/>
            <p:cNvSpPr/>
            <p:nvPr/>
          </p:nvSpPr>
          <p:spPr>
            <a:xfrm>
              <a:off x="915409" y="2415542"/>
              <a:ext cx="127766" cy="237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5" h="21243" fill="norm" stroke="1" extrusionOk="0">
                  <a:moveTo>
                    <a:pt x="14708" y="3751"/>
                  </a:moveTo>
                  <a:cubicBezTo>
                    <a:pt x="12993" y="2425"/>
                    <a:pt x="11279" y="1098"/>
                    <a:pt x="9565" y="435"/>
                  </a:cubicBezTo>
                  <a:cubicBezTo>
                    <a:pt x="7851" y="-228"/>
                    <a:pt x="6136" y="-228"/>
                    <a:pt x="4422" y="1098"/>
                  </a:cubicBezTo>
                  <a:cubicBezTo>
                    <a:pt x="2708" y="2425"/>
                    <a:pt x="993" y="5077"/>
                    <a:pt x="308" y="6972"/>
                  </a:cubicBezTo>
                  <a:cubicBezTo>
                    <a:pt x="-378" y="8867"/>
                    <a:pt x="-35" y="10004"/>
                    <a:pt x="2536" y="11046"/>
                  </a:cubicBezTo>
                  <a:cubicBezTo>
                    <a:pt x="5108" y="12088"/>
                    <a:pt x="9908" y="13035"/>
                    <a:pt x="13165" y="13698"/>
                  </a:cubicBezTo>
                  <a:cubicBezTo>
                    <a:pt x="16422" y="14361"/>
                    <a:pt x="18136" y="14740"/>
                    <a:pt x="19336" y="15404"/>
                  </a:cubicBezTo>
                  <a:cubicBezTo>
                    <a:pt x="20536" y="16067"/>
                    <a:pt x="21222" y="17014"/>
                    <a:pt x="20193" y="18056"/>
                  </a:cubicBezTo>
                  <a:cubicBezTo>
                    <a:pt x="19165" y="19098"/>
                    <a:pt x="16422" y="20235"/>
                    <a:pt x="14193" y="20804"/>
                  </a:cubicBezTo>
                  <a:cubicBezTo>
                    <a:pt x="11965" y="21372"/>
                    <a:pt x="10251" y="21372"/>
                    <a:pt x="9393" y="20898"/>
                  </a:cubicBezTo>
                  <a:cubicBezTo>
                    <a:pt x="8536" y="20425"/>
                    <a:pt x="8536" y="19477"/>
                    <a:pt x="8536" y="185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2" name="Line"/>
            <p:cNvSpPr/>
            <p:nvPr/>
          </p:nvSpPr>
          <p:spPr>
            <a:xfrm>
              <a:off x="1053587" y="2292835"/>
              <a:ext cx="219324" cy="30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352" fill="norm" stroke="1" extrusionOk="0">
                  <a:moveTo>
                    <a:pt x="958" y="1288"/>
                  </a:moveTo>
                  <a:cubicBezTo>
                    <a:pt x="543" y="554"/>
                    <a:pt x="128" y="-181"/>
                    <a:pt x="24" y="39"/>
                  </a:cubicBezTo>
                  <a:cubicBezTo>
                    <a:pt x="-80" y="260"/>
                    <a:pt x="128" y="1435"/>
                    <a:pt x="1062" y="3860"/>
                  </a:cubicBezTo>
                  <a:cubicBezTo>
                    <a:pt x="1997" y="6284"/>
                    <a:pt x="3658" y="9958"/>
                    <a:pt x="5112" y="12897"/>
                  </a:cubicBezTo>
                  <a:cubicBezTo>
                    <a:pt x="6566" y="15835"/>
                    <a:pt x="7812" y="18039"/>
                    <a:pt x="8747" y="19435"/>
                  </a:cubicBezTo>
                  <a:cubicBezTo>
                    <a:pt x="9682" y="20831"/>
                    <a:pt x="10305" y="21419"/>
                    <a:pt x="10616" y="21346"/>
                  </a:cubicBezTo>
                  <a:cubicBezTo>
                    <a:pt x="10928" y="21272"/>
                    <a:pt x="10928" y="20537"/>
                    <a:pt x="11135" y="18260"/>
                  </a:cubicBezTo>
                  <a:cubicBezTo>
                    <a:pt x="11343" y="15982"/>
                    <a:pt x="11758" y="12162"/>
                    <a:pt x="11966" y="9737"/>
                  </a:cubicBezTo>
                  <a:cubicBezTo>
                    <a:pt x="12174" y="7313"/>
                    <a:pt x="12174" y="6284"/>
                    <a:pt x="12070" y="5403"/>
                  </a:cubicBezTo>
                  <a:cubicBezTo>
                    <a:pt x="11966" y="4521"/>
                    <a:pt x="11758" y="3786"/>
                    <a:pt x="11343" y="3786"/>
                  </a:cubicBezTo>
                  <a:cubicBezTo>
                    <a:pt x="10928" y="3786"/>
                    <a:pt x="10305" y="4521"/>
                    <a:pt x="9682" y="6064"/>
                  </a:cubicBezTo>
                  <a:cubicBezTo>
                    <a:pt x="9058" y="7607"/>
                    <a:pt x="8435" y="9958"/>
                    <a:pt x="8332" y="11941"/>
                  </a:cubicBezTo>
                  <a:cubicBezTo>
                    <a:pt x="8228" y="13925"/>
                    <a:pt x="8643" y="15541"/>
                    <a:pt x="10305" y="16497"/>
                  </a:cubicBezTo>
                  <a:cubicBezTo>
                    <a:pt x="11966" y="17452"/>
                    <a:pt x="14874" y="17746"/>
                    <a:pt x="16951" y="17525"/>
                  </a:cubicBezTo>
                  <a:cubicBezTo>
                    <a:pt x="19028" y="17305"/>
                    <a:pt x="20274" y="16570"/>
                    <a:pt x="21520" y="158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3" name="Line"/>
            <p:cNvSpPr/>
            <p:nvPr/>
          </p:nvSpPr>
          <p:spPr>
            <a:xfrm>
              <a:off x="1285610" y="2358254"/>
              <a:ext cx="114301" cy="17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2" fill="norm" stroke="1" extrusionOk="0">
                  <a:moveTo>
                    <a:pt x="0" y="11909"/>
                  </a:moveTo>
                  <a:cubicBezTo>
                    <a:pt x="2400" y="9113"/>
                    <a:pt x="4800" y="6318"/>
                    <a:pt x="5800" y="4158"/>
                  </a:cubicBezTo>
                  <a:cubicBezTo>
                    <a:pt x="6800" y="1998"/>
                    <a:pt x="6400" y="473"/>
                    <a:pt x="5400" y="92"/>
                  </a:cubicBezTo>
                  <a:cubicBezTo>
                    <a:pt x="4400" y="-289"/>
                    <a:pt x="2800" y="473"/>
                    <a:pt x="1800" y="3015"/>
                  </a:cubicBezTo>
                  <a:cubicBezTo>
                    <a:pt x="800" y="5556"/>
                    <a:pt x="400" y="9876"/>
                    <a:pt x="1400" y="13306"/>
                  </a:cubicBezTo>
                  <a:cubicBezTo>
                    <a:pt x="2400" y="16737"/>
                    <a:pt x="4800" y="19278"/>
                    <a:pt x="8400" y="20295"/>
                  </a:cubicBezTo>
                  <a:cubicBezTo>
                    <a:pt x="12000" y="21311"/>
                    <a:pt x="16800" y="20803"/>
                    <a:pt x="21600" y="202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4" name="Line"/>
            <p:cNvSpPr/>
            <p:nvPr/>
          </p:nvSpPr>
          <p:spPr>
            <a:xfrm>
              <a:off x="1442157" y="2109936"/>
              <a:ext cx="154604" cy="373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313" fill="norm" stroke="1" extrusionOk="0">
                  <a:moveTo>
                    <a:pt x="16066" y="12933"/>
                  </a:moveTo>
                  <a:cubicBezTo>
                    <a:pt x="14898" y="12571"/>
                    <a:pt x="13731" y="12209"/>
                    <a:pt x="11688" y="12149"/>
                  </a:cubicBezTo>
                  <a:cubicBezTo>
                    <a:pt x="9644" y="12089"/>
                    <a:pt x="6725" y="12330"/>
                    <a:pt x="4536" y="13537"/>
                  </a:cubicBezTo>
                  <a:cubicBezTo>
                    <a:pt x="2347" y="14743"/>
                    <a:pt x="888" y="16916"/>
                    <a:pt x="304" y="18364"/>
                  </a:cubicBezTo>
                  <a:cubicBezTo>
                    <a:pt x="-280" y="19812"/>
                    <a:pt x="12" y="20536"/>
                    <a:pt x="888" y="20958"/>
                  </a:cubicBezTo>
                  <a:cubicBezTo>
                    <a:pt x="1763" y="21380"/>
                    <a:pt x="3223" y="21501"/>
                    <a:pt x="4974" y="20898"/>
                  </a:cubicBezTo>
                  <a:cubicBezTo>
                    <a:pt x="6725" y="20294"/>
                    <a:pt x="8769" y="18967"/>
                    <a:pt x="10666" y="16674"/>
                  </a:cubicBezTo>
                  <a:cubicBezTo>
                    <a:pt x="12563" y="14381"/>
                    <a:pt x="14315" y="11123"/>
                    <a:pt x="14315" y="8288"/>
                  </a:cubicBezTo>
                  <a:cubicBezTo>
                    <a:pt x="14315" y="5452"/>
                    <a:pt x="12563" y="3038"/>
                    <a:pt x="10958" y="1651"/>
                  </a:cubicBezTo>
                  <a:cubicBezTo>
                    <a:pt x="9352" y="263"/>
                    <a:pt x="7893" y="-99"/>
                    <a:pt x="6871" y="22"/>
                  </a:cubicBezTo>
                  <a:cubicBezTo>
                    <a:pt x="5850" y="142"/>
                    <a:pt x="5266" y="746"/>
                    <a:pt x="5558" y="2616"/>
                  </a:cubicBezTo>
                  <a:cubicBezTo>
                    <a:pt x="5850" y="4486"/>
                    <a:pt x="7017" y="7624"/>
                    <a:pt x="9790" y="10037"/>
                  </a:cubicBezTo>
                  <a:cubicBezTo>
                    <a:pt x="12563" y="12451"/>
                    <a:pt x="16942" y="14140"/>
                    <a:pt x="21320" y="158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5" name="Line"/>
            <p:cNvSpPr/>
            <p:nvPr/>
          </p:nvSpPr>
          <p:spPr>
            <a:xfrm>
              <a:off x="1645443" y="2243104"/>
              <a:ext cx="160868" cy="115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7" fill="norm" stroke="1" extrusionOk="0">
                  <a:moveTo>
                    <a:pt x="7958" y="5503"/>
                  </a:moveTo>
                  <a:cubicBezTo>
                    <a:pt x="7389" y="3574"/>
                    <a:pt x="6821" y="1646"/>
                    <a:pt x="5684" y="681"/>
                  </a:cubicBezTo>
                  <a:cubicBezTo>
                    <a:pt x="4547" y="-283"/>
                    <a:pt x="2842" y="-283"/>
                    <a:pt x="1705" y="1067"/>
                  </a:cubicBezTo>
                  <a:cubicBezTo>
                    <a:pt x="568" y="2417"/>
                    <a:pt x="0" y="5117"/>
                    <a:pt x="0" y="8588"/>
                  </a:cubicBezTo>
                  <a:cubicBezTo>
                    <a:pt x="0" y="12060"/>
                    <a:pt x="568" y="16303"/>
                    <a:pt x="1563" y="18617"/>
                  </a:cubicBezTo>
                  <a:cubicBezTo>
                    <a:pt x="2558" y="20931"/>
                    <a:pt x="3979" y="21317"/>
                    <a:pt x="5116" y="20738"/>
                  </a:cubicBezTo>
                  <a:cubicBezTo>
                    <a:pt x="6253" y="20160"/>
                    <a:pt x="7105" y="18617"/>
                    <a:pt x="7958" y="15917"/>
                  </a:cubicBezTo>
                  <a:cubicBezTo>
                    <a:pt x="8811" y="13217"/>
                    <a:pt x="9663" y="9360"/>
                    <a:pt x="10089" y="6467"/>
                  </a:cubicBezTo>
                  <a:cubicBezTo>
                    <a:pt x="10516" y="3574"/>
                    <a:pt x="10516" y="1646"/>
                    <a:pt x="11084" y="1260"/>
                  </a:cubicBezTo>
                  <a:cubicBezTo>
                    <a:pt x="11653" y="874"/>
                    <a:pt x="12789" y="2031"/>
                    <a:pt x="14068" y="2803"/>
                  </a:cubicBezTo>
                  <a:cubicBezTo>
                    <a:pt x="15347" y="3574"/>
                    <a:pt x="16768" y="3960"/>
                    <a:pt x="18047" y="3574"/>
                  </a:cubicBezTo>
                  <a:cubicBezTo>
                    <a:pt x="19326" y="3188"/>
                    <a:pt x="20463" y="2031"/>
                    <a:pt x="21600" y="8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6" name="Line"/>
            <p:cNvSpPr/>
            <p:nvPr/>
          </p:nvSpPr>
          <p:spPr>
            <a:xfrm>
              <a:off x="1810143" y="2171700"/>
              <a:ext cx="104118" cy="95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0840" fill="norm" stroke="1" extrusionOk="0">
                  <a:moveTo>
                    <a:pt x="12178" y="2757"/>
                  </a:moveTo>
                  <a:cubicBezTo>
                    <a:pt x="10450" y="1379"/>
                    <a:pt x="8722" y="0"/>
                    <a:pt x="6778" y="0"/>
                  </a:cubicBezTo>
                  <a:cubicBezTo>
                    <a:pt x="4834" y="0"/>
                    <a:pt x="2674" y="1379"/>
                    <a:pt x="1378" y="3217"/>
                  </a:cubicBezTo>
                  <a:cubicBezTo>
                    <a:pt x="82" y="5055"/>
                    <a:pt x="-350" y="7353"/>
                    <a:pt x="298" y="11030"/>
                  </a:cubicBezTo>
                  <a:cubicBezTo>
                    <a:pt x="946" y="14706"/>
                    <a:pt x="2674" y="19762"/>
                    <a:pt x="6346" y="20681"/>
                  </a:cubicBezTo>
                  <a:cubicBezTo>
                    <a:pt x="10018" y="21600"/>
                    <a:pt x="15634" y="18383"/>
                    <a:pt x="21250" y="151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7" name="Line"/>
            <p:cNvSpPr/>
            <p:nvPr/>
          </p:nvSpPr>
          <p:spPr>
            <a:xfrm>
              <a:off x="1984110" y="2063750"/>
              <a:ext cx="127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8" name="Line"/>
            <p:cNvSpPr/>
            <p:nvPr/>
          </p:nvSpPr>
          <p:spPr>
            <a:xfrm>
              <a:off x="1971410" y="1917700"/>
              <a:ext cx="127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0800" y="16615"/>
                    <a:pt x="0" y="11631"/>
                    <a:pt x="0" y="8031"/>
                  </a:cubicBezTo>
                  <a:cubicBezTo>
                    <a:pt x="0" y="4431"/>
                    <a:pt x="10800" y="221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9" name="Line"/>
            <p:cNvSpPr/>
            <p:nvPr/>
          </p:nvSpPr>
          <p:spPr>
            <a:xfrm>
              <a:off x="2092060" y="1829285"/>
              <a:ext cx="107951" cy="283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0" fill="norm" stroke="1" extrusionOk="0">
                  <a:moveTo>
                    <a:pt x="0" y="1383"/>
                  </a:moveTo>
                  <a:cubicBezTo>
                    <a:pt x="424" y="594"/>
                    <a:pt x="847" y="-194"/>
                    <a:pt x="1059" y="42"/>
                  </a:cubicBezTo>
                  <a:cubicBezTo>
                    <a:pt x="1271" y="279"/>
                    <a:pt x="1271" y="1540"/>
                    <a:pt x="1694" y="4536"/>
                  </a:cubicBezTo>
                  <a:cubicBezTo>
                    <a:pt x="2118" y="7532"/>
                    <a:pt x="2965" y="12261"/>
                    <a:pt x="4447" y="15415"/>
                  </a:cubicBezTo>
                  <a:cubicBezTo>
                    <a:pt x="5929" y="18568"/>
                    <a:pt x="8047" y="20145"/>
                    <a:pt x="11012" y="20775"/>
                  </a:cubicBezTo>
                  <a:cubicBezTo>
                    <a:pt x="13976" y="21406"/>
                    <a:pt x="17788" y="21091"/>
                    <a:pt x="21600" y="207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0" name="Line"/>
            <p:cNvSpPr/>
            <p:nvPr/>
          </p:nvSpPr>
          <p:spPr>
            <a:xfrm>
              <a:off x="2108993" y="1949177"/>
              <a:ext cx="318706" cy="253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359" fill="norm" stroke="1" extrusionOk="0">
                  <a:moveTo>
                    <a:pt x="1430" y="2700"/>
                  </a:moveTo>
                  <a:cubicBezTo>
                    <a:pt x="715" y="3057"/>
                    <a:pt x="0" y="3414"/>
                    <a:pt x="0" y="3682"/>
                  </a:cubicBezTo>
                  <a:cubicBezTo>
                    <a:pt x="0" y="3950"/>
                    <a:pt x="715" y="4128"/>
                    <a:pt x="1574" y="3950"/>
                  </a:cubicBezTo>
                  <a:cubicBezTo>
                    <a:pt x="2432" y="3771"/>
                    <a:pt x="3433" y="3236"/>
                    <a:pt x="4363" y="2343"/>
                  </a:cubicBezTo>
                  <a:cubicBezTo>
                    <a:pt x="5293" y="1451"/>
                    <a:pt x="6151" y="201"/>
                    <a:pt x="6580" y="23"/>
                  </a:cubicBezTo>
                  <a:cubicBezTo>
                    <a:pt x="7009" y="-156"/>
                    <a:pt x="7009" y="737"/>
                    <a:pt x="7009" y="1629"/>
                  </a:cubicBezTo>
                  <a:cubicBezTo>
                    <a:pt x="7009" y="2522"/>
                    <a:pt x="7009" y="3414"/>
                    <a:pt x="7224" y="4307"/>
                  </a:cubicBezTo>
                  <a:cubicBezTo>
                    <a:pt x="7438" y="5199"/>
                    <a:pt x="7868" y="6092"/>
                    <a:pt x="8440" y="6627"/>
                  </a:cubicBezTo>
                  <a:cubicBezTo>
                    <a:pt x="9012" y="7163"/>
                    <a:pt x="9727" y="7342"/>
                    <a:pt x="10299" y="6895"/>
                  </a:cubicBezTo>
                  <a:cubicBezTo>
                    <a:pt x="10872" y="6449"/>
                    <a:pt x="11301" y="5378"/>
                    <a:pt x="11658" y="4039"/>
                  </a:cubicBezTo>
                  <a:cubicBezTo>
                    <a:pt x="12016" y="2700"/>
                    <a:pt x="12302" y="1094"/>
                    <a:pt x="12660" y="915"/>
                  </a:cubicBezTo>
                  <a:cubicBezTo>
                    <a:pt x="13017" y="737"/>
                    <a:pt x="13446" y="1986"/>
                    <a:pt x="14734" y="4485"/>
                  </a:cubicBezTo>
                  <a:cubicBezTo>
                    <a:pt x="16021" y="6984"/>
                    <a:pt x="18167" y="10733"/>
                    <a:pt x="19454" y="13054"/>
                  </a:cubicBezTo>
                  <a:cubicBezTo>
                    <a:pt x="20742" y="15375"/>
                    <a:pt x="21171" y="16267"/>
                    <a:pt x="21385" y="17160"/>
                  </a:cubicBezTo>
                  <a:cubicBezTo>
                    <a:pt x="21600" y="18052"/>
                    <a:pt x="21600" y="18945"/>
                    <a:pt x="21314" y="19659"/>
                  </a:cubicBezTo>
                  <a:cubicBezTo>
                    <a:pt x="21028" y="20373"/>
                    <a:pt x="20456" y="20908"/>
                    <a:pt x="19740" y="21176"/>
                  </a:cubicBezTo>
                  <a:cubicBezTo>
                    <a:pt x="19025" y="21444"/>
                    <a:pt x="18167" y="21444"/>
                    <a:pt x="17380" y="20998"/>
                  </a:cubicBezTo>
                  <a:cubicBezTo>
                    <a:pt x="16593" y="20551"/>
                    <a:pt x="15878" y="19659"/>
                    <a:pt x="15163" y="187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1" name="Line"/>
            <p:cNvSpPr/>
            <p:nvPr/>
          </p:nvSpPr>
          <p:spPr>
            <a:xfrm>
              <a:off x="193410" y="2984500"/>
              <a:ext cx="476251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96" y="18536"/>
                    <a:pt x="4992" y="15472"/>
                    <a:pt x="7920" y="12179"/>
                  </a:cubicBezTo>
                  <a:cubicBezTo>
                    <a:pt x="10848" y="8885"/>
                    <a:pt x="14208" y="5362"/>
                    <a:pt x="16560" y="3294"/>
                  </a:cubicBezTo>
                  <a:cubicBezTo>
                    <a:pt x="18912" y="1226"/>
                    <a:pt x="20256" y="61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2" name="Line"/>
            <p:cNvSpPr/>
            <p:nvPr/>
          </p:nvSpPr>
          <p:spPr>
            <a:xfrm>
              <a:off x="422538" y="3009900"/>
              <a:ext cx="348723" cy="227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337" fill="norm" stroke="1" extrusionOk="0">
                  <a:moveTo>
                    <a:pt x="2309" y="18429"/>
                  </a:moveTo>
                  <a:cubicBezTo>
                    <a:pt x="1268" y="19618"/>
                    <a:pt x="227" y="20807"/>
                    <a:pt x="32" y="21204"/>
                  </a:cubicBezTo>
                  <a:cubicBezTo>
                    <a:pt x="-163" y="21600"/>
                    <a:pt x="488" y="21204"/>
                    <a:pt x="2830" y="18727"/>
                  </a:cubicBezTo>
                  <a:cubicBezTo>
                    <a:pt x="5172" y="16250"/>
                    <a:pt x="9206" y="11692"/>
                    <a:pt x="12589" y="8224"/>
                  </a:cubicBezTo>
                  <a:cubicBezTo>
                    <a:pt x="15972" y="4756"/>
                    <a:pt x="18704" y="2378"/>
                    <a:pt x="2143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3" name="Line"/>
            <p:cNvSpPr/>
            <p:nvPr/>
          </p:nvSpPr>
          <p:spPr>
            <a:xfrm>
              <a:off x="1203060" y="2457450"/>
              <a:ext cx="863601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9705"/>
                    <a:pt x="3600" y="17811"/>
                    <a:pt x="5453" y="15789"/>
                  </a:cubicBezTo>
                  <a:cubicBezTo>
                    <a:pt x="7306" y="13768"/>
                    <a:pt x="9212" y="11621"/>
                    <a:pt x="11171" y="9537"/>
                  </a:cubicBezTo>
                  <a:cubicBezTo>
                    <a:pt x="13129" y="7453"/>
                    <a:pt x="15141" y="5432"/>
                    <a:pt x="16888" y="3853"/>
                  </a:cubicBezTo>
                  <a:cubicBezTo>
                    <a:pt x="18635" y="2274"/>
                    <a:pt x="20118" y="113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4" name="Line"/>
            <p:cNvSpPr/>
            <p:nvPr/>
          </p:nvSpPr>
          <p:spPr>
            <a:xfrm>
              <a:off x="1488537" y="2451099"/>
              <a:ext cx="774974" cy="379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502" fill="norm" stroke="1" extrusionOk="0">
                  <a:moveTo>
                    <a:pt x="538" y="20160"/>
                  </a:moveTo>
                  <a:cubicBezTo>
                    <a:pt x="243" y="20760"/>
                    <a:pt x="-51" y="21360"/>
                    <a:pt x="8" y="21480"/>
                  </a:cubicBezTo>
                  <a:cubicBezTo>
                    <a:pt x="67" y="21600"/>
                    <a:pt x="479" y="21240"/>
                    <a:pt x="1715" y="19980"/>
                  </a:cubicBezTo>
                  <a:cubicBezTo>
                    <a:pt x="2951" y="18720"/>
                    <a:pt x="5011" y="16560"/>
                    <a:pt x="7071" y="14340"/>
                  </a:cubicBezTo>
                  <a:cubicBezTo>
                    <a:pt x="9130" y="12120"/>
                    <a:pt x="11190" y="9840"/>
                    <a:pt x="13339" y="7680"/>
                  </a:cubicBezTo>
                  <a:cubicBezTo>
                    <a:pt x="15487" y="5520"/>
                    <a:pt x="17723" y="3480"/>
                    <a:pt x="19106" y="2220"/>
                  </a:cubicBezTo>
                  <a:cubicBezTo>
                    <a:pt x="20490" y="960"/>
                    <a:pt x="21019" y="480"/>
                    <a:pt x="2154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0" name="Drawing"/>
          <p:cNvGrpSpPr/>
          <p:nvPr/>
        </p:nvGrpSpPr>
        <p:grpSpPr>
          <a:xfrm>
            <a:off x="3149599" y="1936750"/>
            <a:ext cx="9646870" cy="7010400"/>
            <a:chOff x="0" y="0"/>
            <a:chExt cx="9646868" cy="7010400"/>
          </a:xfrm>
        </p:grpSpPr>
        <p:sp>
          <p:nvSpPr>
            <p:cNvPr id="3137" name="Line"/>
            <p:cNvSpPr/>
            <p:nvPr/>
          </p:nvSpPr>
          <p:spPr>
            <a:xfrm>
              <a:off x="0" y="150739"/>
              <a:ext cx="260351" cy="230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1" fill="norm" stroke="1" extrusionOk="0">
                  <a:moveTo>
                    <a:pt x="0" y="154"/>
                  </a:moveTo>
                  <a:cubicBezTo>
                    <a:pt x="878" y="-43"/>
                    <a:pt x="1756" y="-239"/>
                    <a:pt x="3512" y="841"/>
                  </a:cubicBezTo>
                  <a:cubicBezTo>
                    <a:pt x="5268" y="1921"/>
                    <a:pt x="7902" y="4277"/>
                    <a:pt x="10624" y="7616"/>
                  </a:cubicBezTo>
                  <a:cubicBezTo>
                    <a:pt x="13346" y="10954"/>
                    <a:pt x="16156" y="15274"/>
                    <a:pt x="18000" y="17728"/>
                  </a:cubicBezTo>
                  <a:cubicBezTo>
                    <a:pt x="19844" y="20183"/>
                    <a:pt x="20722" y="20772"/>
                    <a:pt x="21600" y="213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8" name="Line"/>
            <p:cNvSpPr/>
            <p:nvPr/>
          </p:nvSpPr>
          <p:spPr>
            <a:xfrm>
              <a:off x="178594" y="127000"/>
              <a:ext cx="132557" cy="55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21471" y="0"/>
                  </a:moveTo>
                  <a:cubicBezTo>
                    <a:pt x="19757" y="166"/>
                    <a:pt x="18042" y="331"/>
                    <a:pt x="16328" y="1200"/>
                  </a:cubicBezTo>
                  <a:cubicBezTo>
                    <a:pt x="14614" y="2069"/>
                    <a:pt x="12900" y="3641"/>
                    <a:pt x="10500" y="5959"/>
                  </a:cubicBezTo>
                  <a:cubicBezTo>
                    <a:pt x="8100" y="8276"/>
                    <a:pt x="5014" y="11338"/>
                    <a:pt x="3128" y="13697"/>
                  </a:cubicBezTo>
                  <a:cubicBezTo>
                    <a:pt x="1242" y="16055"/>
                    <a:pt x="557" y="17710"/>
                    <a:pt x="214" y="18745"/>
                  </a:cubicBezTo>
                  <a:cubicBezTo>
                    <a:pt x="-129" y="19779"/>
                    <a:pt x="-129" y="20193"/>
                    <a:pt x="728" y="20566"/>
                  </a:cubicBezTo>
                  <a:cubicBezTo>
                    <a:pt x="1585" y="20938"/>
                    <a:pt x="3300" y="21269"/>
                    <a:pt x="501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9" name="Line"/>
            <p:cNvSpPr/>
            <p:nvPr/>
          </p:nvSpPr>
          <p:spPr>
            <a:xfrm>
              <a:off x="361950" y="527050"/>
              <a:ext cx="6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0" name="Line"/>
            <p:cNvSpPr/>
            <p:nvPr/>
          </p:nvSpPr>
          <p:spPr>
            <a:xfrm>
              <a:off x="406400" y="387350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1" name="Line"/>
            <p:cNvSpPr/>
            <p:nvPr/>
          </p:nvSpPr>
          <p:spPr>
            <a:xfrm>
              <a:off x="640127" y="0"/>
              <a:ext cx="52024" cy="869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3091" y="0"/>
                  </a:moveTo>
                  <a:cubicBezTo>
                    <a:pt x="1363" y="1261"/>
                    <a:pt x="-365" y="2523"/>
                    <a:pt x="67" y="4073"/>
                  </a:cubicBezTo>
                  <a:cubicBezTo>
                    <a:pt x="499" y="5623"/>
                    <a:pt x="3091" y="7463"/>
                    <a:pt x="6115" y="9381"/>
                  </a:cubicBezTo>
                  <a:cubicBezTo>
                    <a:pt x="9139" y="11299"/>
                    <a:pt x="12595" y="13296"/>
                    <a:pt x="14323" y="15215"/>
                  </a:cubicBezTo>
                  <a:cubicBezTo>
                    <a:pt x="16051" y="17133"/>
                    <a:pt x="16051" y="18972"/>
                    <a:pt x="16915" y="20023"/>
                  </a:cubicBezTo>
                  <a:cubicBezTo>
                    <a:pt x="17779" y="21074"/>
                    <a:pt x="19507" y="21337"/>
                    <a:pt x="2123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2" name="Line"/>
            <p:cNvSpPr/>
            <p:nvPr/>
          </p:nvSpPr>
          <p:spPr>
            <a:xfrm>
              <a:off x="806450" y="247650"/>
              <a:ext cx="234951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08" y="3545"/>
                    <a:pt x="6616" y="7089"/>
                    <a:pt x="10216" y="10689"/>
                  </a:cubicBezTo>
                  <a:cubicBezTo>
                    <a:pt x="13816" y="14289"/>
                    <a:pt x="17708" y="1794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3" name="Line"/>
            <p:cNvSpPr/>
            <p:nvPr/>
          </p:nvSpPr>
          <p:spPr>
            <a:xfrm>
              <a:off x="931644" y="234950"/>
              <a:ext cx="128806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600" fill="norm" stroke="1" extrusionOk="0">
                  <a:moveTo>
                    <a:pt x="21200" y="0"/>
                  </a:moveTo>
                  <a:cubicBezTo>
                    <a:pt x="17368" y="2400"/>
                    <a:pt x="13535" y="4800"/>
                    <a:pt x="9877" y="7800"/>
                  </a:cubicBezTo>
                  <a:cubicBezTo>
                    <a:pt x="6219" y="10800"/>
                    <a:pt x="2735" y="14400"/>
                    <a:pt x="1168" y="16800"/>
                  </a:cubicBezTo>
                  <a:cubicBezTo>
                    <a:pt x="-400" y="19200"/>
                    <a:pt x="-52" y="20400"/>
                    <a:pt x="29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4" name="Line"/>
            <p:cNvSpPr/>
            <p:nvPr/>
          </p:nvSpPr>
          <p:spPr>
            <a:xfrm>
              <a:off x="1130300" y="571500"/>
              <a:ext cx="190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5" name="Line"/>
            <p:cNvSpPr/>
            <p:nvPr/>
          </p:nvSpPr>
          <p:spPr>
            <a:xfrm>
              <a:off x="1181100" y="431800"/>
              <a:ext cx="6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6" name="Line"/>
            <p:cNvSpPr/>
            <p:nvPr/>
          </p:nvSpPr>
          <p:spPr>
            <a:xfrm>
              <a:off x="1701800" y="428806"/>
              <a:ext cx="16510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815" y="11918"/>
                    <a:pt x="11631" y="3818"/>
                    <a:pt x="15231" y="1118"/>
                  </a:cubicBezTo>
                  <a:cubicBezTo>
                    <a:pt x="18831" y="-1582"/>
                    <a:pt x="20215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7" name="Line"/>
            <p:cNvSpPr/>
            <p:nvPr/>
          </p:nvSpPr>
          <p:spPr>
            <a:xfrm>
              <a:off x="1752499" y="565149"/>
              <a:ext cx="127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0" h="21600" fill="norm" stroke="1" extrusionOk="0">
                  <a:moveTo>
                    <a:pt x="2107" y="0"/>
                  </a:moveTo>
                  <a:cubicBezTo>
                    <a:pt x="714" y="7200"/>
                    <a:pt x="-680" y="14400"/>
                    <a:pt x="365" y="16800"/>
                  </a:cubicBezTo>
                  <a:cubicBezTo>
                    <a:pt x="1410" y="19200"/>
                    <a:pt x="4894" y="16800"/>
                    <a:pt x="8726" y="16800"/>
                  </a:cubicBezTo>
                  <a:cubicBezTo>
                    <a:pt x="12559" y="16800"/>
                    <a:pt x="16739" y="19200"/>
                    <a:pt x="2092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8" name="Line"/>
            <p:cNvSpPr/>
            <p:nvPr/>
          </p:nvSpPr>
          <p:spPr>
            <a:xfrm>
              <a:off x="2317750" y="189960"/>
              <a:ext cx="208605" cy="749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555" fill="norm" stroke="1" extrusionOk="0">
                  <a:moveTo>
                    <a:pt x="0" y="21555"/>
                  </a:moveTo>
                  <a:cubicBezTo>
                    <a:pt x="655" y="20460"/>
                    <a:pt x="1309" y="19365"/>
                    <a:pt x="1855" y="17874"/>
                  </a:cubicBezTo>
                  <a:cubicBezTo>
                    <a:pt x="2400" y="16383"/>
                    <a:pt x="2836" y="14497"/>
                    <a:pt x="3273" y="12641"/>
                  </a:cubicBezTo>
                  <a:cubicBezTo>
                    <a:pt x="3709" y="10785"/>
                    <a:pt x="4145" y="8960"/>
                    <a:pt x="5018" y="7074"/>
                  </a:cubicBezTo>
                  <a:cubicBezTo>
                    <a:pt x="5891" y="5188"/>
                    <a:pt x="7200" y="3241"/>
                    <a:pt x="8182" y="2085"/>
                  </a:cubicBezTo>
                  <a:cubicBezTo>
                    <a:pt x="9164" y="929"/>
                    <a:pt x="9818" y="563"/>
                    <a:pt x="10691" y="320"/>
                  </a:cubicBezTo>
                  <a:cubicBezTo>
                    <a:pt x="11564" y="77"/>
                    <a:pt x="12655" y="-45"/>
                    <a:pt x="13527" y="16"/>
                  </a:cubicBezTo>
                  <a:cubicBezTo>
                    <a:pt x="14400" y="77"/>
                    <a:pt x="15055" y="320"/>
                    <a:pt x="15491" y="1081"/>
                  </a:cubicBezTo>
                  <a:cubicBezTo>
                    <a:pt x="15927" y="1841"/>
                    <a:pt x="16145" y="3119"/>
                    <a:pt x="15600" y="4092"/>
                  </a:cubicBezTo>
                  <a:cubicBezTo>
                    <a:pt x="15055" y="5066"/>
                    <a:pt x="13745" y="5735"/>
                    <a:pt x="12655" y="6222"/>
                  </a:cubicBezTo>
                  <a:cubicBezTo>
                    <a:pt x="11564" y="6709"/>
                    <a:pt x="10691" y="7013"/>
                    <a:pt x="10800" y="7104"/>
                  </a:cubicBezTo>
                  <a:cubicBezTo>
                    <a:pt x="10909" y="7196"/>
                    <a:pt x="12000" y="7074"/>
                    <a:pt x="13745" y="7043"/>
                  </a:cubicBezTo>
                  <a:cubicBezTo>
                    <a:pt x="15491" y="7013"/>
                    <a:pt x="17891" y="7074"/>
                    <a:pt x="19418" y="7226"/>
                  </a:cubicBezTo>
                  <a:cubicBezTo>
                    <a:pt x="20945" y="7378"/>
                    <a:pt x="21600" y="7621"/>
                    <a:pt x="21491" y="8108"/>
                  </a:cubicBezTo>
                  <a:cubicBezTo>
                    <a:pt x="21382" y="8595"/>
                    <a:pt x="20509" y="9325"/>
                    <a:pt x="19527" y="9690"/>
                  </a:cubicBezTo>
                  <a:cubicBezTo>
                    <a:pt x="18545" y="10055"/>
                    <a:pt x="17455" y="10055"/>
                    <a:pt x="16364" y="10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9" name="Line"/>
            <p:cNvSpPr/>
            <p:nvPr/>
          </p:nvSpPr>
          <p:spPr>
            <a:xfrm>
              <a:off x="2676243" y="457200"/>
              <a:ext cx="87097" cy="81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0" h="21222" fill="norm" stroke="1" extrusionOk="0">
                  <a:moveTo>
                    <a:pt x="821" y="3323"/>
                  </a:moveTo>
                  <a:cubicBezTo>
                    <a:pt x="318" y="6092"/>
                    <a:pt x="-184" y="8862"/>
                    <a:pt x="67" y="11908"/>
                  </a:cubicBezTo>
                  <a:cubicBezTo>
                    <a:pt x="318" y="14954"/>
                    <a:pt x="1323" y="18277"/>
                    <a:pt x="4337" y="19938"/>
                  </a:cubicBezTo>
                  <a:cubicBezTo>
                    <a:pt x="7351" y="21600"/>
                    <a:pt x="12374" y="21600"/>
                    <a:pt x="15890" y="20215"/>
                  </a:cubicBezTo>
                  <a:cubicBezTo>
                    <a:pt x="19407" y="18831"/>
                    <a:pt x="21416" y="16062"/>
                    <a:pt x="20411" y="12462"/>
                  </a:cubicBezTo>
                  <a:cubicBezTo>
                    <a:pt x="19407" y="8862"/>
                    <a:pt x="15388" y="4431"/>
                    <a:pt x="1136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0" name="Line"/>
            <p:cNvSpPr/>
            <p:nvPr/>
          </p:nvSpPr>
          <p:spPr>
            <a:xfrm>
              <a:off x="3073399" y="400050"/>
              <a:ext cx="1651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23" y="16000"/>
                    <a:pt x="6646" y="10400"/>
                    <a:pt x="10246" y="6800"/>
                  </a:cubicBezTo>
                  <a:cubicBezTo>
                    <a:pt x="13846" y="3200"/>
                    <a:pt x="17723" y="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1" name="Line"/>
            <p:cNvSpPr/>
            <p:nvPr/>
          </p:nvSpPr>
          <p:spPr>
            <a:xfrm>
              <a:off x="3221780" y="336550"/>
              <a:ext cx="2942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2215"/>
                    <a:pt x="-1585" y="4431"/>
                    <a:pt x="575" y="8031"/>
                  </a:cubicBezTo>
                  <a:cubicBezTo>
                    <a:pt x="2735" y="11631"/>
                    <a:pt x="11375" y="16615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2" name="Line"/>
            <p:cNvSpPr/>
            <p:nvPr/>
          </p:nvSpPr>
          <p:spPr>
            <a:xfrm>
              <a:off x="3403963" y="118099"/>
              <a:ext cx="177437" cy="669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546" fill="norm" stroke="1" extrusionOk="0">
                  <a:moveTo>
                    <a:pt x="727" y="20728"/>
                  </a:moveTo>
                  <a:cubicBezTo>
                    <a:pt x="470" y="21137"/>
                    <a:pt x="213" y="21546"/>
                    <a:pt x="85" y="21546"/>
                  </a:cubicBezTo>
                  <a:cubicBezTo>
                    <a:pt x="-44" y="21546"/>
                    <a:pt x="-44" y="21137"/>
                    <a:pt x="213" y="19877"/>
                  </a:cubicBezTo>
                  <a:cubicBezTo>
                    <a:pt x="470" y="18616"/>
                    <a:pt x="985" y="16504"/>
                    <a:pt x="1627" y="14153"/>
                  </a:cubicBezTo>
                  <a:cubicBezTo>
                    <a:pt x="2270" y="11802"/>
                    <a:pt x="3042" y="9213"/>
                    <a:pt x="3942" y="6964"/>
                  </a:cubicBezTo>
                  <a:cubicBezTo>
                    <a:pt x="4842" y="4716"/>
                    <a:pt x="5870" y="2808"/>
                    <a:pt x="6899" y="1718"/>
                  </a:cubicBezTo>
                  <a:cubicBezTo>
                    <a:pt x="7927" y="627"/>
                    <a:pt x="8956" y="355"/>
                    <a:pt x="10113" y="184"/>
                  </a:cubicBezTo>
                  <a:cubicBezTo>
                    <a:pt x="11270" y="14"/>
                    <a:pt x="12556" y="-54"/>
                    <a:pt x="13713" y="48"/>
                  </a:cubicBezTo>
                  <a:cubicBezTo>
                    <a:pt x="14870" y="150"/>
                    <a:pt x="15899" y="423"/>
                    <a:pt x="16799" y="1241"/>
                  </a:cubicBezTo>
                  <a:cubicBezTo>
                    <a:pt x="17699" y="2058"/>
                    <a:pt x="18470" y="3421"/>
                    <a:pt x="17956" y="4443"/>
                  </a:cubicBezTo>
                  <a:cubicBezTo>
                    <a:pt x="17442" y="5465"/>
                    <a:pt x="15642" y="6147"/>
                    <a:pt x="14099" y="6590"/>
                  </a:cubicBezTo>
                  <a:cubicBezTo>
                    <a:pt x="12556" y="7032"/>
                    <a:pt x="11270" y="7237"/>
                    <a:pt x="11270" y="7373"/>
                  </a:cubicBezTo>
                  <a:cubicBezTo>
                    <a:pt x="11270" y="7509"/>
                    <a:pt x="12556" y="7578"/>
                    <a:pt x="14227" y="7816"/>
                  </a:cubicBezTo>
                  <a:cubicBezTo>
                    <a:pt x="15899" y="8055"/>
                    <a:pt x="17956" y="8463"/>
                    <a:pt x="19370" y="8872"/>
                  </a:cubicBezTo>
                  <a:cubicBezTo>
                    <a:pt x="20785" y="9281"/>
                    <a:pt x="21556" y="9690"/>
                    <a:pt x="21556" y="10031"/>
                  </a:cubicBezTo>
                  <a:cubicBezTo>
                    <a:pt x="21556" y="10371"/>
                    <a:pt x="20785" y="10644"/>
                    <a:pt x="19627" y="10814"/>
                  </a:cubicBezTo>
                  <a:cubicBezTo>
                    <a:pt x="18470" y="10984"/>
                    <a:pt x="16927" y="11053"/>
                    <a:pt x="16156" y="10882"/>
                  </a:cubicBezTo>
                  <a:cubicBezTo>
                    <a:pt x="15385" y="10712"/>
                    <a:pt x="15385" y="10303"/>
                    <a:pt x="15385" y="98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3" name="Line"/>
            <p:cNvSpPr/>
            <p:nvPr/>
          </p:nvSpPr>
          <p:spPr>
            <a:xfrm>
              <a:off x="3714750" y="349250"/>
              <a:ext cx="1270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4" name="Line"/>
            <p:cNvSpPr/>
            <p:nvPr/>
          </p:nvSpPr>
          <p:spPr>
            <a:xfrm>
              <a:off x="3810363" y="97692"/>
              <a:ext cx="228238" cy="302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427" fill="norm" stroke="1" extrusionOk="0">
                  <a:moveTo>
                    <a:pt x="561" y="2077"/>
                  </a:moveTo>
                  <a:cubicBezTo>
                    <a:pt x="164" y="1177"/>
                    <a:pt x="-232" y="277"/>
                    <a:pt x="164" y="52"/>
                  </a:cubicBezTo>
                  <a:cubicBezTo>
                    <a:pt x="561" y="-173"/>
                    <a:pt x="1750" y="277"/>
                    <a:pt x="4128" y="2527"/>
                  </a:cubicBezTo>
                  <a:cubicBezTo>
                    <a:pt x="6506" y="4777"/>
                    <a:pt x="10073" y="8827"/>
                    <a:pt x="13144" y="12277"/>
                  </a:cubicBezTo>
                  <a:cubicBezTo>
                    <a:pt x="16216" y="15727"/>
                    <a:pt x="18792" y="18577"/>
                    <a:pt x="21368" y="214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5" name="Line"/>
            <p:cNvSpPr/>
            <p:nvPr/>
          </p:nvSpPr>
          <p:spPr>
            <a:xfrm>
              <a:off x="3924300" y="63241"/>
              <a:ext cx="152400" cy="368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fill="norm" stroke="1" extrusionOk="0">
                  <a:moveTo>
                    <a:pt x="21600" y="1867"/>
                  </a:moveTo>
                  <a:cubicBezTo>
                    <a:pt x="21000" y="1003"/>
                    <a:pt x="20400" y="139"/>
                    <a:pt x="19650" y="15"/>
                  </a:cubicBezTo>
                  <a:cubicBezTo>
                    <a:pt x="18900" y="-108"/>
                    <a:pt x="18000" y="509"/>
                    <a:pt x="16050" y="2546"/>
                  </a:cubicBezTo>
                  <a:cubicBezTo>
                    <a:pt x="14100" y="4582"/>
                    <a:pt x="11100" y="8038"/>
                    <a:pt x="8250" y="11433"/>
                  </a:cubicBezTo>
                  <a:cubicBezTo>
                    <a:pt x="5400" y="14827"/>
                    <a:pt x="2700" y="18159"/>
                    <a:pt x="0" y="214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6" name="Line"/>
            <p:cNvSpPr/>
            <p:nvPr/>
          </p:nvSpPr>
          <p:spPr>
            <a:xfrm>
              <a:off x="4121150" y="381000"/>
              <a:ext cx="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7" name="Line"/>
            <p:cNvSpPr/>
            <p:nvPr/>
          </p:nvSpPr>
          <p:spPr>
            <a:xfrm>
              <a:off x="4171950" y="241300"/>
              <a:ext cx="1" cy="381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8" name="Line"/>
            <p:cNvSpPr/>
            <p:nvPr/>
          </p:nvSpPr>
          <p:spPr>
            <a:xfrm>
              <a:off x="4559300" y="298450"/>
              <a:ext cx="2540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40" y="16800"/>
                    <a:pt x="10080" y="12000"/>
                    <a:pt x="13500" y="10800"/>
                  </a:cubicBezTo>
                  <a:cubicBezTo>
                    <a:pt x="16920" y="9600"/>
                    <a:pt x="18720" y="12000"/>
                    <a:pt x="19800" y="10800"/>
                  </a:cubicBezTo>
                  <a:cubicBezTo>
                    <a:pt x="20880" y="9600"/>
                    <a:pt x="21240" y="4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9" name="Line"/>
            <p:cNvSpPr/>
            <p:nvPr/>
          </p:nvSpPr>
          <p:spPr>
            <a:xfrm>
              <a:off x="4718050" y="241300"/>
              <a:ext cx="12700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506"/>
                    <a:pt x="0" y="11012"/>
                    <a:pt x="3600" y="14612"/>
                  </a:cubicBezTo>
                  <a:cubicBezTo>
                    <a:pt x="7200" y="18212"/>
                    <a:pt x="14400" y="1990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0" name="Line"/>
            <p:cNvSpPr/>
            <p:nvPr/>
          </p:nvSpPr>
          <p:spPr>
            <a:xfrm>
              <a:off x="4935129" y="173265"/>
              <a:ext cx="246471" cy="274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398" fill="norm" stroke="1" extrusionOk="0">
                  <a:moveTo>
                    <a:pt x="17620" y="4806"/>
                  </a:moveTo>
                  <a:cubicBezTo>
                    <a:pt x="17989" y="3981"/>
                    <a:pt x="18359" y="3157"/>
                    <a:pt x="18543" y="2332"/>
                  </a:cubicBezTo>
                  <a:cubicBezTo>
                    <a:pt x="18728" y="1508"/>
                    <a:pt x="18728" y="683"/>
                    <a:pt x="17989" y="271"/>
                  </a:cubicBezTo>
                  <a:cubicBezTo>
                    <a:pt x="17251" y="-141"/>
                    <a:pt x="15774" y="-141"/>
                    <a:pt x="13928" y="683"/>
                  </a:cubicBezTo>
                  <a:cubicBezTo>
                    <a:pt x="12082" y="1508"/>
                    <a:pt x="9866" y="3157"/>
                    <a:pt x="8666" y="4393"/>
                  </a:cubicBezTo>
                  <a:cubicBezTo>
                    <a:pt x="7466" y="5630"/>
                    <a:pt x="7282" y="6454"/>
                    <a:pt x="7189" y="7279"/>
                  </a:cubicBezTo>
                  <a:cubicBezTo>
                    <a:pt x="7097" y="8103"/>
                    <a:pt x="7097" y="8928"/>
                    <a:pt x="7559" y="9670"/>
                  </a:cubicBezTo>
                  <a:cubicBezTo>
                    <a:pt x="8020" y="10412"/>
                    <a:pt x="8943" y="11071"/>
                    <a:pt x="8851" y="11566"/>
                  </a:cubicBezTo>
                  <a:cubicBezTo>
                    <a:pt x="8759" y="12061"/>
                    <a:pt x="7651" y="12390"/>
                    <a:pt x="6359" y="13132"/>
                  </a:cubicBezTo>
                  <a:cubicBezTo>
                    <a:pt x="5066" y="13874"/>
                    <a:pt x="3589" y="15028"/>
                    <a:pt x="2482" y="15935"/>
                  </a:cubicBezTo>
                  <a:cubicBezTo>
                    <a:pt x="1374" y="16842"/>
                    <a:pt x="635" y="17502"/>
                    <a:pt x="266" y="18244"/>
                  </a:cubicBezTo>
                  <a:cubicBezTo>
                    <a:pt x="-103" y="18986"/>
                    <a:pt x="-103" y="19810"/>
                    <a:pt x="359" y="20387"/>
                  </a:cubicBezTo>
                  <a:cubicBezTo>
                    <a:pt x="820" y="20964"/>
                    <a:pt x="1743" y="21294"/>
                    <a:pt x="5343" y="21377"/>
                  </a:cubicBezTo>
                  <a:cubicBezTo>
                    <a:pt x="8943" y="21459"/>
                    <a:pt x="15220" y="21294"/>
                    <a:pt x="21497" y="211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1" name="Line"/>
            <p:cNvSpPr/>
            <p:nvPr/>
          </p:nvSpPr>
          <p:spPr>
            <a:xfrm>
              <a:off x="5238750" y="438150"/>
              <a:ext cx="19050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2" name="Line"/>
            <p:cNvSpPr/>
            <p:nvPr/>
          </p:nvSpPr>
          <p:spPr>
            <a:xfrm>
              <a:off x="5276850" y="317500"/>
              <a:ext cx="190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3" name="Line"/>
            <p:cNvSpPr/>
            <p:nvPr/>
          </p:nvSpPr>
          <p:spPr>
            <a:xfrm>
              <a:off x="305333" y="1488211"/>
              <a:ext cx="177267" cy="425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369" fill="norm" stroke="1" extrusionOk="0">
                  <a:moveTo>
                    <a:pt x="21535" y="3076"/>
                  </a:moveTo>
                  <a:cubicBezTo>
                    <a:pt x="21535" y="2544"/>
                    <a:pt x="21535" y="2012"/>
                    <a:pt x="21149" y="1480"/>
                  </a:cubicBezTo>
                  <a:cubicBezTo>
                    <a:pt x="20764" y="948"/>
                    <a:pt x="19992" y="416"/>
                    <a:pt x="18835" y="150"/>
                  </a:cubicBezTo>
                  <a:cubicBezTo>
                    <a:pt x="17678" y="-116"/>
                    <a:pt x="16135" y="-116"/>
                    <a:pt x="13821" y="895"/>
                  </a:cubicBezTo>
                  <a:cubicBezTo>
                    <a:pt x="11506" y="1906"/>
                    <a:pt x="8421" y="3927"/>
                    <a:pt x="6106" y="6587"/>
                  </a:cubicBezTo>
                  <a:cubicBezTo>
                    <a:pt x="3792" y="9248"/>
                    <a:pt x="2249" y="12546"/>
                    <a:pt x="1349" y="14834"/>
                  </a:cubicBezTo>
                  <a:cubicBezTo>
                    <a:pt x="449" y="17121"/>
                    <a:pt x="192" y="18398"/>
                    <a:pt x="64" y="19303"/>
                  </a:cubicBezTo>
                  <a:cubicBezTo>
                    <a:pt x="-65" y="20207"/>
                    <a:pt x="-65" y="20739"/>
                    <a:pt x="706" y="21058"/>
                  </a:cubicBezTo>
                  <a:cubicBezTo>
                    <a:pt x="1478" y="21378"/>
                    <a:pt x="3021" y="21484"/>
                    <a:pt x="6106" y="21218"/>
                  </a:cubicBezTo>
                  <a:cubicBezTo>
                    <a:pt x="9192" y="20952"/>
                    <a:pt x="13821" y="20314"/>
                    <a:pt x="18449" y="196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4" name="Line"/>
            <p:cNvSpPr/>
            <p:nvPr/>
          </p:nvSpPr>
          <p:spPr>
            <a:xfrm>
              <a:off x="330200" y="1746250"/>
              <a:ext cx="1206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37" y="17486"/>
                    <a:pt x="2274" y="13371"/>
                    <a:pt x="5874" y="9771"/>
                  </a:cubicBezTo>
                  <a:cubicBezTo>
                    <a:pt x="9474" y="6171"/>
                    <a:pt x="15537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5" name="Line"/>
            <p:cNvSpPr/>
            <p:nvPr/>
          </p:nvSpPr>
          <p:spPr>
            <a:xfrm>
              <a:off x="607347" y="1473200"/>
              <a:ext cx="237204" cy="513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554" fill="norm" stroke="1" extrusionOk="0">
                  <a:moveTo>
                    <a:pt x="21421" y="533"/>
                  </a:moveTo>
                  <a:cubicBezTo>
                    <a:pt x="20656" y="267"/>
                    <a:pt x="19892" y="0"/>
                    <a:pt x="18076" y="0"/>
                  </a:cubicBezTo>
                  <a:cubicBezTo>
                    <a:pt x="16260" y="0"/>
                    <a:pt x="13393" y="267"/>
                    <a:pt x="11386" y="800"/>
                  </a:cubicBezTo>
                  <a:cubicBezTo>
                    <a:pt x="9379" y="1333"/>
                    <a:pt x="8232" y="2133"/>
                    <a:pt x="7467" y="3511"/>
                  </a:cubicBezTo>
                  <a:cubicBezTo>
                    <a:pt x="6702" y="4889"/>
                    <a:pt x="6320" y="6844"/>
                    <a:pt x="5556" y="9156"/>
                  </a:cubicBezTo>
                  <a:cubicBezTo>
                    <a:pt x="4791" y="11467"/>
                    <a:pt x="3644" y="14133"/>
                    <a:pt x="2688" y="16000"/>
                  </a:cubicBezTo>
                  <a:cubicBezTo>
                    <a:pt x="1733" y="17867"/>
                    <a:pt x="968" y="18933"/>
                    <a:pt x="490" y="19733"/>
                  </a:cubicBezTo>
                  <a:cubicBezTo>
                    <a:pt x="12" y="20533"/>
                    <a:pt x="-179" y="21067"/>
                    <a:pt x="203" y="21333"/>
                  </a:cubicBezTo>
                  <a:cubicBezTo>
                    <a:pt x="586" y="21600"/>
                    <a:pt x="1541" y="21600"/>
                    <a:pt x="3548" y="21467"/>
                  </a:cubicBezTo>
                  <a:cubicBezTo>
                    <a:pt x="5556" y="21333"/>
                    <a:pt x="8614" y="21067"/>
                    <a:pt x="11672" y="20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6" name="Line"/>
            <p:cNvSpPr/>
            <p:nvPr/>
          </p:nvSpPr>
          <p:spPr>
            <a:xfrm>
              <a:off x="882649" y="1568450"/>
              <a:ext cx="1651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85" y="533"/>
                    <a:pt x="2769" y="1067"/>
                    <a:pt x="6369" y="4667"/>
                  </a:cubicBezTo>
                  <a:cubicBezTo>
                    <a:pt x="9969" y="8267"/>
                    <a:pt x="15785" y="1493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7" name="Line"/>
            <p:cNvSpPr/>
            <p:nvPr/>
          </p:nvSpPr>
          <p:spPr>
            <a:xfrm>
              <a:off x="977900" y="1543050"/>
              <a:ext cx="15875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0"/>
                    <a:pt x="18720" y="0"/>
                    <a:pt x="17136" y="610"/>
                  </a:cubicBezTo>
                  <a:cubicBezTo>
                    <a:pt x="15552" y="1220"/>
                    <a:pt x="13824" y="2441"/>
                    <a:pt x="11520" y="4881"/>
                  </a:cubicBezTo>
                  <a:cubicBezTo>
                    <a:pt x="9216" y="7322"/>
                    <a:pt x="6336" y="10983"/>
                    <a:pt x="4320" y="13973"/>
                  </a:cubicBezTo>
                  <a:cubicBezTo>
                    <a:pt x="2304" y="16963"/>
                    <a:pt x="1152" y="1928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8" name="Line"/>
            <p:cNvSpPr/>
            <p:nvPr/>
          </p:nvSpPr>
          <p:spPr>
            <a:xfrm>
              <a:off x="1123950" y="1847850"/>
              <a:ext cx="127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9" name="Line"/>
            <p:cNvSpPr/>
            <p:nvPr/>
          </p:nvSpPr>
          <p:spPr>
            <a:xfrm>
              <a:off x="1162049" y="1691216"/>
              <a:ext cx="34662" cy="55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600" fill="norm" stroke="1" extrusionOk="0">
                  <a:moveTo>
                    <a:pt x="0" y="21600"/>
                  </a:moveTo>
                  <a:cubicBezTo>
                    <a:pt x="6353" y="21600"/>
                    <a:pt x="12706" y="21600"/>
                    <a:pt x="16518" y="19108"/>
                  </a:cubicBezTo>
                  <a:cubicBezTo>
                    <a:pt x="20329" y="16615"/>
                    <a:pt x="21600" y="11631"/>
                    <a:pt x="20329" y="7477"/>
                  </a:cubicBezTo>
                  <a:cubicBezTo>
                    <a:pt x="19059" y="3323"/>
                    <a:pt x="15247" y="0"/>
                    <a:pt x="11435" y="0"/>
                  </a:cubicBezTo>
                  <a:cubicBezTo>
                    <a:pt x="7624" y="0"/>
                    <a:pt x="3812" y="3323"/>
                    <a:pt x="0" y="66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0" name="Line"/>
            <p:cNvSpPr/>
            <p:nvPr/>
          </p:nvSpPr>
          <p:spPr>
            <a:xfrm>
              <a:off x="1358900" y="1397000"/>
              <a:ext cx="44451" cy="672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1" fill="norm" stroke="1" extrusionOk="0">
                  <a:moveTo>
                    <a:pt x="15429" y="0"/>
                  </a:moveTo>
                  <a:cubicBezTo>
                    <a:pt x="11314" y="271"/>
                    <a:pt x="7200" y="542"/>
                    <a:pt x="4629" y="1320"/>
                  </a:cubicBezTo>
                  <a:cubicBezTo>
                    <a:pt x="2057" y="2099"/>
                    <a:pt x="1029" y="3386"/>
                    <a:pt x="514" y="5518"/>
                  </a:cubicBezTo>
                  <a:cubicBezTo>
                    <a:pt x="0" y="7651"/>
                    <a:pt x="0" y="10631"/>
                    <a:pt x="0" y="13271"/>
                  </a:cubicBezTo>
                  <a:cubicBezTo>
                    <a:pt x="0" y="15912"/>
                    <a:pt x="0" y="18214"/>
                    <a:pt x="1029" y="19569"/>
                  </a:cubicBezTo>
                  <a:cubicBezTo>
                    <a:pt x="2057" y="20923"/>
                    <a:pt x="4114" y="21329"/>
                    <a:pt x="7714" y="21465"/>
                  </a:cubicBezTo>
                  <a:cubicBezTo>
                    <a:pt x="11314" y="21600"/>
                    <a:pt x="16457" y="21465"/>
                    <a:pt x="21600" y="213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1" name="Line"/>
            <p:cNvSpPr/>
            <p:nvPr/>
          </p:nvSpPr>
          <p:spPr>
            <a:xfrm>
              <a:off x="1562100" y="1587500"/>
              <a:ext cx="1905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20" y="2298"/>
                    <a:pt x="6240" y="4596"/>
                    <a:pt x="9840" y="8196"/>
                  </a:cubicBezTo>
                  <a:cubicBezTo>
                    <a:pt x="13440" y="11796"/>
                    <a:pt x="17520" y="1669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2" name="Line"/>
            <p:cNvSpPr/>
            <p:nvPr/>
          </p:nvSpPr>
          <p:spPr>
            <a:xfrm>
              <a:off x="1619250" y="1574800"/>
              <a:ext cx="120651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26" y="944"/>
                    <a:pt x="17053" y="1889"/>
                    <a:pt x="13642" y="4426"/>
                  </a:cubicBezTo>
                  <a:cubicBezTo>
                    <a:pt x="10232" y="6964"/>
                    <a:pt x="5684" y="11095"/>
                    <a:pt x="3221" y="14223"/>
                  </a:cubicBezTo>
                  <a:cubicBezTo>
                    <a:pt x="758" y="17351"/>
                    <a:pt x="379" y="1947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3" name="Line"/>
            <p:cNvSpPr/>
            <p:nvPr/>
          </p:nvSpPr>
          <p:spPr>
            <a:xfrm>
              <a:off x="1809749" y="1835150"/>
              <a:ext cx="190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4" name="Line"/>
            <p:cNvSpPr/>
            <p:nvPr/>
          </p:nvSpPr>
          <p:spPr>
            <a:xfrm>
              <a:off x="1859986" y="1739900"/>
              <a:ext cx="41342" cy="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9" h="21199" fill="norm" stroke="1" extrusionOk="0">
                  <a:moveTo>
                    <a:pt x="3359" y="2700"/>
                  </a:moveTo>
                  <a:cubicBezTo>
                    <a:pt x="1302" y="7200"/>
                    <a:pt x="-755" y="11700"/>
                    <a:pt x="274" y="15300"/>
                  </a:cubicBezTo>
                  <a:cubicBezTo>
                    <a:pt x="1302" y="18900"/>
                    <a:pt x="5416" y="21600"/>
                    <a:pt x="9531" y="21150"/>
                  </a:cubicBezTo>
                  <a:cubicBezTo>
                    <a:pt x="13645" y="20700"/>
                    <a:pt x="17759" y="17100"/>
                    <a:pt x="19302" y="13050"/>
                  </a:cubicBezTo>
                  <a:cubicBezTo>
                    <a:pt x="20845" y="9000"/>
                    <a:pt x="19816" y="4500"/>
                    <a:pt x="1878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5" name="Line"/>
            <p:cNvSpPr/>
            <p:nvPr/>
          </p:nvSpPr>
          <p:spPr>
            <a:xfrm>
              <a:off x="1940655" y="1439370"/>
              <a:ext cx="212031" cy="471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466" fill="norm" stroke="1" extrusionOk="0">
                  <a:moveTo>
                    <a:pt x="245" y="5013"/>
                  </a:moveTo>
                  <a:cubicBezTo>
                    <a:pt x="33" y="4434"/>
                    <a:pt x="-179" y="3856"/>
                    <a:pt x="245" y="3422"/>
                  </a:cubicBezTo>
                  <a:cubicBezTo>
                    <a:pt x="668" y="2988"/>
                    <a:pt x="1727" y="2698"/>
                    <a:pt x="4268" y="2168"/>
                  </a:cubicBezTo>
                  <a:cubicBezTo>
                    <a:pt x="6809" y="1638"/>
                    <a:pt x="10833" y="866"/>
                    <a:pt x="13586" y="432"/>
                  </a:cubicBezTo>
                  <a:cubicBezTo>
                    <a:pt x="16339" y="-2"/>
                    <a:pt x="17821" y="-98"/>
                    <a:pt x="18668" y="95"/>
                  </a:cubicBezTo>
                  <a:cubicBezTo>
                    <a:pt x="19515" y="288"/>
                    <a:pt x="19727" y="770"/>
                    <a:pt x="19621" y="2602"/>
                  </a:cubicBezTo>
                  <a:cubicBezTo>
                    <a:pt x="19515" y="4434"/>
                    <a:pt x="19092" y="7616"/>
                    <a:pt x="18880" y="10461"/>
                  </a:cubicBezTo>
                  <a:cubicBezTo>
                    <a:pt x="18668" y="13306"/>
                    <a:pt x="18668" y="15813"/>
                    <a:pt x="18986" y="17356"/>
                  </a:cubicBezTo>
                  <a:cubicBezTo>
                    <a:pt x="19303" y="18898"/>
                    <a:pt x="19939" y="19477"/>
                    <a:pt x="20468" y="20007"/>
                  </a:cubicBezTo>
                  <a:cubicBezTo>
                    <a:pt x="20997" y="20538"/>
                    <a:pt x="21421" y="21020"/>
                    <a:pt x="21103" y="21261"/>
                  </a:cubicBezTo>
                  <a:cubicBezTo>
                    <a:pt x="20786" y="21502"/>
                    <a:pt x="19727" y="21502"/>
                    <a:pt x="18668" y="21406"/>
                  </a:cubicBezTo>
                  <a:cubicBezTo>
                    <a:pt x="17609" y="21309"/>
                    <a:pt x="16550" y="21116"/>
                    <a:pt x="15492" y="209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6" name="Line"/>
            <p:cNvSpPr/>
            <p:nvPr/>
          </p:nvSpPr>
          <p:spPr>
            <a:xfrm>
              <a:off x="2495549" y="1600200"/>
              <a:ext cx="158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92" y="16200"/>
                    <a:pt x="5184" y="10800"/>
                    <a:pt x="8784" y="7200"/>
                  </a:cubicBezTo>
                  <a:cubicBezTo>
                    <a:pt x="12384" y="3600"/>
                    <a:pt x="16992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7" name="Line"/>
            <p:cNvSpPr/>
            <p:nvPr/>
          </p:nvSpPr>
          <p:spPr>
            <a:xfrm>
              <a:off x="2571750" y="1695450"/>
              <a:ext cx="177801" cy="1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7200"/>
                  </a:moveTo>
                  <a:cubicBezTo>
                    <a:pt x="2571" y="14400"/>
                    <a:pt x="5143" y="21600"/>
                    <a:pt x="8743" y="20400"/>
                  </a:cubicBezTo>
                  <a:cubicBezTo>
                    <a:pt x="12343" y="19200"/>
                    <a:pt x="16971" y="9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8" name="Line"/>
            <p:cNvSpPr/>
            <p:nvPr/>
          </p:nvSpPr>
          <p:spPr>
            <a:xfrm>
              <a:off x="3035299" y="1451295"/>
              <a:ext cx="168012" cy="419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0798" fill="norm" stroke="1" extrusionOk="0">
                  <a:moveTo>
                    <a:pt x="0" y="10837"/>
                  </a:moveTo>
                  <a:cubicBezTo>
                    <a:pt x="270" y="13563"/>
                    <a:pt x="540" y="16289"/>
                    <a:pt x="810" y="18282"/>
                  </a:cubicBezTo>
                  <a:cubicBezTo>
                    <a:pt x="1080" y="20274"/>
                    <a:pt x="1350" y="21532"/>
                    <a:pt x="1350" y="20326"/>
                  </a:cubicBezTo>
                  <a:cubicBezTo>
                    <a:pt x="1350" y="19120"/>
                    <a:pt x="1080" y="15450"/>
                    <a:pt x="1350" y="11990"/>
                  </a:cubicBezTo>
                  <a:cubicBezTo>
                    <a:pt x="1620" y="8530"/>
                    <a:pt x="2430" y="5280"/>
                    <a:pt x="3240" y="3445"/>
                  </a:cubicBezTo>
                  <a:cubicBezTo>
                    <a:pt x="4050" y="1610"/>
                    <a:pt x="4860" y="1190"/>
                    <a:pt x="5805" y="823"/>
                  </a:cubicBezTo>
                  <a:cubicBezTo>
                    <a:pt x="6750" y="456"/>
                    <a:pt x="7830" y="142"/>
                    <a:pt x="9045" y="37"/>
                  </a:cubicBezTo>
                  <a:cubicBezTo>
                    <a:pt x="10260" y="-68"/>
                    <a:pt x="11610" y="37"/>
                    <a:pt x="13095" y="561"/>
                  </a:cubicBezTo>
                  <a:cubicBezTo>
                    <a:pt x="14580" y="1085"/>
                    <a:pt x="16200" y="2029"/>
                    <a:pt x="17010" y="2920"/>
                  </a:cubicBezTo>
                  <a:cubicBezTo>
                    <a:pt x="17820" y="3812"/>
                    <a:pt x="17820" y="4650"/>
                    <a:pt x="17550" y="5332"/>
                  </a:cubicBezTo>
                  <a:cubicBezTo>
                    <a:pt x="17280" y="6014"/>
                    <a:pt x="16740" y="6538"/>
                    <a:pt x="15930" y="6957"/>
                  </a:cubicBezTo>
                  <a:cubicBezTo>
                    <a:pt x="15120" y="7377"/>
                    <a:pt x="14040" y="7691"/>
                    <a:pt x="14040" y="8058"/>
                  </a:cubicBezTo>
                  <a:cubicBezTo>
                    <a:pt x="14040" y="8425"/>
                    <a:pt x="15120" y="8845"/>
                    <a:pt x="16200" y="9212"/>
                  </a:cubicBezTo>
                  <a:cubicBezTo>
                    <a:pt x="17280" y="9579"/>
                    <a:pt x="18360" y="9893"/>
                    <a:pt x="19305" y="10260"/>
                  </a:cubicBezTo>
                  <a:cubicBezTo>
                    <a:pt x="20250" y="10627"/>
                    <a:pt x="21060" y="11047"/>
                    <a:pt x="21330" y="11518"/>
                  </a:cubicBezTo>
                  <a:cubicBezTo>
                    <a:pt x="21600" y="11990"/>
                    <a:pt x="21330" y="12515"/>
                    <a:pt x="20520" y="12829"/>
                  </a:cubicBezTo>
                  <a:cubicBezTo>
                    <a:pt x="19710" y="13144"/>
                    <a:pt x="18360" y="13249"/>
                    <a:pt x="17145" y="13144"/>
                  </a:cubicBezTo>
                  <a:cubicBezTo>
                    <a:pt x="15930" y="13039"/>
                    <a:pt x="14850" y="12724"/>
                    <a:pt x="14445" y="12515"/>
                  </a:cubicBezTo>
                  <a:cubicBezTo>
                    <a:pt x="14040" y="12305"/>
                    <a:pt x="14310" y="12200"/>
                    <a:pt x="14580" y="120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9" name="Line"/>
            <p:cNvSpPr/>
            <p:nvPr/>
          </p:nvSpPr>
          <p:spPr>
            <a:xfrm>
              <a:off x="3303322" y="1638300"/>
              <a:ext cx="55358" cy="79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2" h="21245" fill="norm" stroke="1" extrusionOk="0">
                  <a:moveTo>
                    <a:pt x="11500" y="6821"/>
                  </a:moveTo>
                  <a:cubicBezTo>
                    <a:pt x="7500" y="8526"/>
                    <a:pt x="3500" y="10232"/>
                    <a:pt x="1500" y="12505"/>
                  </a:cubicBezTo>
                  <a:cubicBezTo>
                    <a:pt x="-500" y="14779"/>
                    <a:pt x="-500" y="17621"/>
                    <a:pt x="1500" y="19326"/>
                  </a:cubicBezTo>
                  <a:cubicBezTo>
                    <a:pt x="3500" y="21032"/>
                    <a:pt x="7500" y="21600"/>
                    <a:pt x="11100" y="21032"/>
                  </a:cubicBezTo>
                  <a:cubicBezTo>
                    <a:pt x="14700" y="20463"/>
                    <a:pt x="17900" y="18758"/>
                    <a:pt x="19500" y="16484"/>
                  </a:cubicBezTo>
                  <a:cubicBezTo>
                    <a:pt x="21100" y="14211"/>
                    <a:pt x="21100" y="11368"/>
                    <a:pt x="20700" y="8526"/>
                  </a:cubicBezTo>
                  <a:cubicBezTo>
                    <a:pt x="20300" y="5684"/>
                    <a:pt x="19500" y="2842"/>
                    <a:pt x="17900" y="1421"/>
                  </a:cubicBezTo>
                  <a:cubicBezTo>
                    <a:pt x="16300" y="0"/>
                    <a:pt x="13900" y="0"/>
                    <a:pt x="115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0" name="Line"/>
            <p:cNvSpPr/>
            <p:nvPr/>
          </p:nvSpPr>
          <p:spPr>
            <a:xfrm>
              <a:off x="3479800" y="1562100"/>
              <a:ext cx="1714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0" y="15840"/>
                    <a:pt x="1600" y="10080"/>
                    <a:pt x="5200" y="6480"/>
                  </a:cubicBezTo>
                  <a:cubicBezTo>
                    <a:pt x="8800" y="2880"/>
                    <a:pt x="15200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1" name="Line"/>
            <p:cNvSpPr/>
            <p:nvPr/>
          </p:nvSpPr>
          <p:spPr>
            <a:xfrm>
              <a:off x="3587699" y="1517650"/>
              <a:ext cx="25452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5024" y="0"/>
                  </a:moveTo>
                  <a:cubicBezTo>
                    <a:pt x="1701" y="3388"/>
                    <a:pt x="-1622" y="6776"/>
                    <a:pt x="870" y="10376"/>
                  </a:cubicBezTo>
                  <a:cubicBezTo>
                    <a:pt x="3363" y="13976"/>
                    <a:pt x="11670" y="17788"/>
                    <a:pt x="1997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2" name="Line"/>
            <p:cNvSpPr/>
            <p:nvPr/>
          </p:nvSpPr>
          <p:spPr>
            <a:xfrm>
              <a:off x="3975100" y="1400917"/>
              <a:ext cx="188763" cy="618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537" fill="norm" stroke="1" extrusionOk="0">
                  <a:moveTo>
                    <a:pt x="0" y="21537"/>
                  </a:moveTo>
                  <a:cubicBezTo>
                    <a:pt x="0" y="19768"/>
                    <a:pt x="0" y="17998"/>
                    <a:pt x="240" y="16192"/>
                  </a:cubicBezTo>
                  <a:cubicBezTo>
                    <a:pt x="480" y="14386"/>
                    <a:pt x="960" y="12543"/>
                    <a:pt x="2040" y="10516"/>
                  </a:cubicBezTo>
                  <a:cubicBezTo>
                    <a:pt x="3120" y="8489"/>
                    <a:pt x="4800" y="6277"/>
                    <a:pt x="6840" y="4581"/>
                  </a:cubicBezTo>
                  <a:cubicBezTo>
                    <a:pt x="8880" y="2886"/>
                    <a:pt x="11280" y="1706"/>
                    <a:pt x="13320" y="969"/>
                  </a:cubicBezTo>
                  <a:cubicBezTo>
                    <a:pt x="15360" y="232"/>
                    <a:pt x="17040" y="-63"/>
                    <a:pt x="18000" y="11"/>
                  </a:cubicBezTo>
                  <a:cubicBezTo>
                    <a:pt x="18960" y="84"/>
                    <a:pt x="19200" y="527"/>
                    <a:pt x="18480" y="1448"/>
                  </a:cubicBezTo>
                  <a:cubicBezTo>
                    <a:pt x="17760" y="2370"/>
                    <a:pt x="16080" y="3770"/>
                    <a:pt x="14760" y="4581"/>
                  </a:cubicBezTo>
                  <a:cubicBezTo>
                    <a:pt x="13440" y="5392"/>
                    <a:pt x="12480" y="5613"/>
                    <a:pt x="12600" y="5798"/>
                  </a:cubicBezTo>
                  <a:cubicBezTo>
                    <a:pt x="12720" y="5982"/>
                    <a:pt x="13920" y="6129"/>
                    <a:pt x="15600" y="6572"/>
                  </a:cubicBezTo>
                  <a:cubicBezTo>
                    <a:pt x="17280" y="7014"/>
                    <a:pt x="19440" y="7751"/>
                    <a:pt x="20520" y="8304"/>
                  </a:cubicBezTo>
                  <a:cubicBezTo>
                    <a:pt x="21600" y="8857"/>
                    <a:pt x="21600" y="9226"/>
                    <a:pt x="21000" y="9484"/>
                  </a:cubicBezTo>
                  <a:cubicBezTo>
                    <a:pt x="20400" y="9742"/>
                    <a:pt x="19200" y="9889"/>
                    <a:pt x="18000" y="10000"/>
                  </a:cubicBezTo>
                  <a:cubicBezTo>
                    <a:pt x="16800" y="10110"/>
                    <a:pt x="15600" y="10184"/>
                    <a:pt x="14160" y="10074"/>
                  </a:cubicBezTo>
                  <a:cubicBezTo>
                    <a:pt x="12720" y="9963"/>
                    <a:pt x="11040" y="9668"/>
                    <a:pt x="9360" y="93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3" name="Line"/>
            <p:cNvSpPr/>
            <p:nvPr/>
          </p:nvSpPr>
          <p:spPr>
            <a:xfrm>
              <a:off x="4298950" y="1593850"/>
              <a:ext cx="63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4" name="Line"/>
            <p:cNvSpPr/>
            <p:nvPr/>
          </p:nvSpPr>
          <p:spPr>
            <a:xfrm>
              <a:off x="4387850" y="1422763"/>
              <a:ext cx="247650" cy="291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8" fill="norm" stroke="1" extrusionOk="0">
                  <a:moveTo>
                    <a:pt x="0" y="440"/>
                  </a:moveTo>
                  <a:cubicBezTo>
                    <a:pt x="923" y="129"/>
                    <a:pt x="1846" y="-182"/>
                    <a:pt x="2677" y="129"/>
                  </a:cubicBezTo>
                  <a:cubicBezTo>
                    <a:pt x="3508" y="440"/>
                    <a:pt x="4246" y="1372"/>
                    <a:pt x="6185" y="3858"/>
                  </a:cubicBezTo>
                  <a:cubicBezTo>
                    <a:pt x="8123" y="6345"/>
                    <a:pt x="11262" y="10385"/>
                    <a:pt x="14031" y="13571"/>
                  </a:cubicBezTo>
                  <a:cubicBezTo>
                    <a:pt x="16800" y="16756"/>
                    <a:pt x="19200" y="19087"/>
                    <a:pt x="21600" y="214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5" name="Line"/>
            <p:cNvSpPr/>
            <p:nvPr/>
          </p:nvSpPr>
          <p:spPr>
            <a:xfrm>
              <a:off x="4508500" y="1400905"/>
              <a:ext cx="152400" cy="300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21600" y="174"/>
                  </a:moveTo>
                  <a:cubicBezTo>
                    <a:pt x="20100" y="23"/>
                    <a:pt x="18600" y="-128"/>
                    <a:pt x="17400" y="174"/>
                  </a:cubicBezTo>
                  <a:cubicBezTo>
                    <a:pt x="16200" y="476"/>
                    <a:pt x="15300" y="1231"/>
                    <a:pt x="12900" y="3799"/>
                  </a:cubicBezTo>
                  <a:cubicBezTo>
                    <a:pt x="10500" y="6367"/>
                    <a:pt x="6600" y="10748"/>
                    <a:pt x="4200" y="13995"/>
                  </a:cubicBezTo>
                  <a:cubicBezTo>
                    <a:pt x="1800" y="17243"/>
                    <a:pt x="900" y="19357"/>
                    <a:pt x="0" y="214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6" name="Line"/>
            <p:cNvSpPr/>
            <p:nvPr/>
          </p:nvSpPr>
          <p:spPr>
            <a:xfrm>
              <a:off x="4718050" y="1619250"/>
              <a:ext cx="1270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7" name="Line"/>
            <p:cNvSpPr/>
            <p:nvPr/>
          </p:nvSpPr>
          <p:spPr>
            <a:xfrm>
              <a:off x="4743449" y="1498600"/>
              <a:ext cx="25965" cy="41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0198" fill="norm" stroke="1" extrusionOk="0">
                  <a:moveTo>
                    <a:pt x="0" y="3086"/>
                  </a:moveTo>
                  <a:cubicBezTo>
                    <a:pt x="1662" y="10286"/>
                    <a:pt x="3323" y="17486"/>
                    <a:pt x="7477" y="19543"/>
                  </a:cubicBezTo>
                  <a:cubicBezTo>
                    <a:pt x="11631" y="21600"/>
                    <a:pt x="18277" y="18514"/>
                    <a:pt x="19938" y="14400"/>
                  </a:cubicBezTo>
                  <a:cubicBezTo>
                    <a:pt x="21600" y="10286"/>
                    <a:pt x="18277" y="5143"/>
                    <a:pt x="1495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18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733962" y="994579"/>
              <a:ext cx="2251945" cy="1313916"/>
            </a:xfrm>
            <a:prstGeom prst="rect">
              <a:avLst/>
            </a:prstGeom>
            <a:effectLst/>
          </p:spPr>
        </p:pic>
        <p:pic>
          <p:nvPicPr>
            <p:cNvPr id="3190" name="Line Line" descr="Line 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441950" y="2044700"/>
              <a:ext cx="44450" cy="152401"/>
            </a:xfrm>
            <a:prstGeom prst="rect">
              <a:avLst/>
            </a:prstGeom>
            <a:effectLst/>
          </p:spPr>
        </p:pic>
        <p:pic>
          <p:nvPicPr>
            <p:cNvPr id="3192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22900" y="1930400"/>
              <a:ext cx="76200" cy="38101"/>
            </a:xfrm>
            <a:prstGeom prst="rect">
              <a:avLst/>
            </a:prstGeom>
            <a:effectLst/>
          </p:spPr>
        </p:pic>
        <p:pic>
          <p:nvPicPr>
            <p:cNvPr id="3194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564487" y="1808618"/>
              <a:ext cx="252114" cy="391073"/>
            </a:xfrm>
            <a:prstGeom prst="rect">
              <a:avLst/>
            </a:prstGeom>
            <a:effectLst/>
          </p:spPr>
        </p:pic>
        <p:pic>
          <p:nvPicPr>
            <p:cNvPr id="3196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835650" y="1753551"/>
              <a:ext cx="433019" cy="407168"/>
            </a:xfrm>
            <a:prstGeom prst="rect">
              <a:avLst/>
            </a:prstGeom>
            <a:effectLst/>
          </p:spPr>
        </p:pic>
        <p:pic>
          <p:nvPicPr>
            <p:cNvPr id="3198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718299" y="1784350"/>
              <a:ext cx="69851" cy="355601"/>
            </a:xfrm>
            <a:prstGeom prst="rect">
              <a:avLst/>
            </a:prstGeom>
            <a:effectLst/>
          </p:spPr>
        </p:pic>
        <p:pic>
          <p:nvPicPr>
            <p:cNvPr id="3200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832600" y="1962150"/>
              <a:ext cx="59828" cy="139701"/>
            </a:xfrm>
            <a:prstGeom prst="rect">
              <a:avLst/>
            </a:prstGeom>
            <a:effectLst/>
          </p:spPr>
        </p:pic>
        <p:pic>
          <p:nvPicPr>
            <p:cNvPr id="3202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826249" y="1858105"/>
              <a:ext cx="69851" cy="142146"/>
            </a:xfrm>
            <a:prstGeom prst="rect">
              <a:avLst/>
            </a:prstGeom>
            <a:effectLst/>
          </p:spPr>
        </p:pic>
        <p:pic>
          <p:nvPicPr>
            <p:cNvPr id="3204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924386" y="1873684"/>
              <a:ext cx="143164" cy="171016"/>
            </a:xfrm>
            <a:prstGeom prst="rect">
              <a:avLst/>
            </a:prstGeom>
            <a:effectLst/>
          </p:spPr>
        </p:pic>
        <p:pic>
          <p:nvPicPr>
            <p:cNvPr id="3206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086600" y="1840283"/>
              <a:ext cx="146050" cy="191717"/>
            </a:xfrm>
            <a:prstGeom prst="rect">
              <a:avLst/>
            </a:prstGeom>
            <a:effectLst/>
          </p:spPr>
        </p:pic>
        <p:pic>
          <p:nvPicPr>
            <p:cNvPr id="3208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253437" y="1836974"/>
              <a:ext cx="182413" cy="140787"/>
            </a:xfrm>
            <a:prstGeom prst="rect">
              <a:avLst/>
            </a:prstGeom>
            <a:effectLst/>
          </p:spPr>
        </p:pic>
        <p:pic>
          <p:nvPicPr>
            <p:cNvPr id="3210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442200" y="1771650"/>
              <a:ext cx="209550" cy="245534"/>
            </a:xfrm>
            <a:prstGeom prst="rect">
              <a:avLst/>
            </a:prstGeom>
            <a:effectLst/>
          </p:spPr>
        </p:pic>
        <p:pic>
          <p:nvPicPr>
            <p:cNvPr id="3212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013700" y="1758950"/>
              <a:ext cx="273050" cy="199295"/>
            </a:xfrm>
            <a:prstGeom prst="rect">
              <a:avLst/>
            </a:prstGeom>
            <a:effectLst/>
          </p:spPr>
        </p:pic>
        <p:pic>
          <p:nvPicPr>
            <p:cNvPr id="3214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255850" y="1556746"/>
              <a:ext cx="257384" cy="390527"/>
            </a:xfrm>
            <a:prstGeom prst="rect">
              <a:avLst/>
            </a:prstGeom>
            <a:effectLst/>
          </p:spPr>
        </p:pic>
        <p:pic>
          <p:nvPicPr>
            <p:cNvPr id="3216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472182" y="1773356"/>
              <a:ext cx="170168" cy="144345"/>
            </a:xfrm>
            <a:prstGeom prst="rect">
              <a:avLst/>
            </a:prstGeom>
            <a:effectLst/>
          </p:spPr>
        </p:pic>
        <p:pic>
          <p:nvPicPr>
            <p:cNvPr id="3218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675140" y="1555750"/>
              <a:ext cx="106910" cy="333230"/>
            </a:xfrm>
            <a:prstGeom prst="rect">
              <a:avLst/>
            </a:prstGeom>
            <a:effectLst/>
          </p:spPr>
        </p:pic>
        <p:pic>
          <p:nvPicPr>
            <p:cNvPr id="3220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647568" y="1701800"/>
              <a:ext cx="204333" cy="157754"/>
            </a:xfrm>
            <a:prstGeom prst="rect">
              <a:avLst/>
            </a:prstGeom>
            <a:effectLst/>
          </p:spPr>
        </p:pic>
        <p:pic>
          <p:nvPicPr>
            <p:cNvPr id="3222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849783" y="1728379"/>
              <a:ext cx="135467" cy="117155"/>
            </a:xfrm>
            <a:prstGeom prst="rect">
              <a:avLst/>
            </a:prstGeom>
            <a:effectLst/>
          </p:spPr>
        </p:pic>
        <p:pic>
          <p:nvPicPr>
            <p:cNvPr id="3224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976529" y="1574757"/>
              <a:ext cx="402421" cy="309485"/>
            </a:xfrm>
            <a:prstGeom prst="rect">
              <a:avLst/>
            </a:prstGeom>
            <a:effectLst/>
          </p:spPr>
        </p:pic>
        <p:pic>
          <p:nvPicPr>
            <p:cNvPr id="3226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375981" y="1689099"/>
              <a:ext cx="104569" cy="187414"/>
            </a:xfrm>
            <a:prstGeom prst="rect">
              <a:avLst/>
            </a:prstGeom>
            <a:effectLst/>
          </p:spPr>
        </p:pic>
        <p:pic>
          <p:nvPicPr>
            <p:cNvPr id="3228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9388828" y="1731832"/>
              <a:ext cx="258041" cy="411969"/>
            </a:xfrm>
            <a:prstGeom prst="rect">
              <a:avLst/>
            </a:prstGeom>
            <a:effectLst/>
          </p:spPr>
        </p:pic>
        <p:pic>
          <p:nvPicPr>
            <p:cNvPr id="3230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990850" y="1854993"/>
              <a:ext cx="355600" cy="218523"/>
            </a:xfrm>
            <a:prstGeom prst="rect">
              <a:avLst/>
            </a:prstGeom>
            <a:effectLst/>
          </p:spPr>
        </p:pic>
        <p:pic>
          <p:nvPicPr>
            <p:cNvPr id="3232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862691" y="1867626"/>
              <a:ext cx="375023" cy="157495"/>
            </a:xfrm>
            <a:prstGeom prst="rect">
              <a:avLst/>
            </a:prstGeom>
            <a:effectLst/>
          </p:spPr>
        </p:pic>
        <p:pic>
          <p:nvPicPr>
            <p:cNvPr id="3234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034020" y="2473271"/>
              <a:ext cx="253164" cy="545834"/>
            </a:xfrm>
            <a:prstGeom prst="rect">
              <a:avLst/>
            </a:prstGeom>
            <a:effectLst/>
          </p:spPr>
        </p:pic>
        <p:pic>
          <p:nvPicPr>
            <p:cNvPr id="3236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282950" y="2481783"/>
              <a:ext cx="209550" cy="250834"/>
            </a:xfrm>
            <a:prstGeom prst="rect">
              <a:avLst/>
            </a:prstGeom>
            <a:effectLst/>
          </p:spPr>
        </p:pic>
        <p:pic>
          <p:nvPicPr>
            <p:cNvPr id="3238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471333" y="2507118"/>
              <a:ext cx="172245" cy="211741"/>
            </a:xfrm>
            <a:prstGeom prst="rect">
              <a:avLst/>
            </a:prstGeom>
            <a:effectLst/>
          </p:spPr>
        </p:pic>
        <p:pic>
          <p:nvPicPr>
            <p:cNvPr id="3240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628755" y="2501900"/>
              <a:ext cx="212996" cy="213784"/>
            </a:xfrm>
            <a:prstGeom prst="rect">
              <a:avLst/>
            </a:prstGeom>
            <a:effectLst/>
          </p:spPr>
        </p:pic>
        <p:pic>
          <p:nvPicPr>
            <p:cNvPr id="3242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812905" y="2520434"/>
              <a:ext cx="187596" cy="193335"/>
            </a:xfrm>
            <a:prstGeom prst="rect">
              <a:avLst/>
            </a:prstGeom>
            <a:effectLst/>
          </p:spPr>
        </p:pic>
        <p:pic>
          <p:nvPicPr>
            <p:cNvPr id="3244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991632" y="2326504"/>
              <a:ext cx="195271" cy="405808"/>
            </a:xfrm>
            <a:prstGeom prst="rect">
              <a:avLst/>
            </a:prstGeom>
            <a:effectLst/>
          </p:spPr>
        </p:pic>
        <p:pic>
          <p:nvPicPr>
            <p:cNvPr id="3246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692650" y="2278518"/>
              <a:ext cx="203200" cy="480905"/>
            </a:xfrm>
            <a:prstGeom prst="rect">
              <a:avLst/>
            </a:prstGeom>
            <a:effectLst/>
          </p:spPr>
        </p:pic>
        <p:pic>
          <p:nvPicPr>
            <p:cNvPr id="3248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656277" y="2456127"/>
              <a:ext cx="328473" cy="236773"/>
            </a:xfrm>
            <a:prstGeom prst="rect">
              <a:avLst/>
            </a:prstGeom>
            <a:effectLst/>
          </p:spPr>
        </p:pic>
        <p:pic>
          <p:nvPicPr>
            <p:cNvPr id="3250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997450" y="2476500"/>
              <a:ext cx="247650" cy="225514"/>
            </a:xfrm>
            <a:prstGeom prst="rect">
              <a:avLst/>
            </a:prstGeom>
            <a:effectLst/>
          </p:spPr>
        </p:pic>
        <p:pic>
          <p:nvPicPr>
            <p:cNvPr id="3252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284379" y="2285999"/>
              <a:ext cx="144871" cy="450396"/>
            </a:xfrm>
            <a:prstGeom prst="rect">
              <a:avLst/>
            </a:prstGeom>
            <a:effectLst/>
          </p:spPr>
        </p:pic>
        <p:pic>
          <p:nvPicPr>
            <p:cNvPr id="3254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237050" y="2322159"/>
              <a:ext cx="344600" cy="382942"/>
            </a:xfrm>
            <a:prstGeom prst="rect">
              <a:avLst/>
            </a:prstGeom>
            <a:effectLst/>
          </p:spPr>
        </p:pic>
        <p:pic>
          <p:nvPicPr>
            <p:cNvPr id="3256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131276" y="3041650"/>
              <a:ext cx="183425" cy="484680"/>
            </a:xfrm>
            <a:prstGeom prst="rect">
              <a:avLst/>
            </a:prstGeom>
            <a:effectLst/>
          </p:spPr>
        </p:pic>
        <p:pic>
          <p:nvPicPr>
            <p:cNvPr id="3258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060700" y="3213100"/>
              <a:ext cx="254000" cy="158750"/>
            </a:xfrm>
            <a:prstGeom prst="rect">
              <a:avLst/>
            </a:prstGeom>
            <a:effectLst/>
          </p:spPr>
        </p:pic>
        <p:pic>
          <p:nvPicPr>
            <p:cNvPr id="3260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276600" y="3200399"/>
              <a:ext cx="190500" cy="285751"/>
            </a:xfrm>
            <a:prstGeom prst="rect">
              <a:avLst/>
            </a:prstGeom>
            <a:effectLst/>
          </p:spPr>
        </p:pic>
        <p:pic>
          <p:nvPicPr>
            <p:cNvPr id="3262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464106" y="3167581"/>
              <a:ext cx="409395" cy="272003"/>
            </a:xfrm>
            <a:prstGeom prst="rect">
              <a:avLst/>
            </a:prstGeom>
            <a:effectLst/>
          </p:spPr>
        </p:pic>
        <p:pic>
          <p:nvPicPr>
            <p:cNvPr id="3264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254500" y="3100684"/>
              <a:ext cx="202390" cy="408979"/>
            </a:xfrm>
            <a:prstGeom prst="rect">
              <a:avLst/>
            </a:prstGeom>
            <a:effectLst/>
          </p:spPr>
        </p:pic>
        <p:pic>
          <p:nvPicPr>
            <p:cNvPr id="3266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4434187" y="3077633"/>
              <a:ext cx="429914" cy="426427"/>
            </a:xfrm>
            <a:prstGeom prst="rect">
              <a:avLst/>
            </a:prstGeom>
            <a:effectLst/>
          </p:spPr>
        </p:pic>
        <p:pic>
          <p:nvPicPr>
            <p:cNvPr id="3268" name="Line Line" descr="Line 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4692649" y="3270250"/>
              <a:ext cx="171451" cy="88900"/>
            </a:xfrm>
            <a:prstGeom prst="rect">
              <a:avLst/>
            </a:prstGeom>
            <a:effectLst/>
          </p:spPr>
        </p:pic>
        <p:pic>
          <p:nvPicPr>
            <p:cNvPr id="3270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5220426" y="3213100"/>
              <a:ext cx="272325" cy="285876"/>
            </a:xfrm>
            <a:prstGeom prst="rect">
              <a:avLst/>
            </a:prstGeom>
            <a:effectLst/>
          </p:spPr>
        </p:pic>
        <p:pic>
          <p:nvPicPr>
            <p:cNvPr id="3272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5452485" y="3253316"/>
              <a:ext cx="195343" cy="215901"/>
            </a:xfrm>
            <a:prstGeom prst="rect">
              <a:avLst/>
            </a:prstGeom>
            <a:effectLst/>
          </p:spPr>
        </p:pic>
        <p:pic>
          <p:nvPicPr>
            <p:cNvPr id="3274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5677908" y="3003550"/>
              <a:ext cx="202192" cy="490009"/>
            </a:xfrm>
            <a:prstGeom prst="rect">
              <a:avLst/>
            </a:prstGeom>
            <a:effectLst/>
          </p:spPr>
        </p:pic>
        <p:pic>
          <p:nvPicPr>
            <p:cNvPr id="3276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877233" y="3200263"/>
              <a:ext cx="211475" cy="273188"/>
            </a:xfrm>
            <a:prstGeom prst="rect">
              <a:avLst/>
            </a:prstGeom>
            <a:effectLst/>
          </p:spPr>
        </p:pic>
        <p:pic>
          <p:nvPicPr>
            <p:cNvPr id="3278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6102350" y="3236055"/>
              <a:ext cx="171450" cy="210274"/>
            </a:xfrm>
            <a:prstGeom prst="rect">
              <a:avLst/>
            </a:prstGeom>
            <a:effectLst/>
          </p:spPr>
        </p:pic>
        <p:pic>
          <p:nvPicPr>
            <p:cNvPr id="3280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6268155" y="3244850"/>
              <a:ext cx="305310" cy="226863"/>
            </a:xfrm>
            <a:prstGeom prst="rect">
              <a:avLst/>
            </a:prstGeom>
            <a:effectLst/>
          </p:spPr>
        </p:pic>
        <p:pic>
          <p:nvPicPr>
            <p:cNvPr id="3282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6543983" y="3210983"/>
              <a:ext cx="225637" cy="240330"/>
            </a:xfrm>
            <a:prstGeom prst="rect">
              <a:avLst/>
            </a:prstGeom>
            <a:effectLst/>
          </p:spPr>
        </p:pic>
        <p:pic>
          <p:nvPicPr>
            <p:cNvPr id="3284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7174277" y="3185583"/>
              <a:ext cx="267924" cy="265729"/>
            </a:xfrm>
            <a:prstGeom prst="rect">
              <a:avLst/>
            </a:prstGeom>
            <a:effectLst/>
          </p:spPr>
        </p:pic>
        <p:pic>
          <p:nvPicPr>
            <p:cNvPr id="3286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7394025" y="2971655"/>
              <a:ext cx="384726" cy="463695"/>
            </a:xfrm>
            <a:prstGeom prst="rect">
              <a:avLst/>
            </a:prstGeom>
            <a:effectLst/>
          </p:spPr>
        </p:pic>
        <p:pic>
          <p:nvPicPr>
            <p:cNvPr id="3288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7785099" y="3179233"/>
              <a:ext cx="558801" cy="256118"/>
            </a:xfrm>
            <a:prstGeom prst="rect">
              <a:avLst/>
            </a:prstGeom>
            <a:effectLst/>
          </p:spPr>
        </p:pic>
        <p:pic>
          <p:nvPicPr>
            <p:cNvPr id="3290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8261349" y="3152534"/>
              <a:ext cx="222251" cy="279460"/>
            </a:xfrm>
            <a:prstGeom prst="rect">
              <a:avLst/>
            </a:prstGeom>
            <a:effectLst/>
          </p:spPr>
        </p:pic>
        <p:sp>
          <p:nvSpPr>
            <p:cNvPr id="3292" name="Line"/>
            <p:cNvSpPr/>
            <p:nvPr/>
          </p:nvSpPr>
          <p:spPr>
            <a:xfrm>
              <a:off x="609335" y="3796190"/>
              <a:ext cx="222516" cy="521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362" fill="norm" stroke="1" extrusionOk="0">
                  <a:moveTo>
                    <a:pt x="21221" y="3168"/>
                  </a:moveTo>
                  <a:cubicBezTo>
                    <a:pt x="21019" y="2387"/>
                    <a:pt x="20817" y="1607"/>
                    <a:pt x="19909" y="956"/>
                  </a:cubicBezTo>
                  <a:cubicBezTo>
                    <a:pt x="19000" y="305"/>
                    <a:pt x="17385" y="-215"/>
                    <a:pt x="15266" y="89"/>
                  </a:cubicBezTo>
                  <a:cubicBezTo>
                    <a:pt x="13146" y="392"/>
                    <a:pt x="10522" y="1520"/>
                    <a:pt x="7797" y="3428"/>
                  </a:cubicBezTo>
                  <a:cubicBezTo>
                    <a:pt x="5071" y="5337"/>
                    <a:pt x="2245" y="8026"/>
                    <a:pt x="933" y="10628"/>
                  </a:cubicBezTo>
                  <a:cubicBezTo>
                    <a:pt x="-379" y="13231"/>
                    <a:pt x="-177" y="15746"/>
                    <a:pt x="731" y="17481"/>
                  </a:cubicBezTo>
                  <a:cubicBezTo>
                    <a:pt x="1640" y="19216"/>
                    <a:pt x="3255" y="20171"/>
                    <a:pt x="4668" y="20691"/>
                  </a:cubicBezTo>
                  <a:cubicBezTo>
                    <a:pt x="6081" y="21212"/>
                    <a:pt x="7292" y="21298"/>
                    <a:pt x="8402" y="21342"/>
                  </a:cubicBezTo>
                  <a:cubicBezTo>
                    <a:pt x="9513" y="21385"/>
                    <a:pt x="10522" y="21385"/>
                    <a:pt x="11834" y="21038"/>
                  </a:cubicBezTo>
                  <a:cubicBezTo>
                    <a:pt x="13146" y="20691"/>
                    <a:pt x="14761" y="19997"/>
                    <a:pt x="15972" y="19216"/>
                  </a:cubicBezTo>
                  <a:cubicBezTo>
                    <a:pt x="17184" y="18436"/>
                    <a:pt x="17991" y="17568"/>
                    <a:pt x="18395" y="16918"/>
                  </a:cubicBezTo>
                  <a:cubicBezTo>
                    <a:pt x="18799" y="16267"/>
                    <a:pt x="18799" y="15833"/>
                    <a:pt x="18698" y="15269"/>
                  </a:cubicBezTo>
                  <a:cubicBezTo>
                    <a:pt x="18597" y="14705"/>
                    <a:pt x="18395" y="14012"/>
                    <a:pt x="17789" y="13665"/>
                  </a:cubicBezTo>
                  <a:cubicBezTo>
                    <a:pt x="17184" y="13318"/>
                    <a:pt x="16174" y="13318"/>
                    <a:pt x="15468" y="13534"/>
                  </a:cubicBezTo>
                  <a:cubicBezTo>
                    <a:pt x="14761" y="13751"/>
                    <a:pt x="14357" y="14185"/>
                    <a:pt x="14559" y="14532"/>
                  </a:cubicBezTo>
                  <a:cubicBezTo>
                    <a:pt x="14761" y="14879"/>
                    <a:pt x="15569" y="15139"/>
                    <a:pt x="16376" y="153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3" name="Line"/>
            <p:cNvSpPr/>
            <p:nvPr/>
          </p:nvSpPr>
          <p:spPr>
            <a:xfrm>
              <a:off x="950383" y="4086636"/>
              <a:ext cx="121120" cy="177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013" fill="norm" stroke="1" extrusionOk="0">
                  <a:moveTo>
                    <a:pt x="13779" y="1835"/>
                  </a:moveTo>
                  <a:cubicBezTo>
                    <a:pt x="12290" y="1082"/>
                    <a:pt x="10800" y="328"/>
                    <a:pt x="9124" y="77"/>
                  </a:cubicBezTo>
                  <a:cubicBezTo>
                    <a:pt x="7448" y="-174"/>
                    <a:pt x="5586" y="77"/>
                    <a:pt x="3724" y="2589"/>
                  </a:cubicBezTo>
                  <a:cubicBezTo>
                    <a:pt x="1862" y="5100"/>
                    <a:pt x="0" y="9873"/>
                    <a:pt x="0" y="13389"/>
                  </a:cubicBezTo>
                  <a:cubicBezTo>
                    <a:pt x="0" y="16905"/>
                    <a:pt x="1862" y="19166"/>
                    <a:pt x="3724" y="20296"/>
                  </a:cubicBezTo>
                  <a:cubicBezTo>
                    <a:pt x="5586" y="21426"/>
                    <a:pt x="7448" y="21426"/>
                    <a:pt x="10428" y="18789"/>
                  </a:cubicBezTo>
                  <a:cubicBezTo>
                    <a:pt x="13407" y="16152"/>
                    <a:pt x="17503" y="10877"/>
                    <a:pt x="19552" y="7612"/>
                  </a:cubicBezTo>
                  <a:cubicBezTo>
                    <a:pt x="21600" y="4347"/>
                    <a:pt x="21600" y="3091"/>
                    <a:pt x="20855" y="2086"/>
                  </a:cubicBezTo>
                  <a:cubicBezTo>
                    <a:pt x="20110" y="1082"/>
                    <a:pt x="18621" y="328"/>
                    <a:pt x="17690" y="579"/>
                  </a:cubicBezTo>
                  <a:cubicBezTo>
                    <a:pt x="16759" y="831"/>
                    <a:pt x="16386" y="2086"/>
                    <a:pt x="16759" y="3217"/>
                  </a:cubicBezTo>
                  <a:cubicBezTo>
                    <a:pt x="17131" y="4347"/>
                    <a:pt x="18248" y="5352"/>
                    <a:pt x="19366" y="63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4" name="Line"/>
            <p:cNvSpPr/>
            <p:nvPr/>
          </p:nvSpPr>
          <p:spPr>
            <a:xfrm>
              <a:off x="1117600" y="3888655"/>
              <a:ext cx="291090" cy="429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477" fill="norm" stroke="1" extrusionOk="0">
                  <a:moveTo>
                    <a:pt x="8922" y="11630"/>
                  </a:moveTo>
                  <a:cubicBezTo>
                    <a:pt x="8452" y="11101"/>
                    <a:pt x="7983" y="10571"/>
                    <a:pt x="7278" y="10306"/>
                  </a:cubicBezTo>
                  <a:cubicBezTo>
                    <a:pt x="6574" y="10042"/>
                    <a:pt x="5635" y="10042"/>
                    <a:pt x="4383" y="10677"/>
                  </a:cubicBezTo>
                  <a:cubicBezTo>
                    <a:pt x="3130" y="11312"/>
                    <a:pt x="1565" y="12583"/>
                    <a:pt x="783" y="13483"/>
                  </a:cubicBezTo>
                  <a:cubicBezTo>
                    <a:pt x="0" y="14383"/>
                    <a:pt x="0" y="14912"/>
                    <a:pt x="0" y="15442"/>
                  </a:cubicBezTo>
                  <a:cubicBezTo>
                    <a:pt x="0" y="15971"/>
                    <a:pt x="0" y="16501"/>
                    <a:pt x="783" y="16765"/>
                  </a:cubicBezTo>
                  <a:cubicBezTo>
                    <a:pt x="1565" y="17030"/>
                    <a:pt x="3130" y="17030"/>
                    <a:pt x="4226" y="16818"/>
                  </a:cubicBezTo>
                  <a:cubicBezTo>
                    <a:pt x="5322" y="16606"/>
                    <a:pt x="5948" y="16183"/>
                    <a:pt x="6574" y="15495"/>
                  </a:cubicBezTo>
                  <a:cubicBezTo>
                    <a:pt x="7200" y="14806"/>
                    <a:pt x="7826" y="13853"/>
                    <a:pt x="8139" y="13695"/>
                  </a:cubicBezTo>
                  <a:cubicBezTo>
                    <a:pt x="8452" y="13536"/>
                    <a:pt x="8452" y="14171"/>
                    <a:pt x="8452" y="14753"/>
                  </a:cubicBezTo>
                  <a:cubicBezTo>
                    <a:pt x="8452" y="15336"/>
                    <a:pt x="8452" y="15865"/>
                    <a:pt x="8765" y="16289"/>
                  </a:cubicBezTo>
                  <a:cubicBezTo>
                    <a:pt x="9078" y="16712"/>
                    <a:pt x="9704" y="17030"/>
                    <a:pt x="10409" y="17242"/>
                  </a:cubicBezTo>
                  <a:cubicBezTo>
                    <a:pt x="11113" y="17453"/>
                    <a:pt x="11896" y="17559"/>
                    <a:pt x="12991" y="17189"/>
                  </a:cubicBezTo>
                  <a:cubicBezTo>
                    <a:pt x="14087" y="16818"/>
                    <a:pt x="15496" y="15971"/>
                    <a:pt x="16983" y="13906"/>
                  </a:cubicBezTo>
                  <a:cubicBezTo>
                    <a:pt x="18470" y="11842"/>
                    <a:pt x="20035" y="8559"/>
                    <a:pt x="20817" y="6283"/>
                  </a:cubicBezTo>
                  <a:cubicBezTo>
                    <a:pt x="21600" y="4006"/>
                    <a:pt x="21600" y="2736"/>
                    <a:pt x="21443" y="1783"/>
                  </a:cubicBezTo>
                  <a:cubicBezTo>
                    <a:pt x="21287" y="830"/>
                    <a:pt x="20974" y="195"/>
                    <a:pt x="20504" y="36"/>
                  </a:cubicBezTo>
                  <a:cubicBezTo>
                    <a:pt x="20035" y="-123"/>
                    <a:pt x="19409" y="195"/>
                    <a:pt x="18548" y="1995"/>
                  </a:cubicBezTo>
                  <a:cubicBezTo>
                    <a:pt x="17687" y="3795"/>
                    <a:pt x="16591" y="7077"/>
                    <a:pt x="16122" y="10042"/>
                  </a:cubicBezTo>
                  <a:cubicBezTo>
                    <a:pt x="15652" y="13006"/>
                    <a:pt x="15809" y="15653"/>
                    <a:pt x="16357" y="17506"/>
                  </a:cubicBezTo>
                  <a:cubicBezTo>
                    <a:pt x="16904" y="19359"/>
                    <a:pt x="17843" y="20418"/>
                    <a:pt x="18783" y="214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5" name="Line"/>
            <p:cNvSpPr/>
            <p:nvPr/>
          </p:nvSpPr>
          <p:spPr>
            <a:xfrm>
              <a:off x="609600" y="4489450"/>
              <a:ext cx="6032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64" y="21600"/>
                  </a:moveTo>
                  <a:cubicBezTo>
                    <a:pt x="682" y="14400"/>
                    <a:pt x="0" y="7200"/>
                    <a:pt x="0" y="3600"/>
                  </a:cubicBezTo>
                  <a:cubicBezTo>
                    <a:pt x="0" y="0"/>
                    <a:pt x="682" y="0"/>
                    <a:pt x="2691" y="0"/>
                  </a:cubicBezTo>
                  <a:cubicBezTo>
                    <a:pt x="4699" y="0"/>
                    <a:pt x="8034" y="0"/>
                    <a:pt x="11406" y="0"/>
                  </a:cubicBezTo>
                  <a:cubicBezTo>
                    <a:pt x="14779" y="0"/>
                    <a:pt x="18189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6" name="Line"/>
            <p:cNvSpPr/>
            <p:nvPr/>
          </p:nvSpPr>
          <p:spPr>
            <a:xfrm>
              <a:off x="933450" y="4425950"/>
              <a:ext cx="444501" cy="75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4" fill="norm" stroke="1" extrusionOk="0">
                  <a:moveTo>
                    <a:pt x="1234" y="18000"/>
                  </a:moveTo>
                  <a:cubicBezTo>
                    <a:pt x="617" y="19200"/>
                    <a:pt x="0" y="20400"/>
                    <a:pt x="0" y="21000"/>
                  </a:cubicBezTo>
                  <a:cubicBezTo>
                    <a:pt x="0" y="21600"/>
                    <a:pt x="617" y="21600"/>
                    <a:pt x="2880" y="20400"/>
                  </a:cubicBezTo>
                  <a:cubicBezTo>
                    <a:pt x="5143" y="19200"/>
                    <a:pt x="9051" y="16800"/>
                    <a:pt x="12446" y="13200"/>
                  </a:cubicBezTo>
                  <a:cubicBezTo>
                    <a:pt x="15840" y="9600"/>
                    <a:pt x="18720" y="4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7" name="Line"/>
            <p:cNvSpPr/>
            <p:nvPr/>
          </p:nvSpPr>
          <p:spPr>
            <a:xfrm>
              <a:off x="1606550" y="4095750"/>
              <a:ext cx="254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8" name="Line"/>
            <p:cNvSpPr/>
            <p:nvPr/>
          </p:nvSpPr>
          <p:spPr>
            <a:xfrm>
              <a:off x="1631950" y="4298950"/>
              <a:ext cx="190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9" name="Line"/>
            <p:cNvSpPr/>
            <p:nvPr/>
          </p:nvSpPr>
          <p:spPr>
            <a:xfrm>
              <a:off x="2070100" y="4235450"/>
              <a:ext cx="1778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600"/>
                    <a:pt x="0" y="13600"/>
                    <a:pt x="2829" y="10400"/>
                  </a:cubicBezTo>
                  <a:cubicBezTo>
                    <a:pt x="5657" y="7200"/>
                    <a:pt x="11314" y="4800"/>
                    <a:pt x="14914" y="3200"/>
                  </a:cubicBezTo>
                  <a:cubicBezTo>
                    <a:pt x="18514" y="1600"/>
                    <a:pt x="20057" y="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0" name="Line"/>
            <p:cNvSpPr/>
            <p:nvPr/>
          </p:nvSpPr>
          <p:spPr>
            <a:xfrm>
              <a:off x="2406650" y="4187590"/>
              <a:ext cx="88901" cy="167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4" fill="norm" stroke="1" extrusionOk="0">
                  <a:moveTo>
                    <a:pt x="21600" y="5295"/>
                  </a:moveTo>
                  <a:cubicBezTo>
                    <a:pt x="20571" y="3945"/>
                    <a:pt x="19543" y="2595"/>
                    <a:pt x="17743" y="1650"/>
                  </a:cubicBezTo>
                  <a:cubicBezTo>
                    <a:pt x="15943" y="705"/>
                    <a:pt x="13371" y="165"/>
                    <a:pt x="10800" y="30"/>
                  </a:cubicBezTo>
                  <a:cubicBezTo>
                    <a:pt x="8229" y="-105"/>
                    <a:pt x="5657" y="165"/>
                    <a:pt x="4629" y="1920"/>
                  </a:cubicBezTo>
                  <a:cubicBezTo>
                    <a:pt x="3600" y="3675"/>
                    <a:pt x="4114" y="6915"/>
                    <a:pt x="6686" y="9345"/>
                  </a:cubicBezTo>
                  <a:cubicBezTo>
                    <a:pt x="9257" y="11775"/>
                    <a:pt x="13886" y="13395"/>
                    <a:pt x="16714" y="14880"/>
                  </a:cubicBezTo>
                  <a:cubicBezTo>
                    <a:pt x="19543" y="16365"/>
                    <a:pt x="20571" y="17715"/>
                    <a:pt x="19800" y="18795"/>
                  </a:cubicBezTo>
                  <a:cubicBezTo>
                    <a:pt x="19029" y="19875"/>
                    <a:pt x="16457" y="20685"/>
                    <a:pt x="13886" y="21090"/>
                  </a:cubicBezTo>
                  <a:cubicBezTo>
                    <a:pt x="11314" y="21495"/>
                    <a:pt x="8743" y="21495"/>
                    <a:pt x="6429" y="21090"/>
                  </a:cubicBezTo>
                  <a:cubicBezTo>
                    <a:pt x="4114" y="20685"/>
                    <a:pt x="2057" y="19875"/>
                    <a:pt x="0" y="190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1" name="Line"/>
            <p:cNvSpPr/>
            <p:nvPr/>
          </p:nvSpPr>
          <p:spPr>
            <a:xfrm>
              <a:off x="2577834" y="4002243"/>
              <a:ext cx="171717" cy="371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423" fill="norm" stroke="1" extrusionOk="0">
                  <a:moveTo>
                    <a:pt x="13468" y="1363"/>
                  </a:moveTo>
                  <a:cubicBezTo>
                    <a:pt x="12941" y="753"/>
                    <a:pt x="12414" y="143"/>
                    <a:pt x="11624" y="21"/>
                  </a:cubicBezTo>
                  <a:cubicBezTo>
                    <a:pt x="10833" y="-101"/>
                    <a:pt x="9780" y="265"/>
                    <a:pt x="8463" y="1913"/>
                  </a:cubicBezTo>
                  <a:cubicBezTo>
                    <a:pt x="7146" y="3560"/>
                    <a:pt x="5565" y="6489"/>
                    <a:pt x="4643" y="9662"/>
                  </a:cubicBezTo>
                  <a:cubicBezTo>
                    <a:pt x="3721" y="12835"/>
                    <a:pt x="3458" y="16252"/>
                    <a:pt x="3590" y="18265"/>
                  </a:cubicBezTo>
                  <a:cubicBezTo>
                    <a:pt x="3721" y="20279"/>
                    <a:pt x="4248" y="20889"/>
                    <a:pt x="5170" y="21194"/>
                  </a:cubicBezTo>
                  <a:cubicBezTo>
                    <a:pt x="6092" y="21499"/>
                    <a:pt x="7409" y="21499"/>
                    <a:pt x="8331" y="21194"/>
                  </a:cubicBezTo>
                  <a:cubicBezTo>
                    <a:pt x="9253" y="20889"/>
                    <a:pt x="9780" y="20279"/>
                    <a:pt x="9516" y="18997"/>
                  </a:cubicBezTo>
                  <a:cubicBezTo>
                    <a:pt x="9253" y="17716"/>
                    <a:pt x="8199" y="15763"/>
                    <a:pt x="7146" y="14604"/>
                  </a:cubicBezTo>
                  <a:cubicBezTo>
                    <a:pt x="6092" y="13445"/>
                    <a:pt x="5038" y="13079"/>
                    <a:pt x="3590" y="12957"/>
                  </a:cubicBezTo>
                  <a:cubicBezTo>
                    <a:pt x="2141" y="12835"/>
                    <a:pt x="297" y="12957"/>
                    <a:pt x="33" y="13140"/>
                  </a:cubicBezTo>
                  <a:cubicBezTo>
                    <a:pt x="-230" y="13323"/>
                    <a:pt x="1087" y="13567"/>
                    <a:pt x="3721" y="13567"/>
                  </a:cubicBezTo>
                  <a:cubicBezTo>
                    <a:pt x="6355" y="13567"/>
                    <a:pt x="10307" y="13323"/>
                    <a:pt x="12941" y="13201"/>
                  </a:cubicBezTo>
                  <a:cubicBezTo>
                    <a:pt x="15575" y="13079"/>
                    <a:pt x="16892" y="13079"/>
                    <a:pt x="17814" y="13384"/>
                  </a:cubicBezTo>
                  <a:cubicBezTo>
                    <a:pt x="18736" y="13689"/>
                    <a:pt x="19263" y="14299"/>
                    <a:pt x="19263" y="15092"/>
                  </a:cubicBezTo>
                  <a:cubicBezTo>
                    <a:pt x="19263" y="15885"/>
                    <a:pt x="18736" y="16862"/>
                    <a:pt x="18736" y="16923"/>
                  </a:cubicBezTo>
                  <a:cubicBezTo>
                    <a:pt x="18736" y="16984"/>
                    <a:pt x="19263" y="16130"/>
                    <a:pt x="19790" y="14726"/>
                  </a:cubicBezTo>
                  <a:cubicBezTo>
                    <a:pt x="20316" y="13323"/>
                    <a:pt x="20843" y="11370"/>
                    <a:pt x="21370" y="94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2" name="Line"/>
            <p:cNvSpPr/>
            <p:nvPr/>
          </p:nvSpPr>
          <p:spPr>
            <a:xfrm>
              <a:off x="2808816" y="3954371"/>
              <a:ext cx="632884" cy="42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9" fill="norm" stroke="1" extrusionOk="0">
                  <a:moveTo>
                    <a:pt x="144" y="12013"/>
                  </a:moveTo>
                  <a:cubicBezTo>
                    <a:pt x="72" y="14270"/>
                    <a:pt x="0" y="16527"/>
                    <a:pt x="0" y="18031"/>
                  </a:cubicBezTo>
                  <a:cubicBezTo>
                    <a:pt x="0" y="19536"/>
                    <a:pt x="72" y="20288"/>
                    <a:pt x="108" y="20342"/>
                  </a:cubicBezTo>
                  <a:cubicBezTo>
                    <a:pt x="144" y="20395"/>
                    <a:pt x="144" y="19751"/>
                    <a:pt x="217" y="18569"/>
                  </a:cubicBezTo>
                  <a:cubicBezTo>
                    <a:pt x="289" y="17386"/>
                    <a:pt x="433" y="15667"/>
                    <a:pt x="614" y="14592"/>
                  </a:cubicBezTo>
                  <a:cubicBezTo>
                    <a:pt x="795" y="13518"/>
                    <a:pt x="1011" y="13088"/>
                    <a:pt x="1300" y="13034"/>
                  </a:cubicBezTo>
                  <a:cubicBezTo>
                    <a:pt x="1589" y="12980"/>
                    <a:pt x="1951" y="13303"/>
                    <a:pt x="2203" y="13786"/>
                  </a:cubicBezTo>
                  <a:cubicBezTo>
                    <a:pt x="2456" y="14270"/>
                    <a:pt x="2601" y="14915"/>
                    <a:pt x="2673" y="15506"/>
                  </a:cubicBezTo>
                  <a:cubicBezTo>
                    <a:pt x="2745" y="16097"/>
                    <a:pt x="2745" y="16634"/>
                    <a:pt x="2817" y="16634"/>
                  </a:cubicBezTo>
                  <a:cubicBezTo>
                    <a:pt x="2890" y="16634"/>
                    <a:pt x="3034" y="16097"/>
                    <a:pt x="3179" y="15506"/>
                  </a:cubicBezTo>
                  <a:cubicBezTo>
                    <a:pt x="3323" y="14915"/>
                    <a:pt x="3468" y="14270"/>
                    <a:pt x="3684" y="13786"/>
                  </a:cubicBezTo>
                  <a:cubicBezTo>
                    <a:pt x="3901" y="13303"/>
                    <a:pt x="4190" y="12980"/>
                    <a:pt x="4515" y="12927"/>
                  </a:cubicBezTo>
                  <a:cubicBezTo>
                    <a:pt x="4840" y="12873"/>
                    <a:pt x="5201" y="13088"/>
                    <a:pt x="5418" y="13518"/>
                  </a:cubicBezTo>
                  <a:cubicBezTo>
                    <a:pt x="5635" y="13948"/>
                    <a:pt x="5707" y="14592"/>
                    <a:pt x="5815" y="15183"/>
                  </a:cubicBezTo>
                  <a:cubicBezTo>
                    <a:pt x="5924" y="15774"/>
                    <a:pt x="6068" y="16312"/>
                    <a:pt x="6285" y="16795"/>
                  </a:cubicBezTo>
                  <a:cubicBezTo>
                    <a:pt x="6502" y="17279"/>
                    <a:pt x="6791" y="17709"/>
                    <a:pt x="7116" y="17924"/>
                  </a:cubicBezTo>
                  <a:cubicBezTo>
                    <a:pt x="7441" y="18139"/>
                    <a:pt x="7802" y="18139"/>
                    <a:pt x="8235" y="17655"/>
                  </a:cubicBezTo>
                  <a:cubicBezTo>
                    <a:pt x="8669" y="17171"/>
                    <a:pt x="9175" y="16204"/>
                    <a:pt x="9500" y="15291"/>
                  </a:cubicBezTo>
                  <a:cubicBezTo>
                    <a:pt x="9825" y="14377"/>
                    <a:pt x="9969" y="13518"/>
                    <a:pt x="9861" y="13088"/>
                  </a:cubicBezTo>
                  <a:cubicBezTo>
                    <a:pt x="9753" y="12658"/>
                    <a:pt x="9391" y="12658"/>
                    <a:pt x="8994" y="13142"/>
                  </a:cubicBezTo>
                  <a:cubicBezTo>
                    <a:pt x="8597" y="13625"/>
                    <a:pt x="8163" y="14592"/>
                    <a:pt x="7910" y="15398"/>
                  </a:cubicBezTo>
                  <a:cubicBezTo>
                    <a:pt x="7658" y="16204"/>
                    <a:pt x="7585" y="16849"/>
                    <a:pt x="7549" y="17440"/>
                  </a:cubicBezTo>
                  <a:cubicBezTo>
                    <a:pt x="7513" y="18031"/>
                    <a:pt x="7513" y="18569"/>
                    <a:pt x="7658" y="18998"/>
                  </a:cubicBezTo>
                  <a:cubicBezTo>
                    <a:pt x="7802" y="19428"/>
                    <a:pt x="8091" y="19751"/>
                    <a:pt x="8380" y="19697"/>
                  </a:cubicBezTo>
                  <a:cubicBezTo>
                    <a:pt x="8669" y="19643"/>
                    <a:pt x="8958" y="19213"/>
                    <a:pt x="9211" y="18783"/>
                  </a:cubicBezTo>
                  <a:cubicBezTo>
                    <a:pt x="9464" y="18354"/>
                    <a:pt x="9680" y="17924"/>
                    <a:pt x="9897" y="17440"/>
                  </a:cubicBezTo>
                  <a:cubicBezTo>
                    <a:pt x="10114" y="16957"/>
                    <a:pt x="10330" y="16419"/>
                    <a:pt x="10583" y="16312"/>
                  </a:cubicBezTo>
                  <a:cubicBezTo>
                    <a:pt x="10836" y="16204"/>
                    <a:pt x="11125" y="16527"/>
                    <a:pt x="11450" y="16688"/>
                  </a:cubicBezTo>
                  <a:cubicBezTo>
                    <a:pt x="11775" y="16849"/>
                    <a:pt x="12136" y="16849"/>
                    <a:pt x="12714" y="16151"/>
                  </a:cubicBezTo>
                  <a:cubicBezTo>
                    <a:pt x="13292" y="15452"/>
                    <a:pt x="14087" y="14055"/>
                    <a:pt x="14809" y="11798"/>
                  </a:cubicBezTo>
                  <a:cubicBezTo>
                    <a:pt x="15532" y="9542"/>
                    <a:pt x="16182" y="6425"/>
                    <a:pt x="16543" y="4598"/>
                  </a:cubicBezTo>
                  <a:cubicBezTo>
                    <a:pt x="16904" y="2771"/>
                    <a:pt x="16977" y="2234"/>
                    <a:pt x="17013" y="1589"/>
                  </a:cubicBezTo>
                  <a:cubicBezTo>
                    <a:pt x="17049" y="945"/>
                    <a:pt x="17049" y="192"/>
                    <a:pt x="16940" y="31"/>
                  </a:cubicBezTo>
                  <a:cubicBezTo>
                    <a:pt x="16832" y="-130"/>
                    <a:pt x="16615" y="300"/>
                    <a:pt x="16254" y="1966"/>
                  </a:cubicBezTo>
                  <a:cubicBezTo>
                    <a:pt x="15893" y="3631"/>
                    <a:pt x="15387" y="6533"/>
                    <a:pt x="15026" y="9434"/>
                  </a:cubicBezTo>
                  <a:cubicBezTo>
                    <a:pt x="14665" y="12336"/>
                    <a:pt x="14448" y="15237"/>
                    <a:pt x="14340" y="17171"/>
                  </a:cubicBezTo>
                  <a:cubicBezTo>
                    <a:pt x="14231" y="19106"/>
                    <a:pt x="14231" y="20073"/>
                    <a:pt x="14412" y="20664"/>
                  </a:cubicBezTo>
                  <a:cubicBezTo>
                    <a:pt x="14593" y="21255"/>
                    <a:pt x="14954" y="21470"/>
                    <a:pt x="15315" y="21363"/>
                  </a:cubicBezTo>
                  <a:cubicBezTo>
                    <a:pt x="15676" y="21255"/>
                    <a:pt x="16037" y="20825"/>
                    <a:pt x="16615" y="19804"/>
                  </a:cubicBezTo>
                  <a:cubicBezTo>
                    <a:pt x="17193" y="18783"/>
                    <a:pt x="17988" y="17171"/>
                    <a:pt x="18458" y="15989"/>
                  </a:cubicBezTo>
                  <a:cubicBezTo>
                    <a:pt x="18927" y="14807"/>
                    <a:pt x="19072" y="14055"/>
                    <a:pt x="18963" y="13786"/>
                  </a:cubicBezTo>
                  <a:cubicBezTo>
                    <a:pt x="18855" y="13518"/>
                    <a:pt x="18494" y="13733"/>
                    <a:pt x="18169" y="14431"/>
                  </a:cubicBezTo>
                  <a:cubicBezTo>
                    <a:pt x="17843" y="15130"/>
                    <a:pt x="17555" y="16312"/>
                    <a:pt x="17446" y="17171"/>
                  </a:cubicBezTo>
                  <a:cubicBezTo>
                    <a:pt x="17338" y="18031"/>
                    <a:pt x="17410" y="18569"/>
                    <a:pt x="17627" y="18945"/>
                  </a:cubicBezTo>
                  <a:cubicBezTo>
                    <a:pt x="17843" y="19321"/>
                    <a:pt x="18205" y="19536"/>
                    <a:pt x="18891" y="19267"/>
                  </a:cubicBezTo>
                  <a:cubicBezTo>
                    <a:pt x="19577" y="18998"/>
                    <a:pt x="20589" y="18246"/>
                    <a:pt x="21600" y="174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3" name="Line"/>
            <p:cNvSpPr/>
            <p:nvPr/>
          </p:nvSpPr>
          <p:spPr>
            <a:xfrm>
              <a:off x="3213100" y="4108450"/>
              <a:ext cx="23495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86" y="16457"/>
                    <a:pt x="8173" y="11314"/>
                    <a:pt x="11773" y="7714"/>
                  </a:cubicBezTo>
                  <a:cubicBezTo>
                    <a:pt x="15373" y="4114"/>
                    <a:pt x="18486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4" name="Line"/>
            <p:cNvSpPr/>
            <p:nvPr/>
          </p:nvSpPr>
          <p:spPr>
            <a:xfrm>
              <a:off x="4063999" y="3989551"/>
              <a:ext cx="148979" cy="6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445" fill="norm" stroke="1" extrusionOk="0">
                  <a:moveTo>
                    <a:pt x="0" y="8907"/>
                  </a:moveTo>
                  <a:cubicBezTo>
                    <a:pt x="608" y="11373"/>
                    <a:pt x="1217" y="13840"/>
                    <a:pt x="1521" y="15820"/>
                  </a:cubicBezTo>
                  <a:cubicBezTo>
                    <a:pt x="1825" y="17801"/>
                    <a:pt x="1825" y="19296"/>
                    <a:pt x="1521" y="20230"/>
                  </a:cubicBezTo>
                  <a:cubicBezTo>
                    <a:pt x="1217" y="21164"/>
                    <a:pt x="608" y="21538"/>
                    <a:pt x="304" y="21426"/>
                  </a:cubicBezTo>
                  <a:cubicBezTo>
                    <a:pt x="0" y="21314"/>
                    <a:pt x="0" y="20716"/>
                    <a:pt x="0" y="18885"/>
                  </a:cubicBezTo>
                  <a:cubicBezTo>
                    <a:pt x="0" y="17054"/>
                    <a:pt x="0" y="13989"/>
                    <a:pt x="304" y="11448"/>
                  </a:cubicBezTo>
                  <a:cubicBezTo>
                    <a:pt x="608" y="8907"/>
                    <a:pt x="1217" y="6889"/>
                    <a:pt x="2130" y="5207"/>
                  </a:cubicBezTo>
                  <a:cubicBezTo>
                    <a:pt x="3042" y="3526"/>
                    <a:pt x="4259" y="2180"/>
                    <a:pt x="5324" y="1358"/>
                  </a:cubicBezTo>
                  <a:cubicBezTo>
                    <a:pt x="6389" y="536"/>
                    <a:pt x="7301" y="237"/>
                    <a:pt x="8518" y="87"/>
                  </a:cubicBezTo>
                  <a:cubicBezTo>
                    <a:pt x="9735" y="-62"/>
                    <a:pt x="11256" y="-62"/>
                    <a:pt x="13082" y="424"/>
                  </a:cubicBezTo>
                  <a:cubicBezTo>
                    <a:pt x="14907" y="910"/>
                    <a:pt x="17037" y="1881"/>
                    <a:pt x="18254" y="3264"/>
                  </a:cubicBezTo>
                  <a:cubicBezTo>
                    <a:pt x="19470" y="4647"/>
                    <a:pt x="19775" y="6440"/>
                    <a:pt x="19166" y="7562"/>
                  </a:cubicBezTo>
                  <a:cubicBezTo>
                    <a:pt x="18558" y="8683"/>
                    <a:pt x="17037" y="9131"/>
                    <a:pt x="15515" y="9393"/>
                  </a:cubicBezTo>
                  <a:cubicBezTo>
                    <a:pt x="13994" y="9654"/>
                    <a:pt x="12473" y="9729"/>
                    <a:pt x="12473" y="9692"/>
                  </a:cubicBezTo>
                  <a:cubicBezTo>
                    <a:pt x="12473" y="9654"/>
                    <a:pt x="13994" y="9505"/>
                    <a:pt x="15363" y="9542"/>
                  </a:cubicBezTo>
                  <a:cubicBezTo>
                    <a:pt x="16732" y="9580"/>
                    <a:pt x="17949" y="9804"/>
                    <a:pt x="19014" y="10103"/>
                  </a:cubicBezTo>
                  <a:cubicBezTo>
                    <a:pt x="20079" y="10402"/>
                    <a:pt x="20992" y="10775"/>
                    <a:pt x="21296" y="11149"/>
                  </a:cubicBezTo>
                  <a:cubicBezTo>
                    <a:pt x="21600" y="11523"/>
                    <a:pt x="21296" y="11896"/>
                    <a:pt x="20535" y="12270"/>
                  </a:cubicBezTo>
                  <a:cubicBezTo>
                    <a:pt x="19775" y="12644"/>
                    <a:pt x="18558" y="13018"/>
                    <a:pt x="17341" y="13092"/>
                  </a:cubicBezTo>
                  <a:cubicBezTo>
                    <a:pt x="16124" y="13167"/>
                    <a:pt x="14907" y="12943"/>
                    <a:pt x="13690" y="127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5" name="Line"/>
            <p:cNvSpPr/>
            <p:nvPr/>
          </p:nvSpPr>
          <p:spPr>
            <a:xfrm>
              <a:off x="4298950" y="4248150"/>
              <a:ext cx="95775" cy="100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400" fill="norm" stroke="1" extrusionOk="0">
                  <a:moveTo>
                    <a:pt x="0" y="8100"/>
                  </a:moveTo>
                  <a:cubicBezTo>
                    <a:pt x="2348" y="7200"/>
                    <a:pt x="4696" y="6300"/>
                    <a:pt x="5165" y="6750"/>
                  </a:cubicBezTo>
                  <a:cubicBezTo>
                    <a:pt x="5635" y="7200"/>
                    <a:pt x="4226" y="9000"/>
                    <a:pt x="3522" y="11025"/>
                  </a:cubicBezTo>
                  <a:cubicBezTo>
                    <a:pt x="2817" y="13050"/>
                    <a:pt x="2817" y="15300"/>
                    <a:pt x="3522" y="17325"/>
                  </a:cubicBezTo>
                  <a:cubicBezTo>
                    <a:pt x="4226" y="19350"/>
                    <a:pt x="5635" y="21150"/>
                    <a:pt x="8452" y="21375"/>
                  </a:cubicBezTo>
                  <a:cubicBezTo>
                    <a:pt x="11270" y="21600"/>
                    <a:pt x="15496" y="20250"/>
                    <a:pt x="18078" y="18450"/>
                  </a:cubicBezTo>
                  <a:cubicBezTo>
                    <a:pt x="20661" y="16650"/>
                    <a:pt x="21600" y="14400"/>
                    <a:pt x="21130" y="11475"/>
                  </a:cubicBezTo>
                  <a:cubicBezTo>
                    <a:pt x="20661" y="8550"/>
                    <a:pt x="18783" y="4950"/>
                    <a:pt x="16435" y="2925"/>
                  </a:cubicBezTo>
                  <a:cubicBezTo>
                    <a:pt x="14087" y="900"/>
                    <a:pt x="11270" y="450"/>
                    <a:pt x="845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6" name="Line"/>
            <p:cNvSpPr/>
            <p:nvPr/>
          </p:nvSpPr>
          <p:spPr>
            <a:xfrm>
              <a:off x="4965699" y="4108441"/>
              <a:ext cx="141224" cy="304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452" fill="norm" stroke="1" extrusionOk="0">
                  <a:moveTo>
                    <a:pt x="20965" y="11620"/>
                  </a:moveTo>
                  <a:cubicBezTo>
                    <a:pt x="19059" y="8641"/>
                    <a:pt x="17153" y="5662"/>
                    <a:pt x="16359" y="3800"/>
                  </a:cubicBezTo>
                  <a:cubicBezTo>
                    <a:pt x="15565" y="1938"/>
                    <a:pt x="15882" y="1193"/>
                    <a:pt x="16835" y="671"/>
                  </a:cubicBezTo>
                  <a:cubicBezTo>
                    <a:pt x="17788" y="150"/>
                    <a:pt x="19376" y="-148"/>
                    <a:pt x="20329" y="75"/>
                  </a:cubicBezTo>
                  <a:cubicBezTo>
                    <a:pt x="21282" y="299"/>
                    <a:pt x="21600" y="1044"/>
                    <a:pt x="20488" y="2533"/>
                  </a:cubicBezTo>
                  <a:cubicBezTo>
                    <a:pt x="19376" y="4023"/>
                    <a:pt x="16835" y="6258"/>
                    <a:pt x="13500" y="8492"/>
                  </a:cubicBezTo>
                  <a:cubicBezTo>
                    <a:pt x="10165" y="10726"/>
                    <a:pt x="6035" y="12961"/>
                    <a:pt x="3494" y="14376"/>
                  </a:cubicBezTo>
                  <a:cubicBezTo>
                    <a:pt x="953" y="15791"/>
                    <a:pt x="0" y="16387"/>
                    <a:pt x="0" y="16983"/>
                  </a:cubicBezTo>
                  <a:cubicBezTo>
                    <a:pt x="0" y="17579"/>
                    <a:pt x="953" y="18175"/>
                    <a:pt x="4606" y="18920"/>
                  </a:cubicBezTo>
                  <a:cubicBezTo>
                    <a:pt x="8259" y="19664"/>
                    <a:pt x="14612" y="20558"/>
                    <a:pt x="20965" y="214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7" name="Line"/>
            <p:cNvSpPr/>
            <p:nvPr/>
          </p:nvSpPr>
          <p:spPr>
            <a:xfrm>
              <a:off x="5423694" y="4007792"/>
              <a:ext cx="169930" cy="538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562" fill="norm" stroke="1" extrusionOk="0">
                  <a:moveTo>
                    <a:pt x="4700" y="9618"/>
                  </a:moveTo>
                  <a:cubicBezTo>
                    <a:pt x="3900" y="11821"/>
                    <a:pt x="3100" y="14023"/>
                    <a:pt x="2567" y="15844"/>
                  </a:cubicBezTo>
                  <a:cubicBezTo>
                    <a:pt x="2033" y="17666"/>
                    <a:pt x="1767" y="19106"/>
                    <a:pt x="1367" y="20080"/>
                  </a:cubicBezTo>
                  <a:cubicBezTo>
                    <a:pt x="967" y="21054"/>
                    <a:pt x="433" y="21562"/>
                    <a:pt x="167" y="21562"/>
                  </a:cubicBezTo>
                  <a:cubicBezTo>
                    <a:pt x="-100" y="21562"/>
                    <a:pt x="-100" y="21054"/>
                    <a:pt x="567" y="19233"/>
                  </a:cubicBezTo>
                  <a:cubicBezTo>
                    <a:pt x="1233" y="17411"/>
                    <a:pt x="2567" y="14277"/>
                    <a:pt x="4300" y="11143"/>
                  </a:cubicBezTo>
                  <a:cubicBezTo>
                    <a:pt x="6033" y="8009"/>
                    <a:pt x="8167" y="4875"/>
                    <a:pt x="9500" y="3096"/>
                  </a:cubicBezTo>
                  <a:cubicBezTo>
                    <a:pt x="10833" y="1317"/>
                    <a:pt x="11367" y="894"/>
                    <a:pt x="12300" y="555"/>
                  </a:cubicBezTo>
                  <a:cubicBezTo>
                    <a:pt x="13233" y="216"/>
                    <a:pt x="14567" y="-38"/>
                    <a:pt x="15633" y="4"/>
                  </a:cubicBezTo>
                  <a:cubicBezTo>
                    <a:pt x="16700" y="47"/>
                    <a:pt x="17500" y="386"/>
                    <a:pt x="18167" y="1571"/>
                  </a:cubicBezTo>
                  <a:cubicBezTo>
                    <a:pt x="18833" y="2757"/>
                    <a:pt x="19367" y="4790"/>
                    <a:pt x="19500" y="6273"/>
                  </a:cubicBezTo>
                  <a:cubicBezTo>
                    <a:pt x="19633" y="7755"/>
                    <a:pt x="19367" y="8687"/>
                    <a:pt x="18833" y="9322"/>
                  </a:cubicBezTo>
                  <a:cubicBezTo>
                    <a:pt x="18300" y="9957"/>
                    <a:pt x="17500" y="10296"/>
                    <a:pt x="17633" y="10593"/>
                  </a:cubicBezTo>
                  <a:cubicBezTo>
                    <a:pt x="17767" y="10889"/>
                    <a:pt x="18833" y="11143"/>
                    <a:pt x="19633" y="11524"/>
                  </a:cubicBezTo>
                  <a:cubicBezTo>
                    <a:pt x="20433" y="11906"/>
                    <a:pt x="20967" y="12414"/>
                    <a:pt x="21233" y="12922"/>
                  </a:cubicBezTo>
                  <a:cubicBezTo>
                    <a:pt x="21500" y="13430"/>
                    <a:pt x="21500" y="13938"/>
                    <a:pt x="20967" y="14362"/>
                  </a:cubicBezTo>
                  <a:cubicBezTo>
                    <a:pt x="20433" y="14786"/>
                    <a:pt x="19367" y="15124"/>
                    <a:pt x="18167" y="15378"/>
                  </a:cubicBezTo>
                  <a:cubicBezTo>
                    <a:pt x="16967" y="15633"/>
                    <a:pt x="15633" y="15802"/>
                    <a:pt x="14567" y="15717"/>
                  </a:cubicBezTo>
                  <a:cubicBezTo>
                    <a:pt x="13500" y="15633"/>
                    <a:pt x="12700" y="15294"/>
                    <a:pt x="12833" y="14786"/>
                  </a:cubicBezTo>
                  <a:cubicBezTo>
                    <a:pt x="12967" y="14277"/>
                    <a:pt x="14033" y="13600"/>
                    <a:pt x="15100" y="129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8" name="Line"/>
            <p:cNvSpPr/>
            <p:nvPr/>
          </p:nvSpPr>
          <p:spPr>
            <a:xfrm>
              <a:off x="5721350" y="4311650"/>
              <a:ext cx="25400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9" name="Line"/>
            <p:cNvSpPr/>
            <p:nvPr/>
          </p:nvSpPr>
          <p:spPr>
            <a:xfrm>
              <a:off x="2067042" y="3961184"/>
              <a:ext cx="181422" cy="510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524" fill="norm" stroke="1" extrusionOk="0">
                  <a:moveTo>
                    <a:pt x="20469" y="1926"/>
                  </a:moveTo>
                  <a:cubicBezTo>
                    <a:pt x="20965" y="1479"/>
                    <a:pt x="21462" y="1033"/>
                    <a:pt x="21214" y="676"/>
                  </a:cubicBezTo>
                  <a:cubicBezTo>
                    <a:pt x="20965" y="319"/>
                    <a:pt x="19972" y="51"/>
                    <a:pt x="17862" y="7"/>
                  </a:cubicBezTo>
                  <a:cubicBezTo>
                    <a:pt x="15752" y="-38"/>
                    <a:pt x="12524" y="141"/>
                    <a:pt x="9545" y="631"/>
                  </a:cubicBezTo>
                  <a:cubicBezTo>
                    <a:pt x="6565" y="1122"/>
                    <a:pt x="3834" y="1926"/>
                    <a:pt x="2345" y="2863"/>
                  </a:cubicBezTo>
                  <a:cubicBezTo>
                    <a:pt x="855" y="3800"/>
                    <a:pt x="607" y="4871"/>
                    <a:pt x="731" y="6388"/>
                  </a:cubicBezTo>
                  <a:cubicBezTo>
                    <a:pt x="855" y="7906"/>
                    <a:pt x="1352" y="9869"/>
                    <a:pt x="1228" y="11521"/>
                  </a:cubicBezTo>
                  <a:cubicBezTo>
                    <a:pt x="1103" y="13172"/>
                    <a:pt x="359" y="14511"/>
                    <a:pt x="110" y="15850"/>
                  </a:cubicBezTo>
                  <a:cubicBezTo>
                    <a:pt x="-138" y="17188"/>
                    <a:pt x="110" y="18527"/>
                    <a:pt x="110" y="19420"/>
                  </a:cubicBezTo>
                  <a:cubicBezTo>
                    <a:pt x="110" y="20312"/>
                    <a:pt x="-138" y="20759"/>
                    <a:pt x="359" y="21071"/>
                  </a:cubicBezTo>
                  <a:cubicBezTo>
                    <a:pt x="855" y="21383"/>
                    <a:pt x="2096" y="21562"/>
                    <a:pt x="5200" y="21517"/>
                  </a:cubicBezTo>
                  <a:cubicBezTo>
                    <a:pt x="8303" y="21473"/>
                    <a:pt x="13269" y="21205"/>
                    <a:pt x="18234" y="209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0" name="Line"/>
            <p:cNvSpPr/>
            <p:nvPr/>
          </p:nvSpPr>
          <p:spPr>
            <a:xfrm>
              <a:off x="505031" y="5329351"/>
              <a:ext cx="256969" cy="426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46" fill="norm" stroke="1" extrusionOk="0">
                  <a:moveTo>
                    <a:pt x="21494" y="552"/>
                  </a:moveTo>
                  <a:cubicBezTo>
                    <a:pt x="18838" y="233"/>
                    <a:pt x="16183" y="-86"/>
                    <a:pt x="13527" y="20"/>
                  </a:cubicBezTo>
                  <a:cubicBezTo>
                    <a:pt x="10871" y="127"/>
                    <a:pt x="8215" y="659"/>
                    <a:pt x="6179" y="1350"/>
                  </a:cubicBezTo>
                  <a:cubicBezTo>
                    <a:pt x="4143" y="2042"/>
                    <a:pt x="2727" y="2893"/>
                    <a:pt x="1842" y="4809"/>
                  </a:cubicBezTo>
                  <a:cubicBezTo>
                    <a:pt x="956" y="6724"/>
                    <a:pt x="602" y="9703"/>
                    <a:pt x="337" y="12257"/>
                  </a:cubicBezTo>
                  <a:cubicBezTo>
                    <a:pt x="71" y="14811"/>
                    <a:pt x="-106" y="16939"/>
                    <a:pt x="71" y="18375"/>
                  </a:cubicBezTo>
                  <a:cubicBezTo>
                    <a:pt x="248" y="19812"/>
                    <a:pt x="779" y="20556"/>
                    <a:pt x="1487" y="20982"/>
                  </a:cubicBezTo>
                  <a:cubicBezTo>
                    <a:pt x="2196" y="21408"/>
                    <a:pt x="3081" y="21514"/>
                    <a:pt x="5560" y="21408"/>
                  </a:cubicBezTo>
                  <a:cubicBezTo>
                    <a:pt x="8038" y="21301"/>
                    <a:pt x="12110" y="20982"/>
                    <a:pt x="16183" y="206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1" name="Line"/>
            <p:cNvSpPr/>
            <p:nvPr/>
          </p:nvSpPr>
          <p:spPr>
            <a:xfrm>
              <a:off x="450850" y="5549900"/>
              <a:ext cx="1905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6200"/>
                    <a:pt x="12000" y="10800"/>
                    <a:pt x="15600" y="7200"/>
                  </a:cubicBezTo>
                  <a:cubicBezTo>
                    <a:pt x="19200" y="3600"/>
                    <a:pt x="20400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2" name="Line"/>
            <p:cNvSpPr/>
            <p:nvPr/>
          </p:nvSpPr>
          <p:spPr>
            <a:xfrm>
              <a:off x="858572" y="5239808"/>
              <a:ext cx="290779" cy="478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516" fill="norm" stroke="1" extrusionOk="0">
                  <a:moveTo>
                    <a:pt x="21502" y="1094"/>
                  </a:moveTo>
                  <a:cubicBezTo>
                    <a:pt x="21032" y="713"/>
                    <a:pt x="20563" y="333"/>
                    <a:pt x="19389" y="142"/>
                  </a:cubicBezTo>
                  <a:cubicBezTo>
                    <a:pt x="18215" y="-48"/>
                    <a:pt x="16337" y="-48"/>
                    <a:pt x="14067" y="142"/>
                  </a:cubicBezTo>
                  <a:cubicBezTo>
                    <a:pt x="11798" y="333"/>
                    <a:pt x="9137" y="713"/>
                    <a:pt x="7337" y="1570"/>
                  </a:cubicBezTo>
                  <a:cubicBezTo>
                    <a:pt x="5537" y="2426"/>
                    <a:pt x="4598" y="3758"/>
                    <a:pt x="3893" y="5661"/>
                  </a:cubicBezTo>
                  <a:cubicBezTo>
                    <a:pt x="3189" y="7564"/>
                    <a:pt x="2719" y="10038"/>
                    <a:pt x="2093" y="12370"/>
                  </a:cubicBezTo>
                  <a:cubicBezTo>
                    <a:pt x="1467" y="14701"/>
                    <a:pt x="685" y="16889"/>
                    <a:pt x="293" y="18364"/>
                  </a:cubicBezTo>
                  <a:cubicBezTo>
                    <a:pt x="-98" y="19839"/>
                    <a:pt x="-98" y="20600"/>
                    <a:pt x="293" y="21029"/>
                  </a:cubicBezTo>
                  <a:cubicBezTo>
                    <a:pt x="685" y="21457"/>
                    <a:pt x="1467" y="21552"/>
                    <a:pt x="3815" y="21504"/>
                  </a:cubicBezTo>
                  <a:cubicBezTo>
                    <a:pt x="6163" y="21457"/>
                    <a:pt x="10076" y="21267"/>
                    <a:pt x="13989" y="210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3" name="Line"/>
            <p:cNvSpPr/>
            <p:nvPr/>
          </p:nvSpPr>
          <p:spPr>
            <a:xfrm>
              <a:off x="1181100" y="5353050"/>
              <a:ext cx="1460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17" y="1516"/>
                    <a:pt x="5635" y="3032"/>
                    <a:pt x="9235" y="6632"/>
                  </a:cubicBezTo>
                  <a:cubicBezTo>
                    <a:pt x="12835" y="10232"/>
                    <a:pt x="17217" y="1591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4" name="Line"/>
            <p:cNvSpPr/>
            <p:nvPr/>
          </p:nvSpPr>
          <p:spPr>
            <a:xfrm>
              <a:off x="1308100" y="5327650"/>
              <a:ext cx="95251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0"/>
                    <a:pt x="16800" y="0"/>
                    <a:pt x="14640" y="918"/>
                  </a:cubicBezTo>
                  <a:cubicBezTo>
                    <a:pt x="12480" y="1835"/>
                    <a:pt x="10560" y="3671"/>
                    <a:pt x="8400" y="6424"/>
                  </a:cubicBezTo>
                  <a:cubicBezTo>
                    <a:pt x="6240" y="9176"/>
                    <a:pt x="3840" y="12847"/>
                    <a:pt x="2400" y="15529"/>
                  </a:cubicBezTo>
                  <a:cubicBezTo>
                    <a:pt x="960" y="18212"/>
                    <a:pt x="480" y="1990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5" name="Line"/>
            <p:cNvSpPr/>
            <p:nvPr/>
          </p:nvSpPr>
          <p:spPr>
            <a:xfrm>
              <a:off x="1397000" y="5626100"/>
              <a:ext cx="1" cy="76200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6" name="Line"/>
            <p:cNvSpPr/>
            <p:nvPr/>
          </p:nvSpPr>
          <p:spPr>
            <a:xfrm>
              <a:off x="1399915" y="5499100"/>
              <a:ext cx="37703" cy="79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20845" fill="norm" stroke="1" extrusionOk="0">
                  <a:moveTo>
                    <a:pt x="18897" y="6646"/>
                  </a:moveTo>
                  <a:cubicBezTo>
                    <a:pt x="14350" y="4985"/>
                    <a:pt x="9803" y="3323"/>
                    <a:pt x="6392" y="3877"/>
                  </a:cubicBezTo>
                  <a:cubicBezTo>
                    <a:pt x="2982" y="4431"/>
                    <a:pt x="708" y="7200"/>
                    <a:pt x="139" y="9969"/>
                  </a:cubicBezTo>
                  <a:cubicBezTo>
                    <a:pt x="-429" y="12738"/>
                    <a:pt x="708" y="15508"/>
                    <a:pt x="4118" y="17723"/>
                  </a:cubicBezTo>
                  <a:cubicBezTo>
                    <a:pt x="7529" y="19938"/>
                    <a:pt x="13213" y="21600"/>
                    <a:pt x="16624" y="20492"/>
                  </a:cubicBezTo>
                  <a:cubicBezTo>
                    <a:pt x="20034" y="19385"/>
                    <a:pt x="21171" y="15508"/>
                    <a:pt x="19466" y="12462"/>
                  </a:cubicBezTo>
                  <a:cubicBezTo>
                    <a:pt x="17760" y="9415"/>
                    <a:pt x="13213" y="7200"/>
                    <a:pt x="10939" y="5262"/>
                  </a:cubicBezTo>
                  <a:cubicBezTo>
                    <a:pt x="8666" y="3323"/>
                    <a:pt x="8666" y="1662"/>
                    <a:pt x="866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7" name="Line"/>
            <p:cNvSpPr/>
            <p:nvPr/>
          </p:nvSpPr>
          <p:spPr>
            <a:xfrm>
              <a:off x="1578472" y="5194300"/>
              <a:ext cx="53478" cy="661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568" fill="norm" stroke="1" extrusionOk="0">
                  <a:moveTo>
                    <a:pt x="20989" y="0"/>
                  </a:moveTo>
                  <a:cubicBezTo>
                    <a:pt x="19327" y="2760"/>
                    <a:pt x="17666" y="5521"/>
                    <a:pt x="16004" y="8316"/>
                  </a:cubicBezTo>
                  <a:cubicBezTo>
                    <a:pt x="14343" y="11111"/>
                    <a:pt x="12681" y="13940"/>
                    <a:pt x="10604" y="15803"/>
                  </a:cubicBezTo>
                  <a:cubicBezTo>
                    <a:pt x="8527" y="17666"/>
                    <a:pt x="6035" y="18564"/>
                    <a:pt x="4374" y="19254"/>
                  </a:cubicBezTo>
                  <a:cubicBezTo>
                    <a:pt x="2712" y="19944"/>
                    <a:pt x="1881" y="20427"/>
                    <a:pt x="1051" y="20841"/>
                  </a:cubicBezTo>
                  <a:cubicBezTo>
                    <a:pt x="220" y="21255"/>
                    <a:pt x="-611" y="21600"/>
                    <a:pt x="635" y="21565"/>
                  </a:cubicBezTo>
                  <a:cubicBezTo>
                    <a:pt x="1881" y="21531"/>
                    <a:pt x="5204" y="21117"/>
                    <a:pt x="8527" y="207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8" name="Line"/>
            <p:cNvSpPr/>
            <p:nvPr/>
          </p:nvSpPr>
          <p:spPr>
            <a:xfrm>
              <a:off x="1739900" y="5365750"/>
              <a:ext cx="17145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3512"/>
                    <a:pt x="4800" y="7024"/>
                    <a:pt x="7067" y="10010"/>
                  </a:cubicBezTo>
                  <a:cubicBezTo>
                    <a:pt x="9333" y="12995"/>
                    <a:pt x="11467" y="15454"/>
                    <a:pt x="13867" y="17298"/>
                  </a:cubicBezTo>
                  <a:cubicBezTo>
                    <a:pt x="16267" y="19141"/>
                    <a:pt x="18933" y="2037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9" name="Line"/>
            <p:cNvSpPr/>
            <p:nvPr/>
          </p:nvSpPr>
          <p:spPr>
            <a:xfrm>
              <a:off x="1803400" y="5334000"/>
              <a:ext cx="139701" cy="38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27" y="2007"/>
                    <a:pt x="15055" y="4013"/>
                    <a:pt x="12109" y="6610"/>
                  </a:cubicBezTo>
                  <a:cubicBezTo>
                    <a:pt x="9164" y="9207"/>
                    <a:pt x="6545" y="12393"/>
                    <a:pt x="4582" y="14990"/>
                  </a:cubicBezTo>
                  <a:cubicBezTo>
                    <a:pt x="2618" y="17587"/>
                    <a:pt x="1309" y="1959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0" name="Line"/>
            <p:cNvSpPr/>
            <p:nvPr/>
          </p:nvSpPr>
          <p:spPr>
            <a:xfrm>
              <a:off x="2000250" y="5594350"/>
              <a:ext cx="127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1" name="Line"/>
            <p:cNvSpPr/>
            <p:nvPr/>
          </p:nvSpPr>
          <p:spPr>
            <a:xfrm>
              <a:off x="2006599" y="5461000"/>
              <a:ext cx="39983" cy="54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0" h="21220" fill="norm" stroke="1" extrusionOk="0">
                  <a:moveTo>
                    <a:pt x="0" y="14954"/>
                  </a:moveTo>
                  <a:cubicBezTo>
                    <a:pt x="6480" y="18277"/>
                    <a:pt x="12960" y="21600"/>
                    <a:pt x="16740" y="21185"/>
                  </a:cubicBezTo>
                  <a:cubicBezTo>
                    <a:pt x="20520" y="20769"/>
                    <a:pt x="21600" y="16615"/>
                    <a:pt x="18900" y="12462"/>
                  </a:cubicBezTo>
                  <a:cubicBezTo>
                    <a:pt x="16200" y="8308"/>
                    <a:pt x="9720" y="4154"/>
                    <a:pt x="324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2" name="Line"/>
            <p:cNvSpPr/>
            <p:nvPr/>
          </p:nvSpPr>
          <p:spPr>
            <a:xfrm>
              <a:off x="2108200" y="5195479"/>
              <a:ext cx="169334" cy="595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7" fill="norm" stroke="1" extrusionOk="0">
                  <a:moveTo>
                    <a:pt x="7290" y="876"/>
                  </a:moveTo>
                  <a:cubicBezTo>
                    <a:pt x="9720" y="570"/>
                    <a:pt x="12150" y="263"/>
                    <a:pt x="14445" y="110"/>
                  </a:cubicBezTo>
                  <a:cubicBezTo>
                    <a:pt x="16740" y="-43"/>
                    <a:pt x="18900" y="-43"/>
                    <a:pt x="20115" y="148"/>
                  </a:cubicBezTo>
                  <a:cubicBezTo>
                    <a:pt x="21330" y="340"/>
                    <a:pt x="21600" y="723"/>
                    <a:pt x="21600" y="2178"/>
                  </a:cubicBezTo>
                  <a:cubicBezTo>
                    <a:pt x="21600" y="3634"/>
                    <a:pt x="21330" y="6161"/>
                    <a:pt x="20520" y="8651"/>
                  </a:cubicBezTo>
                  <a:cubicBezTo>
                    <a:pt x="19710" y="11140"/>
                    <a:pt x="18360" y="13591"/>
                    <a:pt x="17415" y="15468"/>
                  </a:cubicBezTo>
                  <a:cubicBezTo>
                    <a:pt x="16470" y="17344"/>
                    <a:pt x="15930" y="18646"/>
                    <a:pt x="15795" y="19566"/>
                  </a:cubicBezTo>
                  <a:cubicBezTo>
                    <a:pt x="15660" y="20485"/>
                    <a:pt x="15930" y="21021"/>
                    <a:pt x="15390" y="21289"/>
                  </a:cubicBezTo>
                  <a:cubicBezTo>
                    <a:pt x="14850" y="21557"/>
                    <a:pt x="13500" y="21557"/>
                    <a:pt x="10800" y="21519"/>
                  </a:cubicBezTo>
                  <a:cubicBezTo>
                    <a:pt x="8100" y="21480"/>
                    <a:pt x="4050" y="21404"/>
                    <a:pt x="0" y="213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3" name="Line"/>
            <p:cNvSpPr/>
            <p:nvPr/>
          </p:nvSpPr>
          <p:spPr>
            <a:xfrm>
              <a:off x="2628900" y="5483406"/>
              <a:ext cx="15240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3818"/>
                  </a:moveTo>
                  <a:cubicBezTo>
                    <a:pt x="5100" y="1118"/>
                    <a:pt x="10200" y="-1582"/>
                    <a:pt x="13800" y="1118"/>
                  </a:cubicBezTo>
                  <a:cubicBezTo>
                    <a:pt x="17400" y="3818"/>
                    <a:pt x="19500" y="11918"/>
                    <a:pt x="21600" y="200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4" name="Line"/>
            <p:cNvSpPr/>
            <p:nvPr/>
          </p:nvSpPr>
          <p:spPr>
            <a:xfrm>
              <a:off x="2654299" y="5594350"/>
              <a:ext cx="1524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" y="7200"/>
                    <a:pt x="1200" y="14400"/>
                    <a:pt x="3150" y="18000"/>
                  </a:cubicBezTo>
                  <a:cubicBezTo>
                    <a:pt x="5100" y="21600"/>
                    <a:pt x="8400" y="21600"/>
                    <a:pt x="11700" y="21600"/>
                  </a:cubicBezTo>
                  <a:cubicBezTo>
                    <a:pt x="15000" y="21600"/>
                    <a:pt x="1830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5" name="Line"/>
            <p:cNvSpPr/>
            <p:nvPr/>
          </p:nvSpPr>
          <p:spPr>
            <a:xfrm>
              <a:off x="3163459" y="5312792"/>
              <a:ext cx="238859" cy="571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451" fill="norm" stroke="1" extrusionOk="0">
                  <a:moveTo>
                    <a:pt x="1601" y="20093"/>
                  </a:moveTo>
                  <a:cubicBezTo>
                    <a:pt x="1033" y="20728"/>
                    <a:pt x="464" y="21363"/>
                    <a:pt x="180" y="21443"/>
                  </a:cubicBezTo>
                  <a:cubicBezTo>
                    <a:pt x="-104" y="21522"/>
                    <a:pt x="-104" y="21046"/>
                    <a:pt x="559" y="19656"/>
                  </a:cubicBezTo>
                  <a:cubicBezTo>
                    <a:pt x="1222" y="18266"/>
                    <a:pt x="2549" y="15963"/>
                    <a:pt x="4064" y="13462"/>
                  </a:cubicBezTo>
                  <a:cubicBezTo>
                    <a:pt x="5580" y="10960"/>
                    <a:pt x="7285" y="8260"/>
                    <a:pt x="8612" y="6235"/>
                  </a:cubicBezTo>
                  <a:cubicBezTo>
                    <a:pt x="9938" y="4210"/>
                    <a:pt x="10885" y="2860"/>
                    <a:pt x="11738" y="1947"/>
                  </a:cubicBezTo>
                  <a:cubicBezTo>
                    <a:pt x="12591" y="1034"/>
                    <a:pt x="13349" y="557"/>
                    <a:pt x="14201" y="279"/>
                  </a:cubicBezTo>
                  <a:cubicBezTo>
                    <a:pt x="15054" y="1"/>
                    <a:pt x="16001" y="-78"/>
                    <a:pt x="16759" y="81"/>
                  </a:cubicBezTo>
                  <a:cubicBezTo>
                    <a:pt x="17517" y="240"/>
                    <a:pt x="18085" y="637"/>
                    <a:pt x="17896" y="1669"/>
                  </a:cubicBezTo>
                  <a:cubicBezTo>
                    <a:pt x="17707" y="2701"/>
                    <a:pt x="16759" y="4369"/>
                    <a:pt x="16001" y="5401"/>
                  </a:cubicBezTo>
                  <a:cubicBezTo>
                    <a:pt x="15243" y="6434"/>
                    <a:pt x="14675" y="6831"/>
                    <a:pt x="14107" y="7268"/>
                  </a:cubicBezTo>
                  <a:cubicBezTo>
                    <a:pt x="13538" y="7704"/>
                    <a:pt x="12970" y="8181"/>
                    <a:pt x="13254" y="8419"/>
                  </a:cubicBezTo>
                  <a:cubicBezTo>
                    <a:pt x="13538" y="8657"/>
                    <a:pt x="14675" y="8657"/>
                    <a:pt x="15812" y="8776"/>
                  </a:cubicBezTo>
                  <a:cubicBezTo>
                    <a:pt x="16949" y="8896"/>
                    <a:pt x="18085" y="9134"/>
                    <a:pt x="19033" y="9412"/>
                  </a:cubicBezTo>
                  <a:cubicBezTo>
                    <a:pt x="19980" y="9690"/>
                    <a:pt x="20738" y="10007"/>
                    <a:pt x="21117" y="10404"/>
                  </a:cubicBezTo>
                  <a:cubicBezTo>
                    <a:pt x="21496" y="10801"/>
                    <a:pt x="21496" y="11278"/>
                    <a:pt x="20928" y="11675"/>
                  </a:cubicBezTo>
                  <a:cubicBezTo>
                    <a:pt x="20359" y="12072"/>
                    <a:pt x="19222" y="12390"/>
                    <a:pt x="18180" y="12588"/>
                  </a:cubicBezTo>
                  <a:cubicBezTo>
                    <a:pt x="17138" y="12787"/>
                    <a:pt x="16191" y="12866"/>
                    <a:pt x="15243" y="12866"/>
                  </a:cubicBezTo>
                  <a:cubicBezTo>
                    <a:pt x="14296" y="12866"/>
                    <a:pt x="13349" y="12787"/>
                    <a:pt x="13254" y="12628"/>
                  </a:cubicBezTo>
                  <a:cubicBezTo>
                    <a:pt x="13159" y="12469"/>
                    <a:pt x="13917" y="12231"/>
                    <a:pt x="14675" y="119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6" name="Line"/>
            <p:cNvSpPr/>
            <p:nvPr/>
          </p:nvSpPr>
          <p:spPr>
            <a:xfrm>
              <a:off x="3449229" y="5588000"/>
              <a:ext cx="73287" cy="79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2" h="21386" fill="norm" stroke="1" extrusionOk="0">
                  <a:moveTo>
                    <a:pt x="6680" y="5116"/>
                  </a:moveTo>
                  <a:cubicBezTo>
                    <a:pt x="4345" y="6821"/>
                    <a:pt x="2010" y="8526"/>
                    <a:pt x="843" y="10800"/>
                  </a:cubicBezTo>
                  <a:cubicBezTo>
                    <a:pt x="-325" y="13074"/>
                    <a:pt x="-325" y="15916"/>
                    <a:pt x="1134" y="17905"/>
                  </a:cubicBezTo>
                  <a:cubicBezTo>
                    <a:pt x="2594" y="19895"/>
                    <a:pt x="5513" y="21032"/>
                    <a:pt x="8724" y="21316"/>
                  </a:cubicBezTo>
                  <a:cubicBezTo>
                    <a:pt x="11934" y="21600"/>
                    <a:pt x="15437" y="21032"/>
                    <a:pt x="17772" y="19326"/>
                  </a:cubicBezTo>
                  <a:cubicBezTo>
                    <a:pt x="20107" y="17621"/>
                    <a:pt x="21275" y="14779"/>
                    <a:pt x="18940" y="11368"/>
                  </a:cubicBezTo>
                  <a:cubicBezTo>
                    <a:pt x="16605" y="7958"/>
                    <a:pt x="10767" y="3979"/>
                    <a:pt x="492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7" name="Line"/>
            <p:cNvSpPr/>
            <p:nvPr/>
          </p:nvSpPr>
          <p:spPr>
            <a:xfrm>
              <a:off x="3740149" y="5562600"/>
              <a:ext cx="2476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92" y="14400"/>
                    <a:pt x="12185" y="7200"/>
                    <a:pt x="15785" y="3600"/>
                  </a:cubicBezTo>
                  <a:cubicBezTo>
                    <a:pt x="19385" y="0"/>
                    <a:pt x="20492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8" name="Line"/>
            <p:cNvSpPr/>
            <p:nvPr/>
          </p:nvSpPr>
          <p:spPr>
            <a:xfrm>
              <a:off x="3917950" y="5461000"/>
              <a:ext cx="12700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650"/>
                    <a:pt x="0" y="9300"/>
                    <a:pt x="3600" y="12900"/>
                  </a:cubicBezTo>
                  <a:cubicBezTo>
                    <a:pt x="7200" y="16500"/>
                    <a:pt x="14400" y="1905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9" name="Line"/>
            <p:cNvSpPr/>
            <p:nvPr/>
          </p:nvSpPr>
          <p:spPr>
            <a:xfrm>
              <a:off x="4064000" y="5290996"/>
              <a:ext cx="252787" cy="639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551" fill="norm" stroke="1" extrusionOk="0">
                  <a:moveTo>
                    <a:pt x="0" y="21551"/>
                  </a:moveTo>
                  <a:cubicBezTo>
                    <a:pt x="893" y="19769"/>
                    <a:pt x="1785" y="17987"/>
                    <a:pt x="3035" y="15919"/>
                  </a:cubicBezTo>
                  <a:cubicBezTo>
                    <a:pt x="4284" y="13852"/>
                    <a:pt x="5891" y="11500"/>
                    <a:pt x="7319" y="9539"/>
                  </a:cubicBezTo>
                  <a:cubicBezTo>
                    <a:pt x="8747" y="7579"/>
                    <a:pt x="9997" y="6010"/>
                    <a:pt x="11246" y="4656"/>
                  </a:cubicBezTo>
                  <a:cubicBezTo>
                    <a:pt x="12496" y="3301"/>
                    <a:pt x="13745" y="2161"/>
                    <a:pt x="14727" y="1412"/>
                  </a:cubicBezTo>
                  <a:cubicBezTo>
                    <a:pt x="15709" y="664"/>
                    <a:pt x="16423" y="307"/>
                    <a:pt x="17226" y="129"/>
                  </a:cubicBezTo>
                  <a:cubicBezTo>
                    <a:pt x="18030" y="-49"/>
                    <a:pt x="18922" y="-49"/>
                    <a:pt x="19547" y="165"/>
                  </a:cubicBezTo>
                  <a:cubicBezTo>
                    <a:pt x="20172" y="379"/>
                    <a:pt x="20529" y="806"/>
                    <a:pt x="20083" y="1698"/>
                  </a:cubicBezTo>
                  <a:cubicBezTo>
                    <a:pt x="19636" y="2589"/>
                    <a:pt x="18387" y="3943"/>
                    <a:pt x="17494" y="4799"/>
                  </a:cubicBezTo>
                  <a:cubicBezTo>
                    <a:pt x="16602" y="5654"/>
                    <a:pt x="16066" y="6010"/>
                    <a:pt x="15531" y="6331"/>
                  </a:cubicBezTo>
                  <a:cubicBezTo>
                    <a:pt x="14995" y="6652"/>
                    <a:pt x="14460" y="6937"/>
                    <a:pt x="14727" y="7080"/>
                  </a:cubicBezTo>
                  <a:cubicBezTo>
                    <a:pt x="14995" y="7222"/>
                    <a:pt x="16066" y="7222"/>
                    <a:pt x="17226" y="7472"/>
                  </a:cubicBezTo>
                  <a:cubicBezTo>
                    <a:pt x="18387" y="7721"/>
                    <a:pt x="19636" y="8220"/>
                    <a:pt x="20440" y="8648"/>
                  </a:cubicBezTo>
                  <a:cubicBezTo>
                    <a:pt x="21243" y="9076"/>
                    <a:pt x="21600" y="9432"/>
                    <a:pt x="21064" y="9931"/>
                  </a:cubicBezTo>
                  <a:cubicBezTo>
                    <a:pt x="20529" y="10430"/>
                    <a:pt x="19101" y="11072"/>
                    <a:pt x="17494" y="11393"/>
                  </a:cubicBezTo>
                  <a:cubicBezTo>
                    <a:pt x="15888" y="11713"/>
                    <a:pt x="14102" y="11713"/>
                    <a:pt x="12317" y="117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0" name="Line"/>
            <p:cNvSpPr/>
            <p:nvPr/>
          </p:nvSpPr>
          <p:spPr>
            <a:xfrm>
              <a:off x="4381500" y="5613400"/>
              <a:ext cx="635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1" name="Line"/>
            <p:cNvSpPr/>
            <p:nvPr/>
          </p:nvSpPr>
          <p:spPr>
            <a:xfrm>
              <a:off x="4597400" y="5314950"/>
              <a:ext cx="190500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40" y="2133"/>
                    <a:pt x="5280" y="4267"/>
                    <a:pt x="8040" y="7067"/>
                  </a:cubicBezTo>
                  <a:cubicBezTo>
                    <a:pt x="10800" y="9867"/>
                    <a:pt x="13680" y="13333"/>
                    <a:pt x="15960" y="15867"/>
                  </a:cubicBezTo>
                  <a:cubicBezTo>
                    <a:pt x="18240" y="18400"/>
                    <a:pt x="19920" y="20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2" name="Line"/>
            <p:cNvSpPr/>
            <p:nvPr/>
          </p:nvSpPr>
          <p:spPr>
            <a:xfrm>
              <a:off x="4635499" y="5359400"/>
              <a:ext cx="152401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3411"/>
                    <a:pt x="12600" y="6821"/>
                    <a:pt x="9000" y="10421"/>
                  </a:cubicBezTo>
                  <a:cubicBezTo>
                    <a:pt x="5400" y="14021"/>
                    <a:pt x="2700" y="1781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3" name="Line"/>
            <p:cNvSpPr/>
            <p:nvPr/>
          </p:nvSpPr>
          <p:spPr>
            <a:xfrm>
              <a:off x="4908550" y="5651500"/>
              <a:ext cx="19050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1920"/>
                    <a:pt x="7200" y="3840"/>
                    <a:pt x="3600" y="7440"/>
                  </a:cubicBezTo>
                  <a:cubicBezTo>
                    <a:pt x="0" y="11040"/>
                    <a:pt x="0" y="163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4" name="Line"/>
            <p:cNvSpPr/>
            <p:nvPr/>
          </p:nvSpPr>
          <p:spPr>
            <a:xfrm>
              <a:off x="4906609" y="5530850"/>
              <a:ext cx="33691" cy="30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4" h="19328" fill="norm" stroke="1" extrusionOk="0">
                  <a:moveTo>
                    <a:pt x="20224" y="4050"/>
                  </a:moveTo>
                  <a:cubicBezTo>
                    <a:pt x="13871" y="1350"/>
                    <a:pt x="7518" y="-1350"/>
                    <a:pt x="3706" y="1350"/>
                  </a:cubicBezTo>
                  <a:cubicBezTo>
                    <a:pt x="-105" y="4050"/>
                    <a:pt x="-1376" y="12150"/>
                    <a:pt x="1800" y="16200"/>
                  </a:cubicBezTo>
                  <a:cubicBezTo>
                    <a:pt x="4977" y="20250"/>
                    <a:pt x="12600" y="20250"/>
                    <a:pt x="15777" y="16875"/>
                  </a:cubicBezTo>
                  <a:cubicBezTo>
                    <a:pt x="18953" y="13500"/>
                    <a:pt x="17683" y="6750"/>
                    <a:pt x="1641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5" name="Line"/>
            <p:cNvSpPr/>
            <p:nvPr/>
          </p:nvSpPr>
          <p:spPr>
            <a:xfrm>
              <a:off x="3288087" y="5006885"/>
              <a:ext cx="198063" cy="208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500" fill="norm" stroke="1" extrusionOk="0">
                  <a:moveTo>
                    <a:pt x="7715" y="6227"/>
                  </a:moveTo>
                  <a:cubicBezTo>
                    <a:pt x="5647" y="10591"/>
                    <a:pt x="3579" y="14955"/>
                    <a:pt x="2200" y="17682"/>
                  </a:cubicBezTo>
                  <a:cubicBezTo>
                    <a:pt x="821" y="20409"/>
                    <a:pt x="132" y="21500"/>
                    <a:pt x="17" y="21500"/>
                  </a:cubicBezTo>
                  <a:cubicBezTo>
                    <a:pt x="-98" y="21500"/>
                    <a:pt x="362" y="20409"/>
                    <a:pt x="1970" y="17464"/>
                  </a:cubicBezTo>
                  <a:cubicBezTo>
                    <a:pt x="3579" y="14518"/>
                    <a:pt x="6336" y="9718"/>
                    <a:pt x="7945" y="6773"/>
                  </a:cubicBezTo>
                  <a:cubicBezTo>
                    <a:pt x="9553" y="3827"/>
                    <a:pt x="10013" y="2736"/>
                    <a:pt x="10587" y="1755"/>
                  </a:cubicBezTo>
                  <a:cubicBezTo>
                    <a:pt x="11162" y="773"/>
                    <a:pt x="11851" y="-100"/>
                    <a:pt x="12311" y="9"/>
                  </a:cubicBezTo>
                  <a:cubicBezTo>
                    <a:pt x="12770" y="118"/>
                    <a:pt x="13000" y="1209"/>
                    <a:pt x="13689" y="3391"/>
                  </a:cubicBezTo>
                  <a:cubicBezTo>
                    <a:pt x="14379" y="5573"/>
                    <a:pt x="15528" y="8845"/>
                    <a:pt x="16906" y="11355"/>
                  </a:cubicBezTo>
                  <a:cubicBezTo>
                    <a:pt x="18285" y="13864"/>
                    <a:pt x="19893" y="15609"/>
                    <a:pt x="21502" y="173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6" name="Line"/>
            <p:cNvSpPr/>
            <p:nvPr/>
          </p:nvSpPr>
          <p:spPr>
            <a:xfrm>
              <a:off x="4120647" y="5037880"/>
              <a:ext cx="203703" cy="190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142" fill="norm" stroke="1" extrusionOk="0">
                  <a:moveTo>
                    <a:pt x="6733" y="11011"/>
                  </a:moveTo>
                  <a:cubicBezTo>
                    <a:pt x="7624" y="10306"/>
                    <a:pt x="8515" y="9602"/>
                    <a:pt x="8515" y="9719"/>
                  </a:cubicBezTo>
                  <a:cubicBezTo>
                    <a:pt x="8515" y="9837"/>
                    <a:pt x="7624" y="10776"/>
                    <a:pt x="6399" y="12537"/>
                  </a:cubicBezTo>
                  <a:cubicBezTo>
                    <a:pt x="5174" y="14298"/>
                    <a:pt x="3616" y="16880"/>
                    <a:pt x="2391" y="18641"/>
                  </a:cubicBezTo>
                  <a:cubicBezTo>
                    <a:pt x="1166" y="20402"/>
                    <a:pt x="275" y="21341"/>
                    <a:pt x="53" y="21106"/>
                  </a:cubicBezTo>
                  <a:cubicBezTo>
                    <a:pt x="-170" y="20871"/>
                    <a:pt x="275" y="19463"/>
                    <a:pt x="2057" y="16293"/>
                  </a:cubicBezTo>
                  <a:cubicBezTo>
                    <a:pt x="3838" y="13124"/>
                    <a:pt x="6956" y="8193"/>
                    <a:pt x="8960" y="5376"/>
                  </a:cubicBezTo>
                  <a:cubicBezTo>
                    <a:pt x="10964" y="2558"/>
                    <a:pt x="11855" y="1854"/>
                    <a:pt x="12857" y="1150"/>
                  </a:cubicBezTo>
                  <a:cubicBezTo>
                    <a:pt x="13859" y="445"/>
                    <a:pt x="14972" y="-259"/>
                    <a:pt x="15863" y="93"/>
                  </a:cubicBezTo>
                  <a:cubicBezTo>
                    <a:pt x="16754" y="445"/>
                    <a:pt x="17422" y="1854"/>
                    <a:pt x="18312" y="4671"/>
                  </a:cubicBezTo>
                  <a:cubicBezTo>
                    <a:pt x="19203" y="7489"/>
                    <a:pt x="20317" y="11715"/>
                    <a:pt x="21430" y="159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337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2994997" y="4725579"/>
              <a:ext cx="753661" cy="1270938"/>
            </a:xfrm>
            <a:prstGeom prst="rect">
              <a:avLst/>
            </a:prstGeom>
            <a:effectLst/>
          </p:spPr>
        </p:pic>
        <p:pic>
          <p:nvPicPr>
            <p:cNvPr id="3339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3930654" y="4832358"/>
              <a:ext cx="671917" cy="1205400"/>
            </a:xfrm>
            <a:prstGeom prst="rect">
              <a:avLst/>
            </a:prstGeom>
            <a:effectLst/>
          </p:spPr>
        </p:pic>
        <p:sp>
          <p:nvSpPr>
            <p:cNvPr id="3341" name="Line"/>
            <p:cNvSpPr/>
            <p:nvPr/>
          </p:nvSpPr>
          <p:spPr>
            <a:xfrm>
              <a:off x="971277" y="4781550"/>
              <a:ext cx="298724" cy="267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521" fill="norm" stroke="1" extrusionOk="0">
                  <a:moveTo>
                    <a:pt x="21467" y="0"/>
                  </a:moveTo>
                  <a:cubicBezTo>
                    <a:pt x="20706" y="0"/>
                    <a:pt x="19946" y="0"/>
                    <a:pt x="18577" y="1191"/>
                  </a:cubicBezTo>
                  <a:cubicBezTo>
                    <a:pt x="17208" y="2381"/>
                    <a:pt x="15230" y="4762"/>
                    <a:pt x="12797" y="7654"/>
                  </a:cubicBezTo>
                  <a:cubicBezTo>
                    <a:pt x="10363" y="10545"/>
                    <a:pt x="7473" y="13946"/>
                    <a:pt x="5647" y="15987"/>
                  </a:cubicBezTo>
                  <a:cubicBezTo>
                    <a:pt x="3822" y="18028"/>
                    <a:pt x="3061" y="18709"/>
                    <a:pt x="2149" y="19559"/>
                  </a:cubicBezTo>
                  <a:cubicBezTo>
                    <a:pt x="1236" y="20409"/>
                    <a:pt x="171" y="21430"/>
                    <a:pt x="19" y="21515"/>
                  </a:cubicBezTo>
                  <a:cubicBezTo>
                    <a:pt x="-133" y="21600"/>
                    <a:pt x="628" y="20750"/>
                    <a:pt x="1388" y="198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2" name="Line"/>
            <p:cNvSpPr/>
            <p:nvPr/>
          </p:nvSpPr>
          <p:spPr>
            <a:xfrm>
              <a:off x="1200150" y="4800600"/>
              <a:ext cx="549588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0" y="0"/>
                  </a:moveTo>
                  <a:cubicBezTo>
                    <a:pt x="1821" y="1326"/>
                    <a:pt x="3641" y="2653"/>
                    <a:pt x="5628" y="4547"/>
                  </a:cubicBezTo>
                  <a:cubicBezTo>
                    <a:pt x="7614" y="6442"/>
                    <a:pt x="9766" y="8905"/>
                    <a:pt x="11959" y="11084"/>
                  </a:cubicBezTo>
                  <a:cubicBezTo>
                    <a:pt x="14152" y="13263"/>
                    <a:pt x="16386" y="15158"/>
                    <a:pt x="17752" y="16295"/>
                  </a:cubicBezTo>
                  <a:cubicBezTo>
                    <a:pt x="19117" y="17432"/>
                    <a:pt x="19614" y="17811"/>
                    <a:pt x="20152" y="18189"/>
                  </a:cubicBezTo>
                  <a:cubicBezTo>
                    <a:pt x="20690" y="18568"/>
                    <a:pt x="21269" y="18947"/>
                    <a:pt x="21434" y="19516"/>
                  </a:cubicBezTo>
                  <a:cubicBezTo>
                    <a:pt x="21600" y="20084"/>
                    <a:pt x="21352" y="20842"/>
                    <a:pt x="2110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3" name="Line"/>
            <p:cNvSpPr/>
            <p:nvPr/>
          </p:nvSpPr>
          <p:spPr>
            <a:xfrm>
              <a:off x="444500" y="5956299"/>
              <a:ext cx="1606551" cy="237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2" y="3086"/>
                    <a:pt x="683" y="6171"/>
                    <a:pt x="1181" y="8293"/>
                  </a:cubicBezTo>
                  <a:cubicBezTo>
                    <a:pt x="1679" y="10414"/>
                    <a:pt x="2334" y="11571"/>
                    <a:pt x="3159" y="11475"/>
                  </a:cubicBezTo>
                  <a:cubicBezTo>
                    <a:pt x="3984" y="11379"/>
                    <a:pt x="4980" y="10029"/>
                    <a:pt x="5962" y="9064"/>
                  </a:cubicBezTo>
                  <a:cubicBezTo>
                    <a:pt x="6944" y="8100"/>
                    <a:pt x="7911" y="7521"/>
                    <a:pt x="8708" y="8389"/>
                  </a:cubicBezTo>
                  <a:cubicBezTo>
                    <a:pt x="9505" y="9257"/>
                    <a:pt x="10131" y="11571"/>
                    <a:pt x="10871" y="13886"/>
                  </a:cubicBezTo>
                  <a:cubicBezTo>
                    <a:pt x="11611" y="16200"/>
                    <a:pt x="12465" y="18514"/>
                    <a:pt x="13390" y="19864"/>
                  </a:cubicBezTo>
                  <a:cubicBezTo>
                    <a:pt x="14315" y="21214"/>
                    <a:pt x="15311" y="21600"/>
                    <a:pt x="16264" y="21600"/>
                  </a:cubicBezTo>
                  <a:cubicBezTo>
                    <a:pt x="17217" y="21600"/>
                    <a:pt x="18128" y="21214"/>
                    <a:pt x="19010" y="20925"/>
                  </a:cubicBezTo>
                  <a:cubicBezTo>
                    <a:pt x="19892" y="20636"/>
                    <a:pt x="20746" y="20443"/>
                    <a:pt x="21600" y="202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4" name="Line"/>
            <p:cNvSpPr/>
            <p:nvPr/>
          </p:nvSpPr>
          <p:spPr>
            <a:xfrm>
              <a:off x="533400" y="6548590"/>
              <a:ext cx="190501" cy="214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fill="norm" stroke="1" extrusionOk="0">
                  <a:moveTo>
                    <a:pt x="0" y="2367"/>
                  </a:moveTo>
                  <a:cubicBezTo>
                    <a:pt x="0" y="1308"/>
                    <a:pt x="0" y="250"/>
                    <a:pt x="600" y="38"/>
                  </a:cubicBezTo>
                  <a:cubicBezTo>
                    <a:pt x="1200" y="-174"/>
                    <a:pt x="2400" y="461"/>
                    <a:pt x="4440" y="3108"/>
                  </a:cubicBezTo>
                  <a:cubicBezTo>
                    <a:pt x="6480" y="5755"/>
                    <a:pt x="9360" y="10414"/>
                    <a:pt x="11760" y="13802"/>
                  </a:cubicBezTo>
                  <a:cubicBezTo>
                    <a:pt x="14160" y="17191"/>
                    <a:pt x="16080" y="19308"/>
                    <a:pt x="17640" y="20367"/>
                  </a:cubicBezTo>
                  <a:cubicBezTo>
                    <a:pt x="19200" y="21426"/>
                    <a:pt x="20400" y="21426"/>
                    <a:pt x="21600" y="214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5" name="Line"/>
            <p:cNvSpPr/>
            <p:nvPr/>
          </p:nvSpPr>
          <p:spPr>
            <a:xfrm>
              <a:off x="694473" y="6546850"/>
              <a:ext cx="131027" cy="36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543" fill="norm" stroke="1" extrusionOk="0">
                  <a:moveTo>
                    <a:pt x="21224" y="0"/>
                  </a:moveTo>
                  <a:cubicBezTo>
                    <a:pt x="17795" y="2997"/>
                    <a:pt x="14367" y="5993"/>
                    <a:pt x="11453" y="9114"/>
                  </a:cubicBezTo>
                  <a:cubicBezTo>
                    <a:pt x="8538" y="12236"/>
                    <a:pt x="6138" y="15482"/>
                    <a:pt x="4595" y="17417"/>
                  </a:cubicBezTo>
                  <a:cubicBezTo>
                    <a:pt x="3053" y="19353"/>
                    <a:pt x="2367" y="19977"/>
                    <a:pt x="1510" y="20539"/>
                  </a:cubicBezTo>
                  <a:cubicBezTo>
                    <a:pt x="653" y="21101"/>
                    <a:pt x="-376" y="21600"/>
                    <a:pt x="138" y="21538"/>
                  </a:cubicBezTo>
                  <a:cubicBezTo>
                    <a:pt x="653" y="21475"/>
                    <a:pt x="2710" y="20851"/>
                    <a:pt x="4767" y="202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6" name="Line"/>
            <p:cNvSpPr/>
            <p:nvPr/>
          </p:nvSpPr>
          <p:spPr>
            <a:xfrm>
              <a:off x="850900" y="6883400"/>
              <a:ext cx="63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7" name="Line"/>
            <p:cNvSpPr/>
            <p:nvPr/>
          </p:nvSpPr>
          <p:spPr>
            <a:xfrm>
              <a:off x="876805" y="6762750"/>
              <a:ext cx="45166" cy="74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0" h="21225" fill="norm" stroke="1" extrusionOk="0">
                  <a:moveTo>
                    <a:pt x="17439" y="0"/>
                  </a:moveTo>
                  <a:cubicBezTo>
                    <a:pt x="12530" y="1200"/>
                    <a:pt x="7621" y="2400"/>
                    <a:pt x="4675" y="4500"/>
                  </a:cubicBezTo>
                  <a:cubicBezTo>
                    <a:pt x="1730" y="6600"/>
                    <a:pt x="748" y="9600"/>
                    <a:pt x="257" y="12600"/>
                  </a:cubicBezTo>
                  <a:cubicBezTo>
                    <a:pt x="-234" y="15600"/>
                    <a:pt x="-234" y="18600"/>
                    <a:pt x="2221" y="20100"/>
                  </a:cubicBezTo>
                  <a:cubicBezTo>
                    <a:pt x="4675" y="21600"/>
                    <a:pt x="9584" y="21600"/>
                    <a:pt x="13511" y="20100"/>
                  </a:cubicBezTo>
                  <a:cubicBezTo>
                    <a:pt x="17439" y="18600"/>
                    <a:pt x="20384" y="15600"/>
                    <a:pt x="20875" y="12600"/>
                  </a:cubicBezTo>
                  <a:cubicBezTo>
                    <a:pt x="21366" y="9600"/>
                    <a:pt x="19402" y="6600"/>
                    <a:pt x="16457" y="6000"/>
                  </a:cubicBezTo>
                  <a:cubicBezTo>
                    <a:pt x="13511" y="5400"/>
                    <a:pt x="9584" y="7200"/>
                    <a:pt x="5657" y="90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8" name="Line"/>
            <p:cNvSpPr/>
            <p:nvPr/>
          </p:nvSpPr>
          <p:spPr>
            <a:xfrm>
              <a:off x="610545" y="6224731"/>
              <a:ext cx="183205" cy="175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269" fill="norm" stroke="1" extrusionOk="0">
                  <a:moveTo>
                    <a:pt x="7337" y="10590"/>
                  </a:moveTo>
                  <a:cubicBezTo>
                    <a:pt x="5599" y="12904"/>
                    <a:pt x="3861" y="15219"/>
                    <a:pt x="2496" y="17276"/>
                  </a:cubicBezTo>
                  <a:cubicBezTo>
                    <a:pt x="1130" y="19333"/>
                    <a:pt x="137" y="21133"/>
                    <a:pt x="13" y="21261"/>
                  </a:cubicBezTo>
                  <a:cubicBezTo>
                    <a:pt x="-111" y="21390"/>
                    <a:pt x="634" y="19847"/>
                    <a:pt x="2372" y="16504"/>
                  </a:cubicBezTo>
                  <a:cubicBezTo>
                    <a:pt x="4110" y="13161"/>
                    <a:pt x="6841" y="8019"/>
                    <a:pt x="8330" y="4804"/>
                  </a:cubicBezTo>
                  <a:cubicBezTo>
                    <a:pt x="9820" y="1590"/>
                    <a:pt x="10068" y="304"/>
                    <a:pt x="10813" y="47"/>
                  </a:cubicBezTo>
                  <a:cubicBezTo>
                    <a:pt x="11558" y="-210"/>
                    <a:pt x="12799" y="561"/>
                    <a:pt x="14413" y="3133"/>
                  </a:cubicBezTo>
                  <a:cubicBezTo>
                    <a:pt x="16027" y="5704"/>
                    <a:pt x="18013" y="10076"/>
                    <a:pt x="19255" y="12904"/>
                  </a:cubicBezTo>
                  <a:cubicBezTo>
                    <a:pt x="20496" y="15733"/>
                    <a:pt x="20992" y="17019"/>
                    <a:pt x="21489" y="183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9" name="Line"/>
            <p:cNvSpPr/>
            <p:nvPr/>
          </p:nvSpPr>
          <p:spPr>
            <a:xfrm>
              <a:off x="5619750" y="5130804"/>
              <a:ext cx="184030" cy="1200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6" h="21562" fill="norm" stroke="1" extrusionOk="0">
                  <a:moveTo>
                    <a:pt x="0" y="799"/>
                  </a:moveTo>
                  <a:cubicBezTo>
                    <a:pt x="0" y="570"/>
                    <a:pt x="0" y="342"/>
                    <a:pt x="600" y="190"/>
                  </a:cubicBezTo>
                  <a:cubicBezTo>
                    <a:pt x="1200" y="38"/>
                    <a:pt x="2400" y="-38"/>
                    <a:pt x="4440" y="19"/>
                  </a:cubicBezTo>
                  <a:cubicBezTo>
                    <a:pt x="6480" y="76"/>
                    <a:pt x="9360" y="266"/>
                    <a:pt x="12000" y="780"/>
                  </a:cubicBezTo>
                  <a:cubicBezTo>
                    <a:pt x="14640" y="1293"/>
                    <a:pt x="17040" y="2130"/>
                    <a:pt x="17640" y="3194"/>
                  </a:cubicBezTo>
                  <a:cubicBezTo>
                    <a:pt x="18240" y="4259"/>
                    <a:pt x="17040" y="5552"/>
                    <a:pt x="14760" y="6807"/>
                  </a:cubicBezTo>
                  <a:cubicBezTo>
                    <a:pt x="12480" y="8062"/>
                    <a:pt x="9120" y="9279"/>
                    <a:pt x="6960" y="10420"/>
                  </a:cubicBezTo>
                  <a:cubicBezTo>
                    <a:pt x="4800" y="11561"/>
                    <a:pt x="3840" y="12625"/>
                    <a:pt x="4200" y="13538"/>
                  </a:cubicBezTo>
                  <a:cubicBezTo>
                    <a:pt x="4560" y="14451"/>
                    <a:pt x="6240" y="15211"/>
                    <a:pt x="9120" y="15934"/>
                  </a:cubicBezTo>
                  <a:cubicBezTo>
                    <a:pt x="12000" y="16656"/>
                    <a:pt x="16080" y="17341"/>
                    <a:pt x="18480" y="17949"/>
                  </a:cubicBezTo>
                  <a:cubicBezTo>
                    <a:pt x="20880" y="18558"/>
                    <a:pt x="21600" y="19090"/>
                    <a:pt x="20040" y="19585"/>
                  </a:cubicBezTo>
                  <a:cubicBezTo>
                    <a:pt x="18480" y="20079"/>
                    <a:pt x="14640" y="20535"/>
                    <a:pt x="11160" y="20858"/>
                  </a:cubicBezTo>
                  <a:cubicBezTo>
                    <a:pt x="7680" y="21182"/>
                    <a:pt x="4560" y="21372"/>
                    <a:pt x="1440" y="215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0" name="Line"/>
            <p:cNvSpPr/>
            <p:nvPr/>
          </p:nvSpPr>
          <p:spPr>
            <a:xfrm>
              <a:off x="6178550" y="5422900"/>
              <a:ext cx="273050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49" y="2880"/>
                    <a:pt x="6698" y="5760"/>
                    <a:pt x="9879" y="9154"/>
                  </a:cubicBezTo>
                  <a:cubicBezTo>
                    <a:pt x="13060" y="12549"/>
                    <a:pt x="16074" y="16457"/>
                    <a:pt x="18000" y="18617"/>
                  </a:cubicBezTo>
                  <a:cubicBezTo>
                    <a:pt x="19926" y="20777"/>
                    <a:pt x="20763" y="2118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1" name="Line"/>
            <p:cNvSpPr/>
            <p:nvPr/>
          </p:nvSpPr>
          <p:spPr>
            <a:xfrm>
              <a:off x="6388078" y="5428027"/>
              <a:ext cx="177822" cy="41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553" fill="norm" stroke="1" extrusionOk="0">
                  <a:moveTo>
                    <a:pt x="21348" y="394"/>
                  </a:moveTo>
                  <a:cubicBezTo>
                    <a:pt x="20077" y="173"/>
                    <a:pt x="18807" y="-47"/>
                    <a:pt x="17663" y="8"/>
                  </a:cubicBezTo>
                  <a:cubicBezTo>
                    <a:pt x="16520" y="63"/>
                    <a:pt x="15503" y="394"/>
                    <a:pt x="14233" y="1716"/>
                  </a:cubicBezTo>
                  <a:cubicBezTo>
                    <a:pt x="12962" y="3039"/>
                    <a:pt x="11437" y="5353"/>
                    <a:pt x="9659" y="7943"/>
                  </a:cubicBezTo>
                  <a:cubicBezTo>
                    <a:pt x="7880" y="10533"/>
                    <a:pt x="5847" y="13398"/>
                    <a:pt x="4322" y="15437"/>
                  </a:cubicBezTo>
                  <a:cubicBezTo>
                    <a:pt x="2797" y="17475"/>
                    <a:pt x="1781" y="18688"/>
                    <a:pt x="1019" y="19569"/>
                  </a:cubicBezTo>
                  <a:cubicBezTo>
                    <a:pt x="256" y="20451"/>
                    <a:pt x="-252" y="21002"/>
                    <a:pt x="129" y="21277"/>
                  </a:cubicBezTo>
                  <a:cubicBezTo>
                    <a:pt x="510" y="21553"/>
                    <a:pt x="1781" y="21553"/>
                    <a:pt x="3052" y="215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2" name="Line"/>
            <p:cNvSpPr/>
            <p:nvPr/>
          </p:nvSpPr>
          <p:spPr>
            <a:xfrm>
              <a:off x="6613706" y="5835650"/>
              <a:ext cx="15695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3771"/>
                    <a:pt x="3818" y="7543"/>
                    <a:pt x="1118" y="11143"/>
                  </a:cubicBezTo>
                  <a:cubicBezTo>
                    <a:pt x="-1582" y="14743"/>
                    <a:pt x="1118" y="18171"/>
                    <a:pt x="38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3" name="Line"/>
            <p:cNvSpPr/>
            <p:nvPr/>
          </p:nvSpPr>
          <p:spPr>
            <a:xfrm>
              <a:off x="6565355" y="5679016"/>
              <a:ext cx="76745" cy="66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309" fill="norm" stroke="1" extrusionOk="0">
                  <a:moveTo>
                    <a:pt x="19415" y="1350"/>
                  </a:moveTo>
                  <a:cubicBezTo>
                    <a:pt x="16496" y="675"/>
                    <a:pt x="13577" y="0"/>
                    <a:pt x="10658" y="0"/>
                  </a:cubicBezTo>
                  <a:cubicBezTo>
                    <a:pt x="7739" y="0"/>
                    <a:pt x="4820" y="675"/>
                    <a:pt x="2777" y="3375"/>
                  </a:cubicBezTo>
                  <a:cubicBezTo>
                    <a:pt x="734" y="6075"/>
                    <a:pt x="-434" y="10800"/>
                    <a:pt x="150" y="14175"/>
                  </a:cubicBezTo>
                  <a:cubicBezTo>
                    <a:pt x="734" y="17550"/>
                    <a:pt x="3069" y="19575"/>
                    <a:pt x="6280" y="20588"/>
                  </a:cubicBezTo>
                  <a:cubicBezTo>
                    <a:pt x="9490" y="21600"/>
                    <a:pt x="13577" y="21600"/>
                    <a:pt x="16496" y="20250"/>
                  </a:cubicBezTo>
                  <a:cubicBezTo>
                    <a:pt x="19415" y="18900"/>
                    <a:pt x="21166" y="16200"/>
                    <a:pt x="21166" y="13500"/>
                  </a:cubicBezTo>
                  <a:cubicBezTo>
                    <a:pt x="21166" y="10800"/>
                    <a:pt x="19415" y="8100"/>
                    <a:pt x="16204" y="6750"/>
                  </a:cubicBezTo>
                  <a:cubicBezTo>
                    <a:pt x="12993" y="5400"/>
                    <a:pt x="8323" y="5400"/>
                    <a:pt x="3652" y="5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4" name="Line"/>
            <p:cNvSpPr/>
            <p:nvPr/>
          </p:nvSpPr>
          <p:spPr>
            <a:xfrm>
              <a:off x="6332226" y="5058506"/>
              <a:ext cx="176524" cy="242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355" fill="norm" stroke="1" extrusionOk="0">
                  <a:moveTo>
                    <a:pt x="5245" y="6360"/>
                  </a:moveTo>
                  <a:cubicBezTo>
                    <a:pt x="4216" y="10457"/>
                    <a:pt x="3188" y="14553"/>
                    <a:pt x="2288" y="17253"/>
                  </a:cubicBezTo>
                  <a:cubicBezTo>
                    <a:pt x="1388" y="19953"/>
                    <a:pt x="616" y="21257"/>
                    <a:pt x="231" y="21350"/>
                  </a:cubicBezTo>
                  <a:cubicBezTo>
                    <a:pt x="-155" y="21443"/>
                    <a:pt x="-155" y="20326"/>
                    <a:pt x="1002" y="17346"/>
                  </a:cubicBezTo>
                  <a:cubicBezTo>
                    <a:pt x="2159" y="14367"/>
                    <a:pt x="4474" y="9526"/>
                    <a:pt x="6016" y="6546"/>
                  </a:cubicBezTo>
                  <a:cubicBezTo>
                    <a:pt x="7559" y="3567"/>
                    <a:pt x="8331" y="2450"/>
                    <a:pt x="9102" y="1519"/>
                  </a:cubicBezTo>
                  <a:cubicBezTo>
                    <a:pt x="9874" y="588"/>
                    <a:pt x="10645" y="-157"/>
                    <a:pt x="11416" y="29"/>
                  </a:cubicBezTo>
                  <a:cubicBezTo>
                    <a:pt x="12188" y="215"/>
                    <a:pt x="12959" y="1333"/>
                    <a:pt x="13731" y="3288"/>
                  </a:cubicBezTo>
                  <a:cubicBezTo>
                    <a:pt x="14502" y="5243"/>
                    <a:pt x="15274" y="8036"/>
                    <a:pt x="16559" y="10457"/>
                  </a:cubicBezTo>
                  <a:cubicBezTo>
                    <a:pt x="17845" y="12877"/>
                    <a:pt x="19645" y="14926"/>
                    <a:pt x="21445" y="169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5" name="Line"/>
            <p:cNvSpPr/>
            <p:nvPr/>
          </p:nvSpPr>
          <p:spPr>
            <a:xfrm>
              <a:off x="7054850" y="5638800"/>
              <a:ext cx="1841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6" name="Line"/>
            <p:cNvSpPr/>
            <p:nvPr/>
          </p:nvSpPr>
          <p:spPr>
            <a:xfrm>
              <a:off x="7080250" y="5759450"/>
              <a:ext cx="171450" cy="24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2" fill="norm" stroke="1" extrusionOk="0">
                  <a:moveTo>
                    <a:pt x="0" y="0"/>
                  </a:moveTo>
                  <a:cubicBezTo>
                    <a:pt x="800" y="7200"/>
                    <a:pt x="1600" y="14400"/>
                    <a:pt x="4400" y="18000"/>
                  </a:cubicBezTo>
                  <a:cubicBezTo>
                    <a:pt x="7200" y="21600"/>
                    <a:pt x="12000" y="21600"/>
                    <a:pt x="15200" y="19800"/>
                  </a:cubicBezTo>
                  <a:cubicBezTo>
                    <a:pt x="18400" y="18000"/>
                    <a:pt x="20000" y="14400"/>
                    <a:pt x="21600" y="10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7" name="Line"/>
            <p:cNvSpPr/>
            <p:nvPr/>
          </p:nvSpPr>
          <p:spPr>
            <a:xfrm>
              <a:off x="7512049" y="5455561"/>
              <a:ext cx="206044" cy="636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569" fill="norm" stroke="1" extrusionOk="0">
                  <a:moveTo>
                    <a:pt x="661" y="8150"/>
                  </a:moveTo>
                  <a:cubicBezTo>
                    <a:pt x="1102" y="10374"/>
                    <a:pt x="1543" y="12599"/>
                    <a:pt x="1653" y="14644"/>
                  </a:cubicBezTo>
                  <a:cubicBezTo>
                    <a:pt x="1763" y="16689"/>
                    <a:pt x="1543" y="18555"/>
                    <a:pt x="1212" y="19775"/>
                  </a:cubicBezTo>
                  <a:cubicBezTo>
                    <a:pt x="882" y="20995"/>
                    <a:pt x="441" y="21569"/>
                    <a:pt x="220" y="21569"/>
                  </a:cubicBezTo>
                  <a:cubicBezTo>
                    <a:pt x="0" y="21569"/>
                    <a:pt x="0" y="20995"/>
                    <a:pt x="0" y="19344"/>
                  </a:cubicBezTo>
                  <a:cubicBezTo>
                    <a:pt x="0" y="17694"/>
                    <a:pt x="0" y="14967"/>
                    <a:pt x="441" y="12312"/>
                  </a:cubicBezTo>
                  <a:cubicBezTo>
                    <a:pt x="882" y="9657"/>
                    <a:pt x="1763" y="7073"/>
                    <a:pt x="3306" y="5136"/>
                  </a:cubicBezTo>
                  <a:cubicBezTo>
                    <a:pt x="4849" y="3198"/>
                    <a:pt x="7053" y="1907"/>
                    <a:pt x="8706" y="1153"/>
                  </a:cubicBezTo>
                  <a:cubicBezTo>
                    <a:pt x="10359" y="400"/>
                    <a:pt x="11461" y="184"/>
                    <a:pt x="12673" y="77"/>
                  </a:cubicBezTo>
                  <a:cubicBezTo>
                    <a:pt x="13886" y="-31"/>
                    <a:pt x="15208" y="-31"/>
                    <a:pt x="16200" y="113"/>
                  </a:cubicBezTo>
                  <a:cubicBezTo>
                    <a:pt x="17192" y="256"/>
                    <a:pt x="17853" y="543"/>
                    <a:pt x="18294" y="1117"/>
                  </a:cubicBezTo>
                  <a:cubicBezTo>
                    <a:pt x="18735" y="1691"/>
                    <a:pt x="18955" y="2552"/>
                    <a:pt x="18073" y="3449"/>
                  </a:cubicBezTo>
                  <a:cubicBezTo>
                    <a:pt x="17192" y="4346"/>
                    <a:pt x="15208" y="5279"/>
                    <a:pt x="13776" y="5853"/>
                  </a:cubicBezTo>
                  <a:cubicBezTo>
                    <a:pt x="12343" y="6427"/>
                    <a:pt x="11461" y="6643"/>
                    <a:pt x="11682" y="6822"/>
                  </a:cubicBezTo>
                  <a:cubicBezTo>
                    <a:pt x="11902" y="7002"/>
                    <a:pt x="13224" y="7145"/>
                    <a:pt x="14988" y="7504"/>
                  </a:cubicBezTo>
                  <a:cubicBezTo>
                    <a:pt x="16751" y="7863"/>
                    <a:pt x="18955" y="8437"/>
                    <a:pt x="20167" y="8939"/>
                  </a:cubicBezTo>
                  <a:cubicBezTo>
                    <a:pt x="21380" y="9441"/>
                    <a:pt x="21600" y="9872"/>
                    <a:pt x="21380" y="10231"/>
                  </a:cubicBezTo>
                  <a:cubicBezTo>
                    <a:pt x="21159" y="10590"/>
                    <a:pt x="20498" y="10877"/>
                    <a:pt x="19506" y="11128"/>
                  </a:cubicBezTo>
                  <a:cubicBezTo>
                    <a:pt x="18514" y="11379"/>
                    <a:pt x="17192" y="11594"/>
                    <a:pt x="15869" y="11702"/>
                  </a:cubicBezTo>
                  <a:cubicBezTo>
                    <a:pt x="14547" y="11810"/>
                    <a:pt x="13224" y="11810"/>
                    <a:pt x="12453" y="11774"/>
                  </a:cubicBezTo>
                  <a:cubicBezTo>
                    <a:pt x="11682" y="11738"/>
                    <a:pt x="11461" y="11666"/>
                    <a:pt x="11241" y="115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8" name="Line"/>
            <p:cNvSpPr/>
            <p:nvPr/>
          </p:nvSpPr>
          <p:spPr>
            <a:xfrm>
              <a:off x="7753991" y="5683250"/>
              <a:ext cx="79264" cy="116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0" h="21274" fill="norm" stroke="1" extrusionOk="0">
                  <a:moveTo>
                    <a:pt x="8140" y="11571"/>
                  </a:moveTo>
                  <a:cubicBezTo>
                    <a:pt x="9247" y="9643"/>
                    <a:pt x="10355" y="7714"/>
                    <a:pt x="9524" y="6943"/>
                  </a:cubicBezTo>
                  <a:cubicBezTo>
                    <a:pt x="8694" y="6171"/>
                    <a:pt x="5924" y="6557"/>
                    <a:pt x="3986" y="7714"/>
                  </a:cubicBezTo>
                  <a:cubicBezTo>
                    <a:pt x="2047" y="8871"/>
                    <a:pt x="940" y="10800"/>
                    <a:pt x="386" y="12729"/>
                  </a:cubicBezTo>
                  <a:cubicBezTo>
                    <a:pt x="-168" y="14657"/>
                    <a:pt x="-168" y="16586"/>
                    <a:pt x="663" y="18321"/>
                  </a:cubicBezTo>
                  <a:cubicBezTo>
                    <a:pt x="1494" y="20057"/>
                    <a:pt x="3155" y="21600"/>
                    <a:pt x="6755" y="21214"/>
                  </a:cubicBezTo>
                  <a:cubicBezTo>
                    <a:pt x="10355" y="20829"/>
                    <a:pt x="15894" y="18514"/>
                    <a:pt x="18663" y="15814"/>
                  </a:cubicBezTo>
                  <a:cubicBezTo>
                    <a:pt x="21432" y="13114"/>
                    <a:pt x="21432" y="10029"/>
                    <a:pt x="18663" y="7329"/>
                  </a:cubicBezTo>
                  <a:cubicBezTo>
                    <a:pt x="15894" y="4629"/>
                    <a:pt x="10355" y="2314"/>
                    <a:pt x="481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9" name="Line"/>
            <p:cNvSpPr/>
            <p:nvPr/>
          </p:nvSpPr>
          <p:spPr>
            <a:xfrm>
              <a:off x="7597519" y="5224919"/>
              <a:ext cx="117731" cy="130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130" fill="norm" stroke="1" extrusionOk="0">
                  <a:moveTo>
                    <a:pt x="6411" y="5326"/>
                  </a:moveTo>
                  <a:cubicBezTo>
                    <a:pt x="4868" y="8411"/>
                    <a:pt x="3325" y="11497"/>
                    <a:pt x="2168" y="14583"/>
                  </a:cubicBezTo>
                  <a:cubicBezTo>
                    <a:pt x="1011" y="17669"/>
                    <a:pt x="240" y="20754"/>
                    <a:pt x="47" y="21097"/>
                  </a:cubicBezTo>
                  <a:cubicBezTo>
                    <a:pt x="-146" y="21440"/>
                    <a:pt x="240" y="19040"/>
                    <a:pt x="1590" y="15611"/>
                  </a:cubicBezTo>
                  <a:cubicBezTo>
                    <a:pt x="2940" y="12183"/>
                    <a:pt x="5254" y="7726"/>
                    <a:pt x="7568" y="4640"/>
                  </a:cubicBezTo>
                  <a:cubicBezTo>
                    <a:pt x="9883" y="1554"/>
                    <a:pt x="12197" y="-160"/>
                    <a:pt x="13933" y="11"/>
                  </a:cubicBezTo>
                  <a:cubicBezTo>
                    <a:pt x="15668" y="183"/>
                    <a:pt x="16825" y="2240"/>
                    <a:pt x="17983" y="5840"/>
                  </a:cubicBezTo>
                  <a:cubicBezTo>
                    <a:pt x="19140" y="9440"/>
                    <a:pt x="20297" y="14583"/>
                    <a:pt x="21454" y="197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0" name="Line"/>
            <p:cNvSpPr/>
            <p:nvPr/>
          </p:nvSpPr>
          <p:spPr>
            <a:xfrm>
              <a:off x="8039099" y="5683250"/>
              <a:ext cx="2603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68" y="15840"/>
                    <a:pt x="10537" y="10080"/>
                    <a:pt x="14137" y="6480"/>
                  </a:cubicBezTo>
                  <a:cubicBezTo>
                    <a:pt x="17737" y="2880"/>
                    <a:pt x="19668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1" name="Line"/>
            <p:cNvSpPr/>
            <p:nvPr/>
          </p:nvSpPr>
          <p:spPr>
            <a:xfrm>
              <a:off x="8197850" y="5632450"/>
              <a:ext cx="19050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806"/>
                    <a:pt x="4800" y="11613"/>
                    <a:pt x="8400" y="15213"/>
                  </a:cubicBezTo>
                  <a:cubicBezTo>
                    <a:pt x="12000" y="18813"/>
                    <a:pt x="16800" y="2020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2" name="Line"/>
            <p:cNvSpPr/>
            <p:nvPr/>
          </p:nvSpPr>
          <p:spPr>
            <a:xfrm>
              <a:off x="8451850" y="5506629"/>
              <a:ext cx="157852" cy="551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481" fill="norm" stroke="1" extrusionOk="0">
                  <a:moveTo>
                    <a:pt x="2592" y="18998"/>
                  </a:moveTo>
                  <a:cubicBezTo>
                    <a:pt x="2304" y="19410"/>
                    <a:pt x="2016" y="19823"/>
                    <a:pt x="1584" y="20317"/>
                  </a:cubicBezTo>
                  <a:cubicBezTo>
                    <a:pt x="1152" y="20812"/>
                    <a:pt x="576" y="21389"/>
                    <a:pt x="288" y="21472"/>
                  </a:cubicBezTo>
                  <a:cubicBezTo>
                    <a:pt x="0" y="21554"/>
                    <a:pt x="0" y="21142"/>
                    <a:pt x="0" y="19287"/>
                  </a:cubicBezTo>
                  <a:cubicBezTo>
                    <a:pt x="0" y="17432"/>
                    <a:pt x="0" y="14134"/>
                    <a:pt x="576" y="11537"/>
                  </a:cubicBezTo>
                  <a:cubicBezTo>
                    <a:pt x="1152" y="8940"/>
                    <a:pt x="2304" y="7044"/>
                    <a:pt x="4032" y="5395"/>
                  </a:cubicBezTo>
                  <a:cubicBezTo>
                    <a:pt x="5760" y="3746"/>
                    <a:pt x="8064" y="2345"/>
                    <a:pt x="9648" y="1479"/>
                  </a:cubicBezTo>
                  <a:cubicBezTo>
                    <a:pt x="11232" y="614"/>
                    <a:pt x="12096" y="284"/>
                    <a:pt x="13248" y="119"/>
                  </a:cubicBezTo>
                  <a:cubicBezTo>
                    <a:pt x="14400" y="-46"/>
                    <a:pt x="15840" y="-46"/>
                    <a:pt x="16848" y="160"/>
                  </a:cubicBezTo>
                  <a:cubicBezTo>
                    <a:pt x="17856" y="366"/>
                    <a:pt x="18432" y="778"/>
                    <a:pt x="18432" y="1644"/>
                  </a:cubicBezTo>
                  <a:cubicBezTo>
                    <a:pt x="18432" y="2510"/>
                    <a:pt x="17856" y="3829"/>
                    <a:pt x="17136" y="4653"/>
                  </a:cubicBezTo>
                  <a:cubicBezTo>
                    <a:pt x="16416" y="5478"/>
                    <a:pt x="15552" y="5807"/>
                    <a:pt x="14400" y="6096"/>
                  </a:cubicBezTo>
                  <a:cubicBezTo>
                    <a:pt x="13248" y="6385"/>
                    <a:pt x="11808" y="6632"/>
                    <a:pt x="12240" y="6838"/>
                  </a:cubicBezTo>
                  <a:cubicBezTo>
                    <a:pt x="12672" y="7044"/>
                    <a:pt x="14976" y="7209"/>
                    <a:pt x="16560" y="7456"/>
                  </a:cubicBezTo>
                  <a:cubicBezTo>
                    <a:pt x="18144" y="7704"/>
                    <a:pt x="19008" y="8033"/>
                    <a:pt x="19728" y="8404"/>
                  </a:cubicBezTo>
                  <a:cubicBezTo>
                    <a:pt x="20448" y="8775"/>
                    <a:pt x="21024" y="9188"/>
                    <a:pt x="21312" y="9641"/>
                  </a:cubicBezTo>
                  <a:cubicBezTo>
                    <a:pt x="21600" y="10094"/>
                    <a:pt x="21600" y="10589"/>
                    <a:pt x="20592" y="11001"/>
                  </a:cubicBezTo>
                  <a:cubicBezTo>
                    <a:pt x="19584" y="11414"/>
                    <a:pt x="17568" y="11743"/>
                    <a:pt x="15408" y="11908"/>
                  </a:cubicBezTo>
                  <a:cubicBezTo>
                    <a:pt x="13248" y="12073"/>
                    <a:pt x="10944" y="12073"/>
                    <a:pt x="9936" y="11785"/>
                  </a:cubicBezTo>
                  <a:cubicBezTo>
                    <a:pt x="8928" y="11496"/>
                    <a:pt x="9216" y="10919"/>
                    <a:pt x="9504" y="103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3" name="Line"/>
            <p:cNvSpPr/>
            <p:nvPr/>
          </p:nvSpPr>
          <p:spPr>
            <a:xfrm>
              <a:off x="8661399" y="5721350"/>
              <a:ext cx="27846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0" y="0"/>
                  </a:moveTo>
                  <a:cubicBezTo>
                    <a:pt x="7714" y="480"/>
                    <a:pt x="15429" y="960"/>
                    <a:pt x="18514" y="4560"/>
                  </a:cubicBezTo>
                  <a:cubicBezTo>
                    <a:pt x="21600" y="8160"/>
                    <a:pt x="20057" y="14880"/>
                    <a:pt x="1851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4" name="Line"/>
            <p:cNvSpPr/>
            <p:nvPr/>
          </p:nvSpPr>
          <p:spPr>
            <a:xfrm>
              <a:off x="8499807" y="5208744"/>
              <a:ext cx="155244" cy="196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304" fill="norm" stroke="1" extrusionOk="0">
                  <a:moveTo>
                    <a:pt x="3894" y="8773"/>
                  </a:moveTo>
                  <a:cubicBezTo>
                    <a:pt x="3311" y="12220"/>
                    <a:pt x="2727" y="15666"/>
                    <a:pt x="1997" y="17964"/>
                  </a:cubicBezTo>
                  <a:cubicBezTo>
                    <a:pt x="1267" y="20262"/>
                    <a:pt x="392" y="21411"/>
                    <a:pt x="100" y="21296"/>
                  </a:cubicBezTo>
                  <a:cubicBezTo>
                    <a:pt x="-192" y="21181"/>
                    <a:pt x="100" y="19802"/>
                    <a:pt x="1705" y="16241"/>
                  </a:cubicBezTo>
                  <a:cubicBezTo>
                    <a:pt x="3311" y="12679"/>
                    <a:pt x="6230" y="6934"/>
                    <a:pt x="8273" y="3717"/>
                  </a:cubicBezTo>
                  <a:cubicBezTo>
                    <a:pt x="10316" y="500"/>
                    <a:pt x="11484" y="-189"/>
                    <a:pt x="12359" y="41"/>
                  </a:cubicBezTo>
                  <a:cubicBezTo>
                    <a:pt x="13235" y="271"/>
                    <a:pt x="13819" y="1420"/>
                    <a:pt x="15278" y="5096"/>
                  </a:cubicBezTo>
                  <a:cubicBezTo>
                    <a:pt x="16738" y="8773"/>
                    <a:pt x="19073" y="14977"/>
                    <a:pt x="21408" y="211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5" name="Line"/>
            <p:cNvSpPr/>
            <p:nvPr/>
          </p:nvSpPr>
          <p:spPr>
            <a:xfrm>
              <a:off x="8877299" y="5518855"/>
              <a:ext cx="222251" cy="316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9" fill="norm" stroke="1" extrusionOk="0">
                  <a:moveTo>
                    <a:pt x="0" y="381"/>
                  </a:moveTo>
                  <a:cubicBezTo>
                    <a:pt x="1029" y="95"/>
                    <a:pt x="2057" y="-191"/>
                    <a:pt x="3394" y="167"/>
                  </a:cubicBezTo>
                  <a:cubicBezTo>
                    <a:pt x="4731" y="524"/>
                    <a:pt x="6377" y="1526"/>
                    <a:pt x="8640" y="3528"/>
                  </a:cubicBezTo>
                  <a:cubicBezTo>
                    <a:pt x="10903" y="5531"/>
                    <a:pt x="13783" y="8535"/>
                    <a:pt x="16046" y="11682"/>
                  </a:cubicBezTo>
                  <a:cubicBezTo>
                    <a:pt x="18309" y="14829"/>
                    <a:pt x="19954" y="18119"/>
                    <a:pt x="21600" y="214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6" name="Line"/>
            <p:cNvSpPr/>
            <p:nvPr/>
          </p:nvSpPr>
          <p:spPr>
            <a:xfrm>
              <a:off x="8985250" y="5511800"/>
              <a:ext cx="158750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68" y="2731"/>
                    <a:pt x="13536" y="5462"/>
                    <a:pt x="9936" y="8441"/>
                  </a:cubicBezTo>
                  <a:cubicBezTo>
                    <a:pt x="6336" y="11421"/>
                    <a:pt x="3168" y="14648"/>
                    <a:pt x="1584" y="16883"/>
                  </a:cubicBezTo>
                  <a:cubicBezTo>
                    <a:pt x="0" y="19117"/>
                    <a:pt x="0" y="2035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7" name="Line"/>
            <p:cNvSpPr/>
            <p:nvPr/>
          </p:nvSpPr>
          <p:spPr>
            <a:xfrm>
              <a:off x="9175750" y="5822950"/>
              <a:ext cx="12700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8" name="Line"/>
            <p:cNvSpPr/>
            <p:nvPr/>
          </p:nvSpPr>
          <p:spPr>
            <a:xfrm>
              <a:off x="9175750" y="5727700"/>
              <a:ext cx="381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9" name="Line"/>
            <p:cNvSpPr/>
            <p:nvPr/>
          </p:nvSpPr>
          <p:spPr>
            <a:xfrm>
              <a:off x="6280150" y="6273800"/>
              <a:ext cx="27749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9" y="19800"/>
                    <a:pt x="758" y="18000"/>
                    <a:pt x="1244" y="16650"/>
                  </a:cubicBezTo>
                  <a:cubicBezTo>
                    <a:pt x="1730" y="15300"/>
                    <a:pt x="2323" y="14400"/>
                    <a:pt x="2908" y="12600"/>
                  </a:cubicBezTo>
                  <a:cubicBezTo>
                    <a:pt x="3493" y="10800"/>
                    <a:pt x="4070" y="8100"/>
                    <a:pt x="4687" y="5850"/>
                  </a:cubicBezTo>
                  <a:cubicBezTo>
                    <a:pt x="5305" y="3600"/>
                    <a:pt x="5964" y="1800"/>
                    <a:pt x="6640" y="900"/>
                  </a:cubicBezTo>
                  <a:cubicBezTo>
                    <a:pt x="7315" y="0"/>
                    <a:pt x="8007" y="0"/>
                    <a:pt x="8708" y="0"/>
                  </a:cubicBezTo>
                  <a:cubicBezTo>
                    <a:pt x="9408" y="0"/>
                    <a:pt x="10116" y="0"/>
                    <a:pt x="10808" y="900"/>
                  </a:cubicBezTo>
                  <a:cubicBezTo>
                    <a:pt x="11500" y="1800"/>
                    <a:pt x="12176" y="3600"/>
                    <a:pt x="12851" y="4950"/>
                  </a:cubicBezTo>
                  <a:cubicBezTo>
                    <a:pt x="13527" y="6300"/>
                    <a:pt x="14202" y="7200"/>
                    <a:pt x="14828" y="7650"/>
                  </a:cubicBezTo>
                  <a:cubicBezTo>
                    <a:pt x="15454" y="8100"/>
                    <a:pt x="16031" y="8100"/>
                    <a:pt x="16674" y="8100"/>
                  </a:cubicBezTo>
                  <a:cubicBezTo>
                    <a:pt x="17316" y="8100"/>
                    <a:pt x="18025" y="8100"/>
                    <a:pt x="18758" y="8100"/>
                  </a:cubicBezTo>
                  <a:cubicBezTo>
                    <a:pt x="19491" y="8100"/>
                    <a:pt x="20249" y="8100"/>
                    <a:pt x="20727" y="9450"/>
                  </a:cubicBezTo>
                  <a:cubicBezTo>
                    <a:pt x="21205" y="10800"/>
                    <a:pt x="21402" y="13500"/>
                    <a:pt x="21600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0" name="Drawing"/>
          <p:cNvGrpSpPr/>
          <p:nvPr/>
        </p:nvGrpSpPr>
        <p:grpSpPr>
          <a:xfrm>
            <a:off x="3363559" y="1086794"/>
            <a:ext cx="7214095" cy="3491557"/>
            <a:chOff x="0" y="0"/>
            <a:chExt cx="7214094" cy="3491555"/>
          </a:xfrm>
        </p:grpSpPr>
        <p:sp>
          <p:nvSpPr>
            <p:cNvPr id="3372" name="Line"/>
            <p:cNvSpPr/>
            <p:nvPr/>
          </p:nvSpPr>
          <p:spPr>
            <a:xfrm>
              <a:off x="34485" y="477320"/>
              <a:ext cx="253206" cy="213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191" fill="norm" stroke="1" extrusionOk="0">
                  <a:moveTo>
                    <a:pt x="1012" y="7979"/>
                  </a:moveTo>
                  <a:cubicBezTo>
                    <a:pt x="652" y="6931"/>
                    <a:pt x="292" y="5882"/>
                    <a:pt x="112" y="4414"/>
                  </a:cubicBezTo>
                  <a:cubicBezTo>
                    <a:pt x="-68" y="2946"/>
                    <a:pt x="-68" y="1059"/>
                    <a:pt x="382" y="325"/>
                  </a:cubicBezTo>
                  <a:cubicBezTo>
                    <a:pt x="832" y="-409"/>
                    <a:pt x="1732" y="10"/>
                    <a:pt x="4162" y="2527"/>
                  </a:cubicBezTo>
                  <a:cubicBezTo>
                    <a:pt x="6592" y="5043"/>
                    <a:pt x="10552" y="9657"/>
                    <a:pt x="13252" y="13117"/>
                  </a:cubicBezTo>
                  <a:cubicBezTo>
                    <a:pt x="15952" y="16577"/>
                    <a:pt x="17392" y="18884"/>
                    <a:pt x="18562" y="20038"/>
                  </a:cubicBezTo>
                  <a:cubicBezTo>
                    <a:pt x="19732" y="21191"/>
                    <a:pt x="20632" y="21191"/>
                    <a:pt x="21532" y="211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3" name="Line"/>
            <p:cNvSpPr/>
            <p:nvPr/>
          </p:nvSpPr>
          <p:spPr>
            <a:xfrm>
              <a:off x="272080" y="449905"/>
              <a:ext cx="11721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600" fill="norm" stroke="1" extrusionOk="0">
                  <a:moveTo>
                    <a:pt x="21359" y="0"/>
                  </a:moveTo>
                  <a:cubicBezTo>
                    <a:pt x="18273" y="1800"/>
                    <a:pt x="15188" y="3600"/>
                    <a:pt x="12102" y="6050"/>
                  </a:cubicBezTo>
                  <a:cubicBezTo>
                    <a:pt x="9016" y="8500"/>
                    <a:pt x="5930" y="11600"/>
                    <a:pt x="3809" y="13950"/>
                  </a:cubicBezTo>
                  <a:cubicBezTo>
                    <a:pt x="1688" y="16300"/>
                    <a:pt x="530" y="17900"/>
                    <a:pt x="145" y="19000"/>
                  </a:cubicBezTo>
                  <a:cubicBezTo>
                    <a:pt x="-241" y="20100"/>
                    <a:pt x="145" y="20700"/>
                    <a:pt x="1302" y="21050"/>
                  </a:cubicBezTo>
                  <a:cubicBezTo>
                    <a:pt x="2459" y="21400"/>
                    <a:pt x="4388" y="21500"/>
                    <a:pt x="631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4" name="Line"/>
            <p:cNvSpPr/>
            <p:nvPr/>
          </p:nvSpPr>
          <p:spPr>
            <a:xfrm>
              <a:off x="471840" y="837255"/>
              <a:ext cx="127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5" name="Line"/>
            <p:cNvSpPr/>
            <p:nvPr/>
          </p:nvSpPr>
          <p:spPr>
            <a:xfrm>
              <a:off x="452790" y="683723"/>
              <a:ext cx="46911" cy="39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071" fill="norm" stroke="1" extrusionOk="0">
                  <a:moveTo>
                    <a:pt x="8452" y="608"/>
                  </a:moveTo>
                  <a:cubicBezTo>
                    <a:pt x="5635" y="5155"/>
                    <a:pt x="2817" y="9703"/>
                    <a:pt x="3287" y="13682"/>
                  </a:cubicBezTo>
                  <a:cubicBezTo>
                    <a:pt x="3757" y="17660"/>
                    <a:pt x="7513" y="21071"/>
                    <a:pt x="11270" y="21071"/>
                  </a:cubicBezTo>
                  <a:cubicBezTo>
                    <a:pt x="15026" y="21071"/>
                    <a:pt x="18783" y="17660"/>
                    <a:pt x="20191" y="12545"/>
                  </a:cubicBezTo>
                  <a:cubicBezTo>
                    <a:pt x="21600" y="7429"/>
                    <a:pt x="20661" y="608"/>
                    <a:pt x="16904" y="39"/>
                  </a:cubicBezTo>
                  <a:cubicBezTo>
                    <a:pt x="13148" y="-529"/>
                    <a:pt x="6574" y="5155"/>
                    <a:pt x="0" y="108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6" name="Line"/>
            <p:cNvSpPr/>
            <p:nvPr/>
          </p:nvSpPr>
          <p:spPr>
            <a:xfrm>
              <a:off x="110396" y="69849"/>
              <a:ext cx="170945" cy="242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348" fill="norm" stroke="1" extrusionOk="0">
                  <a:moveTo>
                    <a:pt x="3936" y="9414"/>
                  </a:moveTo>
                  <a:cubicBezTo>
                    <a:pt x="2869" y="12579"/>
                    <a:pt x="1803" y="15745"/>
                    <a:pt x="1136" y="17979"/>
                  </a:cubicBezTo>
                  <a:cubicBezTo>
                    <a:pt x="469" y="20214"/>
                    <a:pt x="203" y="21517"/>
                    <a:pt x="69" y="21331"/>
                  </a:cubicBezTo>
                  <a:cubicBezTo>
                    <a:pt x="-64" y="21145"/>
                    <a:pt x="-64" y="19469"/>
                    <a:pt x="603" y="16583"/>
                  </a:cubicBezTo>
                  <a:cubicBezTo>
                    <a:pt x="1269" y="13696"/>
                    <a:pt x="2603" y="9600"/>
                    <a:pt x="3936" y="6807"/>
                  </a:cubicBezTo>
                  <a:cubicBezTo>
                    <a:pt x="5269" y="4014"/>
                    <a:pt x="6603" y="2524"/>
                    <a:pt x="7936" y="1500"/>
                  </a:cubicBezTo>
                  <a:cubicBezTo>
                    <a:pt x="9269" y="476"/>
                    <a:pt x="10603" y="-83"/>
                    <a:pt x="11669" y="10"/>
                  </a:cubicBezTo>
                  <a:cubicBezTo>
                    <a:pt x="12736" y="103"/>
                    <a:pt x="13536" y="848"/>
                    <a:pt x="14736" y="3176"/>
                  </a:cubicBezTo>
                  <a:cubicBezTo>
                    <a:pt x="15936" y="5503"/>
                    <a:pt x="17536" y="9414"/>
                    <a:pt x="18736" y="11741"/>
                  </a:cubicBezTo>
                  <a:cubicBezTo>
                    <a:pt x="19936" y="14069"/>
                    <a:pt x="20736" y="14814"/>
                    <a:pt x="21536" y="155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7" name="Line"/>
            <p:cNvSpPr/>
            <p:nvPr/>
          </p:nvSpPr>
          <p:spPr>
            <a:xfrm>
              <a:off x="808390" y="602305"/>
              <a:ext cx="1143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8" name="Line"/>
            <p:cNvSpPr/>
            <p:nvPr/>
          </p:nvSpPr>
          <p:spPr>
            <a:xfrm>
              <a:off x="827440" y="703905"/>
              <a:ext cx="1016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9" name="Line"/>
            <p:cNvSpPr/>
            <p:nvPr/>
          </p:nvSpPr>
          <p:spPr>
            <a:xfrm>
              <a:off x="1446296" y="358888"/>
              <a:ext cx="151612" cy="586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22" fill="norm" stroke="1" extrusionOk="0">
                  <a:moveTo>
                    <a:pt x="4988" y="21522"/>
                  </a:moveTo>
                  <a:cubicBezTo>
                    <a:pt x="3788" y="20279"/>
                    <a:pt x="2588" y="19036"/>
                    <a:pt x="1688" y="17016"/>
                  </a:cubicBezTo>
                  <a:cubicBezTo>
                    <a:pt x="788" y="14995"/>
                    <a:pt x="188" y="12198"/>
                    <a:pt x="38" y="9518"/>
                  </a:cubicBezTo>
                  <a:cubicBezTo>
                    <a:pt x="-112" y="6837"/>
                    <a:pt x="188" y="4273"/>
                    <a:pt x="788" y="2719"/>
                  </a:cubicBezTo>
                  <a:cubicBezTo>
                    <a:pt x="1388" y="1165"/>
                    <a:pt x="2288" y="621"/>
                    <a:pt x="3488" y="310"/>
                  </a:cubicBezTo>
                  <a:cubicBezTo>
                    <a:pt x="4688" y="0"/>
                    <a:pt x="6188" y="-78"/>
                    <a:pt x="7238" y="77"/>
                  </a:cubicBezTo>
                  <a:cubicBezTo>
                    <a:pt x="8288" y="233"/>
                    <a:pt x="8888" y="621"/>
                    <a:pt x="9188" y="1631"/>
                  </a:cubicBezTo>
                  <a:cubicBezTo>
                    <a:pt x="9488" y="2641"/>
                    <a:pt x="9488" y="4273"/>
                    <a:pt x="9188" y="5283"/>
                  </a:cubicBezTo>
                  <a:cubicBezTo>
                    <a:pt x="8888" y="6293"/>
                    <a:pt x="8288" y="6682"/>
                    <a:pt x="9338" y="6876"/>
                  </a:cubicBezTo>
                  <a:cubicBezTo>
                    <a:pt x="10388" y="7070"/>
                    <a:pt x="13088" y="7070"/>
                    <a:pt x="15188" y="7226"/>
                  </a:cubicBezTo>
                  <a:cubicBezTo>
                    <a:pt x="17288" y="7381"/>
                    <a:pt x="18788" y="7692"/>
                    <a:pt x="19838" y="8080"/>
                  </a:cubicBezTo>
                  <a:cubicBezTo>
                    <a:pt x="20888" y="8469"/>
                    <a:pt x="21488" y="8935"/>
                    <a:pt x="21488" y="9362"/>
                  </a:cubicBezTo>
                  <a:cubicBezTo>
                    <a:pt x="21488" y="9790"/>
                    <a:pt x="20888" y="10178"/>
                    <a:pt x="19988" y="10489"/>
                  </a:cubicBezTo>
                  <a:cubicBezTo>
                    <a:pt x="19088" y="10800"/>
                    <a:pt x="17888" y="11033"/>
                    <a:pt x="16538" y="11188"/>
                  </a:cubicBezTo>
                  <a:cubicBezTo>
                    <a:pt x="15188" y="11344"/>
                    <a:pt x="13688" y="11421"/>
                    <a:pt x="12038" y="11460"/>
                  </a:cubicBezTo>
                  <a:cubicBezTo>
                    <a:pt x="10388" y="11499"/>
                    <a:pt x="8588" y="11499"/>
                    <a:pt x="8738" y="11382"/>
                  </a:cubicBezTo>
                  <a:cubicBezTo>
                    <a:pt x="8888" y="11266"/>
                    <a:pt x="10988" y="11033"/>
                    <a:pt x="13088" y="10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0" name="Line"/>
            <p:cNvSpPr/>
            <p:nvPr/>
          </p:nvSpPr>
          <p:spPr>
            <a:xfrm>
              <a:off x="1638083" y="570555"/>
              <a:ext cx="64134" cy="81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2" h="21315" fill="norm" stroke="1" extrusionOk="0">
                  <a:moveTo>
                    <a:pt x="8788" y="8308"/>
                  </a:moveTo>
                  <a:cubicBezTo>
                    <a:pt x="5413" y="9415"/>
                    <a:pt x="2038" y="10523"/>
                    <a:pt x="688" y="12738"/>
                  </a:cubicBezTo>
                  <a:cubicBezTo>
                    <a:pt x="-662" y="14954"/>
                    <a:pt x="13" y="18277"/>
                    <a:pt x="2375" y="19938"/>
                  </a:cubicBezTo>
                  <a:cubicBezTo>
                    <a:pt x="4738" y="21600"/>
                    <a:pt x="8788" y="21600"/>
                    <a:pt x="12163" y="20769"/>
                  </a:cubicBezTo>
                  <a:cubicBezTo>
                    <a:pt x="15538" y="19938"/>
                    <a:pt x="18238" y="18277"/>
                    <a:pt x="19588" y="16062"/>
                  </a:cubicBezTo>
                  <a:cubicBezTo>
                    <a:pt x="20938" y="13846"/>
                    <a:pt x="20938" y="11077"/>
                    <a:pt x="17901" y="8308"/>
                  </a:cubicBezTo>
                  <a:cubicBezTo>
                    <a:pt x="14863" y="5538"/>
                    <a:pt x="8788" y="2769"/>
                    <a:pt x="271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1" name="Line"/>
            <p:cNvSpPr/>
            <p:nvPr/>
          </p:nvSpPr>
          <p:spPr>
            <a:xfrm>
              <a:off x="1506340" y="123603"/>
              <a:ext cx="133901" cy="14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023" fill="norm" stroke="1" extrusionOk="0">
                  <a:moveTo>
                    <a:pt x="5150" y="7875"/>
                  </a:moveTo>
                  <a:cubicBezTo>
                    <a:pt x="3800" y="8814"/>
                    <a:pt x="2450" y="9753"/>
                    <a:pt x="1437" y="11475"/>
                  </a:cubicBezTo>
                  <a:cubicBezTo>
                    <a:pt x="425" y="13197"/>
                    <a:pt x="-250" y="15701"/>
                    <a:pt x="87" y="15858"/>
                  </a:cubicBezTo>
                  <a:cubicBezTo>
                    <a:pt x="425" y="16014"/>
                    <a:pt x="1775" y="13823"/>
                    <a:pt x="3631" y="11006"/>
                  </a:cubicBezTo>
                  <a:cubicBezTo>
                    <a:pt x="5487" y="8188"/>
                    <a:pt x="7850" y="4745"/>
                    <a:pt x="9706" y="2553"/>
                  </a:cubicBezTo>
                  <a:cubicBezTo>
                    <a:pt x="11562" y="362"/>
                    <a:pt x="12913" y="-577"/>
                    <a:pt x="13587" y="362"/>
                  </a:cubicBezTo>
                  <a:cubicBezTo>
                    <a:pt x="14263" y="1301"/>
                    <a:pt x="14263" y="4119"/>
                    <a:pt x="15444" y="7875"/>
                  </a:cubicBezTo>
                  <a:cubicBezTo>
                    <a:pt x="16625" y="11632"/>
                    <a:pt x="18987" y="16327"/>
                    <a:pt x="21350" y="210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2" name="Line"/>
            <p:cNvSpPr/>
            <p:nvPr/>
          </p:nvSpPr>
          <p:spPr>
            <a:xfrm>
              <a:off x="1932340" y="513405"/>
              <a:ext cx="1714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3" name="Line"/>
            <p:cNvSpPr/>
            <p:nvPr/>
          </p:nvSpPr>
          <p:spPr>
            <a:xfrm>
              <a:off x="2046640" y="449905"/>
              <a:ext cx="317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4800"/>
                    <a:pt x="2880" y="9600"/>
                    <a:pt x="6480" y="13200"/>
                  </a:cubicBezTo>
                  <a:cubicBezTo>
                    <a:pt x="10080" y="16800"/>
                    <a:pt x="15840" y="19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4" name="Line"/>
            <p:cNvSpPr/>
            <p:nvPr/>
          </p:nvSpPr>
          <p:spPr>
            <a:xfrm>
              <a:off x="2290057" y="281545"/>
              <a:ext cx="129909" cy="670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569" fill="norm" stroke="1" extrusionOk="0">
                  <a:moveTo>
                    <a:pt x="697" y="21569"/>
                  </a:moveTo>
                  <a:cubicBezTo>
                    <a:pt x="348" y="19184"/>
                    <a:pt x="0" y="16799"/>
                    <a:pt x="0" y="14346"/>
                  </a:cubicBezTo>
                  <a:cubicBezTo>
                    <a:pt x="0" y="11893"/>
                    <a:pt x="348" y="9372"/>
                    <a:pt x="1219" y="7055"/>
                  </a:cubicBezTo>
                  <a:cubicBezTo>
                    <a:pt x="2090" y="4739"/>
                    <a:pt x="3484" y="2626"/>
                    <a:pt x="4877" y="1434"/>
                  </a:cubicBezTo>
                  <a:cubicBezTo>
                    <a:pt x="6271" y="242"/>
                    <a:pt x="7665" y="-31"/>
                    <a:pt x="8710" y="3"/>
                  </a:cubicBezTo>
                  <a:cubicBezTo>
                    <a:pt x="9755" y="37"/>
                    <a:pt x="10452" y="378"/>
                    <a:pt x="10626" y="1536"/>
                  </a:cubicBezTo>
                  <a:cubicBezTo>
                    <a:pt x="10800" y="2695"/>
                    <a:pt x="10452" y="4671"/>
                    <a:pt x="10103" y="5897"/>
                  </a:cubicBezTo>
                  <a:cubicBezTo>
                    <a:pt x="9755" y="7124"/>
                    <a:pt x="9406" y="7601"/>
                    <a:pt x="9929" y="7669"/>
                  </a:cubicBezTo>
                  <a:cubicBezTo>
                    <a:pt x="10452" y="7737"/>
                    <a:pt x="11845" y="7396"/>
                    <a:pt x="13413" y="7192"/>
                  </a:cubicBezTo>
                  <a:cubicBezTo>
                    <a:pt x="14981" y="6987"/>
                    <a:pt x="16723" y="6919"/>
                    <a:pt x="18116" y="7021"/>
                  </a:cubicBezTo>
                  <a:cubicBezTo>
                    <a:pt x="19510" y="7124"/>
                    <a:pt x="20555" y="7396"/>
                    <a:pt x="21077" y="7703"/>
                  </a:cubicBezTo>
                  <a:cubicBezTo>
                    <a:pt x="21600" y="8009"/>
                    <a:pt x="21600" y="8350"/>
                    <a:pt x="19858" y="8861"/>
                  </a:cubicBezTo>
                  <a:cubicBezTo>
                    <a:pt x="18116" y="9372"/>
                    <a:pt x="14632" y="10054"/>
                    <a:pt x="11148" y="107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5" name="Line"/>
            <p:cNvSpPr/>
            <p:nvPr/>
          </p:nvSpPr>
          <p:spPr>
            <a:xfrm>
              <a:off x="2491140" y="513405"/>
              <a:ext cx="127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6" name="Line"/>
            <p:cNvSpPr/>
            <p:nvPr/>
          </p:nvSpPr>
          <p:spPr>
            <a:xfrm>
              <a:off x="2358702" y="145105"/>
              <a:ext cx="157839" cy="91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183" fill="norm" stroke="1" extrusionOk="0">
                  <a:moveTo>
                    <a:pt x="5060" y="0"/>
                  </a:moveTo>
                  <a:cubicBezTo>
                    <a:pt x="4196" y="5891"/>
                    <a:pt x="3332" y="11782"/>
                    <a:pt x="2468" y="15709"/>
                  </a:cubicBezTo>
                  <a:cubicBezTo>
                    <a:pt x="1604" y="19636"/>
                    <a:pt x="740" y="21600"/>
                    <a:pt x="308" y="21109"/>
                  </a:cubicBezTo>
                  <a:cubicBezTo>
                    <a:pt x="-124" y="20618"/>
                    <a:pt x="-124" y="17673"/>
                    <a:pt x="452" y="13745"/>
                  </a:cubicBezTo>
                  <a:cubicBezTo>
                    <a:pt x="1028" y="9818"/>
                    <a:pt x="2180" y="4909"/>
                    <a:pt x="4196" y="2455"/>
                  </a:cubicBezTo>
                  <a:cubicBezTo>
                    <a:pt x="6212" y="0"/>
                    <a:pt x="9092" y="0"/>
                    <a:pt x="12116" y="3191"/>
                  </a:cubicBezTo>
                  <a:cubicBezTo>
                    <a:pt x="15140" y="6382"/>
                    <a:pt x="18308" y="12764"/>
                    <a:pt x="21476" y="191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7" name="Line"/>
            <p:cNvSpPr/>
            <p:nvPr/>
          </p:nvSpPr>
          <p:spPr>
            <a:xfrm>
              <a:off x="2707040" y="361005"/>
              <a:ext cx="1841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76" y="2107"/>
                    <a:pt x="6952" y="4215"/>
                    <a:pt x="10179" y="7024"/>
                  </a:cubicBezTo>
                  <a:cubicBezTo>
                    <a:pt x="13407" y="9834"/>
                    <a:pt x="16386" y="13346"/>
                    <a:pt x="18248" y="15893"/>
                  </a:cubicBezTo>
                  <a:cubicBezTo>
                    <a:pt x="20110" y="18439"/>
                    <a:pt x="20855" y="200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8" name="Line"/>
            <p:cNvSpPr/>
            <p:nvPr/>
          </p:nvSpPr>
          <p:spPr>
            <a:xfrm>
              <a:off x="2789590" y="265755"/>
              <a:ext cx="152401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00" y="2941"/>
                    <a:pt x="15600" y="5882"/>
                    <a:pt x="12300" y="8975"/>
                  </a:cubicBezTo>
                  <a:cubicBezTo>
                    <a:pt x="9000" y="12068"/>
                    <a:pt x="5400" y="15313"/>
                    <a:pt x="3300" y="17442"/>
                  </a:cubicBezTo>
                  <a:cubicBezTo>
                    <a:pt x="1200" y="19572"/>
                    <a:pt x="600" y="205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9" name="Line"/>
            <p:cNvSpPr/>
            <p:nvPr/>
          </p:nvSpPr>
          <p:spPr>
            <a:xfrm>
              <a:off x="3024540" y="627705"/>
              <a:ext cx="254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812"/>
                    <a:pt x="7200" y="7624"/>
                    <a:pt x="3600" y="11224"/>
                  </a:cubicBezTo>
                  <a:cubicBezTo>
                    <a:pt x="0" y="14824"/>
                    <a:pt x="0" y="1821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0" name="Line"/>
            <p:cNvSpPr/>
            <p:nvPr/>
          </p:nvSpPr>
          <p:spPr>
            <a:xfrm>
              <a:off x="3049940" y="519755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1" name="Line"/>
            <p:cNvSpPr/>
            <p:nvPr/>
          </p:nvSpPr>
          <p:spPr>
            <a:xfrm>
              <a:off x="3367440" y="818205"/>
              <a:ext cx="698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2" name="Line"/>
            <p:cNvSpPr/>
            <p:nvPr/>
          </p:nvSpPr>
          <p:spPr>
            <a:xfrm>
              <a:off x="4412928" y="540538"/>
              <a:ext cx="161013" cy="207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421" fill="norm" stroke="1" extrusionOk="0">
                  <a:moveTo>
                    <a:pt x="300" y="2439"/>
                  </a:moveTo>
                  <a:cubicBezTo>
                    <a:pt x="20" y="1348"/>
                    <a:pt x="-261" y="257"/>
                    <a:pt x="440" y="39"/>
                  </a:cubicBezTo>
                  <a:cubicBezTo>
                    <a:pt x="1142" y="-179"/>
                    <a:pt x="2825" y="476"/>
                    <a:pt x="5209" y="2766"/>
                  </a:cubicBezTo>
                  <a:cubicBezTo>
                    <a:pt x="7594" y="5057"/>
                    <a:pt x="10679" y="8985"/>
                    <a:pt x="13484" y="12366"/>
                  </a:cubicBezTo>
                  <a:cubicBezTo>
                    <a:pt x="16290" y="15748"/>
                    <a:pt x="18814" y="18585"/>
                    <a:pt x="21339" y="214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3" name="Line"/>
            <p:cNvSpPr/>
            <p:nvPr/>
          </p:nvSpPr>
          <p:spPr>
            <a:xfrm>
              <a:off x="4561240" y="532455"/>
              <a:ext cx="10795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41" y="3840"/>
                    <a:pt x="12282" y="7680"/>
                    <a:pt x="8682" y="11280"/>
                  </a:cubicBezTo>
                  <a:cubicBezTo>
                    <a:pt x="5082" y="14880"/>
                    <a:pt x="2541" y="1824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4" name="Line"/>
            <p:cNvSpPr/>
            <p:nvPr/>
          </p:nvSpPr>
          <p:spPr>
            <a:xfrm>
              <a:off x="4675540" y="881705"/>
              <a:ext cx="63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5" name="Line"/>
            <p:cNvSpPr/>
            <p:nvPr/>
          </p:nvSpPr>
          <p:spPr>
            <a:xfrm>
              <a:off x="4700940" y="754705"/>
              <a:ext cx="32024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21600" fill="norm" stroke="1" extrusionOk="0">
                  <a:moveTo>
                    <a:pt x="0" y="21600"/>
                  </a:moveTo>
                  <a:cubicBezTo>
                    <a:pt x="9450" y="19200"/>
                    <a:pt x="18900" y="16800"/>
                    <a:pt x="20250" y="13200"/>
                  </a:cubicBezTo>
                  <a:cubicBezTo>
                    <a:pt x="21600" y="9600"/>
                    <a:pt x="14850" y="4800"/>
                    <a:pt x="81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6" name="Line"/>
            <p:cNvSpPr/>
            <p:nvPr/>
          </p:nvSpPr>
          <p:spPr>
            <a:xfrm>
              <a:off x="4488956" y="287892"/>
              <a:ext cx="142135" cy="136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448" fill="norm" stroke="1" extrusionOk="0">
                  <a:moveTo>
                    <a:pt x="4177" y="7491"/>
                  </a:moveTo>
                  <a:cubicBezTo>
                    <a:pt x="3859" y="9153"/>
                    <a:pt x="3542" y="10814"/>
                    <a:pt x="2748" y="12974"/>
                  </a:cubicBezTo>
                  <a:cubicBezTo>
                    <a:pt x="1954" y="15134"/>
                    <a:pt x="683" y="17793"/>
                    <a:pt x="206" y="18291"/>
                  </a:cubicBezTo>
                  <a:cubicBezTo>
                    <a:pt x="-270" y="18790"/>
                    <a:pt x="48" y="17128"/>
                    <a:pt x="1477" y="14137"/>
                  </a:cubicBezTo>
                  <a:cubicBezTo>
                    <a:pt x="2906" y="11146"/>
                    <a:pt x="5448" y="6826"/>
                    <a:pt x="7354" y="4002"/>
                  </a:cubicBezTo>
                  <a:cubicBezTo>
                    <a:pt x="9259" y="1177"/>
                    <a:pt x="10530" y="-152"/>
                    <a:pt x="11642" y="14"/>
                  </a:cubicBezTo>
                  <a:cubicBezTo>
                    <a:pt x="12754" y="180"/>
                    <a:pt x="13706" y="1842"/>
                    <a:pt x="15295" y="5663"/>
                  </a:cubicBezTo>
                  <a:cubicBezTo>
                    <a:pt x="16883" y="9485"/>
                    <a:pt x="19106" y="15466"/>
                    <a:pt x="21330" y="214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7" name="Line"/>
            <p:cNvSpPr/>
            <p:nvPr/>
          </p:nvSpPr>
          <p:spPr>
            <a:xfrm>
              <a:off x="4942240" y="640405"/>
              <a:ext cx="1079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8" name="Line"/>
            <p:cNvSpPr/>
            <p:nvPr/>
          </p:nvSpPr>
          <p:spPr>
            <a:xfrm>
              <a:off x="4910490" y="748355"/>
              <a:ext cx="1206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9" name="Line"/>
            <p:cNvSpPr/>
            <p:nvPr/>
          </p:nvSpPr>
          <p:spPr>
            <a:xfrm>
              <a:off x="5492574" y="438147"/>
              <a:ext cx="249767" cy="381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21600" y="663"/>
                  </a:moveTo>
                  <a:cubicBezTo>
                    <a:pt x="19220" y="305"/>
                    <a:pt x="16841" y="-53"/>
                    <a:pt x="14003" y="7"/>
                  </a:cubicBezTo>
                  <a:cubicBezTo>
                    <a:pt x="11166" y="66"/>
                    <a:pt x="7871" y="544"/>
                    <a:pt x="5583" y="1737"/>
                  </a:cubicBezTo>
                  <a:cubicBezTo>
                    <a:pt x="3295" y="2930"/>
                    <a:pt x="2014" y="4840"/>
                    <a:pt x="1190" y="7525"/>
                  </a:cubicBezTo>
                  <a:cubicBezTo>
                    <a:pt x="366" y="10210"/>
                    <a:pt x="0" y="13671"/>
                    <a:pt x="0" y="16057"/>
                  </a:cubicBezTo>
                  <a:cubicBezTo>
                    <a:pt x="0" y="18444"/>
                    <a:pt x="366" y="19757"/>
                    <a:pt x="2563" y="20533"/>
                  </a:cubicBezTo>
                  <a:cubicBezTo>
                    <a:pt x="4759" y="21308"/>
                    <a:pt x="8786" y="21547"/>
                    <a:pt x="11166" y="21487"/>
                  </a:cubicBezTo>
                  <a:cubicBezTo>
                    <a:pt x="13546" y="21428"/>
                    <a:pt x="14278" y="21070"/>
                    <a:pt x="15010" y="207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0" name="Line"/>
            <p:cNvSpPr/>
            <p:nvPr/>
          </p:nvSpPr>
          <p:spPr>
            <a:xfrm>
              <a:off x="5475640" y="646755"/>
              <a:ext cx="1524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0" y="18000"/>
                    <a:pt x="600" y="14400"/>
                    <a:pt x="4200" y="10800"/>
                  </a:cubicBezTo>
                  <a:cubicBezTo>
                    <a:pt x="7800" y="7200"/>
                    <a:pt x="14700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1" name="Line"/>
            <p:cNvSpPr/>
            <p:nvPr/>
          </p:nvSpPr>
          <p:spPr>
            <a:xfrm>
              <a:off x="5721464" y="393763"/>
              <a:ext cx="262177" cy="480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517" fill="norm" stroke="1" extrusionOk="0">
                  <a:moveTo>
                    <a:pt x="21404" y="1376"/>
                  </a:moveTo>
                  <a:cubicBezTo>
                    <a:pt x="20886" y="902"/>
                    <a:pt x="20367" y="429"/>
                    <a:pt x="19244" y="192"/>
                  </a:cubicBezTo>
                  <a:cubicBezTo>
                    <a:pt x="18121" y="-45"/>
                    <a:pt x="16393" y="-45"/>
                    <a:pt x="14665" y="97"/>
                  </a:cubicBezTo>
                  <a:cubicBezTo>
                    <a:pt x="12937" y="239"/>
                    <a:pt x="11209" y="523"/>
                    <a:pt x="9654" y="1518"/>
                  </a:cubicBezTo>
                  <a:cubicBezTo>
                    <a:pt x="8098" y="2513"/>
                    <a:pt x="6716" y="4218"/>
                    <a:pt x="5766" y="6492"/>
                  </a:cubicBezTo>
                  <a:cubicBezTo>
                    <a:pt x="4815" y="8766"/>
                    <a:pt x="4297" y="11608"/>
                    <a:pt x="3433" y="13929"/>
                  </a:cubicBezTo>
                  <a:cubicBezTo>
                    <a:pt x="2569" y="16250"/>
                    <a:pt x="1359" y="18050"/>
                    <a:pt x="668" y="19234"/>
                  </a:cubicBezTo>
                  <a:cubicBezTo>
                    <a:pt x="-23" y="20418"/>
                    <a:pt x="-196" y="20987"/>
                    <a:pt x="236" y="21271"/>
                  </a:cubicBezTo>
                  <a:cubicBezTo>
                    <a:pt x="668" y="21555"/>
                    <a:pt x="1705" y="21555"/>
                    <a:pt x="3606" y="21460"/>
                  </a:cubicBezTo>
                  <a:cubicBezTo>
                    <a:pt x="5506" y="21366"/>
                    <a:pt x="8271" y="21176"/>
                    <a:pt x="11036" y="209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2" name="Line"/>
            <p:cNvSpPr/>
            <p:nvPr/>
          </p:nvSpPr>
          <p:spPr>
            <a:xfrm>
              <a:off x="6028090" y="488005"/>
              <a:ext cx="1397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09" y="3476"/>
                    <a:pt x="9818" y="6952"/>
                    <a:pt x="13418" y="10552"/>
                  </a:cubicBezTo>
                  <a:cubicBezTo>
                    <a:pt x="17018" y="14152"/>
                    <a:pt x="19309" y="1787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3" name="Line"/>
            <p:cNvSpPr/>
            <p:nvPr/>
          </p:nvSpPr>
          <p:spPr>
            <a:xfrm>
              <a:off x="6129690" y="488005"/>
              <a:ext cx="114301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3832"/>
                    <a:pt x="13600" y="7665"/>
                    <a:pt x="10000" y="10916"/>
                  </a:cubicBezTo>
                  <a:cubicBezTo>
                    <a:pt x="6400" y="14168"/>
                    <a:pt x="3200" y="16839"/>
                    <a:pt x="1600" y="18523"/>
                  </a:cubicBezTo>
                  <a:cubicBezTo>
                    <a:pt x="0" y="20206"/>
                    <a:pt x="0" y="2090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4" name="Line"/>
            <p:cNvSpPr/>
            <p:nvPr/>
          </p:nvSpPr>
          <p:spPr>
            <a:xfrm>
              <a:off x="6275740" y="799155"/>
              <a:ext cx="63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5" name="Line"/>
            <p:cNvSpPr/>
            <p:nvPr/>
          </p:nvSpPr>
          <p:spPr>
            <a:xfrm>
              <a:off x="6284207" y="656020"/>
              <a:ext cx="76544" cy="50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0749" fill="norm" stroke="1" extrusionOk="0">
                  <a:moveTo>
                    <a:pt x="4670" y="3994"/>
                  </a:moveTo>
                  <a:cubicBezTo>
                    <a:pt x="2335" y="6586"/>
                    <a:pt x="0" y="9178"/>
                    <a:pt x="0" y="11770"/>
                  </a:cubicBezTo>
                  <a:cubicBezTo>
                    <a:pt x="0" y="14362"/>
                    <a:pt x="2335" y="16954"/>
                    <a:pt x="5254" y="18682"/>
                  </a:cubicBezTo>
                  <a:cubicBezTo>
                    <a:pt x="8173" y="20410"/>
                    <a:pt x="11676" y="21274"/>
                    <a:pt x="14595" y="20410"/>
                  </a:cubicBezTo>
                  <a:cubicBezTo>
                    <a:pt x="17514" y="19546"/>
                    <a:pt x="19849" y="16954"/>
                    <a:pt x="20724" y="13498"/>
                  </a:cubicBezTo>
                  <a:cubicBezTo>
                    <a:pt x="21600" y="10042"/>
                    <a:pt x="21016" y="5722"/>
                    <a:pt x="18681" y="3130"/>
                  </a:cubicBezTo>
                  <a:cubicBezTo>
                    <a:pt x="16346" y="538"/>
                    <a:pt x="12259" y="-326"/>
                    <a:pt x="9924" y="106"/>
                  </a:cubicBezTo>
                  <a:cubicBezTo>
                    <a:pt x="7589" y="538"/>
                    <a:pt x="7005" y="2266"/>
                    <a:pt x="6422" y="39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6" name="Line"/>
            <p:cNvSpPr/>
            <p:nvPr/>
          </p:nvSpPr>
          <p:spPr>
            <a:xfrm>
              <a:off x="6513596" y="361005"/>
              <a:ext cx="54245" cy="732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16305" y="0"/>
                  </a:moveTo>
                  <a:cubicBezTo>
                    <a:pt x="13813" y="2247"/>
                    <a:pt x="11321" y="4495"/>
                    <a:pt x="8828" y="6617"/>
                  </a:cubicBezTo>
                  <a:cubicBezTo>
                    <a:pt x="6336" y="8740"/>
                    <a:pt x="3844" y="10738"/>
                    <a:pt x="2182" y="12860"/>
                  </a:cubicBezTo>
                  <a:cubicBezTo>
                    <a:pt x="521" y="14983"/>
                    <a:pt x="-310" y="17230"/>
                    <a:pt x="105" y="18603"/>
                  </a:cubicBezTo>
                  <a:cubicBezTo>
                    <a:pt x="521" y="19977"/>
                    <a:pt x="2182" y="20476"/>
                    <a:pt x="4259" y="20882"/>
                  </a:cubicBezTo>
                  <a:cubicBezTo>
                    <a:pt x="6336" y="21288"/>
                    <a:pt x="8828" y="21600"/>
                    <a:pt x="11736" y="21600"/>
                  </a:cubicBezTo>
                  <a:cubicBezTo>
                    <a:pt x="14644" y="21600"/>
                    <a:pt x="17967" y="21288"/>
                    <a:pt x="21290" y="209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7" name="Line"/>
            <p:cNvSpPr/>
            <p:nvPr/>
          </p:nvSpPr>
          <p:spPr>
            <a:xfrm>
              <a:off x="6669440" y="545155"/>
              <a:ext cx="1460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30" y="3086"/>
                    <a:pt x="6261" y="6171"/>
                    <a:pt x="9861" y="9771"/>
                  </a:cubicBezTo>
                  <a:cubicBezTo>
                    <a:pt x="13461" y="13371"/>
                    <a:pt x="17530" y="1748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8" name="Line"/>
            <p:cNvSpPr/>
            <p:nvPr/>
          </p:nvSpPr>
          <p:spPr>
            <a:xfrm>
              <a:off x="6658857" y="507055"/>
              <a:ext cx="264584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600" fill="norm" stroke="1" extrusionOk="0">
                  <a:moveTo>
                    <a:pt x="21260" y="0"/>
                  </a:moveTo>
                  <a:cubicBezTo>
                    <a:pt x="19559" y="626"/>
                    <a:pt x="17858" y="1252"/>
                    <a:pt x="15392" y="2974"/>
                  </a:cubicBezTo>
                  <a:cubicBezTo>
                    <a:pt x="12926" y="4696"/>
                    <a:pt x="9695" y="7513"/>
                    <a:pt x="6888" y="10278"/>
                  </a:cubicBezTo>
                  <a:cubicBezTo>
                    <a:pt x="4082" y="13043"/>
                    <a:pt x="1701" y="15757"/>
                    <a:pt x="680" y="17635"/>
                  </a:cubicBezTo>
                  <a:cubicBezTo>
                    <a:pt x="-340" y="19513"/>
                    <a:pt x="0" y="20557"/>
                    <a:pt x="3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9" name="Line"/>
            <p:cNvSpPr/>
            <p:nvPr/>
          </p:nvSpPr>
          <p:spPr>
            <a:xfrm>
              <a:off x="6910740" y="830905"/>
              <a:ext cx="444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0" name="Line"/>
            <p:cNvSpPr/>
            <p:nvPr/>
          </p:nvSpPr>
          <p:spPr>
            <a:xfrm>
              <a:off x="6967890" y="684855"/>
              <a:ext cx="50801" cy="57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1" fill="norm" stroke="1" extrusionOk="0">
                  <a:moveTo>
                    <a:pt x="0" y="13886"/>
                  </a:moveTo>
                  <a:cubicBezTo>
                    <a:pt x="2700" y="16971"/>
                    <a:pt x="5400" y="20057"/>
                    <a:pt x="9000" y="20829"/>
                  </a:cubicBezTo>
                  <a:cubicBezTo>
                    <a:pt x="12600" y="21600"/>
                    <a:pt x="17100" y="20057"/>
                    <a:pt x="19350" y="16200"/>
                  </a:cubicBezTo>
                  <a:cubicBezTo>
                    <a:pt x="21600" y="12343"/>
                    <a:pt x="21600" y="617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1" name="Line"/>
            <p:cNvSpPr/>
            <p:nvPr/>
          </p:nvSpPr>
          <p:spPr>
            <a:xfrm>
              <a:off x="7012340" y="437870"/>
              <a:ext cx="201755" cy="455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27" fill="norm" stroke="1" extrusionOk="0">
                  <a:moveTo>
                    <a:pt x="0" y="2059"/>
                  </a:moveTo>
                  <a:cubicBezTo>
                    <a:pt x="0" y="1561"/>
                    <a:pt x="0" y="1063"/>
                    <a:pt x="675" y="815"/>
                  </a:cubicBezTo>
                  <a:cubicBezTo>
                    <a:pt x="1350" y="566"/>
                    <a:pt x="2700" y="566"/>
                    <a:pt x="5625" y="516"/>
                  </a:cubicBezTo>
                  <a:cubicBezTo>
                    <a:pt x="8550" y="466"/>
                    <a:pt x="13050" y="367"/>
                    <a:pt x="15975" y="217"/>
                  </a:cubicBezTo>
                  <a:cubicBezTo>
                    <a:pt x="18900" y="68"/>
                    <a:pt x="20250" y="-131"/>
                    <a:pt x="20925" y="118"/>
                  </a:cubicBezTo>
                  <a:cubicBezTo>
                    <a:pt x="21600" y="367"/>
                    <a:pt x="21600" y="1063"/>
                    <a:pt x="21037" y="3204"/>
                  </a:cubicBezTo>
                  <a:cubicBezTo>
                    <a:pt x="20475" y="5344"/>
                    <a:pt x="19350" y="8927"/>
                    <a:pt x="18337" y="11863"/>
                  </a:cubicBezTo>
                  <a:cubicBezTo>
                    <a:pt x="17325" y="14800"/>
                    <a:pt x="16425" y="17089"/>
                    <a:pt x="16088" y="18582"/>
                  </a:cubicBezTo>
                  <a:cubicBezTo>
                    <a:pt x="15750" y="20075"/>
                    <a:pt x="15975" y="20772"/>
                    <a:pt x="15525" y="21121"/>
                  </a:cubicBezTo>
                  <a:cubicBezTo>
                    <a:pt x="15075" y="21469"/>
                    <a:pt x="13950" y="21469"/>
                    <a:pt x="12038" y="21369"/>
                  </a:cubicBezTo>
                  <a:cubicBezTo>
                    <a:pt x="10125" y="21270"/>
                    <a:pt x="7425" y="21071"/>
                    <a:pt x="4725" y="208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2" name="Line"/>
            <p:cNvSpPr/>
            <p:nvPr/>
          </p:nvSpPr>
          <p:spPr>
            <a:xfrm>
              <a:off x="6137132" y="0"/>
              <a:ext cx="525959" cy="279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452" fill="norm" stroke="1" extrusionOk="0">
                  <a:moveTo>
                    <a:pt x="6461" y="7236"/>
                  </a:moveTo>
                  <a:cubicBezTo>
                    <a:pt x="5507" y="8860"/>
                    <a:pt x="4553" y="10484"/>
                    <a:pt x="3555" y="12596"/>
                  </a:cubicBezTo>
                  <a:cubicBezTo>
                    <a:pt x="2557" y="14707"/>
                    <a:pt x="1516" y="17305"/>
                    <a:pt x="909" y="19011"/>
                  </a:cubicBezTo>
                  <a:cubicBezTo>
                    <a:pt x="302" y="20716"/>
                    <a:pt x="128" y="21528"/>
                    <a:pt x="42" y="21447"/>
                  </a:cubicBezTo>
                  <a:cubicBezTo>
                    <a:pt x="-45" y="21366"/>
                    <a:pt x="-45" y="20391"/>
                    <a:pt x="519" y="17549"/>
                  </a:cubicBezTo>
                  <a:cubicBezTo>
                    <a:pt x="1083" y="14707"/>
                    <a:pt x="2210" y="9997"/>
                    <a:pt x="3165" y="6911"/>
                  </a:cubicBezTo>
                  <a:cubicBezTo>
                    <a:pt x="4119" y="3826"/>
                    <a:pt x="4900" y="2364"/>
                    <a:pt x="5463" y="1390"/>
                  </a:cubicBezTo>
                  <a:cubicBezTo>
                    <a:pt x="6027" y="415"/>
                    <a:pt x="6374" y="-72"/>
                    <a:pt x="6721" y="9"/>
                  </a:cubicBezTo>
                  <a:cubicBezTo>
                    <a:pt x="7068" y="90"/>
                    <a:pt x="7415" y="740"/>
                    <a:pt x="8369" y="2770"/>
                  </a:cubicBezTo>
                  <a:cubicBezTo>
                    <a:pt x="9324" y="4800"/>
                    <a:pt x="10885" y="8211"/>
                    <a:pt x="12794" y="10647"/>
                  </a:cubicBezTo>
                  <a:cubicBezTo>
                    <a:pt x="14702" y="13083"/>
                    <a:pt x="16957" y="14545"/>
                    <a:pt x="18475" y="15681"/>
                  </a:cubicBezTo>
                  <a:cubicBezTo>
                    <a:pt x="19994" y="16818"/>
                    <a:pt x="20774" y="17630"/>
                    <a:pt x="21555" y="184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3" name="Line"/>
            <p:cNvSpPr/>
            <p:nvPr/>
          </p:nvSpPr>
          <p:spPr>
            <a:xfrm>
              <a:off x="-1" y="1942372"/>
              <a:ext cx="300392" cy="391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266" fill="norm" stroke="1" extrusionOk="0">
                  <a:moveTo>
                    <a:pt x="21436" y="4813"/>
                  </a:moveTo>
                  <a:cubicBezTo>
                    <a:pt x="20379" y="3205"/>
                    <a:pt x="19321" y="1596"/>
                    <a:pt x="17735" y="735"/>
                  </a:cubicBezTo>
                  <a:cubicBezTo>
                    <a:pt x="16149" y="-127"/>
                    <a:pt x="14035" y="-242"/>
                    <a:pt x="11693" y="447"/>
                  </a:cubicBezTo>
                  <a:cubicBezTo>
                    <a:pt x="9352" y="1137"/>
                    <a:pt x="6784" y="2630"/>
                    <a:pt x="5425" y="3664"/>
                  </a:cubicBezTo>
                  <a:cubicBezTo>
                    <a:pt x="4065" y="4698"/>
                    <a:pt x="3914" y="5273"/>
                    <a:pt x="4292" y="5962"/>
                  </a:cubicBezTo>
                  <a:cubicBezTo>
                    <a:pt x="4670" y="6652"/>
                    <a:pt x="5576" y="7456"/>
                    <a:pt x="6482" y="7915"/>
                  </a:cubicBezTo>
                  <a:cubicBezTo>
                    <a:pt x="7388" y="8375"/>
                    <a:pt x="8295" y="8490"/>
                    <a:pt x="9201" y="8720"/>
                  </a:cubicBezTo>
                  <a:cubicBezTo>
                    <a:pt x="10107" y="8949"/>
                    <a:pt x="11014" y="9294"/>
                    <a:pt x="11165" y="9639"/>
                  </a:cubicBezTo>
                  <a:cubicBezTo>
                    <a:pt x="11316" y="9984"/>
                    <a:pt x="10712" y="10328"/>
                    <a:pt x="9126" y="11132"/>
                  </a:cubicBezTo>
                  <a:cubicBezTo>
                    <a:pt x="7539" y="11937"/>
                    <a:pt x="4972" y="13201"/>
                    <a:pt x="3235" y="14579"/>
                  </a:cubicBezTo>
                  <a:cubicBezTo>
                    <a:pt x="1498" y="15958"/>
                    <a:pt x="591" y="17452"/>
                    <a:pt x="214" y="18486"/>
                  </a:cubicBezTo>
                  <a:cubicBezTo>
                    <a:pt x="-164" y="19520"/>
                    <a:pt x="-13" y="20094"/>
                    <a:pt x="440" y="20554"/>
                  </a:cubicBezTo>
                  <a:cubicBezTo>
                    <a:pt x="893" y="21013"/>
                    <a:pt x="1649" y="21358"/>
                    <a:pt x="3461" y="21243"/>
                  </a:cubicBezTo>
                  <a:cubicBezTo>
                    <a:pt x="5274" y="21128"/>
                    <a:pt x="8144" y="20554"/>
                    <a:pt x="10560" y="19864"/>
                  </a:cubicBezTo>
                  <a:cubicBezTo>
                    <a:pt x="12977" y="19175"/>
                    <a:pt x="14941" y="18371"/>
                    <a:pt x="16905" y="175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4" name="Line"/>
            <p:cNvSpPr/>
            <p:nvPr/>
          </p:nvSpPr>
          <p:spPr>
            <a:xfrm>
              <a:off x="376590" y="2297755"/>
              <a:ext cx="63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5" name="Line"/>
            <p:cNvSpPr/>
            <p:nvPr/>
          </p:nvSpPr>
          <p:spPr>
            <a:xfrm>
              <a:off x="380423" y="2164405"/>
              <a:ext cx="41163" cy="53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2" h="20803" fill="norm" stroke="1" extrusionOk="0">
                  <a:moveTo>
                    <a:pt x="10480" y="0"/>
                  </a:moveTo>
                  <a:cubicBezTo>
                    <a:pt x="6366" y="2492"/>
                    <a:pt x="2252" y="4985"/>
                    <a:pt x="709" y="8308"/>
                  </a:cubicBezTo>
                  <a:cubicBezTo>
                    <a:pt x="-834" y="11631"/>
                    <a:pt x="195" y="15785"/>
                    <a:pt x="3280" y="18277"/>
                  </a:cubicBezTo>
                  <a:cubicBezTo>
                    <a:pt x="6366" y="20769"/>
                    <a:pt x="11509" y="21600"/>
                    <a:pt x="15109" y="19938"/>
                  </a:cubicBezTo>
                  <a:cubicBezTo>
                    <a:pt x="18709" y="18277"/>
                    <a:pt x="20766" y="14123"/>
                    <a:pt x="19737" y="10800"/>
                  </a:cubicBezTo>
                  <a:cubicBezTo>
                    <a:pt x="18709" y="7477"/>
                    <a:pt x="14595" y="4985"/>
                    <a:pt x="10480" y="24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6" name="Line"/>
            <p:cNvSpPr/>
            <p:nvPr/>
          </p:nvSpPr>
          <p:spPr>
            <a:xfrm>
              <a:off x="183974" y="1642575"/>
              <a:ext cx="167217" cy="238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1" fill="norm" stroke="1" extrusionOk="0">
                  <a:moveTo>
                    <a:pt x="7656" y="5837"/>
                  </a:moveTo>
                  <a:cubicBezTo>
                    <a:pt x="5468" y="10424"/>
                    <a:pt x="3281" y="15012"/>
                    <a:pt x="1914" y="17784"/>
                  </a:cubicBezTo>
                  <a:cubicBezTo>
                    <a:pt x="547" y="20555"/>
                    <a:pt x="0" y="21511"/>
                    <a:pt x="0" y="21511"/>
                  </a:cubicBezTo>
                  <a:cubicBezTo>
                    <a:pt x="0" y="21511"/>
                    <a:pt x="547" y="20555"/>
                    <a:pt x="2324" y="17210"/>
                  </a:cubicBezTo>
                  <a:cubicBezTo>
                    <a:pt x="4101" y="13865"/>
                    <a:pt x="7109" y="8130"/>
                    <a:pt x="8749" y="4690"/>
                  </a:cubicBezTo>
                  <a:cubicBezTo>
                    <a:pt x="10390" y="1249"/>
                    <a:pt x="10663" y="102"/>
                    <a:pt x="11210" y="7"/>
                  </a:cubicBezTo>
                  <a:cubicBezTo>
                    <a:pt x="11757" y="-89"/>
                    <a:pt x="12577" y="867"/>
                    <a:pt x="13808" y="3256"/>
                  </a:cubicBezTo>
                  <a:cubicBezTo>
                    <a:pt x="15038" y="5646"/>
                    <a:pt x="16678" y="9469"/>
                    <a:pt x="18046" y="11762"/>
                  </a:cubicBezTo>
                  <a:cubicBezTo>
                    <a:pt x="19413" y="14056"/>
                    <a:pt x="20506" y="14821"/>
                    <a:pt x="21600" y="155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7" name="Line"/>
            <p:cNvSpPr/>
            <p:nvPr/>
          </p:nvSpPr>
          <p:spPr>
            <a:xfrm>
              <a:off x="770290" y="2126305"/>
              <a:ext cx="152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8" name="Line"/>
            <p:cNvSpPr/>
            <p:nvPr/>
          </p:nvSpPr>
          <p:spPr>
            <a:xfrm>
              <a:off x="789340" y="2253305"/>
              <a:ext cx="1651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31" y="18000"/>
                    <a:pt x="8862" y="14400"/>
                    <a:pt x="12462" y="10800"/>
                  </a:cubicBezTo>
                  <a:cubicBezTo>
                    <a:pt x="16062" y="7200"/>
                    <a:pt x="18831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9" name="Line"/>
            <p:cNvSpPr/>
            <p:nvPr/>
          </p:nvSpPr>
          <p:spPr>
            <a:xfrm>
              <a:off x="1494190" y="1942155"/>
              <a:ext cx="1524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4221"/>
                    <a:pt x="9000" y="8441"/>
                    <a:pt x="11700" y="11297"/>
                  </a:cubicBezTo>
                  <a:cubicBezTo>
                    <a:pt x="14400" y="14152"/>
                    <a:pt x="15300" y="15641"/>
                    <a:pt x="16500" y="17131"/>
                  </a:cubicBezTo>
                  <a:cubicBezTo>
                    <a:pt x="17700" y="18621"/>
                    <a:pt x="19200" y="20110"/>
                    <a:pt x="20100" y="20855"/>
                  </a:cubicBezTo>
                  <a:cubicBezTo>
                    <a:pt x="21000" y="21600"/>
                    <a:pt x="2130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0" name="Line"/>
            <p:cNvSpPr/>
            <p:nvPr/>
          </p:nvSpPr>
          <p:spPr>
            <a:xfrm>
              <a:off x="1591292" y="1907145"/>
              <a:ext cx="131499" cy="37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489" fill="norm" stroke="1" extrusionOk="0">
                  <a:moveTo>
                    <a:pt x="21300" y="1279"/>
                  </a:moveTo>
                  <a:cubicBezTo>
                    <a:pt x="21300" y="672"/>
                    <a:pt x="21300" y="65"/>
                    <a:pt x="20786" y="5"/>
                  </a:cubicBezTo>
                  <a:cubicBezTo>
                    <a:pt x="20271" y="-56"/>
                    <a:pt x="19243" y="429"/>
                    <a:pt x="16843" y="2614"/>
                  </a:cubicBezTo>
                  <a:cubicBezTo>
                    <a:pt x="14443" y="4798"/>
                    <a:pt x="10671" y="8681"/>
                    <a:pt x="7586" y="11897"/>
                  </a:cubicBezTo>
                  <a:cubicBezTo>
                    <a:pt x="4500" y="15113"/>
                    <a:pt x="2100" y="17661"/>
                    <a:pt x="900" y="19238"/>
                  </a:cubicBezTo>
                  <a:cubicBezTo>
                    <a:pt x="-300" y="20816"/>
                    <a:pt x="-300" y="21423"/>
                    <a:pt x="900" y="21483"/>
                  </a:cubicBezTo>
                  <a:cubicBezTo>
                    <a:pt x="2100" y="21544"/>
                    <a:pt x="4500" y="21059"/>
                    <a:pt x="6900" y="205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1" name="Line"/>
            <p:cNvSpPr/>
            <p:nvPr/>
          </p:nvSpPr>
          <p:spPr>
            <a:xfrm>
              <a:off x="1729140" y="2253305"/>
              <a:ext cx="127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2" name="Line"/>
            <p:cNvSpPr/>
            <p:nvPr/>
          </p:nvSpPr>
          <p:spPr>
            <a:xfrm>
              <a:off x="1729140" y="2126255"/>
              <a:ext cx="49151" cy="43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0204" fill="norm" stroke="1" extrusionOk="0">
                  <a:moveTo>
                    <a:pt x="5400" y="2968"/>
                  </a:moveTo>
                  <a:cubicBezTo>
                    <a:pt x="2700" y="6896"/>
                    <a:pt x="0" y="10823"/>
                    <a:pt x="450" y="14259"/>
                  </a:cubicBezTo>
                  <a:cubicBezTo>
                    <a:pt x="900" y="17696"/>
                    <a:pt x="4500" y="20641"/>
                    <a:pt x="8550" y="20150"/>
                  </a:cubicBezTo>
                  <a:cubicBezTo>
                    <a:pt x="12600" y="19659"/>
                    <a:pt x="17100" y="15732"/>
                    <a:pt x="19350" y="11314"/>
                  </a:cubicBezTo>
                  <a:cubicBezTo>
                    <a:pt x="21600" y="6896"/>
                    <a:pt x="21600" y="1986"/>
                    <a:pt x="18000" y="514"/>
                  </a:cubicBezTo>
                  <a:cubicBezTo>
                    <a:pt x="14400" y="-959"/>
                    <a:pt x="7200" y="1005"/>
                    <a:pt x="0" y="29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3" name="Line"/>
            <p:cNvSpPr/>
            <p:nvPr/>
          </p:nvSpPr>
          <p:spPr>
            <a:xfrm>
              <a:off x="2097440" y="2202505"/>
              <a:ext cx="2032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4" name="Line"/>
            <p:cNvSpPr/>
            <p:nvPr/>
          </p:nvSpPr>
          <p:spPr>
            <a:xfrm>
              <a:off x="2427640" y="2005655"/>
              <a:ext cx="1651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85" y="0"/>
                    <a:pt x="2769" y="0"/>
                    <a:pt x="5538" y="3000"/>
                  </a:cubicBezTo>
                  <a:cubicBezTo>
                    <a:pt x="8308" y="6000"/>
                    <a:pt x="12462" y="12000"/>
                    <a:pt x="15369" y="15600"/>
                  </a:cubicBezTo>
                  <a:cubicBezTo>
                    <a:pt x="18277" y="19200"/>
                    <a:pt x="19938" y="20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5" name="Line"/>
            <p:cNvSpPr/>
            <p:nvPr/>
          </p:nvSpPr>
          <p:spPr>
            <a:xfrm>
              <a:off x="2560990" y="1967555"/>
              <a:ext cx="11430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295"/>
                    <a:pt x="14400" y="6590"/>
                    <a:pt x="11200" y="9580"/>
                  </a:cubicBezTo>
                  <a:cubicBezTo>
                    <a:pt x="8000" y="12569"/>
                    <a:pt x="5200" y="15254"/>
                    <a:pt x="3400" y="17207"/>
                  </a:cubicBezTo>
                  <a:cubicBezTo>
                    <a:pt x="1600" y="19159"/>
                    <a:pt x="800" y="2038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6" name="Line"/>
            <p:cNvSpPr/>
            <p:nvPr/>
          </p:nvSpPr>
          <p:spPr>
            <a:xfrm>
              <a:off x="2700690" y="2266005"/>
              <a:ext cx="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7" name="Line"/>
            <p:cNvSpPr/>
            <p:nvPr/>
          </p:nvSpPr>
          <p:spPr>
            <a:xfrm>
              <a:off x="2713753" y="2139005"/>
              <a:ext cx="49430" cy="51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6" h="20958" fill="norm" stroke="1" extrusionOk="0">
                  <a:moveTo>
                    <a:pt x="2444" y="5184"/>
                  </a:moveTo>
                  <a:cubicBezTo>
                    <a:pt x="716" y="9504"/>
                    <a:pt x="-1012" y="13824"/>
                    <a:pt x="716" y="16848"/>
                  </a:cubicBezTo>
                  <a:cubicBezTo>
                    <a:pt x="2444" y="19872"/>
                    <a:pt x="7628" y="21600"/>
                    <a:pt x="11516" y="20736"/>
                  </a:cubicBezTo>
                  <a:cubicBezTo>
                    <a:pt x="15404" y="19872"/>
                    <a:pt x="17996" y="16416"/>
                    <a:pt x="19292" y="12528"/>
                  </a:cubicBezTo>
                  <a:cubicBezTo>
                    <a:pt x="20588" y="8640"/>
                    <a:pt x="20588" y="4320"/>
                    <a:pt x="18428" y="2160"/>
                  </a:cubicBezTo>
                  <a:cubicBezTo>
                    <a:pt x="16268" y="0"/>
                    <a:pt x="11948" y="0"/>
                    <a:pt x="762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8" name="Line"/>
            <p:cNvSpPr/>
            <p:nvPr/>
          </p:nvSpPr>
          <p:spPr>
            <a:xfrm>
              <a:off x="2557546" y="1709106"/>
              <a:ext cx="111395" cy="15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0937" fill="norm" stroke="1" extrusionOk="0">
                  <a:moveTo>
                    <a:pt x="10444" y="5638"/>
                  </a:moveTo>
                  <a:cubicBezTo>
                    <a:pt x="7591" y="9566"/>
                    <a:pt x="4739" y="13493"/>
                    <a:pt x="2905" y="16298"/>
                  </a:cubicBezTo>
                  <a:cubicBezTo>
                    <a:pt x="1071" y="19103"/>
                    <a:pt x="256" y="20786"/>
                    <a:pt x="52" y="20927"/>
                  </a:cubicBezTo>
                  <a:cubicBezTo>
                    <a:pt x="-152" y="21067"/>
                    <a:pt x="256" y="19664"/>
                    <a:pt x="1071" y="16719"/>
                  </a:cubicBezTo>
                  <a:cubicBezTo>
                    <a:pt x="1886" y="13773"/>
                    <a:pt x="3108" y="9285"/>
                    <a:pt x="4331" y="6340"/>
                  </a:cubicBezTo>
                  <a:cubicBezTo>
                    <a:pt x="5554" y="3394"/>
                    <a:pt x="6776" y="1992"/>
                    <a:pt x="8406" y="1010"/>
                  </a:cubicBezTo>
                  <a:cubicBezTo>
                    <a:pt x="10037" y="28"/>
                    <a:pt x="12074" y="-533"/>
                    <a:pt x="13705" y="729"/>
                  </a:cubicBezTo>
                  <a:cubicBezTo>
                    <a:pt x="15335" y="1992"/>
                    <a:pt x="16557" y="5077"/>
                    <a:pt x="17780" y="8023"/>
                  </a:cubicBezTo>
                  <a:cubicBezTo>
                    <a:pt x="19003" y="10968"/>
                    <a:pt x="20225" y="13773"/>
                    <a:pt x="21448" y="165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9" name="Line"/>
            <p:cNvSpPr/>
            <p:nvPr/>
          </p:nvSpPr>
          <p:spPr>
            <a:xfrm>
              <a:off x="1017940" y="3148655"/>
              <a:ext cx="1841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0" name="Line"/>
            <p:cNvSpPr/>
            <p:nvPr/>
          </p:nvSpPr>
          <p:spPr>
            <a:xfrm>
              <a:off x="1081440" y="3326455"/>
              <a:ext cx="158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1" name="Line"/>
            <p:cNvSpPr/>
            <p:nvPr/>
          </p:nvSpPr>
          <p:spPr>
            <a:xfrm>
              <a:off x="1595790" y="3008955"/>
              <a:ext cx="2413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95" y="4320"/>
                    <a:pt x="10989" y="8640"/>
                    <a:pt x="14589" y="12240"/>
                  </a:cubicBezTo>
                  <a:cubicBezTo>
                    <a:pt x="18189" y="15840"/>
                    <a:pt x="19895" y="187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2" name="Line"/>
            <p:cNvSpPr/>
            <p:nvPr/>
          </p:nvSpPr>
          <p:spPr>
            <a:xfrm>
              <a:off x="1805340" y="2945455"/>
              <a:ext cx="12700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122"/>
                    <a:pt x="18000" y="244"/>
                    <a:pt x="15840" y="1403"/>
                  </a:cubicBezTo>
                  <a:cubicBezTo>
                    <a:pt x="13680" y="2563"/>
                    <a:pt x="11160" y="4759"/>
                    <a:pt x="9000" y="7871"/>
                  </a:cubicBezTo>
                  <a:cubicBezTo>
                    <a:pt x="6840" y="10983"/>
                    <a:pt x="5040" y="15010"/>
                    <a:pt x="3600" y="17451"/>
                  </a:cubicBezTo>
                  <a:cubicBezTo>
                    <a:pt x="2160" y="19892"/>
                    <a:pt x="1080" y="2074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3" name="Line"/>
            <p:cNvSpPr/>
            <p:nvPr/>
          </p:nvSpPr>
          <p:spPr>
            <a:xfrm>
              <a:off x="1964090" y="3275655"/>
              <a:ext cx="127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4" name="Line"/>
            <p:cNvSpPr/>
            <p:nvPr/>
          </p:nvSpPr>
          <p:spPr>
            <a:xfrm>
              <a:off x="1969314" y="3135955"/>
              <a:ext cx="48089" cy="61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4" h="20807" fill="norm" stroke="1" extrusionOk="0">
                  <a:moveTo>
                    <a:pt x="5426" y="10800"/>
                  </a:moveTo>
                  <a:cubicBezTo>
                    <a:pt x="2103" y="12960"/>
                    <a:pt x="-1220" y="15120"/>
                    <a:pt x="442" y="17280"/>
                  </a:cubicBezTo>
                  <a:cubicBezTo>
                    <a:pt x="2103" y="19440"/>
                    <a:pt x="8749" y="21600"/>
                    <a:pt x="13318" y="20520"/>
                  </a:cubicBezTo>
                  <a:cubicBezTo>
                    <a:pt x="17888" y="19440"/>
                    <a:pt x="20380" y="15120"/>
                    <a:pt x="17888" y="11160"/>
                  </a:cubicBezTo>
                  <a:cubicBezTo>
                    <a:pt x="15395" y="7200"/>
                    <a:pt x="7918" y="3600"/>
                    <a:pt x="44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5" name="Line"/>
            <p:cNvSpPr/>
            <p:nvPr/>
          </p:nvSpPr>
          <p:spPr>
            <a:xfrm>
              <a:off x="2408590" y="3218505"/>
              <a:ext cx="2540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40" y="7200"/>
                    <a:pt x="11880" y="14400"/>
                    <a:pt x="15390" y="14400"/>
                  </a:cubicBezTo>
                  <a:cubicBezTo>
                    <a:pt x="18900" y="14400"/>
                    <a:pt x="19980" y="7200"/>
                    <a:pt x="20610" y="7200"/>
                  </a:cubicBezTo>
                  <a:cubicBezTo>
                    <a:pt x="21240" y="7200"/>
                    <a:pt x="2142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6" name="Line"/>
            <p:cNvSpPr/>
            <p:nvPr/>
          </p:nvSpPr>
          <p:spPr>
            <a:xfrm>
              <a:off x="3017060" y="2964868"/>
              <a:ext cx="134481" cy="399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467" fill="norm" stroke="1" extrusionOk="0">
                  <a:moveTo>
                    <a:pt x="21443" y="322"/>
                  </a:moveTo>
                  <a:cubicBezTo>
                    <a:pt x="19756" y="94"/>
                    <a:pt x="18068" y="-133"/>
                    <a:pt x="15199" y="94"/>
                  </a:cubicBezTo>
                  <a:cubicBezTo>
                    <a:pt x="12331" y="322"/>
                    <a:pt x="8281" y="1004"/>
                    <a:pt x="5243" y="2482"/>
                  </a:cubicBezTo>
                  <a:cubicBezTo>
                    <a:pt x="2205" y="3960"/>
                    <a:pt x="180" y="6233"/>
                    <a:pt x="12" y="8962"/>
                  </a:cubicBezTo>
                  <a:cubicBezTo>
                    <a:pt x="-157" y="11690"/>
                    <a:pt x="1530" y="14873"/>
                    <a:pt x="5412" y="17033"/>
                  </a:cubicBezTo>
                  <a:cubicBezTo>
                    <a:pt x="9293" y="19193"/>
                    <a:pt x="15368" y="20330"/>
                    <a:pt x="21443" y="214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7" name="Line"/>
            <p:cNvSpPr/>
            <p:nvPr/>
          </p:nvSpPr>
          <p:spPr>
            <a:xfrm>
              <a:off x="3280242" y="2952746"/>
              <a:ext cx="165516" cy="519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561" fill="norm" stroke="1" extrusionOk="0">
                  <a:moveTo>
                    <a:pt x="1403" y="8917"/>
                  </a:moveTo>
                  <a:cubicBezTo>
                    <a:pt x="593" y="9883"/>
                    <a:pt x="-217" y="10849"/>
                    <a:pt x="53" y="12517"/>
                  </a:cubicBezTo>
                  <a:cubicBezTo>
                    <a:pt x="323" y="14185"/>
                    <a:pt x="1673" y="16556"/>
                    <a:pt x="2348" y="18005"/>
                  </a:cubicBezTo>
                  <a:cubicBezTo>
                    <a:pt x="3023" y="19454"/>
                    <a:pt x="3023" y="19981"/>
                    <a:pt x="3158" y="20507"/>
                  </a:cubicBezTo>
                  <a:cubicBezTo>
                    <a:pt x="3293" y="21034"/>
                    <a:pt x="3563" y="21561"/>
                    <a:pt x="3698" y="21561"/>
                  </a:cubicBezTo>
                  <a:cubicBezTo>
                    <a:pt x="3833" y="21561"/>
                    <a:pt x="3833" y="21034"/>
                    <a:pt x="3428" y="19322"/>
                  </a:cubicBezTo>
                  <a:cubicBezTo>
                    <a:pt x="3023" y="17610"/>
                    <a:pt x="2213" y="14712"/>
                    <a:pt x="1808" y="11815"/>
                  </a:cubicBezTo>
                  <a:cubicBezTo>
                    <a:pt x="1403" y="8917"/>
                    <a:pt x="1403" y="6020"/>
                    <a:pt x="1943" y="4132"/>
                  </a:cubicBezTo>
                  <a:cubicBezTo>
                    <a:pt x="2483" y="2244"/>
                    <a:pt x="3563" y="1366"/>
                    <a:pt x="4778" y="839"/>
                  </a:cubicBezTo>
                  <a:cubicBezTo>
                    <a:pt x="5993" y="312"/>
                    <a:pt x="7343" y="137"/>
                    <a:pt x="8693" y="49"/>
                  </a:cubicBezTo>
                  <a:cubicBezTo>
                    <a:pt x="10043" y="-39"/>
                    <a:pt x="11393" y="-39"/>
                    <a:pt x="13013" y="312"/>
                  </a:cubicBezTo>
                  <a:cubicBezTo>
                    <a:pt x="14633" y="663"/>
                    <a:pt x="16523" y="1366"/>
                    <a:pt x="17198" y="2244"/>
                  </a:cubicBezTo>
                  <a:cubicBezTo>
                    <a:pt x="17873" y="3122"/>
                    <a:pt x="17333" y="4176"/>
                    <a:pt x="16658" y="4878"/>
                  </a:cubicBezTo>
                  <a:cubicBezTo>
                    <a:pt x="15983" y="5581"/>
                    <a:pt x="15173" y="5932"/>
                    <a:pt x="13958" y="6283"/>
                  </a:cubicBezTo>
                  <a:cubicBezTo>
                    <a:pt x="12743" y="6634"/>
                    <a:pt x="11123" y="6985"/>
                    <a:pt x="11258" y="7161"/>
                  </a:cubicBezTo>
                  <a:cubicBezTo>
                    <a:pt x="11393" y="7337"/>
                    <a:pt x="13283" y="7337"/>
                    <a:pt x="15173" y="7688"/>
                  </a:cubicBezTo>
                  <a:cubicBezTo>
                    <a:pt x="17063" y="8039"/>
                    <a:pt x="18953" y="8741"/>
                    <a:pt x="20033" y="9312"/>
                  </a:cubicBezTo>
                  <a:cubicBezTo>
                    <a:pt x="21113" y="9883"/>
                    <a:pt x="21383" y="10322"/>
                    <a:pt x="20843" y="10849"/>
                  </a:cubicBezTo>
                  <a:cubicBezTo>
                    <a:pt x="20303" y="11376"/>
                    <a:pt x="18953" y="11990"/>
                    <a:pt x="17468" y="12341"/>
                  </a:cubicBezTo>
                  <a:cubicBezTo>
                    <a:pt x="15983" y="12693"/>
                    <a:pt x="14363" y="12781"/>
                    <a:pt x="13283" y="12605"/>
                  </a:cubicBezTo>
                  <a:cubicBezTo>
                    <a:pt x="12203" y="12429"/>
                    <a:pt x="11663" y="11990"/>
                    <a:pt x="12338" y="11595"/>
                  </a:cubicBezTo>
                  <a:cubicBezTo>
                    <a:pt x="13013" y="11200"/>
                    <a:pt x="14903" y="10849"/>
                    <a:pt x="16793" y="104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8" name="Line"/>
            <p:cNvSpPr/>
            <p:nvPr/>
          </p:nvSpPr>
          <p:spPr>
            <a:xfrm>
              <a:off x="3492361" y="3135955"/>
              <a:ext cx="57981" cy="91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2" h="21119" fill="norm" stroke="1" extrusionOk="0">
                  <a:moveTo>
                    <a:pt x="9347" y="11782"/>
                  </a:moveTo>
                  <a:cubicBezTo>
                    <a:pt x="5747" y="12764"/>
                    <a:pt x="2147" y="13745"/>
                    <a:pt x="707" y="15464"/>
                  </a:cubicBezTo>
                  <a:cubicBezTo>
                    <a:pt x="-733" y="17182"/>
                    <a:pt x="-13" y="19636"/>
                    <a:pt x="3227" y="20618"/>
                  </a:cubicBezTo>
                  <a:cubicBezTo>
                    <a:pt x="6467" y="21600"/>
                    <a:pt x="12227" y="21109"/>
                    <a:pt x="15827" y="19391"/>
                  </a:cubicBezTo>
                  <a:cubicBezTo>
                    <a:pt x="19427" y="17673"/>
                    <a:pt x="20867" y="14727"/>
                    <a:pt x="18707" y="11291"/>
                  </a:cubicBezTo>
                  <a:cubicBezTo>
                    <a:pt x="16547" y="7855"/>
                    <a:pt x="10787" y="3927"/>
                    <a:pt x="502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9" name="Line"/>
            <p:cNvSpPr/>
            <p:nvPr/>
          </p:nvSpPr>
          <p:spPr>
            <a:xfrm>
              <a:off x="3311084" y="2718593"/>
              <a:ext cx="157957" cy="144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343" fill="norm" stroke="1" extrusionOk="0">
                  <a:moveTo>
                    <a:pt x="2484" y="7256"/>
                  </a:moveTo>
                  <a:cubicBezTo>
                    <a:pt x="1620" y="8821"/>
                    <a:pt x="756" y="10386"/>
                    <a:pt x="324" y="12265"/>
                  </a:cubicBezTo>
                  <a:cubicBezTo>
                    <a:pt x="-108" y="14143"/>
                    <a:pt x="-108" y="16334"/>
                    <a:pt x="324" y="16804"/>
                  </a:cubicBezTo>
                  <a:cubicBezTo>
                    <a:pt x="756" y="17273"/>
                    <a:pt x="1620" y="16021"/>
                    <a:pt x="2772" y="13517"/>
                  </a:cubicBezTo>
                  <a:cubicBezTo>
                    <a:pt x="3924" y="11013"/>
                    <a:pt x="5364" y="7256"/>
                    <a:pt x="6516" y="4595"/>
                  </a:cubicBezTo>
                  <a:cubicBezTo>
                    <a:pt x="7668" y="1934"/>
                    <a:pt x="8532" y="369"/>
                    <a:pt x="9540" y="56"/>
                  </a:cubicBezTo>
                  <a:cubicBezTo>
                    <a:pt x="10548" y="-257"/>
                    <a:pt x="11700" y="682"/>
                    <a:pt x="13716" y="4439"/>
                  </a:cubicBezTo>
                  <a:cubicBezTo>
                    <a:pt x="15732" y="8195"/>
                    <a:pt x="18612" y="14769"/>
                    <a:pt x="21492" y="213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0" name="Line"/>
            <p:cNvSpPr/>
            <p:nvPr/>
          </p:nvSpPr>
          <p:spPr>
            <a:xfrm>
              <a:off x="3729390" y="3097855"/>
              <a:ext cx="158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1" name="Line"/>
            <p:cNvSpPr/>
            <p:nvPr/>
          </p:nvSpPr>
          <p:spPr>
            <a:xfrm>
              <a:off x="3830990" y="3028005"/>
              <a:ext cx="127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2" name="Line"/>
            <p:cNvSpPr/>
            <p:nvPr/>
          </p:nvSpPr>
          <p:spPr>
            <a:xfrm>
              <a:off x="3996090" y="2865347"/>
              <a:ext cx="154282" cy="626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516" fill="norm" stroke="1" extrusionOk="0">
                  <a:moveTo>
                    <a:pt x="0" y="21516"/>
                  </a:moveTo>
                  <a:cubicBezTo>
                    <a:pt x="876" y="18534"/>
                    <a:pt x="1751" y="15552"/>
                    <a:pt x="2773" y="12752"/>
                  </a:cubicBezTo>
                  <a:cubicBezTo>
                    <a:pt x="3795" y="9952"/>
                    <a:pt x="4962" y="7334"/>
                    <a:pt x="5984" y="5443"/>
                  </a:cubicBezTo>
                  <a:cubicBezTo>
                    <a:pt x="7005" y="3552"/>
                    <a:pt x="7881" y="2389"/>
                    <a:pt x="8465" y="1589"/>
                  </a:cubicBezTo>
                  <a:cubicBezTo>
                    <a:pt x="9049" y="789"/>
                    <a:pt x="9341" y="352"/>
                    <a:pt x="10216" y="134"/>
                  </a:cubicBezTo>
                  <a:cubicBezTo>
                    <a:pt x="11092" y="-84"/>
                    <a:pt x="12551" y="-84"/>
                    <a:pt x="14157" y="498"/>
                  </a:cubicBezTo>
                  <a:cubicBezTo>
                    <a:pt x="15762" y="1080"/>
                    <a:pt x="17514" y="2243"/>
                    <a:pt x="18097" y="3334"/>
                  </a:cubicBezTo>
                  <a:cubicBezTo>
                    <a:pt x="18681" y="4425"/>
                    <a:pt x="18097" y="5443"/>
                    <a:pt x="17368" y="6098"/>
                  </a:cubicBezTo>
                  <a:cubicBezTo>
                    <a:pt x="16638" y="6752"/>
                    <a:pt x="15762" y="7043"/>
                    <a:pt x="14741" y="7298"/>
                  </a:cubicBezTo>
                  <a:cubicBezTo>
                    <a:pt x="13719" y="7552"/>
                    <a:pt x="12551" y="7771"/>
                    <a:pt x="12697" y="7916"/>
                  </a:cubicBezTo>
                  <a:cubicBezTo>
                    <a:pt x="12843" y="8061"/>
                    <a:pt x="14303" y="8134"/>
                    <a:pt x="15908" y="8498"/>
                  </a:cubicBezTo>
                  <a:cubicBezTo>
                    <a:pt x="17514" y="8861"/>
                    <a:pt x="19265" y="9516"/>
                    <a:pt x="20286" y="10025"/>
                  </a:cubicBezTo>
                  <a:cubicBezTo>
                    <a:pt x="21308" y="10534"/>
                    <a:pt x="21600" y="10898"/>
                    <a:pt x="20870" y="11298"/>
                  </a:cubicBezTo>
                  <a:cubicBezTo>
                    <a:pt x="20141" y="11698"/>
                    <a:pt x="18389" y="12134"/>
                    <a:pt x="16784" y="12389"/>
                  </a:cubicBezTo>
                  <a:cubicBezTo>
                    <a:pt x="15178" y="12643"/>
                    <a:pt x="13719" y="12716"/>
                    <a:pt x="12843" y="12571"/>
                  </a:cubicBezTo>
                  <a:cubicBezTo>
                    <a:pt x="11968" y="12425"/>
                    <a:pt x="11676" y="12061"/>
                    <a:pt x="11384" y="116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3" name="Line"/>
            <p:cNvSpPr/>
            <p:nvPr/>
          </p:nvSpPr>
          <p:spPr>
            <a:xfrm>
              <a:off x="4231040" y="3129605"/>
              <a:ext cx="190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4" name="Line"/>
            <p:cNvSpPr/>
            <p:nvPr/>
          </p:nvSpPr>
          <p:spPr>
            <a:xfrm>
              <a:off x="4100775" y="2574912"/>
              <a:ext cx="174716" cy="173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101" fill="norm" stroke="1" extrusionOk="0">
                  <a:moveTo>
                    <a:pt x="4305" y="12615"/>
                  </a:moveTo>
                  <a:cubicBezTo>
                    <a:pt x="3524" y="13901"/>
                    <a:pt x="2744" y="15187"/>
                    <a:pt x="1833" y="16987"/>
                  </a:cubicBezTo>
                  <a:cubicBezTo>
                    <a:pt x="922" y="18787"/>
                    <a:pt x="-119" y="21101"/>
                    <a:pt x="11" y="21101"/>
                  </a:cubicBezTo>
                  <a:cubicBezTo>
                    <a:pt x="141" y="21101"/>
                    <a:pt x="1442" y="18787"/>
                    <a:pt x="3524" y="15315"/>
                  </a:cubicBezTo>
                  <a:cubicBezTo>
                    <a:pt x="5606" y="11844"/>
                    <a:pt x="8469" y="7215"/>
                    <a:pt x="10551" y="4130"/>
                  </a:cubicBezTo>
                  <a:cubicBezTo>
                    <a:pt x="12633" y="1044"/>
                    <a:pt x="13934" y="-499"/>
                    <a:pt x="15105" y="144"/>
                  </a:cubicBezTo>
                  <a:cubicBezTo>
                    <a:pt x="16276" y="787"/>
                    <a:pt x="17317" y="3615"/>
                    <a:pt x="18358" y="6572"/>
                  </a:cubicBezTo>
                  <a:cubicBezTo>
                    <a:pt x="19399" y="9530"/>
                    <a:pt x="20440" y="12615"/>
                    <a:pt x="21481" y="157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5" name="Line"/>
            <p:cNvSpPr/>
            <p:nvPr/>
          </p:nvSpPr>
          <p:spPr>
            <a:xfrm>
              <a:off x="4465990" y="2824805"/>
              <a:ext cx="16510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85" y="4097"/>
                    <a:pt x="9969" y="8193"/>
                    <a:pt x="13569" y="11793"/>
                  </a:cubicBezTo>
                  <a:cubicBezTo>
                    <a:pt x="17169" y="15393"/>
                    <a:pt x="19385" y="1849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6" name="Line"/>
            <p:cNvSpPr/>
            <p:nvPr/>
          </p:nvSpPr>
          <p:spPr>
            <a:xfrm>
              <a:off x="4498446" y="2856555"/>
              <a:ext cx="189795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600" fill="norm" stroke="1" extrusionOk="0">
                  <a:moveTo>
                    <a:pt x="21284" y="0"/>
                  </a:moveTo>
                  <a:cubicBezTo>
                    <a:pt x="20097" y="113"/>
                    <a:pt x="18910" y="225"/>
                    <a:pt x="17724" y="900"/>
                  </a:cubicBezTo>
                  <a:cubicBezTo>
                    <a:pt x="16537" y="1575"/>
                    <a:pt x="15350" y="2812"/>
                    <a:pt x="13095" y="5175"/>
                  </a:cubicBezTo>
                  <a:cubicBezTo>
                    <a:pt x="10840" y="7538"/>
                    <a:pt x="7517" y="11025"/>
                    <a:pt x="5025" y="13669"/>
                  </a:cubicBezTo>
                  <a:cubicBezTo>
                    <a:pt x="2532" y="16312"/>
                    <a:pt x="871" y="18113"/>
                    <a:pt x="277" y="19294"/>
                  </a:cubicBezTo>
                  <a:cubicBezTo>
                    <a:pt x="-316" y="20475"/>
                    <a:pt x="159" y="21037"/>
                    <a:pt x="63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7" name="Line"/>
            <p:cNvSpPr/>
            <p:nvPr/>
          </p:nvSpPr>
          <p:spPr>
            <a:xfrm>
              <a:off x="4783490" y="3142305"/>
              <a:ext cx="63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8" name="Line"/>
            <p:cNvSpPr/>
            <p:nvPr/>
          </p:nvSpPr>
          <p:spPr>
            <a:xfrm>
              <a:off x="4775145" y="3002605"/>
              <a:ext cx="52769" cy="52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4" h="20536" fill="norm" stroke="1" extrusionOk="0">
                  <a:moveTo>
                    <a:pt x="754" y="7477"/>
                  </a:moveTo>
                  <a:cubicBezTo>
                    <a:pt x="-46" y="11631"/>
                    <a:pt x="-846" y="15785"/>
                    <a:pt x="1954" y="18277"/>
                  </a:cubicBezTo>
                  <a:cubicBezTo>
                    <a:pt x="4754" y="20769"/>
                    <a:pt x="11154" y="21600"/>
                    <a:pt x="15154" y="18692"/>
                  </a:cubicBezTo>
                  <a:cubicBezTo>
                    <a:pt x="19154" y="15785"/>
                    <a:pt x="20754" y="9138"/>
                    <a:pt x="19554" y="5400"/>
                  </a:cubicBezTo>
                  <a:cubicBezTo>
                    <a:pt x="18354" y="1662"/>
                    <a:pt x="14354" y="831"/>
                    <a:pt x="1035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9" name="Line"/>
            <p:cNvSpPr/>
            <p:nvPr/>
          </p:nvSpPr>
          <p:spPr>
            <a:xfrm>
              <a:off x="4872390" y="2831155"/>
              <a:ext cx="140741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7624" y="0"/>
                  </a:moveTo>
                  <a:cubicBezTo>
                    <a:pt x="10165" y="686"/>
                    <a:pt x="12706" y="1371"/>
                    <a:pt x="15247" y="3214"/>
                  </a:cubicBezTo>
                  <a:cubicBezTo>
                    <a:pt x="17788" y="5057"/>
                    <a:pt x="20329" y="8057"/>
                    <a:pt x="20965" y="10671"/>
                  </a:cubicBezTo>
                  <a:cubicBezTo>
                    <a:pt x="21600" y="13286"/>
                    <a:pt x="20329" y="15514"/>
                    <a:pt x="16518" y="17271"/>
                  </a:cubicBezTo>
                  <a:cubicBezTo>
                    <a:pt x="12706" y="19029"/>
                    <a:pt x="6353" y="2031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7" name="Drawing"/>
          <p:cNvGrpSpPr/>
          <p:nvPr/>
        </p:nvGrpSpPr>
        <p:grpSpPr>
          <a:xfrm>
            <a:off x="3124200" y="925088"/>
            <a:ext cx="9461500" cy="6733012"/>
            <a:chOff x="0" y="0"/>
            <a:chExt cx="9461500" cy="6733011"/>
          </a:xfrm>
        </p:grpSpPr>
        <p:sp>
          <p:nvSpPr>
            <p:cNvPr id="3452" name="Line"/>
            <p:cNvSpPr/>
            <p:nvPr/>
          </p:nvSpPr>
          <p:spPr>
            <a:xfrm>
              <a:off x="863578" y="1760961"/>
              <a:ext cx="469559" cy="4060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595" fill="norm" stroke="1" extrusionOk="0">
                  <a:moveTo>
                    <a:pt x="1454" y="0"/>
                  </a:moveTo>
                  <a:cubicBezTo>
                    <a:pt x="1066" y="315"/>
                    <a:pt x="679" y="630"/>
                    <a:pt x="388" y="991"/>
                  </a:cubicBezTo>
                  <a:cubicBezTo>
                    <a:pt x="98" y="1351"/>
                    <a:pt x="-96" y="1756"/>
                    <a:pt x="49" y="2178"/>
                  </a:cubicBezTo>
                  <a:cubicBezTo>
                    <a:pt x="195" y="2600"/>
                    <a:pt x="679" y="3039"/>
                    <a:pt x="1260" y="3495"/>
                  </a:cubicBezTo>
                  <a:cubicBezTo>
                    <a:pt x="1841" y="3951"/>
                    <a:pt x="2519" y="4424"/>
                    <a:pt x="3149" y="4885"/>
                  </a:cubicBezTo>
                  <a:cubicBezTo>
                    <a:pt x="3778" y="5347"/>
                    <a:pt x="4360" y="5797"/>
                    <a:pt x="4989" y="6219"/>
                  </a:cubicBezTo>
                  <a:cubicBezTo>
                    <a:pt x="5619" y="6641"/>
                    <a:pt x="6297" y="7035"/>
                    <a:pt x="6975" y="7434"/>
                  </a:cubicBezTo>
                  <a:cubicBezTo>
                    <a:pt x="7653" y="7834"/>
                    <a:pt x="8331" y="8239"/>
                    <a:pt x="9057" y="8645"/>
                  </a:cubicBezTo>
                  <a:cubicBezTo>
                    <a:pt x="9784" y="9050"/>
                    <a:pt x="10559" y="9455"/>
                    <a:pt x="11285" y="9883"/>
                  </a:cubicBezTo>
                  <a:cubicBezTo>
                    <a:pt x="12012" y="10310"/>
                    <a:pt x="12690" y="10761"/>
                    <a:pt x="13319" y="11211"/>
                  </a:cubicBezTo>
                  <a:cubicBezTo>
                    <a:pt x="13949" y="11661"/>
                    <a:pt x="14530" y="12111"/>
                    <a:pt x="15111" y="12562"/>
                  </a:cubicBezTo>
                  <a:cubicBezTo>
                    <a:pt x="15692" y="13012"/>
                    <a:pt x="16274" y="13462"/>
                    <a:pt x="16903" y="13890"/>
                  </a:cubicBezTo>
                  <a:cubicBezTo>
                    <a:pt x="17533" y="14317"/>
                    <a:pt x="18211" y="14723"/>
                    <a:pt x="18743" y="15134"/>
                  </a:cubicBezTo>
                  <a:cubicBezTo>
                    <a:pt x="19276" y="15544"/>
                    <a:pt x="19664" y="15961"/>
                    <a:pt x="20003" y="16366"/>
                  </a:cubicBezTo>
                  <a:cubicBezTo>
                    <a:pt x="20342" y="16771"/>
                    <a:pt x="20632" y="17165"/>
                    <a:pt x="20874" y="17576"/>
                  </a:cubicBezTo>
                  <a:cubicBezTo>
                    <a:pt x="21117" y="17987"/>
                    <a:pt x="21310" y="18415"/>
                    <a:pt x="21407" y="18859"/>
                  </a:cubicBezTo>
                  <a:cubicBezTo>
                    <a:pt x="21504" y="19304"/>
                    <a:pt x="21504" y="19765"/>
                    <a:pt x="21456" y="20148"/>
                  </a:cubicBezTo>
                  <a:cubicBezTo>
                    <a:pt x="21407" y="20531"/>
                    <a:pt x="21310" y="20835"/>
                    <a:pt x="21117" y="21048"/>
                  </a:cubicBezTo>
                  <a:cubicBezTo>
                    <a:pt x="20923" y="21262"/>
                    <a:pt x="20632" y="21386"/>
                    <a:pt x="20342" y="21471"/>
                  </a:cubicBezTo>
                  <a:cubicBezTo>
                    <a:pt x="20051" y="21555"/>
                    <a:pt x="19761" y="21600"/>
                    <a:pt x="19615" y="21594"/>
                  </a:cubicBezTo>
                  <a:cubicBezTo>
                    <a:pt x="19470" y="21589"/>
                    <a:pt x="19470" y="21532"/>
                    <a:pt x="19470" y="21471"/>
                  </a:cubicBezTo>
                  <a:cubicBezTo>
                    <a:pt x="19470" y="21409"/>
                    <a:pt x="19470" y="21341"/>
                    <a:pt x="19470" y="212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3" name="Line"/>
            <p:cNvSpPr/>
            <p:nvPr/>
          </p:nvSpPr>
          <p:spPr>
            <a:xfrm>
              <a:off x="1079500" y="5399511"/>
              <a:ext cx="6521450" cy="215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4" fill="norm" stroke="1" extrusionOk="0">
                  <a:moveTo>
                    <a:pt x="0" y="16518"/>
                  </a:moveTo>
                  <a:cubicBezTo>
                    <a:pt x="210" y="18000"/>
                    <a:pt x="421" y="19482"/>
                    <a:pt x="645" y="20329"/>
                  </a:cubicBezTo>
                  <a:cubicBezTo>
                    <a:pt x="869" y="21176"/>
                    <a:pt x="1108" y="21388"/>
                    <a:pt x="1360" y="21494"/>
                  </a:cubicBezTo>
                  <a:cubicBezTo>
                    <a:pt x="1612" y="21600"/>
                    <a:pt x="1879" y="21600"/>
                    <a:pt x="2138" y="21388"/>
                  </a:cubicBezTo>
                  <a:cubicBezTo>
                    <a:pt x="2398" y="21176"/>
                    <a:pt x="2650" y="20753"/>
                    <a:pt x="2916" y="20329"/>
                  </a:cubicBezTo>
                  <a:cubicBezTo>
                    <a:pt x="3183" y="19906"/>
                    <a:pt x="3463" y="19482"/>
                    <a:pt x="3723" y="19059"/>
                  </a:cubicBezTo>
                  <a:cubicBezTo>
                    <a:pt x="3982" y="18635"/>
                    <a:pt x="4220" y="18212"/>
                    <a:pt x="4462" y="17788"/>
                  </a:cubicBezTo>
                  <a:cubicBezTo>
                    <a:pt x="4704" y="17365"/>
                    <a:pt x="4950" y="16941"/>
                    <a:pt x="5205" y="16518"/>
                  </a:cubicBezTo>
                  <a:cubicBezTo>
                    <a:pt x="5461" y="16094"/>
                    <a:pt x="5728" y="15671"/>
                    <a:pt x="6001" y="15247"/>
                  </a:cubicBezTo>
                  <a:cubicBezTo>
                    <a:pt x="6275" y="14824"/>
                    <a:pt x="6555" y="14400"/>
                    <a:pt x="6842" y="13871"/>
                  </a:cubicBezTo>
                  <a:cubicBezTo>
                    <a:pt x="7130" y="13341"/>
                    <a:pt x="7424" y="12706"/>
                    <a:pt x="7722" y="12176"/>
                  </a:cubicBezTo>
                  <a:cubicBezTo>
                    <a:pt x="8020" y="11647"/>
                    <a:pt x="8322" y="11224"/>
                    <a:pt x="8630" y="10694"/>
                  </a:cubicBezTo>
                  <a:cubicBezTo>
                    <a:pt x="8939" y="10165"/>
                    <a:pt x="9254" y="9529"/>
                    <a:pt x="9521" y="9106"/>
                  </a:cubicBezTo>
                  <a:cubicBezTo>
                    <a:pt x="9787" y="8682"/>
                    <a:pt x="10004" y="8471"/>
                    <a:pt x="10225" y="8153"/>
                  </a:cubicBezTo>
                  <a:cubicBezTo>
                    <a:pt x="10446" y="7835"/>
                    <a:pt x="10670" y="7412"/>
                    <a:pt x="10888" y="7094"/>
                  </a:cubicBezTo>
                  <a:cubicBezTo>
                    <a:pt x="11105" y="6776"/>
                    <a:pt x="11315" y="6565"/>
                    <a:pt x="11529" y="6353"/>
                  </a:cubicBezTo>
                  <a:cubicBezTo>
                    <a:pt x="11743" y="6141"/>
                    <a:pt x="11960" y="5929"/>
                    <a:pt x="12181" y="5718"/>
                  </a:cubicBezTo>
                  <a:cubicBezTo>
                    <a:pt x="12402" y="5506"/>
                    <a:pt x="12626" y="5294"/>
                    <a:pt x="12847" y="5082"/>
                  </a:cubicBezTo>
                  <a:cubicBezTo>
                    <a:pt x="13068" y="4871"/>
                    <a:pt x="13285" y="4659"/>
                    <a:pt x="13503" y="4553"/>
                  </a:cubicBezTo>
                  <a:cubicBezTo>
                    <a:pt x="13720" y="4447"/>
                    <a:pt x="13937" y="4447"/>
                    <a:pt x="14158" y="4341"/>
                  </a:cubicBezTo>
                  <a:cubicBezTo>
                    <a:pt x="14379" y="4235"/>
                    <a:pt x="14603" y="4024"/>
                    <a:pt x="14817" y="3918"/>
                  </a:cubicBezTo>
                  <a:cubicBezTo>
                    <a:pt x="15031" y="3812"/>
                    <a:pt x="15234" y="3812"/>
                    <a:pt x="15490" y="3812"/>
                  </a:cubicBezTo>
                  <a:cubicBezTo>
                    <a:pt x="15746" y="3812"/>
                    <a:pt x="16055" y="3812"/>
                    <a:pt x="16352" y="3812"/>
                  </a:cubicBezTo>
                  <a:cubicBezTo>
                    <a:pt x="16650" y="3812"/>
                    <a:pt x="16938" y="3812"/>
                    <a:pt x="17211" y="3812"/>
                  </a:cubicBezTo>
                  <a:cubicBezTo>
                    <a:pt x="17485" y="3812"/>
                    <a:pt x="17744" y="3812"/>
                    <a:pt x="18004" y="3812"/>
                  </a:cubicBezTo>
                  <a:cubicBezTo>
                    <a:pt x="18263" y="3812"/>
                    <a:pt x="18522" y="3812"/>
                    <a:pt x="18806" y="3812"/>
                  </a:cubicBezTo>
                  <a:cubicBezTo>
                    <a:pt x="19090" y="3812"/>
                    <a:pt x="19399" y="3812"/>
                    <a:pt x="19683" y="3706"/>
                  </a:cubicBezTo>
                  <a:cubicBezTo>
                    <a:pt x="19967" y="3600"/>
                    <a:pt x="20226" y="3388"/>
                    <a:pt x="20485" y="3176"/>
                  </a:cubicBezTo>
                  <a:cubicBezTo>
                    <a:pt x="20745" y="2965"/>
                    <a:pt x="21004" y="2753"/>
                    <a:pt x="21190" y="2224"/>
                  </a:cubicBezTo>
                  <a:cubicBezTo>
                    <a:pt x="21376" y="1694"/>
                    <a:pt x="21488" y="84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4" name="Line"/>
            <p:cNvSpPr/>
            <p:nvPr/>
          </p:nvSpPr>
          <p:spPr>
            <a:xfrm>
              <a:off x="7435849" y="5272511"/>
              <a:ext cx="157693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9" h="21600" fill="norm" stroke="1" extrusionOk="0">
                  <a:moveTo>
                    <a:pt x="3366" y="0"/>
                  </a:moveTo>
                  <a:cubicBezTo>
                    <a:pt x="3366" y="692"/>
                    <a:pt x="3366" y="1385"/>
                    <a:pt x="4909" y="2146"/>
                  </a:cubicBezTo>
                  <a:cubicBezTo>
                    <a:pt x="6452" y="2908"/>
                    <a:pt x="9538" y="3738"/>
                    <a:pt x="12764" y="4915"/>
                  </a:cubicBezTo>
                  <a:cubicBezTo>
                    <a:pt x="15990" y="6092"/>
                    <a:pt x="19356" y="7615"/>
                    <a:pt x="20478" y="9415"/>
                  </a:cubicBezTo>
                  <a:cubicBezTo>
                    <a:pt x="21600" y="11215"/>
                    <a:pt x="20478" y="13292"/>
                    <a:pt x="17112" y="15300"/>
                  </a:cubicBezTo>
                  <a:cubicBezTo>
                    <a:pt x="13745" y="17308"/>
                    <a:pt x="8135" y="19246"/>
                    <a:pt x="4909" y="20285"/>
                  </a:cubicBezTo>
                  <a:cubicBezTo>
                    <a:pt x="1683" y="21323"/>
                    <a:pt x="842" y="2146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5" name="Line"/>
            <p:cNvSpPr/>
            <p:nvPr/>
          </p:nvSpPr>
          <p:spPr>
            <a:xfrm>
              <a:off x="798637" y="1705884"/>
              <a:ext cx="242764" cy="228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241" fill="norm" stroke="1" extrusionOk="0">
                  <a:moveTo>
                    <a:pt x="8508" y="6877"/>
                  </a:moveTo>
                  <a:cubicBezTo>
                    <a:pt x="7390" y="9823"/>
                    <a:pt x="6273" y="12768"/>
                    <a:pt x="5249" y="14928"/>
                  </a:cubicBezTo>
                  <a:cubicBezTo>
                    <a:pt x="4225" y="17088"/>
                    <a:pt x="3294" y="18463"/>
                    <a:pt x="2456" y="19543"/>
                  </a:cubicBezTo>
                  <a:cubicBezTo>
                    <a:pt x="1618" y="20623"/>
                    <a:pt x="873" y="21408"/>
                    <a:pt x="408" y="21212"/>
                  </a:cubicBezTo>
                  <a:cubicBezTo>
                    <a:pt x="-58" y="21015"/>
                    <a:pt x="-244" y="19837"/>
                    <a:pt x="501" y="17481"/>
                  </a:cubicBezTo>
                  <a:cubicBezTo>
                    <a:pt x="1246" y="15124"/>
                    <a:pt x="2922" y="11590"/>
                    <a:pt x="4877" y="8448"/>
                  </a:cubicBezTo>
                  <a:cubicBezTo>
                    <a:pt x="6832" y="5306"/>
                    <a:pt x="9066" y="2557"/>
                    <a:pt x="10649" y="1183"/>
                  </a:cubicBezTo>
                  <a:cubicBezTo>
                    <a:pt x="12232" y="-192"/>
                    <a:pt x="13163" y="-192"/>
                    <a:pt x="13815" y="299"/>
                  </a:cubicBezTo>
                  <a:cubicBezTo>
                    <a:pt x="14466" y="790"/>
                    <a:pt x="14839" y="1772"/>
                    <a:pt x="15584" y="3833"/>
                  </a:cubicBezTo>
                  <a:cubicBezTo>
                    <a:pt x="16328" y="5895"/>
                    <a:pt x="17446" y="9037"/>
                    <a:pt x="18470" y="10608"/>
                  </a:cubicBezTo>
                  <a:cubicBezTo>
                    <a:pt x="19494" y="12179"/>
                    <a:pt x="20425" y="12179"/>
                    <a:pt x="21356" y="121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6" name="Line"/>
            <p:cNvSpPr/>
            <p:nvPr/>
          </p:nvSpPr>
          <p:spPr>
            <a:xfrm>
              <a:off x="4273550" y="6235595"/>
              <a:ext cx="241300" cy="427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69"/>
                  </a:moveTo>
                  <a:cubicBezTo>
                    <a:pt x="379" y="535"/>
                    <a:pt x="758" y="0"/>
                    <a:pt x="1326" y="0"/>
                  </a:cubicBezTo>
                  <a:cubicBezTo>
                    <a:pt x="1895" y="0"/>
                    <a:pt x="2653" y="535"/>
                    <a:pt x="4263" y="2299"/>
                  </a:cubicBezTo>
                  <a:cubicBezTo>
                    <a:pt x="5874" y="4063"/>
                    <a:pt x="8337" y="7057"/>
                    <a:pt x="10895" y="10212"/>
                  </a:cubicBezTo>
                  <a:cubicBezTo>
                    <a:pt x="13453" y="13366"/>
                    <a:pt x="16105" y="16681"/>
                    <a:pt x="17905" y="18606"/>
                  </a:cubicBezTo>
                  <a:cubicBezTo>
                    <a:pt x="19705" y="20531"/>
                    <a:pt x="20653" y="2106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7" name="Line"/>
            <p:cNvSpPr/>
            <p:nvPr/>
          </p:nvSpPr>
          <p:spPr>
            <a:xfrm>
              <a:off x="4117693" y="6269461"/>
              <a:ext cx="460658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21564" y="0"/>
                  </a:moveTo>
                  <a:cubicBezTo>
                    <a:pt x="20177" y="986"/>
                    <a:pt x="18790" y="1973"/>
                    <a:pt x="16610" y="3896"/>
                  </a:cubicBezTo>
                  <a:cubicBezTo>
                    <a:pt x="14430" y="5819"/>
                    <a:pt x="11458" y="8679"/>
                    <a:pt x="8832" y="11293"/>
                  </a:cubicBezTo>
                  <a:cubicBezTo>
                    <a:pt x="6206" y="13907"/>
                    <a:pt x="3927" y="16274"/>
                    <a:pt x="2590" y="17655"/>
                  </a:cubicBezTo>
                  <a:cubicBezTo>
                    <a:pt x="1252" y="19036"/>
                    <a:pt x="856" y="19430"/>
                    <a:pt x="558" y="19874"/>
                  </a:cubicBezTo>
                  <a:cubicBezTo>
                    <a:pt x="261" y="20318"/>
                    <a:pt x="63" y="20811"/>
                    <a:pt x="14" y="21107"/>
                  </a:cubicBezTo>
                  <a:cubicBezTo>
                    <a:pt x="-36" y="21403"/>
                    <a:pt x="63" y="21501"/>
                    <a:pt x="16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8" name="Line"/>
            <p:cNvSpPr/>
            <p:nvPr/>
          </p:nvSpPr>
          <p:spPr>
            <a:xfrm>
              <a:off x="4654550" y="6536161"/>
              <a:ext cx="7493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69" y="19800"/>
                    <a:pt x="3539" y="18000"/>
                    <a:pt x="5522" y="14400"/>
                  </a:cubicBezTo>
                  <a:cubicBezTo>
                    <a:pt x="7505" y="10800"/>
                    <a:pt x="9702" y="5400"/>
                    <a:pt x="12417" y="2700"/>
                  </a:cubicBezTo>
                  <a:cubicBezTo>
                    <a:pt x="15132" y="0"/>
                    <a:pt x="18366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9" name="Line"/>
            <p:cNvSpPr/>
            <p:nvPr/>
          </p:nvSpPr>
          <p:spPr>
            <a:xfrm>
              <a:off x="5289550" y="6459961"/>
              <a:ext cx="117119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6" h="21600" fill="norm" stroke="1" extrusionOk="0">
                  <a:moveTo>
                    <a:pt x="0" y="0"/>
                  </a:moveTo>
                  <a:cubicBezTo>
                    <a:pt x="5214" y="568"/>
                    <a:pt x="10428" y="1137"/>
                    <a:pt x="14524" y="2463"/>
                  </a:cubicBezTo>
                  <a:cubicBezTo>
                    <a:pt x="18621" y="3789"/>
                    <a:pt x="21600" y="5874"/>
                    <a:pt x="20297" y="9189"/>
                  </a:cubicBezTo>
                  <a:cubicBezTo>
                    <a:pt x="18993" y="12505"/>
                    <a:pt x="13407" y="17053"/>
                    <a:pt x="782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0" name="Line"/>
            <p:cNvSpPr/>
            <p:nvPr/>
          </p:nvSpPr>
          <p:spPr>
            <a:xfrm>
              <a:off x="0" y="4046961"/>
              <a:ext cx="2667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600"/>
                    <a:pt x="7200" y="7200"/>
                    <a:pt x="10800" y="10800"/>
                  </a:cubicBezTo>
                  <a:cubicBezTo>
                    <a:pt x="14400" y="14400"/>
                    <a:pt x="18000" y="18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1" name="Line"/>
            <p:cNvSpPr/>
            <p:nvPr/>
          </p:nvSpPr>
          <p:spPr>
            <a:xfrm>
              <a:off x="148166" y="4115680"/>
              <a:ext cx="119757" cy="21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331" fill="norm" stroke="1" extrusionOk="0">
                  <a:moveTo>
                    <a:pt x="20084" y="1961"/>
                  </a:moveTo>
                  <a:cubicBezTo>
                    <a:pt x="20842" y="933"/>
                    <a:pt x="21600" y="-96"/>
                    <a:pt x="21411" y="7"/>
                  </a:cubicBezTo>
                  <a:cubicBezTo>
                    <a:pt x="21221" y="110"/>
                    <a:pt x="20084" y="1344"/>
                    <a:pt x="16863" y="4635"/>
                  </a:cubicBezTo>
                  <a:cubicBezTo>
                    <a:pt x="13642" y="7927"/>
                    <a:pt x="8337" y="13275"/>
                    <a:pt x="4926" y="16567"/>
                  </a:cubicBezTo>
                  <a:cubicBezTo>
                    <a:pt x="1516" y="19858"/>
                    <a:pt x="0" y="21093"/>
                    <a:pt x="0" y="21298"/>
                  </a:cubicBezTo>
                  <a:cubicBezTo>
                    <a:pt x="0" y="21504"/>
                    <a:pt x="1516" y="20681"/>
                    <a:pt x="3032" y="198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2" name="Line"/>
            <p:cNvSpPr/>
            <p:nvPr/>
          </p:nvSpPr>
          <p:spPr>
            <a:xfrm>
              <a:off x="247650" y="4148561"/>
              <a:ext cx="3365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68" y="1800"/>
                    <a:pt x="7336" y="3600"/>
                    <a:pt x="10664" y="5400"/>
                  </a:cubicBezTo>
                  <a:cubicBezTo>
                    <a:pt x="13992" y="7200"/>
                    <a:pt x="16981" y="9000"/>
                    <a:pt x="18747" y="11700"/>
                  </a:cubicBezTo>
                  <a:cubicBezTo>
                    <a:pt x="20513" y="14400"/>
                    <a:pt x="21057" y="18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3" name="Line"/>
            <p:cNvSpPr/>
            <p:nvPr/>
          </p:nvSpPr>
          <p:spPr>
            <a:xfrm>
              <a:off x="165100" y="3018261"/>
              <a:ext cx="81824" cy="669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493" fill="norm" stroke="1" extrusionOk="0">
                  <a:moveTo>
                    <a:pt x="0" y="0"/>
                  </a:moveTo>
                  <a:cubicBezTo>
                    <a:pt x="3877" y="2309"/>
                    <a:pt x="7754" y="4619"/>
                    <a:pt x="10800" y="7098"/>
                  </a:cubicBezTo>
                  <a:cubicBezTo>
                    <a:pt x="13846" y="9577"/>
                    <a:pt x="16062" y="12226"/>
                    <a:pt x="17723" y="14434"/>
                  </a:cubicBezTo>
                  <a:cubicBezTo>
                    <a:pt x="19385" y="16642"/>
                    <a:pt x="20492" y="18408"/>
                    <a:pt x="21046" y="19562"/>
                  </a:cubicBezTo>
                  <a:cubicBezTo>
                    <a:pt x="21600" y="20717"/>
                    <a:pt x="21600" y="21260"/>
                    <a:pt x="20492" y="21430"/>
                  </a:cubicBezTo>
                  <a:cubicBezTo>
                    <a:pt x="19385" y="21600"/>
                    <a:pt x="17169" y="21396"/>
                    <a:pt x="14954" y="211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4" name="Line"/>
            <p:cNvSpPr/>
            <p:nvPr/>
          </p:nvSpPr>
          <p:spPr>
            <a:xfrm>
              <a:off x="64077" y="2954867"/>
              <a:ext cx="266124" cy="223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097" fill="norm" stroke="1" extrusionOk="0">
                  <a:moveTo>
                    <a:pt x="6124" y="13190"/>
                  </a:moveTo>
                  <a:cubicBezTo>
                    <a:pt x="5267" y="12990"/>
                    <a:pt x="4410" y="12790"/>
                    <a:pt x="3639" y="12990"/>
                  </a:cubicBezTo>
                  <a:cubicBezTo>
                    <a:pt x="2867" y="13190"/>
                    <a:pt x="2182" y="13790"/>
                    <a:pt x="1667" y="14790"/>
                  </a:cubicBezTo>
                  <a:cubicBezTo>
                    <a:pt x="1153" y="15790"/>
                    <a:pt x="810" y="17190"/>
                    <a:pt x="553" y="18490"/>
                  </a:cubicBezTo>
                  <a:cubicBezTo>
                    <a:pt x="296" y="19790"/>
                    <a:pt x="124" y="20990"/>
                    <a:pt x="39" y="21090"/>
                  </a:cubicBezTo>
                  <a:cubicBezTo>
                    <a:pt x="-47" y="21190"/>
                    <a:pt x="-47" y="20190"/>
                    <a:pt x="639" y="17290"/>
                  </a:cubicBezTo>
                  <a:cubicBezTo>
                    <a:pt x="1324" y="14390"/>
                    <a:pt x="2696" y="9590"/>
                    <a:pt x="4239" y="6190"/>
                  </a:cubicBezTo>
                  <a:cubicBezTo>
                    <a:pt x="5782" y="2790"/>
                    <a:pt x="7496" y="790"/>
                    <a:pt x="9124" y="190"/>
                  </a:cubicBezTo>
                  <a:cubicBezTo>
                    <a:pt x="10753" y="-410"/>
                    <a:pt x="12296" y="390"/>
                    <a:pt x="13924" y="2890"/>
                  </a:cubicBezTo>
                  <a:cubicBezTo>
                    <a:pt x="15553" y="5390"/>
                    <a:pt x="17267" y="9590"/>
                    <a:pt x="18553" y="11990"/>
                  </a:cubicBezTo>
                  <a:cubicBezTo>
                    <a:pt x="19839" y="14390"/>
                    <a:pt x="20696" y="14990"/>
                    <a:pt x="21553" y="155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46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711450" y="3265911"/>
              <a:ext cx="298450" cy="165101"/>
            </a:xfrm>
            <a:prstGeom prst="rect">
              <a:avLst/>
            </a:prstGeom>
            <a:effectLst/>
          </p:spPr>
        </p:pic>
        <p:pic>
          <p:nvPicPr>
            <p:cNvPr id="346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806700" y="3206317"/>
              <a:ext cx="165100" cy="319945"/>
            </a:xfrm>
            <a:prstGeom prst="rect">
              <a:avLst/>
            </a:prstGeom>
            <a:effectLst/>
          </p:spPr>
        </p:pic>
        <p:pic>
          <p:nvPicPr>
            <p:cNvPr id="346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813049" y="3869161"/>
              <a:ext cx="228601" cy="120651"/>
            </a:xfrm>
            <a:prstGeom prst="rect">
              <a:avLst/>
            </a:prstGeom>
            <a:effectLst/>
          </p:spPr>
        </p:pic>
        <p:pic>
          <p:nvPicPr>
            <p:cNvPr id="347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895600" y="3818361"/>
              <a:ext cx="177800" cy="241301"/>
            </a:xfrm>
            <a:prstGeom prst="rect">
              <a:avLst/>
            </a:prstGeom>
            <a:effectLst/>
          </p:spPr>
        </p:pic>
        <p:pic>
          <p:nvPicPr>
            <p:cNvPr id="3473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838450" y="4262861"/>
              <a:ext cx="215900" cy="171451"/>
            </a:xfrm>
            <a:prstGeom prst="rect">
              <a:avLst/>
            </a:prstGeom>
            <a:effectLst/>
          </p:spPr>
        </p:pic>
        <p:pic>
          <p:nvPicPr>
            <p:cNvPr id="3475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908299" y="4231111"/>
              <a:ext cx="171451" cy="273051"/>
            </a:xfrm>
            <a:prstGeom prst="rect">
              <a:avLst/>
            </a:prstGeom>
            <a:effectLst/>
          </p:spPr>
        </p:pic>
        <p:pic>
          <p:nvPicPr>
            <p:cNvPr id="3477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540250" y="2910311"/>
              <a:ext cx="222250" cy="152401"/>
            </a:xfrm>
            <a:prstGeom prst="rect">
              <a:avLst/>
            </a:prstGeom>
            <a:effectLst/>
          </p:spPr>
        </p:pic>
        <p:pic>
          <p:nvPicPr>
            <p:cNvPr id="3479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578350" y="2875105"/>
              <a:ext cx="196850" cy="282857"/>
            </a:xfrm>
            <a:prstGeom prst="rect">
              <a:avLst/>
            </a:prstGeom>
            <a:effectLst/>
          </p:spPr>
        </p:pic>
        <p:pic>
          <p:nvPicPr>
            <p:cNvPr id="3481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610100" y="3304011"/>
              <a:ext cx="247650" cy="171451"/>
            </a:xfrm>
            <a:prstGeom prst="rect">
              <a:avLst/>
            </a:prstGeom>
            <a:effectLst/>
          </p:spPr>
        </p:pic>
        <p:pic>
          <p:nvPicPr>
            <p:cNvPr id="3483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667250" y="3308761"/>
              <a:ext cx="171450" cy="261951"/>
            </a:xfrm>
            <a:prstGeom prst="rect">
              <a:avLst/>
            </a:prstGeom>
            <a:effectLst/>
          </p:spPr>
        </p:pic>
        <p:pic>
          <p:nvPicPr>
            <p:cNvPr id="3485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299199" y="2141961"/>
              <a:ext cx="266701" cy="171451"/>
            </a:xfrm>
            <a:prstGeom prst="rect">
              <a:avLst/>
            </a:prstGeom>
            <a:effectLst/>
          </p:spPr>
        </p:pic>
        <p:pic>
          <p:nvPicPr>
            <p:cNvPr id="3487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369050" y="2148311"/>
              <a:ext cx="209550" cy="228601"/>
            </a:xfrm>
            <a:prstGeom prst="rect">
              <a:avLst/>
            </a:prstGeom>
            <a:effectLst/>
          </p:spPr>
        </p:pic>
        <p:pic>
          <p:nvPicPr>
            <p:cNvPr id="3489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343650" y="2561061"/>
              <a:ext cx="266700" cy="139701"/>
            </a:xfrm>
            <a:prstGeom prst="rect">
              <a:avLst/>
            </a:prstGeom>
            <a:effectLst/>
          </p:spPr>
        </p:pic>
        <p:pic>
          <p:nvPicPr>
            <p:cNvPr id="3491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432550" y="2525927"/>
              <a:ext cx="234950" cy="219285"/>
            </a:xfrm>
            <a:prstGeom prst="rect">
              <a:avLst/>
            </a:prstGeom>
            <a:effectLst/>
          </p:spPr>
        </p:pic>
        <p:pic>
          <p:nvPicPr>
            <p:cNvPr id="3493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790700" y="4834361"/>
              <a:ext cx="317500" cy="203201"/>
            </a:xfrm>
            <a:prstGeom prst="rect">
              <a:avLst/>
            </a:prstGeom>
            <a:effectLst/>
          </p:spPr>
        </p:pic>
        <p:pic>
          <p:nvPicPr>
            <p:cNvPr id="3495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905000" y="4783561"/>
              <a:ext cx="196850" cy="292101"/>
            </a:xfrm>
            <a:prstGeom prst="rect">
              <a:avLst/>
            </a:prstGeom>
            <a:effectLst/>
          </p:spPr>
        </p:pic>
        <p:pic>
          <p:nvPicPr>
            <p:cNvPr id="3497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809750" y="5240761"/>
              <a:ext cx="247650" cy="146051"/>
            </a:xfrm>
            <a:prstGeom prst="rect">
              <a:avLst/>
            </a:prstGeom>
            <a:effectLst/>
          </p:spPr>
        </p:pic>
        <p:pic>
          <p:nvPicPr>
            <p:cNvPr id="3499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803399" y="5170911"/>
              <a:ext cx="266701" cy="304801"/>
            </a:xfrm>
            <a:prstGeom prst="rect">
              <a:avLst/>
            </a:prstGeom>
            <a:effectLst/>
          </p:spPr>
        </p:pic>
        <p:pic>
          <p:nvPicPr>
            <p:cNvPr id="3501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270000" y="1519661"/>
              <a:ext cx="6724651" cy="3867151"/>
            </a:xfrm>
            <a:prstGeom prst="rect">
              <a:avLst/>
            </a:prstGeom>
            <a:effectLst/>
          </p:spPr>
        </p:pic>
        <p:pic>
          <p:nvPicPr>
            <p:cNvPr id="3503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871842" y="711992"/>
              <a:ext cx="267947" cy="535749"/>
            </a:xfrm>
            <a:prstGeom prst="rect">
              <a:avLst/>
            </a:prstGeom>
            <a:effectLst/>
          </p:spPr>
        </p:pic>
        <p:pic>
          <p:nvPicPr>
            <p:cNvPr id="3505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151283" y="862934"/>
              <a:ext cx="147374" cy="174150"/>
            </a:xfrm>
            <a:prstGeom prst="rect">
              <a:avLst/>
            </a:prstGeom>
            <a:effectLst/>
          </p:spPr>
        </p:pic>
        <p:pic>
          <p:nvPicPr>
            <p:cNvPr id="3507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267699" y="802111"/>
              <a:ext cx="234951" cy="139701"/>
            </a:xfrm>
            <a:prstGeom prst="rect">
              <a:avLst/>
            </a:prstGeom>
            <a:effectLst/>
          </p:spPr>
        </p:pic>
        <p:pic>
          <p:nvPicPr>
            <p:cNvPr id="3509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343899" y="751311"/>
              <a:ext cx="152401" cy="266701"/>
            </a:xfrm>
            <a:prstGeom prst="rect">
              <a:avLst/>
            </a:prstGeom>
            <a:effectLst/>
          </p:spPr>
        </p:pic>
        <p:pic>
          <p:nvPicPr>
            <p:cNvPr id="3511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516290" y="516361"/>
              <a:ext cx="265034" cy="622301"/>
            </a:xfrm>
            <a:prstGeom prst="rect">
              <a:avLst/>
            </a:prstGeom>
            <a:effectLst/>
          </p:spPr>
        </p:pic>
        <p:pic>
          <p:nvPicPr>
            <p:cNvPr id="3513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812577" y="700511"/>
              <a:ext cx="102823" cy="196851"/>
            </a:xfrm>
            <a:prstGeom prst="rect">
              <a:avLst/>
            </a:prstGeom>
            <a:effectLst/>
          </p:spPr>
        </p:pic>
        <p:pic>
          <p:nvPicPr>
            <p:cNvPr id="3515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8883650" y="509448"/>
              <a:ext cx="330200" cy="318064"/>
            </a:xfrm>
            <a:prstGeom prst="rect">
              <a:avLst/>
            </a:prstGeom>
            <a:effectLst/>
          </p:spPr>
        </p:pic>
        <p:pic>
          <p:nvPicPr>
            <p:cNvPr id="3517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8970392" y="414761"/>
              <a:ext cx="218059" cy="482601"/>
            </a:xfrm>
            <a:prstGeom prst="rect">
              <a:avLst/>
            </a:prstGeom>
            <a:effectLst/>
          </p:spPr>
        </p:pic>
        <p:pic>
          <p:nvPicPr>
            <p:cNvPr id="3519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155699" y="1727988"/>
              <a:ext cx="6051551" cy="2509474"/>
            </a:xfrm>
            <a:prstGeom prst="rect">
              <a:avLst/>
            </a:prstGeom>
            <a:effectLst/>
          </p:spPr>
        </p:pic>
        <p:pic>
          <p:nvPicPr>
            <p:cNvPr id="3521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671637" y="2645135"/>
              <a:ext cx="328613" cy="1185927"/>
            </a:xfrm>
            <a:prstGeom prst="rect">
              <a:avLst/>
            </a:prstGeom>
            <a:effectLst/>
          </p:spPr>
        </p:pic>
        <p:pic>
          <p:nvPicPr>
            <p:cNvPr id="3523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769492" y="1715005"/>
              <a:ext cx="349065" cy="679960"/>
            </a:xfrm>
            <a:prstGeom prst="rect">
              <a:avLst/>
            </a:prstGeom>
            <a:effectLst/>
          </p:spPr>
        </p:pic>
        <p:pic>
          <p:nvPicPr>
            <p:cNvPr id="3525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109754" y="1799061"/>
              <a:ext cx="174531" cy="173392"/>
            </a:xfrm>
            <a:prstGeom prst="rect">
              <a:avLst/>
            </a:prstGeom>
            <a:effectLst/>
          </p:spPr>
        </p:pic>
        <p:pic>
          <p:nvPicPr>
            <p:cNvPr id="3527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602316" y="1267930"/>
              <a:ext cx="302685" cy="403134"/>
            </a:xfrm>
            <a:prstGeom prst="rect">
              <a:avLst/>
            </a:prstGeom>
            <a:effectLst/>
          </p:spPr>
        </p:pic>
        <p:pic>
          <p:nvPicPr>
            <p:cNvPr id="3529" name="Line Line" descr="Line 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298699" y="1526011"/>
              <a:ext cx="234951" cy="184151"/>
            </a:xfrm>
            <a:prstGeom prst="rect">
              <a:avLst/>
            </a:prstGeom>
            <a:effectLst/>
          </p:spPr>
        </p:pic>
        <p:pic>
          <p:nvPicPr>
            <p:cNvPr id="3531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374899" y="1481561"/>
              <a:ext cx="209551" cy="317501"/>
            </a:xfrm>
            <a:prstGeom prst="rect">
              <a:avLst/>
            </a:prstGeom>
            <a:effectLst/>
          </p:spPr>
        </p:pic>
        <p:pic>
          <p:nvPicPr>
            <p:cNvPr id="3533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550182" y="1211599"/>
              <a:ext cx="343441" cy="701763"/>
            </a:xfrm>
            <a:prstGeom prst="rect">
              <a:avLst/>
            </a:prstGeom>
            <a:effectLst/>
          </p:spPr>
        </p:pic>
        <p:pic>
          <p:nvPicPr>
            <p:cNvPr id="3535" name="Line Line" descr="Line 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940050" y="1329161"/>
              <a:ext cx="107950" cy="177801"/>
            </a:xfrm>
            <a:prstGeom prst="rect">
              <a:avLst/>
            </a:prstGeom>
            <a:effectLst/>
          </p:spPr>
        </p:pic>
        <p:pic>
          <p:nvPicPr>
            <p:cNvPr id="3537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445220" y="817697"/>
              <a:ext cx="285281" cy="384730"/>
            </a:xfrm>
            <a:prstGeom prst="rect">
              <a:avLst/>
            </a:prstGeom>
            <a:effectLst/>
          </p:spPr>
        </p:pic>
        <p:pic>
          <p:nvPicPr>
            <p:cNvPr id="3539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016250" y="1030711"/>
              <a:ext cx="450850" cy="273051"/>
            </a:xfrm>
            <a:prstGeom prst="rect">
              <a:avLst/>
            </a:prstGeom>
            <a:effectLst/>
          </p:spPr>
        </p:pic>
        <p:pic>
          <p:nvPicPr>
            <p:cNvPr id="3541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249083" y="884661"/>
              <a:ext cx="116418" cy="533401"/>
            </a:xfrm>
            <a:prstGeom prst="rect">
              <a:avLst/>
            </a:prstGeom>
            <a:effectLst/>
          </p:spPr>
        </p:pic>
        <p:pic>
          <p:nvPicPr>
            <p:cNvPr id="3543" name="Line Line" descr="Line 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3473450" y="1164061"/>
              <a:ext cx="120650" cy="203201"/>
            </a:xfrm>
            <a:prstGeom prst="rect">
              <a:avLst/>
            </a:prstGeom>
            <a:effectLst/>
          </p:spPr>
        </p:pic>
        <p:pic>
          <p:nvPicPr>
            <p:cNvPr id="3545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3352800" y="986261"/>
              <a:ext cx="214892" cy="170168"/>
            </a:xfrm>
            <a:prstGeom prst="rect">
              <a:avLst/>
            </a:prstGeom>
            <a:effectLst/>
          </p:spPr>
        </p:pic>
        <p:pic>
          <p:nvPicPr>
            <p:cNvPr id="3547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8093813" y="1085374"/>
              <a:ext cx="943367" cy="286789"/>
            </a:xfrm>
            <a:prstGeom prst="rect">
              <a:avLst/>
            </a:prstGeom>
            <a:effectLst/>
          </p:spPr>
        </p:pic>
        <p:pic>
          <p:nvPicPr>
            <p:cNvPr id="3549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8359722" y="1183061"/>
              <a:ext cx="708079" cy="241843"/>
            </a:xfrm>
            <a:prstGeom prst="rect">
              <a:avLst/>
            </a:prstGeom>
            <a:effectLst/>
          </p:spPr>
        </p:pic>
        <p:pic>
          <p:nvPicPr>
            <p:cNvPr id="3551" name="Line Line" descr="Line 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8763000" y="1551411"/>
              <a:ext cx="38100" cy="114301"/>
            </a:xfrm>
            <a:prstGeom prst="rect">
              <a:avLst/>
            </a:prstGeom>
            <a:effectLst/>
          </p:spPr>
        </p:pic>
        <p:pic>
          <p:nvPicPr>
            <p:cNvPr id="3553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8767233" y="1457156"/>
              <a:ext cx="65618" cy="68856"/>
            </a:xfrm>
            <a:prstGeom prst="rect">
              <a:avLst/>
            </a:prstGeom>
            <a:effectLst/>
          </p:spPr>
        </p:pic>
        <p:pic>
          <p:nvPicPr>
            <p:cNvPr id="3555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8859956" y="1266149"/>
              <a:ext cx="163395" cy="368309"/>
            </a:xfrm>
            <a:prstGeom prst="rect">
              <a:avLst/>
            </a:prstGeom>
            <a:effectLst/>
          </p:spPr>
        </p:pic>
        <p:pic>
          <p:nvPicPr>
            <p:cNvPr id="3557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9061450" y="1163516"/>
              <a:ext cx="400050" cy="426522"/>
            </a:xfrm>
            <a:prstGeom prst="rect">
              <a:avLst/>
            </a:prstGeom>
            <a:effectLst/>
          </p:spPr>
        </p:pic>
        <p:pic>
          <p:nvPicPr>
            <p:cNvPr id="3559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416049" y="567161"/>
              <a:ext cx="1308101" cy="546101"/>
            </a:xfrm>
            <a:prstGeom prst="rect">
              <a:avLst/>
            </a:prstGeom>
            <a:effectLst/>
          </p:spPr>
        </p:pic>
        <p:pic>
          <p:nvPicPr>
            <p:cNvPr id="3561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384299" y="624311"/>
              <a:ext cx="1238251" cy="495301"/>
            </a:xfrm>
            <a:prstGeom prst="rect">
              <a:avLst/>
            </a:prstGeom>
            <a:effectLst/>
          </p:spPr>
        </p:pic>
        <p:pic>
          <p:nvPicPr>
            <p:cNvPr id="3563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097618" y="756015"/>
              <a:ext cx="185082" cy="204349"/>
            </a:xfrm>
            <a:prstGeom prst="rect">
              <a:avLst/>
            </a:prstGeom>
            <a:effectLst/>
          </p:spPr>
        </p:pic>
        <p:pic>
          <p:nvPicPr>
            <p:cNvPr id="3565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258414" y="687811"/>
              <a:ext cx="172074" cy="239849"/>
            </a:xfrm>
            <a:prstGeom prst="rect">
              <a:avLst/>
            </a:prstGeom>
            <a:effectLst/>
          </p:spPr>
        </p:pic>
        <p:pic>
          <p:nvPicPr>
            <p:cNvPr id="3567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396999" y="522711"/>
              <a:ext cx="146102" cy="343160"/>
            </a:xfrm>
            <a:prstGeom prst="rect">
              <a:avLst/>
            </a:prstGeom>
            <a:effectLst/>
          </p:spPr>
        </p:pic>
        <p:pic>
          <p:nvPicPr>
            <p:cNvPr id="3569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390650" y="643361"/>
              <a:ext cx="214892" cy="171451"/>
            </a:xfrm>
            <a:prstGeom prst="rect">
              <a:avLst/>
            </a:prstGeom>
            <a:effectLst/>
          </p:spPr>
        </p:pic>
        <p:pic>
          <p:nvPicPr>
            <p:cNvPr id="3571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574799" y="610301"/>
              <a:ext cx="266701" cy="192942"/>
            </a:xfrm>
            <a:prstGeom prst="rect">
              <a:avLst/>
            </a:prstGeom>
            <a:effectLst/>
          </p:spPr>
        </p:pic>
        <p:pic>
          <p:nvPicPr>
            <p:cNvPr id="3573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810476" y="475049"/>
              <a:ext cx="240575" cy="253309"/>
            </a:xfrm>
            <a:prstGeom prst="rect">
              <a:avLst/>
            </a:prstGeom>
            <a:effectLst/>
          </p:spPr>
        </p:pic>
        <p:pic>
          <p:nvPicPr>
            <p:cNvPr id="3575" name="Line Line" descr="Line 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873250" y="503661"/>
              <a:ext cx="234950" cy="107951"/>
            </a:xfrm>
            <a:prstGeom prst="rect">
              <a:avLst/>
            </a:prstGeom>
            <a:effectLst/>
          </p:spPr>
        </p:pic>
        <p:pic>
          <p:nvPicPr>
            <p:cNvPr id="3577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2027238" y="245428"/>
              <a:ext cx="290513" cy="385234"/>
            </a:xfrm>
            <a:prstGeom prst="rect">
              <a:avLst/>
            </a:prstGeom>
            <a:effectLst/>
          </p:spPr>
        </p:pic>
        <p:pic>
          <p:nvPicPr>
            <p:cNvPr id="3579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841499" y="351261"/>
              <a:ext cx="107951" cy="273051"/>
            </a:xfrm>
            <a:prstGeom prst="rect">
              <a:avLst/>
            </a:prstGeom>
            <a:effectLst/>
          </p:spPr>
        </p:pic>
        <p:sp>
          <p:nvSpPr>
            <p:cNvPr id="3581" name="Line"/>
            <p:cNvSpPr/>
            <p:nvPr/>
          </p:nvSpPr>
          <p:spPr>
            <a:xfrm>
              <a:off x="2057400" y="5177261"/>
              <a:ext cx="739775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3" y="20842"/>
                    <a:pt x="1607" y="20084"/>
                    <a:pt x="2488" y="19326"/>
                  </a:cubicBezTo>
                  <a:cubicBezTo>
                    <a:pt x="3368" y="18568"/>
                    <a:pt x="4326" y="17811"/>
                    <a:pt x="5269" y="17053"/>
                  </a:cubicBezTo>
                  <a:cubicBezTo>
                    <a:pt x="6211" y="16295"/>
                    <a:pt x="7138" y="15537"/>
                    <a:pt x="8189" y="14684"/>
                  </a:cubicBezTo>
                  <a:cubicBezTo>
                    <a:pt x="9239" y="13832"/>
                    <a:pt x="10414" y="12884"/>
                    <a:pt x="11557" y="11842"/>
                  </a:cubicBezTo>
                  <a:cubicBezTo>
                    <a:pt x="12700" y="10800"/>
                    <a:pt x="13813" y="9663"/>
                    <a:pt x="14833" y="8621"/>
                  </a:cubicBezTo>
                  <a:cubicBezTo>
                    <a:pt x="15852" y="7579"/>
                    <a:pt x="16779" y="6632"/>
                    <a:pt x="17706" y="5779"/>
                  </a:cubicBezTo>
                  <a:cubicBezTo>
                    <a:pt x="18633" y="4926"/>
                    <a:pt x="19561" y="4168"/>
                    <a:pt x="20101" y="3789"/>
                  </a:cubicBezTo>
                  <a:cubicBezTo>
                    <a:pt x="20642" y="3411"/>
                    <a:pt x="20797" y="3411"/>
                    <a:pt x="20982" y="2842"/>
                  </a:cubicBezTo>
                  <a:cubicBezTo>
                    <a:pt x="21167" y="2274"/>
                    <a:pt x="21384" y="113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2" name="Line"/>
            <p:cNvSpPr/>
            <p:nvPr/>
          </p:nvSpPr>
          <p:spPr>
            <a:xfrm>
              <a:off x="2735791" y="5128406"/>
              <a:ext cx="85047" cy="137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462" fill="norm" stroke="1" extrusionOk="0">
                  <a:moveTo>
                    <a:pt x="2634" y="1676"/>
                  </a:moveTo>
                  <a:cubicBezTo>
                    <a:pt x="1317" y="1016"/>
                    <a:pt x="0" y="357"/>
                    <a:pt x="0" y="109"/>
                  </a:cubicBezTo>
                  <a:cubicBezTo>
                    <a:pt x="0" y="-138"/>
                    <a:pt x="1317" y="27"/>
                    <a:pt x="4215" y="686"/>
                  </a:cubicBezTo>
                  <a:cubicBezTo>
                    <a:pt x="7112" y="1346"/>
                    <a:pt x="11590" y="2500"/>
                    <a:pt x="14883" y="3654"/>
                  </a:cubicBezTo>
                  <a:cubicBezTo>
                    <a:pt x="18176" y="4809"/>
                    <a:pt x="20283" y="5963"/>
                    <a:pt x="20941" y="7529"/>
                  </a:cubicBezTo>
                  <a:cubicBezTo>
                    <a:pt x="21600" y="9096"/>
                    <a:pt x="20810" y="11074"/>
                    <a:pt x="18702" y="13465"/>
                  </a:cubicBezTo>
                  <a:cubicBezTo>
                    <a:pt x="16595" y="15856"/>
                    <a:pt x="13171" y="18659"/>
                    <a:pt x="9746" y="214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3" name="Line"/>
            <p:cNvSpPr/>
            <p:nvPr/>
          </p:nvSpPr>
          <p:spPr>
            <a:xfrm>
              <a:off x="2997200" y="5034386"/>
              <a:ext cx="1206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84" y="0"/>
                    <a:pt x="4168" y="0"/>
                    <a:pt x="6726" y="2215"/>
                  </a:cubicBezTo>
                  <a:cubicBezTo>
                    <a:pt x="9284" y="4431"/>
                    <a:pt x="12316" y="8862"/>
                    <a:pt x="14874" y="12462"/>
                  </a:cubicBezTo>
                  <a:cubicBezTo>
                    <a:pt x="17432" y="16062"/>
                    <a:pt x="19516" y="1883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4" name="Line"/>
            <p:cNvSpPr/>
            <p:nvPr/>
          </p:nvSpPr>
          <p:spPr>
            <a:xfrm>
              <a:off x="3107031" y="5018511"/>
              <a:ext cx="55270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600" fill="norm" stroke="1" extrusionOk="0">
                  <a:moveTo>
                    <a:pt x="21283" y="0"/>
                  </a:moveTo>
                  <a:cubicBezTo>
                    <a:pt x="18430" y="1376"/>
                    <a:pt x="15577" y="2753"/>
                    <a:pt x="12725" y="4976"/>
                  </a:cubicBezTo>
                  <a:cubicBezTo>
                    <a:pt x="9872" y="7200"/>
                    <a:pt x="7019" y="10271"/>
                    <a:pt x="4981" y="12706"/>
                  </a:cubicBezTo>
                  <a:cubicBezTo>
                    <a:pt x="2943" y="15141"/>
                    <a:pt x="1721" y="16941"/>
                    <a:pt x="906" y="18159"/>
                  </a:cubicBezTo>
                  <a:cubicBezTo>
                    <a:pt x="91" y="19376"/>
                    <a:pt x="-317" y="20012"/>
                    <a:pt x="294" y="20488"/>
                  </a:cubicBezTo>
                  <a:cubicBezTo>
                    <a:pt x="906" y="20965"/>
                    <a:pt x="2536" y="21282"/>
                    <a:pt x="416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5" name="Line"/>
            <p:cNvSpPr/>
            <p:nvPr/>
          </p:nvSpPr>
          <p:spPr>
            <a:xfrm>
              <a:off x="3190875" y="5212186"/>
              <a:ext cx="3175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6" name="Line"/>
            <p:cNvSpPr/>
            <p:nvPr/>
          </p:nvSpPr>
          <p:spPr>
            <a:xfrm>
              <a:off x="3187700" y="5132811"/>
              <a:ext cx="19050" cy="14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257"/>
                  </a:moveTo>
                  <a:cubicBezTo>
                    <a:pt x="3600" y="15429"/>
                    <a:pt x="7200" y="21600"/>
                    <a:pt x="10800" y="21600"/>
                  </a:cubicBezTo>
                  <a:cubicBezTo>
                    <a:pt x="14400" y="21600"/>
                    <a:pt x="18000" y="15429"/>
                    <a:pt x="17400" y="10029"/>
                  </a:cubicBezTo>
                  <a:cubicBezTo>
                    <a:pt x="16800" y="4629"/>
                    <a:pt x="12000" y="0"/>
                    <a:pt x="9000" y="3086"/>
                  </a:cubicBezTo>
                  <a:cubicBezTo>
                    <a:pt x="6000" y="6171"/>
                    <a:pt x="4800" y="16971"/>
                    <a:pt x="7200" y="17743"/>
                  </a:cubicBezTo>
                  <a:cubicBezTo>
                    <a:pt x="9600" y="18514"/>
                    <a:pt x="15600" y="92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587" name="Line Line" descr="Line 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917700" y="5396336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3589" name="Line Line" descr="Line 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946275" y="5434436"/>
              <a:ext cx="31750" cy="73026"/>
            </a:xfrm>
            <a:prstGeom prst="rect">
              <a:avLst/>
            </a:prstGeom>
            <a:effectLst/>
          </p:spPr>
        </p:pic>
        <p:pic>
          <p:nvPicPr>
            <p:cNvPr id="3591" name="Line Line" descr="Line 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933575" y="5532861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3593" name="Line Line" descr="Line 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946275" y="5555086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3595" name="Line Line" descr="Line 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943100" y="5301086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3597" name="Line Line" descr="Line 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939925" y="5177261"/>
              <a:ext cx="28575" cy="57151"/>
            </a:xfrm>
            <a:prstGeom prst="rect">
              <a:avLst/>
            </a:prstGeom>
            <a:effectLst/>
          </p:spPr>
        </p:pic>
        <p:pic>
          <p:nvPicPr>
            <p:cNvPr id="3599" name="Line Line" descr="Line 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927225" y="5116936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3601" name="Line Line" descr="Line 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895475" y="5056611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3603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811311" y="4927415"/>
              <a:ext cx="179160" cy="158873"/>
            </a:xfrm>
            <a:prstGeom prst="rect">
              <a:avLst/>
            </a:prstGeom>
            <a:effectLst/>
          </p:spPr>
        </p:pic>
        <p:sp>
          <p:nvSpPr>
            <p:cNvPr id="3605" name="Line"/>
            <p:cNvSpPr/>
            <p:nvPr/>
          </p:nvSpPr>
          <p:spPr>
            <a:xfrm>
              <a:off x="1943100" y="4815311"/>
              <a:ext cx="1114425" cy="21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3" y="20974"/>
                    <a:pt x="1067" y="20348"/>
                    <a:pt x="1703" y="19513"/>
                  </a:cubicBezTo>
                  <a:cubicBezTo>
                    <a:pt x="2338" y="18678"/>
                    <a:pt x="3077" y="17635"/>
                    <a:pt x="3815" y="16643"/>
                  </a:cubicBezTo>
                  <a:cubicBezTo>
                    <a:pt x="4554" y="15652"/>
                    <a:pt x="5292" y="14713"/>
                    <a:pt x="6072" y="13826"/>
                  </a:cubicBezTo>
                  <a:cubicBezTo>
                    <a:pt x="6851" y="12939"/>
                    <a:pt x="7672" y="12104"/>
                    <a:pt x="8523" y="11270"/>
                  </a:cubicBezTo>
                  <a:cubicBezTo>
                    <a:pt x="9374" y="10435"/>
                    <a:pt x="10256" y="9600"/>
                    <a:pt x="11015" y="8974"/>
                  </a:cubicBezTo>
                  <a:cubicBezTo>
                    <a:pt x="11774" y="8348"/>
                    <a:pt x="12410" y="7930"/>
                    <a:pt x="13087" y="7409"/>
                  </a:cubicBezTo>
                  <a:cubicBezTo>
                    <a:pt x="13764" y="6887"/>
                    <a:pt x="14482" y="6261"/>
                    <a:pt x="15097" y="5791"/>
                  </a:cubicBezTo>
                  <a:cubicBezTo>
                    <a:pt x="15713" y="5322"/>
                    <a:pt x="16226" y="5009"/>
                    <a:pt x="16862" y="4539"/>
                  </a:cubicBezTo>
                  <a:cubicBezTo>
                    <a:pt x="17497" y="4070"/>
                    <a:pt x="18256" y="3443"/>
                    <a:pt x="18933" y="2817"/>
                  </a:cubicBezTo>
                  <a:cubicBezTo>
                    <a:pt x="19610" y="2191"/>
                    <a:pt x="20205" y="1565"/>
                    <a:pt x="20636" y="1096"/>
                  </a:cubicBezTo>
                  <a:cubicBezTo>
                    <a:pt x="21067" y="626"/>
                    <a:pt x="21333" y="31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6" name="Line"/>
            <p:cNvSpPr/>
            <p:nvPr/>
          </p:nvSpPr>
          <p:spPr>
            <a:xfrm>
              <a:off x="2994024" y="4767686"/>
              <a:ext cx="64560" cy="92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11" y="1490"/>
                    <a:pt x="10623" y="2979"/>
                    <a:pt x="14695" y="4717"/>
                  </a:cubicBezTo>
                  <a:cubicBezTo>
                    <a:pt x="18767" y="6455"/>
                    <a:pt x="21600" y="8441"/>
                    <a:pt x="21600" y="10676"/>
                  </a:cubicBezTo>
                  <a:cubicBezTo>
                    <a:pt x="21600" y="12910"/>
                    <a:pt x="18767" y="15393"/>
                    <a:pt x="16643" y="17255"/>
                  </a:cubicBezTo>
                  <a:cubicBezTo>
                    <a:pt x="14518" y="19117"/>
                    <a:pt x="13102" y="20359"/>
                    <a:pt x="1168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7" name="Line"/>
            <p:cNvSpPr/>
            <p:nvPr/>
          </p:nvSpPr>
          <p:spPr>
            <a:xfrm>
              <a:off x="3245128" y="4620578"/>
              <a:ext cx="106226" cy="247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556" fill="norm" stroke="1" extrusionOk="0">
                  <a:moveTo>
                    <a:pt x="3756" y="8954"/>
                  </a:moveTo>
                  <a:cubicBezTo>
                    <a:pt x="5238" y="10800"/>
                    <a:pt x="6720" y="12646"/>
                    <a:pt x="7991" y="14538"/>
                  </a:cubicBezTo>
                  <a:cubicBezTo>
                    <a:pt x="9262" y="16431"/>
                    <a:pt x="10320" y="18369"/>
                    <a:pt x="11062" y="19662"/>
                  </a:cubicBezTo>
                  <a:cubicBezTo>
                    <a:pt x="11803" y="20954"/>
                    <a:pt x="12226" y="21600"/>
                    <a:pt x="12226" y="21554"/>
                  </a:cubicBezTo>
                  <a:cubicBezTo>
                    <a:pt x="12226" y="21508"/>
                    <a:pt x="11803" y="20769"/>
                    <a:pt x="10426" y="19062"/>
                  </a:cubicBezTo>
                  <a:cubicBezTo>
                    <a:pt x="9050" y="17354"/>
                    <a:pt x="6720" y="14677"/>
                    <a:pt x="4815" y="11908"/>
                  </a:cubicBezTo>
                  <a:cubicBezTo>
                    <a:pt x="2909" y="9138"/>
                    <a:pt x="1426" y="6277"/>
                    <a:pt x="685" y="4569"/>
                  </a:cubicBezTo>
                  <a:cubicBezTo>
                    <a:pt x="-56" y="2862"/>
                    <a:pt x="-56" y="2308"/>
                    <a:pt x="50" y="1800"/>
                  </a:cubicBezTo>
                  <a:cubicBezTo>
                    <a:pt x="156" y="1292"/>
                    <a:pt x="368" y="831"/>
                    <a:pt x="1003" y="508"/>
                  </a:cubicBezTo>
                  <a:cubicBezTo>
                    <a:pt x="1638" y="185"/>
                    <a:pt x="2697" y="0"/>
                    <a:pt x="4391" y="0"/>
                  </a:cubicBezTo>
                  <a:cubicBezTo>
                    <a:pt x="6085" y="0"/>
                    <a:pt x="8415" y="185"/>
                    <a:pt x="10426" y="923"/>
                  </a:cubicBezTo>
                  <a:cubicBezTo>
                    <a:pt x="12438" y="1662"/>
                    <a:pt x="14132" y="2954"/>
                    <a:pt x="14873" y="3831"/>
                  </a:cubicBezTo>
                  <a:cubicBezTo>
                    <a:pt x="15615" y="4708"/>
                    <a:pt x="15403" y="5169"/>
                    <a:pt x="14768" y="5585"/>
                  </a:cubicBezTo>
                  <a:cubicBezTo>
                    <a:pt x="14132" y="6000"/>
                    <a:pt x="13073" y="6369"/>
                    <a:pt x="13073" y="6554"/>
                  </a:cubicBezTo>
                  <a:cubicBezTo>
                    <a:pt x="13073" y="6738"/>
                    <a:pt x="14132" y="6738"/>
                    <a:pt x="15720" y="7062"/>
                  </a:cubicBezTo>
                  <a:cubicBezTo>
                    <a:pt x="17309" y="7385"/>
                    <a:pt x="19426" y="8031"/>
                    <a:pt x="20485" y="8631"/>
                  </a:cubicBezTo>
                  <a:cubicBezTo>
                    <a:pt x="21544" y="9231"/>
                    <a:pt x="21544" y="9785"/>
                    <a:pt x="20273" y="10338"/>
                  </a:cubicBezTo>
                  <a:cubicBezTo>
                    <a:pt x="19003" y="10892"/>
                    <a:pt x="16462" y="11446"/>
                    <a:pt x="13920" y="120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8" name="Line"/>
            <p:cNvSpPr/>
            <p:nvPr/>
          </p:nvSpPr>
          <p:spPr>
            <a:xfrm>
              <a:off x="3408848" y="4686195"/>
              <a:ext cx="21211" cy="38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3" h="21028" fill="norm" stroke="1" extrusionOk="0">
                  <a:moveTo>
                    <a:pt x="13413" y="9924"/>
                  </a:moveTo>
                  <a:cubicBezTo>
                    <a:pt x="8270" y="11092"/>
                    <a:pt x="3127" y="12259"/>
                    <a:pt x="1070" y="14303"/>
                  </a:cubicBezTo>
                  <a:cubicBezTo>
                    <a:pt x="-987" y="16346"/>
                    <a:pt x="42" y="19265"/>
                    <a:pt x="3127" y="20432"/>
                  </a:cubicBezTo>
                  <a:cubicBezTo>
                    <a:pt x="6213" y="21600"/>
                    <a:pt x="11356" y="21016"/>
                    <a:pt x="14956" y="18973"/>
                  </a:cubicBezTo>
                  <a:cubicBezTo>
                    <a:pt x="18556" y="16930"/>
                    <a:pt x="20613" y="13427"/>
                    <a:pt x="20613" y="10216"/>
                  </a:cubicBezTo>
                  <a:cubicBezTo>
                    <a:pt x="20613" y="7005"/>
                    <a:pt x="18556" y="4086"/>
                    <a:pt x="14956" y="2335"/>
                  </a:cubicBezTo>
                  <a:cubicBezTo>
                    <a:pt x="11356" y="584"/>
                    <a:pt x="6213" y="0"/>
                    <a:pt x="3642" y="0"/>
                  </a:cubicBezTo>
                  <a:cubicBezTo>
                    <a:pt x="1070" y="0"/>
                    <a:pt x="1070" y="584"/>
                    <a:pt x="1070" y="11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9" name="Line"/>
            <p:cNvSpPr/>
            <p:nvPr/>
          </p:nvSpPr>
          <p:spPr>
            <a:xfrm>
              <a:off x="3492500" y="4621636"/>
              <a:ext cx="60325" cy="3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05" y="15709"/>
                    <a:pt x="10611" y="9818"/>
                    <a:pt x="14211" y="6218"/>
                  </a:cubicBezTo>
                  <a:cubicBezTo>
                    <a:pt x="17811" y="2618"/>
                    <a:pt x="19705" y="130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0" name="Line"/>
            <p:cNvSpPr/>
            <p:nvPr/>
          </p:nvSpPr>
          <p:spPr>
            <a:xfrm>
              <a:off x="3527424" y="4605761"/>
              <a:ext cx="38101" cy="7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1" name="Line"/>
            <p:cNvSpPr/>
            <p:nvPr/>
          </p:nvSpPr>
          <p:spPr>
            <a:xfrm>
              <a:off x="3620558" y="4503557"/>
              <a:ext cx="70233" cy="289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566" fill="norm" stroke="1" extrusionOk="0">
                  <a:moveTo>
                    <a:pt x="8382" y="21566"/>
                  </a:moveTo>
                  <a:cubicBezTo>
                    <a:pt x="7415" y="18886"/>
                    <a:pt x="6448" y="16205"/>
                    <a:pt x="5158" y="13446"/>
                  </a:cubicBezTo>
                  <a:cubicBezTo>
                    <a:pt x="3869" y="10687"/>
                    <a:pt x="2257" y="7849"/>
                    <a:pt x="1290" y="5918"/>
                  </a:cubicBezTo>
                  <a:cubicBezTo>
                    <a:pt x="322" y="3986"/>
                    <a:pt x="0" y="2962"/>
                    <a:pt x="0" y="2213"/>
                  </a:cubicBezTo>
                  <a:cubicBezTo>
                    <a:pt x="0" y="1464"/>
                    <a:pt x="322" y="991"/>
                    <a:pt x="1128" y="636"/>
                  </a:cubicBezTo>
                  <a:cubicBezTo>
                    <a:pt x="1934" y="281"/>
                    <a:pt x="3224" y="45"/>
                    <a:pt x="4675" y="5"/>
                  </a:cubicBezTo>
                  <a:cubicBezTo>
                    <a:pt x="6125" y="-34"/>
                    <a:pt x="7737" y="124"/>
                    <a:pt x="9349" y="873"/>
                  </a:cubicBezTo>
                  <a:cubicBezTo>
                    <a:pt x="10961" y="1621"/>
                    <a:pt x="12573" y="2962"/>
                    <a:pt x="13379" y="3868"/>
                  </a:cubicBezTo>
                  <a:cubicBezTo>
                    <a:pt x="14185" y="4775"/>
                    <a:pt x="14185" y="5248"/>
                    <a:pt x="14185" y="5681"/>
                  </a:cubicBezTo>
                  <a:cubicBezTo>
                    <a:pt x="14185" y="6115"/>
                    <a:pt x="14185" y="6509"/>
                    <a:pt x="14991" y="6746"/>
                  </a:cubicBezTo>
                  <a:cubicBezTo>
                    <a:pt x="15797" y="6982"/>
                    <a:pt x="17409" y="7061"/>
                    <a:pt x="18699" y="7258"/>
                  </a:cubicBezTo>
                  <a:cubicBezTo>
                    <a:pt x="19988" y="7455"/>
                    <a:pt x="20955" y="7770"/>
                    <a:pt x="21278" y="8125"/>
                  </a:cubicBezTo>
                  <a:cubicBezTo>
                    <a:pt x="21600" y="8480"/>
                    <a:pt x="21278" y="8874"/>
                    <a:pt x="19988" y="9308"/>
                  </a:cubicBezTo>
                  <a:cubicBezTo>
                    <a:pt x="18699" y="9741"/>
                    <a:pt x="16442" y="10214"/>
                    <a:pt x="14507" y="10451"/>
                  </a:cubicBezTo>
                  <a:cubicBezTo>
                    <a:pt x="12573" y="10687"/>
                    <a:pt x="10961" y="10687"/>
                    <a:pt x="10316" y="10490"/>
                  </a:cubicBezTo>
                  <a:cubicBezTo>
                    <a:pt x="9672" y="10293"/>
                    <a:pt x="9994" y="9899"/>
                    <a:pt x="10316" y="95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2" name="Line"/>
            <p:cNvSpPr/>
            <p:nvPr/>
          </p:nvSpPr>
          <p:spPr>
            <a:xfrm>
              <a:off x="3752850" y="4580361"/>
              <a:ext cx="190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3" name="Line"/>
            <p:cNvSpPr/>
            <p:nvPr/>
          </p:nvSpPr>
          <p:spPr>
            <a:xfrm>
              <a:off x="3781425" y="4485111"/>
              <a:ext cx="1206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53" y="2600"/>
                    <a:pt x="5305" y="5200"/>
                    <a:pt x="8053" y="8200"/>
                  </a:cubicBezTo>
                  <a:cubicBezTo>
                    <a:pt x="10800" y="11200"/>
                    <a:pt x="13642" y="14600"/>
                    <a:pt x="15916" y="16900"/>
                  </a:cubicBezTo>
                  <a:cubicBezTo>
                    <a:pt x="18189" y="19200"/>
                    <a:pt x="19895" y="20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4" name="Line"/>
            <p:cNvSpPr/>
            <p:nvPr/>
          </p:nvSpPr>
          <p:spPr>
            <a:xfrm>
              <a:off x="3838575" y="4468254"/>
              <a:ext cx="47625" cy="166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fill="norm" stroke="1" extrusionOk="0">
                  <a:moveTo>
                    <a:pt x="21600" y="534"/>
                  </a:moveTo>
                  <a:cubicBezTo>
                    <a:pt x="19680" y="127"/>
                    <a:pt x="17760" y="-281"/>
                    <a:pt x="15840" y="262"/>
                  </a:cubicBezTo>
                  <a:cubicBezTo>
                    <a:pt x="13920" y="806"/>
                    <a:pt x="12000" y="2300"/>
                    <a:pt x="9600" y="5153"/>
                  </a:cubicBezTo>
                  <a:cubicBezTo>
                    <a:pt x="7200" y="8006"/>
                    <a:pt x="4320" y="12217"/>
                    <a:pt x="2640" y="15138"/>
                  </a:cubicBezTo>
                  <a:cubicBezTo>
                    <a:pt x="960" y="18059"/>
                    <a:pt x="480" y="19689"/>
                    <a:pt x="0" y="213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5" name="Line"/>
            <p:cNvSpPr/>
            <p:nvPr/>
          </p:nvSpPr>
          <p:spPr>
            <a:xfrm>
              <a:off x="3940175" y="4583536"/>
              <a:ext cx="1" cy="4445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6" name="Line"/>
            <p:cNvSpPr/>
            <p:nvPr/>
          </p:nvSpPr>
          <p:spPr>
            <a:xfrm>
              <a:off x="3930650" y="4515639"/>
              <a:ext cx="18645" cy="11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8" h="18791" fill="norm" stroke="1" extrusionOk="0">
                  <a:moveTo>
                    <a:pt x="0" y="16873"/>
                  </a:moveTo>
                  <a:cubicBezTo>
                    <a:pt x="5684" y="18534"/>
                    <a:pt x="11368" y="20196"/>
                    <a:pt x="15347" y="16873"/>
                  </a:cubicBezTo>
                  <a:cubicBezTo>
                    <a:pt x="19326" y="13550"/>
                    <a:pt x="21600" y="5242"/>
                    <a:pt x="18758" y="1919"/>
                  </a:cubicBezTo>
                  <a:cubicBezTo>
                    <a:pt x="15916" y="-1404"/>
                    <a:pt x="7958" y="258"/>
                    <a:pt x="0" y="19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617" name="Line Line" descr="Line 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885949" y="4796261"/>
              <a:ext cx="31751" cy="60326"/>
            </a:xfrm>
            <a:prstGeom prst="rect">
              <a:avLst/>
            </a:prstGeom>
            <a:effectLst/>
          </p:spPr>
        </p:pic>
        <p:pic>
          <p:nvPicPr>
            <p:cNvPr id="3619" name="Line Line" descr="Line 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879600" y="4729586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3621" name="Line Line" descr="Line 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879600" y="4662911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3623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895474" y="4558136"/>
              <a:ext cx="25401" cy="53976"/>
            </a:xfrm>
            <a:prstGeom prst="rect">
              <a:avLst/>
            </a:prstGeom>
            <a:effectLst/>
          </p:spPr>
        </p:pic>
        <p:pic>
          <p:nvPicPr>
            <p:cNvPr id="3625" name="Line Line" descr="Line 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911350" y="4456536"/>
              <a:ext cx="25400" cy="57151"/>
            </a:xfrm>
            <a:prstGeom prst="rect">
              <a:avLst/>
            </a:prstGeom>
            <a:effectLst/>
          </p:spPr>
        </p:pic>
        <p:pic>
          <p:nvPicPr>
            <p:cNvPr id="3627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914524" y="4335886"/>
              <a:ext cx="34926" cy="73026"/>
            </a:xfrm>
            <a:prstGeom prst="rect">
              <a:avLst/>
            </a:prstGeom>
            <a:effectLst/>
          </p:spPr>
        </p:pic>
        <p:pic>
          <p:nvPicPr>
            <p:cNvPr id="3629" name="Line Line" descr="Line 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939925" y="4224761"/>
              <a:ext cx="25400" cy="63501"/>
            </a:xfrm>
            <a:prstGeom prst="rect">
              <a:avLst/>
            </a:prstGeom>
            <a:effectLst/>
          </p:spPr>
        </p:pic>
        <p:pic>
          <p:nvPicPr>
            <p:cNvPr id="3631" name="Line Line" descr="Line 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949450" y="4116811"/>
              <a:ext cx="31750" cy="79376"/>
            </a:xfrm>
            <a:prstGeom prst="rect">
              <a:avLst/>
            </a:prstGeom>
            <a:effectLst/>
          </p:spPr>
        </p:pic>
        <p:pic>
          <p:nvPicPr>
            <p:cNvPr id="3633" name="Line Line" descr="Line 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946274" y="4008861"/>
              <a:ext cx="34926" cy="53976"/>
            </a:xfrm>
            <a:prstGeom prst="rect">
              <a:avLst/>
            </a:prstGeom>
            <a:effectLst/>
          </p:spPr>
        </p:pic>
        <p:pic>
          <p:nvPicPr>
            <p:cNvPr id="3635" name="Line Line" descr="Line 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939925" y="3954886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3637" name="Line Line" descr="Line 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952625" y="3891386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3639" name="Line Line" descr="Line 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958975" y="3840586"/>
              <a:ext cx="50800" cy="25401"/>
            </a:xfrm>
            <a:prstGeom prst="rect">
              <a:avLst/>
            </a:prstGeom>
            <a:effectLst/>
          </p:spPr>
        </p:pic>
        <p:sp>
          <p:nvSpPr>
            <p:cNvPr id="3641" name="Line"/>
            <p:cNvSpPr/>
            <p:nvPr/>
          </p:nvSpPr>
          <p:spPr>
            <a:xfrm>
              <a:off x="1912583" y="3737809"/>
              <a:ext cx="106056" cy="131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0907" fill="norm" stroke="1" extrusionOk="0">
                  <a:moveTo>
                    <a:pt x="14365" y="12338"/>
                  </a:moveTo>
                  <a:cubicBezTo>
                    <a:pt x="13306" y="10144"/>
                    <a:pt x="12247" y="7951"/>
                    <a:pt x="10977" y="6854"/>
                  </a:cubicBezTo>
                  <a:cubicBezTo>
                    <a:pt x="9706" y="5757"/>
                    <a:pt x="8224" y="5757"/>
                    <a:pt x="6424" y="6854"/>
                  </a:cubicBezTo>
                  <a:cubicBezTo>
                    <a:pt x="4624" y="7951"/>
                    <a:pt x="2506" y="10144"/>
                    <a:pt x="2082" y="12676"/>
                  </a:cubicBezTo>
                  <a:cubicBezTo>
                    <a:pt x="1659" y="15207"/>
                    <a:pt x="2929" y="18076"/>
                    <a:pt x="4729" y="19594"/>
                  </a:cubicBezTo>
                  <a:cubicBezTo>
                    <a:pt x="6529" y="21113"/>
                    <a:pt x="8859" y="21282"/>
                    <a:pt x="10977" y="20270"/>
                  </a:cubicBezTo>
                  <a:cubicBezTo>
                    <a:pt x="13094" y="19257"/>
                    <a:pt x="15000" y="17063"/>
                    <a:pt x="15424" y="14026"/>
                  </a:cubicBezTo>
                  <a:cubicBezTo>
                    <a:pt x="15847" y="10988"/>
                    <a:pt x="14788" y="7107"/>
                    <a:pt x="13200" y="4829"/>
                  </a:cubicBezTo>
                  <a:cubicBezTo>
                    <a:pt x="11612" y="2551"/>
                    <a:pt x="9494" y="1876"/>
                    <a:pt x="7588" y="2044"/>
                  </a:cubicBezTo>
                  <a:cubicBezTo>
                    <a:pt x="5682" y="2213"/>
                    <a:pt x="3988" y="3226"/>
                    <a:pt x="2929" y="5504"/>
                  </a:cubicBezTo>
                  <a:cubicBezTo>
                    <a:pt x="1871" y="7782"/>
                    <a:pt x="1447" y="11326"/>
                    <a:pt x="1553" y="13435"/>
                  </a:cubicBezTo>
                  <a:cubicBezTo>
                    <a:pt x="1659" y="15544"/>
                    <a:pt x="2294" y="16220"/>
                    <a:pt x="4094" y="16051"/>
                  </a:cubicBezTo>
                  <a:cubicBezTo>
                    <a:pt x="5894" y="15882"/>
                    <a:pt x="8859" y="14869"/>
                    <a:pt x="10765" y="12929"/>
                  </a:cubicBezTo>
                  <a:cubicBezTo>
                    <a:pt x="12671" y="10988"/>
                    <a:pt x="13518" y="8119"/>
                    <a:pt x="12882" y="5757"/>
                  </a:cubicBezTo>
                  <a:cubicBezTo>
                    <a:pt x="12247" y="3394"/>
                    <a:pt x="10129" y="1538"/>
                    <a:pt x="8541" y="610"/>
                  </a:cubicBezTo>
                  <a:cubicBezTo>
                    <a:pt x="6953" y="-318"/>
                    <a:pt x="5894" y="-318"/>
                    <a:pt x="4518" y="1538"/>
                  </a:cubicBezTo>
                  <a:cubicBezTo>
                    <a:pt x="3141" y="3394"/>
                    <a:pt x="1447" y="7107"/>
                    <a:pt x="600" y="9807"/>
                  </a:cubicBezTo>
                  <a:cubicBezTo>
                    <a:pt x="-247" y="12507"/>
                    <a:pt x="-247" y="14194"/>
                    <a:pt x="918" y="15460"/>
                  </a:cubicBezTo>
                  <a:cubicBezTo>
                    <a:pt x="2082" y="16726"/>
                    <a:pt x="4412" y="17569"/>
                    <a:pt x="6741" y="16726"/>
                  </a:cubicBezTo>
                  <a:cubicBezTo>
                    <a:pt x="9071" y="15882"/>
                    <a:pt x="11400" y="13351"/>
                    <a:pt x="12565" y="11241"/>
                  </a:cubicBezTo>
                  <a:cubicBezTo>
                    <a:pt x="13729" y="9132"/>
                    <a:pt x="13729" y="7444"/>
                    <a:pt x="12882" y="6010"/>
                  </a:cubicBezTo>
                  <a:cubicBezTo>
                    <a:pt x="12035" y="4576"/>
                    <a:pt x="10341" y="3394"/>
                    <a:pt x="8435" y="3057"/>
                  </a:cubicBezTo>
                  <a:cubicBezTo>
                    <a:pt x="6529" y="2719"/>
                    <a:pt x="4412" y="3226"/>
                    <a:pt x="2718" y="5588"/>
                  </a:cubicBezTo>
                  <a:cubicBezTo>
                    <a:pt x="1024" y="7951"/>
                    <a:pt x="-247" y="12169"/>
                    <a:pt x="71" y="14869"/>
                  </a:cubicBezTo>
                  <a:cubicBezTo>
                    <a:pt x="388" y="17569"/>
                    <a:pt x="2294" y="18751"/>
                    <a:pt x="5153" y="18666"/>
                  </a:cubicBezTo>
                  <a:cubicBezTo>
                    <a:pt x="8012" y="18582"/>
                    <a:pt x="11824" y="17232"/>
                    <a:pt x="14365" y="15038"/>
                  </a:cubicBezTo>
                  <a:cubicBezTo>
                    <a:pt x="16906" y="12844"/>
                    <a:pt x="18177" y="9807"/>
                    <a:pt x="18071" y="7613"/>
                  </a:cubicBezTo>
                  <a:cubicBezTo>
                    <a:pt x="17965" y="5419"/>
                    <a:pt x="16482" y="4069"/>
                    <a:pt x="14788" y="3648"/>
                  </a:cubicBezTo>
                  <a:cubicBezTo>
                    <a:pt x="13094" y="3226"/>
                    <a:pt x="11188" y="3732"/>
                    <a:pt x="9388" y="6094"/>
                  </a:cubicBezTo>
                  <a:cubicBezTo>
                    <a:pt x="7588" y="8457"/>
                    <a:pt x="5894" y="12676"/>
                    <a:pt x="5153" y="15207"/>
                  </a:cubicBezTo>
                  <a:cubicBezTo>
                    <a:pt x="4412" y="17738"/>
                    <a:pt x="4624" y="18582"/>
                    <a:pt x="5259" y="19173"/>
                  </a:cubicBezTo>
                  <a:cubicBezTo>
                    <a:pt x="5894" y="19763"/>
                    <a:pt x="6953" y="20101"/>
                    <a:pt x="8859" y="19173"/>
                  </a:cubicBezTo>
                  <a:cubicBezTo>
                    <a:pt x="10765" y="18245"/>
                    <a:pt x="13518" y="16051"/>
                    <a:pt x="15106" y="13857"/>
                  </a:cubicBezTo>
                  <a:cubicBezTo>
                    <a:pt x="16694" y="11663"/>
                    <a:pt x="17118" y="9469"/>
                    <a:pt x="16482" y="7951"/>
                  </a:cubicBezTo>
                  <a:cubicBezTo>
                    <a:pt x="15847" y="6432"/>
                    <a:pt x="14153" y="5588"/>
                    <a:pt x="12353" y="5673"/>
                  </a:cubicBezTo>
                  <a:cubicBezTo>
                    <a:pt x="10553" y="5757"/>
                    <a:pt x="8647" y="6769"/>
                    <a:pt x="7377" y="8288"/>
                  </a:cubicBezTo>
                  <a:cubicBezTo>
                    <a:pt x="6106" y="9807"/>
                    <a:pt x="5471" y="11832"/>
                    <a:pt x="5577" y="13688"/>
                  </a:cubicBezTo>
                  <a:cubicBezTo>
                    <a:pt x="5682" y="15544"/>
                    <a:pt x="6529" y="17232"/>
                    <a:pt x="8012" y="17907"/>
                  </a:cubicBezTo>
                  <a:cubicBezTo>
                    <a:pt x="9494" y="18582"/>
                    <a:pt x="11612" y="18245"/>
                    <a:pt x="13729" y="16810"/>
                  </a:cubicBezTo>
                  <a:cubicBezTo>
                    <a:pt x="15847" y="15376"/>
                    <a:pt x="17965" y="12844"/>
                    <a:pt x="19129" y="11157"/>
                  </a:cubicBezTo>
                  <a:cubicBezTo>
                    <a:pt x="20294" y="9469"/>
                    <a:pt x="20506" y="8626"/>
                    <a:pt x="19871" y="7613"/>
                  </a:cubicBezTo>
                  <a:cubicBezTo>
                    <a:pt x="19235" y="6601"/>
                    <a:pt x="17753" y="5419"/>
                    <a:pt x="16059" y="5251"/>
                  </a:cubicBezTo>
                  <a:cubicBezTo>
                    <a:pt x="14365" y="5082"/>
                    <a:pt x="12459" y="5926"/>
                    <a:pt x="10977" y="7613"/>
                  </a:cubicBezTo>
                  <a:cubicBezTo>
                    <a:pt x="9494" y="9301"/>
                    <a:pt x="8435" y="11832"/>
                    <a:pt x="8224" y="13435"/>
                  </a:cubicBezTo>
                  <a:cubicBezTo>
                    <a:pt x="8012" y="15038"/>
                    <a:pt x="8647" y="15713"/>
                    <a:pt x="10447" y="15460"/>
                  </a:cubicBezTo>
                  <a:cubicBezTo>
                    <a:pt x="12247" y="15207"/>
                    <a:pt x="15212" y="14026"/>
                    <a:pt x="17224" y="12591"/>
                  </a:cubicBezTo>
                  <a:cubicBezTo>
                    <a:pt x="19235" y="11157"/>
                    <a:pt x="20294" y="9469"/>
                    <a:pt x="20824" y="8204"/>
                  </a:cubicBezTo>
                  <a:cubicBezTo>
                    <a:pt x="21353" y="6938"/>
                    <a:pt x="21353" y="6094"/>
                    <a:pt x="20824" y="5588"/>
                  </a:cubicBezTo>
                  <a:cubicBezTo>
                    <a:pt x="20294" y="5082"/>
                    <a:pt x="19235" y="4913"/>
                    <a:pt x="18282" y="5251"/>
                  </a:cubicBezTo>
                  <a:cubicBezTo>
                    <a:pt x="17329" y="5588"/>
                    <a:pt x="16482" y="6432"/>
                    <a:pt x="15741" y="7698"/>
                  </a:cubicBezTo>
                  <a:cubicBezTo>
                    <a:pt x="15000" y="8963"/>
                    <a:pt x="14365" y="10651"/>
                    <a:pt x="14047" y="12001"/>
                  </a:cubicBezTo>
                  <a:cubicBezTo>
                    <a:pt x="13729" y="13351"/>
                    <a:pt x="13729" y="14363"/>
                    <a:pt x="14259" y="14869"/>
                  </a:cubicBezTo>
                  <a:cubicBezTo>
                    <a:pt x="14788" y="15376"/>
                    <a:pt x="15847" y="15376"/>
                    <a:pt x="17012" y="14448"/>
                  </a:cubicBezTo>
                  <a:cubicBezTo>
                    <a:pt x="18177" y="13519"/>
                    <a:pt x="19447" y="11663"/>
                    <a:pt x="20188" y="10144"/>
                  </a:cubicBezTo>
                  <a:cubicBezTo>
                    <a:pt x="20929" y="8626"/>
                    <a:pt x="21141" y="7444"/>
                    <a:pt x="21141" y="6432"/>
                  </a:cubicBezTo>
                  <a:cubicBezTo>
                    <a:pt x="21141" y="5419"/>
                    <a:pt x="20929" y="4576"/>
                    <a:pt x="20188" y="4154"/>
                  </a:cubicBezTo>
                  <a:cubicBezTo>
                    <a:pt x="19447" y="3732"/>
                    <a:pt x="18177" y="3732"/>
                    <a:pt x="16906" y="4491"/>
                  </a:cubicBezTo>
                  <a:cubicBezTo>
                    <a:pt x="15635" y="5251"/>
                    <a:pt x="14365" y="6769"/>
                    <a:pt x="13624" y="8373"/>
                  </a:cubicBezTo>
                  <a:cubicBezTo>
                    <a:pt x="12882" y="9976"/>
                    <a:pt x="12671" y="11663"/>
                    <a:pt x="13094" y="12676"/>
                  </a:cubicBezTo>
                  <a:cubicBezTo>
                    <a:pt x="13518" y="13688"/>
                    <a:pt x="14577" y="14026"/>
                    <a:pt x="15635" y="143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2" name="Line"/>
            <p:cNvSpPr/>
            <p:nvPr/>
          </p:nvSpPr>
          <p:spPr>
            <a:xfrm>
              <a:off x="1955799" y="3304011"/>
              <a:ext cx="263526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7" y="20832"/>
                    <a:pt x="694" y="20064"/>
                    <a:pt x="1301" y="18888"/>
                  </a:cubicBezTo>
                  <a:cubicBezTo>
                    <a:pt x="1908" y="17712"/>
                    <a:pt x="2776" y="16128"/>
                    <a:pt x="3730" y="14472"/>
                  </a:cubicBezTo>
                  <a:cubicBezTo>
                    <a:pt x="4684" y="12816"/>
                    <a:pt x="5725" y="11088"/>
                    <a:pt x="6810" y="9648"/>
                  </a:cubicBezTo>
                  <a:cubicBezTo>
                    <a:pt x="7894" y="8208"/>
                    <a:pt x="9022" y="7056"/>
                    <a:pt x="10496" y="5928"/>
                  </a:cubicBezTo>
                  <a:cubicBezTo>
                    <a:pt x="11971" y="4800"/>
                    <a:pt x="13793" y="3696"/>
                    <a:pt x="15484" y="2712"/>
                  </a:cubicBezTo>
                  <a:cubicBezTo>
                    <a:pt x="17176" y="1728"/>
                    <a:pt x="18737" y="864"/>
                    <a:pt x="19735" y="432"/>
                  </a:cubicBezTo>
                  <a:cubicBezTo>
                    <a:pt x="20733" y="0"/>
                    <a:pt x="21166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3" name="Line"/>
            <p:cNvSpPr/>
            <p:nvPr/>
          </p:nvSpPr>
          <p:spPr>
            <a:xfrm>
              <a:off x="2159000" y="3249632"/>
              <a:ext cx="88900" cy="86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9" fill="norm" stroke="1" extrusionOk="0">
                  <a:moveTo>
                    <a:pt x="0" y="4784"/>
                  </a:moveTo>
                  <a:cubicBezTo>
                    <a:pt x="4886" y="2962"/>
                    <a:pt x="9771" y="1140"/>
                    <a:pt x="12857" y="360"/>
                  </a:cubicBezTo>
                  <a:cubicBezTo>
                    <a:pt x="15943" y="-421"/>
                    <a:pt x="17229" y="-161"/>
                    <a:pt x="18386" y="3483"/>
                  </a:cubicBezTo>
                  <a:cubicBezTo>
                    <a:pt x="19543" y="7126"/>
                    <a:pt x="20571" y="14152"/>
                    <a:pt x="21600" y="211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4" name="Line"/>
            <p:cNvSpPr/>
            <p:nvPr/>
          </p:nvSpPr>
          <p:spPr>
            <a:xfrm>
              <a:off x="2339975" y="2976986"/>
              <a:ext cx="114300" cy="58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6" fill="norm" stroke="1" extrusionOk="0">
                  <a:moveTo>
                    <a:pt x="0" y="0"/>
                  </a:moveTo>
                  <a:cubicBezTo>
                    <a:pt x="2000" y="0"/>
                    <a:pt x="4000" y="0"/>
                    <a:pt x="7100" y="2893"/>
                  </a:cubicBezTo>
                  <a:cubicBezTo>
                    <a:pt x="10200" y="5786"/>
                    <a:pt x="14400" y="11571"/>
                    <a:pt x="16800" y="15236"/>
                  </a:cubicBezTo>
                  <a:cubicBezTo>
                    <a:pt x="19200" y="18900"/>
                    <a:pt x="19800" y="20443"/>
                    <a:pt x="20300" y="21021"/>
                  </a:cubicBezTo>
                  <a:cubicBezTo>
                    <a:pt x="20800" y="21600"/>
                    <a:pt x="21200" y="21214"/>
                    <a:pt x="21600" y="208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5" name="Line"/>
            <p:cNvSpPr/>
            <p:nvPr/>
          </p:nvSpPr>
          <p:spPr>
            <a:xfrm>
              <a:off x="2459128" y="2913486"/>
              <a:ext cx="20548" cy="200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600" fill="norm" stroke="1" extrusionOk="0">
                  <a:moveTo>
                    <a:pt x="20967" y="0"/>
                  </a:moveTo>
                  <a:cubicBezTo>
                    <a:pt x="15567" y="229"/>
                    <a:pt x="10167" y="457"/>
                    <a:pt x="6927" y="2057"/>
                  </a:cubicBezTo>
                  <a:cubicBezTo>
                    <a:pt x="3687" y="3657"/>
                    <a:pt x="2607" y="6629"/>
                    <a:pt x="1527" y="9886"/>
                  </a:cubicBezTo>
                  <a:cubicBezTo>
                    <a:pt x="447" y="13143"/>
                    <a:pt x="-633" y="16686"/>
                    <a:pt x="447" y="18686"/>
                  </a:cubicBezTo>
                  <a:cubicBezTo>
                    <a:pt x="1527" y="20686"/>
                    <a:pt x="4767" y="21143"/>
                    <a:pt x="800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6" name="Line"/>
            <p:cNvSpPr/>
            <p:nvPr/>
          </p:nvSpPr>
          <p:spPr>
            <a:xfrm>
              <a:off x="2533650" y="3107161"/>
              <a:ext cx="190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7" name="Line"/>
            <p:cNvSpPr/>
            <p:nvPr/>
          </p:nvSpPr>
          <p:spPr>
            <a:xfrm>
              <a:off x="2513990" y="3021436"/>
              <a:ext cx="20762" cy="25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7" h="20729" fill="norm" stroke="1" extrusionOk="0">
                  <a:moveTo>
                    <a:pt x="6764" y="0"/>
                  </a:moveTo>
                  <a:cubicBezTo>
                    <a:pt x="3678" y="3456"/>
                    <a:pt x="593" y="6912"/>
                    <a:pt x="78" y="10800"/>
                  </a:cubicBezTo>
                  <a:cubicBezTo>
                    <a:pt x="-436" y="14688"/>
                    <a:pt x="1621" y="19008"/>
                    <a:pt x="5221" y="20304"/>
                  </a:cubicBezTo>
                  <a:cubicBezTo>
                    <a:pt x="8821" y="21600"/>
                    <a:pt x="13964" y="19872"/>
                    <a:pt x="17050" y="15984"/>
                  </a:cubicBezTo>
                  <a:cubicBezTo>
                    <a:pt x="20135" y="12096"/>
                    <a:pt x="21164" y="6048"/>
                    <a:pt x="19107" y="3456"/>
                  </a:cubicBezTo>
                  <a:cubicBezTo>
                    <a:pt x="17050" y="864"/>
                    <a:pt x="11907" y="1728"/>
                    <a:pt x="6764" y="25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8" name="Line"/>
            <p:cNvSpPr/>
            <p:nvPr/>
          </p:nvSpPr>
          <p:spPr>
            <a:xfrm>
              <a:off x="2380191" y="2774044"/>
              <a:ext cx="70910" cy="104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1290" y="7723"/>
                  </a:moveTo>
                  <a:cubicBezTo>
                    <a:pt x="645" y="9883"/>
                    <a:pt x="0" y="12043"/>
                    <a:pt x="0" y="13879"/>
                  </a:cubicBezTo>
                  <a:cubicBezTo>
                    <a:pt x="0" y="15715"/>
                    <a:pt x="645" y="17227"/>
                    <a:pt x="967" y="18631"/>
                  </a:cubicBezTo>
                  <a:cubicBezTo>
                    <a:pt x="1290" y="20035"/>
                    <a:pt x="1290" y="21331"/>
                    <a:pt x="967" y="21331"/>
                  </a:cubicBezTo>
                  <a:cubicBezTo>
                    <a:pt x="645" y="21331"/>
                    <a:pt x="0" y="20035"/>
                    <a:pt x="161" y="16903"/>
                  </a:cubicBezTo>
                  <a:cubicBezTo>
                    <a:pt x="322" y="13771"/>
                    <a:pt x="1290" y="8803"/>
                    <a:pt x="2096" y="5455"/>
                  </a:cubicBezTo>
                  <a:cubicBezTo>
                    <a:pt x="2901" y="2107"/>
                    <a:pt x="3546" y="379"/>
                    <a:pt x="4675" y="55"/>
                  </a:cubicBezTo>
                  <a:cubicBezTo>
                    <a:pt x="5803" y="-269"/>
                    <a:pt x="7415" y="811"/>
                    <a:pt x="10316" y="3727"/>
                  </a:cubicBezTo>
                  <a:cubicBezTo>
                    <a:pt x="13218" y="6643"/>
                    <a:pt x="17409" y="11395"/>
                    <a:pt x="21600" y="161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9" name="Line"/>
            <p:cNvSpPr/>
            <p:nvPr/>
          </p:nvSpPr>
          <p:spPr>
            <a:xfrm>
              <a:off x="2695575" y="2916661"/>
              <a:ext cx="53975" cy="41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0" name="Line"/>
            <p:cNvSpPr/>
            <p:nvPr/>
          </p:nvSpPr>
          <p:spPr>
            <a:xfrm>
              <a:off x="2733675" y="2945236"/>
              <a:ext cx="762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1" name="Line"/>
            <p:cNvSpPr/>
            <p:nvPr/>
          </p:nvSpPr>
          <p:spPr>
            <a:xfrm>
              <a:off x="2856494" y="2751308"/>
              <a:ext cx="110676" cy="286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503" fill="norm" stroke="1" extrusionOk="0">
                  <a:moveTo>
                    <a:pt x="11197" y="18364"/>
                  </a:moveTo>
                  <a:cubicBezTo>
                    <a:pt x="11809" y="19158"/>
                    <a:pt x="12420" y="19952"/>
                    <a:pt x="12929" y="20547"/>
                  </a:cubicBezTo>
                  <a:cubicBezTo>
                    <a:pt x="13439" y="21143"/>
                    <a:pt x="13846" y="21540"/>
                    <a:pt x="14050" y="21500"/>
                  </a:cubicBezTo>
                  <a:cubicBezTo>
                    <a:pt x="14254" y="21461"/>
                    <a:pt x="14254" y="20984"/>
                    <a:pt x="12929" y="19515"/>
                  </a:cubicBezTo>
                  <a:cubicBezTo>
                    <a:pt x="11605" y="18046"/>
                    <a:pt x="8956" y="15584"/>
                    <a:pt x="6612" y="13122"/>
                  </a:cubicBezTo>
                  <a:cubicBezTo>
                    <a:pt x="4269" y="10661"/>
                    <a:pt x="2231" y="8199"/>
                    <a:pt x="1111" y="6134"/>
                  </a:cubicBezTo>
                  <a:cubicBezTo>
                    <a:pt x="-10" y="4069"/>
                    <a:pt x="-214" y="2402"/>
                    <a:pt x="194" y="1409"/>
                  </a:cubicBezTo>
                  <a:cubicBezTo>
                    <a:pt x="601" y="416"/>
                    <a:pt x="1620" y="99"/>
                    <a:pt x="2741" y="19"/>
                  </a:cubicBezTo>
                  <a:cubicBezTo>
                    <a:pt x="3861" y="-60"/>
                    <a:pt x="5084" y="99"/>
                    <a:pt x="6205" y="694"/>
                  </a:cubicBezTo>
                  <a:cubicBezTo>
                    <a:pt x="7326" y="1290"/>
                    <a:pt x="8344" y="2322"/>
                    <a:pt x="8854" y="3275"/>
                  </a:cubicBezTo>
                  <a:cubicBezTo>
                    <a:pt x="9363" y="4228"/>
                    <a:pt x="9363" y="5102"/>
                    <a:pt x="9058" y="5777"/>
                  </a:cubicBezTo>
                  <a:cubicBezTo>
                    <a:pt x="8752" y="6452"/>
                    <a:pt x="8141" y="6928"/>
                    <a:pt x="8344" y="7127"/>
                  </a:cubicBezTo>
                  <a:cubicBezTo>
                    <a:pt x="8548" y="7325"/>
                    <a:pt x="9567" y="7246"/>
                    <a:pt x="11401" y="7246"/>
                  </a:cubicBezTo>
                  <a:cubicBezTo>
                    <a:pt x="13235" y="7246"/>
                    <a:pt x="15884" y="7325"/>
                    <a:pt x="17616" y="7524"/>
                  </a:cubicBezTo>
                  <a:cubicBezTo>
                    <a:pt x="19348" y="7722"/>
                    <a:pt x="20163" y="8040"/>
                    <a:pt x="20673" y="8397"/>
                  </a:cubicBezTo>
                  <a:cubicBezTo>
                    <a:pt x="21182" y="8755"/>
                    <a:pt x="21386" y="9152"/>
                    <a:pt x="21284" y="9549"/>
                  </a:cubicBezTo>
                  <a:cubicBezTo>
                    <a:pt x="21182" y="9946"/>
                    <a:pt x="20775" y="10343"/>
                    <a:pt x="20061" y="10661"/>
                  </a:cubicBezTo>
                  <a:cubicBezTo>
                    <a:pt x="19348" y="10978"/>
                    <a:pt x="18329" y="11216"/>
                    <a:pt x="17514" y="11177"/>
                  </a:cubicBezTo>
                  <a:cubicBezTo>
                    <a:pt x="16699" y="11137"/>
                    <a:pt x="16088" y="10819"/>
                    <a:pt x="15477" y="105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2" name="Line"/>
            <p:cNvSpPr/>
            <p:nvPr/>
          </p:nvSpPr>
          <p:spPr>
            <a:xfrm>
              <a:off x="2994025" y="2815061"/>
              <a:ext cx="43904" cy="5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161" fill="norm" stroke="1" extrusionOk="0">
                  <a:moveTo>
                    <a:pt x="0" y="10580"/>
                  </a:moveTo>
                  <a:cubicBezTo>
                    <a:pt x="2057" y="9257"/>
                    <a:pt x="4114" y="7935"/>
                    <a:pt x="5143" y="8376"/>
                  </a:cubicBezTo>
                  <a:cubicBezTo>
                    <a:pt x="6171" y="8816"/>
                    <a:pt x="6171" y="11020"/>
                    <a:pt x="6686" y="13224"/>
                  </a:cubicBezTo>
                  <a:cubicBezTo>
                    <a:pt x="7200" y="15429"/>
                    <a:pt x="8229" y="17633"/>
                    <a:pt x="10286" y="19176"/>
                  </a:cubicBezTo>
                  <a:cubicBezTo>
                    <a:pt x="12343" y="20718"/>
                    <a:pt x="15429" y="21600"/>
                    <a:pt x="17486" y="20939"/>
                  </a:cubicBezTo>
                  <a:cubicBezTo>
                    <a:pt x="19543" y="20278"/>
                    <a:pt x="20571" y="18073"/>
                    <a:pt x="21086" y="15869"/>
                  </a:cubicBezTo>
                  <a:cubicBezTo>
                    <a:pt x="21600" y="13665"/>
                    <a:pt x="21600" y="11461"/>
                    <a:pt x="18257" y="8816"/>
                  </a:cubicBezTo>
                  <a:cubicBezTo>
                    <a:pt x="14914" y="6171"/>
                    <a:pt x="8229" y="3086"/>
                    <a:pt x="154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3" name="Line"/>
            <p:cNvSpPr/>
            <p:nvPr/>
          </p:nvSpPr>
          <p:spPr>
            <a:xfrm>
              <a:off x="2867025" y="2597530"/>
              <a:ext cx="79375" cy="99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9" fill="norm" stroke="1" extrusionOk="0">
                  <a:moveTo>
                    <a:pt x="0" y="12497"/>
                  </a:moveTo>
                  <a:cubicBezTo>
                    <a:pt x="0" y="14747"/>
                    <a:pt x="0" y="16997"/>
                    <a:pt x="0" y="18685"/>
                  </a:cubicBezTo>
                  <a:cubicBezTo>
                    <a:pt x="0" y="20372"/>
                    <a:pt x="0" y="21497"/>
                    <a:pt x="0" y="21159"/>
                  </a:cubicBezTo>
                  <a:cubicBezTo>
                    <a:pt x="0" y="20822"/>
                    <a:pt x="0" y="19022"/>
                    <a:pt x="288" y="15534"/>
                  </a:cubicBezTo>
                  <a:cubicBezTo>
                    <a:pt x="576" y="12047"/>
                    <a:pt x="1152" y="6872"/>
                    <a:pt x="1872" y="3835"/>
                  </a:cubicBezTo>
                  <a:cubicBezTo>
                    <a:pt x="2592" y="797"/>
                    <a:pt x="3456" y="-103"/>
                    <a:pt x="5472" y="10"/>
                  </a:cubicBezTo>
                  <a:cubicBezTo>
                    <a:pt x="7488" y="122"/>
                    <a:pt x="10656" y="1247"/>
                    <a:pt x="13536" y="3497"/>
                  </a:cubicBezTo>
                  <a:cubicBezTo>
                    <a:pt x="16416" y="5747"/>
                    <a:pt x="19008" y="9122"/>
                    <a:pt x="21600" y="124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4" name="Line"/>
            <p:cNvSpPr/>
            <p:nvPr/>
          </p:nvSpPr>
          <p:spPr>
            <a:xfrm>
              <a:off x="3114675" y="2722986"/>
              <a:ext cx="66675" cy="47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43" y="18720"/>
                    <a:pt x="5486" y="15840"/>
                    <a:pt x="9086" y="12240"/>
                  </a:cubicBezTo>
                  <a:cubicBezTo>
                    <a:pt x="12686" y="8640"/>
                    <a:pt x="17143" y="43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5" name="Line"/>
            <p:cNvSpPr/>
            <p:nvPr/>
          </p:nvSpPr>
          <p:spPr>
            <a:xfrm>
              <a:off x="3155458" y="2707111"/>
              <a:ext cx="41767" cy="111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782" y="0"/>
                  </a:moveTo>
                  <a:cubicBezTo>
                    <a:pt x="239" y="823"/>
                    <a:pt x="-1304" y="1646"/>
                    <a:pt x="1782" y="5246"/>
                  </a:cubicBezTo>
                  <a:cubicBezTo>
                    <a:pt x="4867" y="8846"/>
                    <a:pt x="12582" y="15223"/>
                    <a:pt x="2029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6" name="Line"/>
            <p:cNvSpPr/>
            <p:nvPr/>
          </p:nvSpPr>
          <p:spPr>
            <a:xfrm>
              <a:off x="3198695" y="2610464"/>
              <a:ext cx="82182" cy="299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512" fill="norm" stroke="1" extrusionOk="0">
                  <a:moveTo>
                    <a:pt x="16846" y="20635"/>
                  </a:moveTo>
                  <a:cubicBezTo>
                    <a:pt x="18213" y="21092"/>
                    <a:pt x="19580" y="21548"/>
                    <a:pt x="20264" y="21510"/>
                  </a:cubicBezTo>
                  <a:cubicBezTo>
                    <a:pt x="20947" y="21472"/>
                    <a:pt x="20947" y="20940"/>
                    <a:pt x="19170" y="19609"/>
                  </a:cubicBezTo>
                  <a:cubicBezTo>
                    <a:pt x="17393" y="18278"/>
                    <a:pt x="13838" y="16148"/>
                    <a:pt x="10421" y="13904"/>
                  </a:cubicBezTo>
                  <a:cubicBezTo>
                    <a:pt x="7003" y="11661"/>
                    <a:pt x="3722" y="9303"/>
                    <a:pt x="1945" y="7287"/>
                  </a:cubicBezTo>
                  <a:cubicBezTo>
                    <a:pt x="167" y="5272"/>
                    <a:pt x="-106" y="3599"/>
                    <a:pt x="31" y="2534"/>
                  </a:cubicBezTo>
                  <a:cubicBezTo>
                    <a:pt x="167" y="1469"/>
                    <a:pt x="714" y="1013"/>
                    <a:pt x="1535" y="671"/>
                  </a:cubicBezTo>
                  <a:cubicBezTo>
                    <a:pt x="2355" y="328"/>
                    <a:pt x="3448" y="100"/>
                    <a:pt x="4816" y="24"/>
                  </a:cubicBezTo>
                  <a:cubicBezTo>
                    <a:pt x="6183" y="-52"/>
                    <a:pt x="7823" y="24"/>
                    <a:pt x="9327" y="633"/>
                  </a:cubicBezTo>
                  <a:cubicBezTo>
                    <a:pt x="10831" y="1241"/>
                    <a:pt x="12198" y="2382"/>
                    <a:pt x="12881" y="3142"/>
                  </a:cubicBezTo>
                  <a:cubicBezTo>
                    <a:pt x="13565" y="3903"/>
                    <a:pt x="13565" y="4283"/>
                    <a:pt x="13428" y="4702"/>
                  </a:cubicBezTo>
                  <a:cubicBezTo>
                    <a:pt x="13291" y="5120"/>
                    <a:pt x="13018" y="5576"/>
                    <a:pt x="13565" y="5880"/>
                  </a:cubicBezTo>
                  <a:cubicBezTo>
                    <a:pt x="14112" y="6185"/>
                    <a:pt x="15479" y="6337"/>
                    <a:pt x="16846" y="6489"/>
                  </a:cubicBezTo>
                  <a:cubicBezTo>
                    <a:pt x="18213" y="6641"/>
                    <a:pt x="19580" y="6793"/>
                    <a:pt x="20400" y="7059"/>
                  </a:cubicBezTo>
                  <a:cubicBezTo>
                    <a:pt x="21221" y="7325"/>
                    <a:pt x="21494" y="7706"/>
                    <a:pt x="20947" y="8276"/>
                  </a:cubicBezTo>
                  <a:cubicBezTo>
                    <a:pt x="20400" y="8847"/>
                    <a:pt x="19033" y="9607"/>
                    <a:pt x="17803" y="10102"/>
                  </a:cubicBezTo>
                  <a:cubicBezTo>
                    <a:pt x="16572" y="10596"/>
                    <a:pt x="15479" y="10824"/>
                    <a:pt x="14795" y="10900"/>
                  </a:cubicBezTo>
                  <a:cubicBezTo>
                    <a:pt x="14112" y="10976"/>
                    <a:pt x="13838" y="10900"/>
                    <a:pt x="13565" y="108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7" name="Line"/>
            <p:cNvSpPr/>
            <p:nvPr/>
          </p:nvSpPr>
          <p:spPr>
            <a:xfrm>
              <a:off x="3321050" y="2697586"/>
              <a:ext cx="34925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8" name="Line"/>
            <p:cNvSpPr/>
            <p:nvPr/>
          </p:nvSpPr>
          <p:spPr>
            <a:xfrm>
              <a:off x="3207808" y="2506159"/>
              <a:ext cx="65617" cy="5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4" fill="norm" stroke="1" extrusionOk="0">
                  <a:moveTo>
                    <a:pt x="697" y="8154"/>
                  </a:moveTo>
                  <a:cubicBezTo>
                    <a:pt x="348" y="9450"/>
                    <a:pt x="0" y="10746"/>
                    <a:pt x="0" y="10314"/>
                  </a:cubicBezTo>
                  <a:cubicBezTo>
                    <a:pt x="0" y="9882"/>
                    <a:pt x="348" y="7722"/>
                    <a:pt x="871" y="5562"/>
                  </a:cubicBezTo>
                  <a:cubicBezTo>
                    <a:pt x="1394" y="3402"/>
                    <a:pt x="2090" y="1242"/>
                    <a:pt x="3310" y="378"/>
                  </a:cubicBezTo>
                  <a:cubicBezTo>
                    <a:pt x="4529" y="-486"/>
                    <a:pt x="6271" y="-54"/>
                    <a:pt x="9406" y="3618"/>
                  </a:cubicBezTo>
                  <a:cubicBezTo>
                    <a:pt x="12542" y="7290"/>
                    <a:pt x="17071" y="14202"/>
                    <a:pt x="21600" y="211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9" name="Line"/>
            <p:cNvSpPr/>
            <p:nvPr/>
          </p:nvSpPr>
          <p:spPr>
            <a:xfrm>
              <a:off x="3381375" y="2548361"/>
              <a:ext cx="142875" cy="104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1964"/>
                    <a:pt x="4800" y="3927"/>
                    <a:pt x="8080" y="6982"/>
                  </a:cubicBezTo>
                  <a:cubicBezTo>
                    <a:pt x="11360" y="10036"/>
                    <a:pt x="15520" y="14182"/>
                    <a:pt x="17920" y="16800"/>
                  </a:cubicBezTo>
                  <a:cubicBezTo>
                    <a:pt x="20320" y="19418"/>
                    <a:pt x="20960" y="2050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0" name="Line"/>
            <p:cNvSpPr/>
            <p:nvPr/>
          </p:nvSpPr>
          <p:spPr>
            <a:xfrm>
              <a:off x="3451225" y="2522961"/>
              <a:ext cx="2540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4650"/>
                    <a:pt x="12600" y="9300"/>
                    <a:pt x="9000" y="12900"/>
                  </a:cubicBezTo>
                  <a:cubicBezTo>
                    <a:pt x="5400" y="16500"/>
                    <a:pt x="2700" y="190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1" name="Line"/>
            <p:cNvSpPr/>
            <p:nvPr/>
          </p:nvSpPr>
          <p:spPr>
            <a:xfrm>
              <a:off x="3205253" y="2522961"/>
              <a:ext cx="7848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5815"/>
                    <a:pt x="3818" y="11631"/>
                    <a:pt x="1118" y="15231"/>
                  </a:cubicBezTo>
                  <a:cubicBezTo>
                    <a:pt x="-1582" y="18831"/>
                    <a:pt x="1118" y="20215"/>
                    <a:pt x="38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2" name="Line"/>
            <p:cNvSpPr/>
            <p:nvPr/>
          </p:nvSpPr>
          <p:spPr>
            <a:xfrm>
              <a:off x="3562350" y="2634086"/>
              <a:ext cx="22225" cy="5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3" name="Line"/>
            <p:cNvSpPr/>
            <p:nvPr/>
          </p:nvSpPr>
          <p:spPr>
            <a:xfrm>
              <a:off x="3530600" y="2563415"/>
              <a:ext cx="34148" cy="19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0278" fill="norm" stroke="1" extrusionOk="0">
                  <a:moveTo>
                    <a:pt x="11782" y="4078"/>
                  </a:moveTo>
                  <a:cubicBezTo>
                    <a:pt x="11782" y="9478"/>
                    <a:pt x="11782" y="14878"/>
                    <a:pt x="13418" y="17578"/>
                  </a:cubicBezTo>
                  <a:cubicBezTo>
                    <a:pt x="15055" y="20278"/>
                    <a:pt x="18327" y="20278"/>
                    <a:pt x="19964" y="16498"/>
                  </a:cubicBezTo>
                  <a:cubicBezTo>
                    <a:pt x="21600" y="12718"/>
                    <a:pt x="21600" y="5158"/>
                    <a:pt x="19309" y="1918"/>
                  </a:cubicBezTo>
                  <a:cubicBezTo>
                    <a:pt x="17018" y="-1322"/>
                    <a:pt x="12436" y="-242"/>
                    <a:pt x="8836" y="3538"/>
                  </a:cubicBezTo>
                  <a:cubicBezTo>
                    <a:pt x="5236" y="7318"/>
                    <a:pt x="2618" y="13798"/>
                    <a:pt x="0" y="202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4" name="Line"/>
            <p:cNvSpPr/>
            <p:nvPr/>
          </p:nvSpPr>
          <p:spPr>
            <a:xfrm>
              <a:off x="1719791" y="5054017"/>
              <a:ext cx="102659" cy="368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454" fill="norm" stroke="1" extrusionOk="0">
                  <a:moveTo>
                    <a:pt x="18735" y="1443"/>
                  </a:moveTo>
                  <a:cubicBezTo>
                    <a:pt x="18735" y="1136"/>
                    <a:pt x="18735" y="828"/>
                    <a:pt x="17853" y="520"/>
                  </a:cubicBezTo>
                  <a:cubicBezTo>
                    <a:pt x="16972" y="213"/>
                    <a:pt x="15209" y="-95"/>
                    <a:pt x="12784" y="28"/>
                  </a:cubicBezTo>
                  <a:cubicBezTo>
                    <a:pt x="10360" y="151"/>
                    <a:pt x="7274" y="705"/>
                    <a:pt x="4960" y="1413"/>
                  </a:cubicBezTo>
                  <a:cubicBezTo>
                    <a:pt x="2645" y="2120"/>
                    <a:pt x="1102" y="2982"/>
                    <a:pt x="441" y="3628"/>
                  </a:cubicBezTo>
                  <a:cubicBezTo>
                    <a:pt x="-220" y="4274"/>
                    <a:pt x="0" y="4705"/>
                    <a:pt x="992" y="5167"/>
                  </a:cubicBezTo>
                  <a:cubicBezTo>
                    <a:pt x="1984" y="5628"/>
                    <a:pt x="3747" y="6120"/>
                    <a:pt x="5621" y="6890"/>
                  </a:cubicBezTo>
                  <a:cubicBezTo>
                    <a:pt x="7494" y="7659"/>
                    <a:pt x="9478" y="8705"/>
                    <a:pt x="9809" y="9813"/>
                  </a:cubicBezTo>
                  <a:cubicBezTo>
                    <a:pt x="10139" y="10920"/>
                    <a:pt x="8817" y="12090"/>
                    <a:pt x="7274" y="12920"/>
                  </a:cubicBezTo>
                  <a:cubicBezTo>
                    <a:pt x="5731" y="13751"/>
                    <a:pt x="3968" y="14243"/>
                    <a:pt x="2535" y="14582"/>
                  </a:cubicBezTo>
                  <a:cubicBezTo>
                    <a:pt x="1102" y="14920"/>
                    <a:pt x="0" y="15105"/>
                    <a:pt x="0" y="15197"/>
                  </a:cubicBezTo>
                  <a:cubicBezTo>
                    <a:pt x="0" y="15290"/>
                    <a:pt x="1102" y="15290"/>
                    <a:pt x="2094" y="15382"/>
                  </a:cubicBezTo>
                  <a:cubicBezTo>
                    <a:pt x="3086" y="15474"/>
                    <a:pt x="3968" y="15659"/>
                    <a:pt x="4629" y="16120"/>
                  </a:cubicBezTo>
                  <a:cubicBezTo>
                    <a:pt x="5290" y="16582"/>
                    <a:pt x="5731" y="17320"/>
                    <a:pt x="5731" y="18059"/>
                  </a:cubicBezTo>
                  <a:cubicBezTo>
                    <a:pt x="5731" y="18797"/>
                    <a:pt x="5290" y="19536"/>
                    <a:pt x="5180" y="20090"/>
                  </a:cubicBezTo>
                  <a:cubicBezTo>
                    <a:pt x="5070" y="20643"/>
                    <a:pt x="5290" y="21013"/>
                    <a:pt x="5951" y="21228"/>
                  </a:cubicBezTo>
                  <a:cubicBezTo>
                    <a:pt x="6613" y="21443"/>
                    <a:pt x="7715" y="21505"/>
                    <a:pt x="10360" y="21413"/>
                  </a:cubicBezTo>
                  <a:cubicBezTo>
                    <a:pt x="13004" y="21320"/>
                    <a:pt x="17192" y="21074"/>
                    <a:pt x="21380" y="20828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5" name="Line"/>
            <p:cNvSpPr/>
            <p:nvPr/>
          </p:nvSpPr>
          <p:spPr>
            <a:xfrm>
              <a:off x="971550" y="5289445"/>
              <a:ext cx="752475" cy="103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3747"/>
                  </a:moveTo>
                  <a:cubicBezTo>
                    <a:pt x="21539" y="2645"/>
                    <a:pt x="21478" y="1543"/>
                    <a:pt x="21372" y="882"/>
                  </a:cubicBezTo>
                  <a:cubicBezTo>
                    <a:pt x="21266" y="220"/>
                    <a:pt x="21114" y="0"/>
                    <a:pt x="20567" y="0"/>
                  </a:cubicBezTo>
                  <a:cubicBezTo>
                    <a:pt x="20020" y="0"/>
                    <a:pt x="19078" y="220"/>
                    <a:pt x="18015" y="661"/>
                  </a:cubicBezTo>
                  <a:cubicBezTo>
                    <a:pt x="16952" y="1102"/>
                    <a:pt x="15767" y="1763"/>
                    <a:pt x="14658" y="2535"/>
                  </a:cubicBezTo>
                  <a:cubicBezTo>
                    <a:pt x="13549" y="3306"/>
                    <a:pt x="12516" y="4188"/>
                    <a:pt x="11423" y="5180"/>
                  </a:cubicBezTo>
                  <a:cubicBezTo>
                    <a:pt x="10329" y="6171"/>
                    <a:pt x="9175" y="7273"/>
                    <a:pt x="8035" y="8486"/>
                  </a:cubicBezTo>
                  <a:cubicBezTo>
                    <a:pt x="6896" y="9698"/>
                    <a:pt x="5772" y="11020"/>
                    <a:pt x="4694" y="12453"/>
                  </a:cubicBezTo>
                  <a:cubicBezTo>
                    <a:pt x="3615" y="13886"/>
                    <a:pt x="2582" y="15429"/>
                    <a:pt x="1808" y="16971"/>
                  </a:cubicBezTo>
                  <a:cubicBezTo>
                    <a:pt x="1033" y="18514"/>
                    <a:pt x="516" y="2005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6" name="Line"/>
            <p:cNvSpPr/>
            <p:nvPr/>
          </p:nvSpPr>
          <p:spPr>
            <a:xfrm>
              <a:off x="958132" y="5282036"/>
              <a:ext cx="159469" cy="135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469" fill="norm" stroke="1" extrusionOk="0">
                  <a:moveTo>
                    <a:pt x="21412" y="0"/>
                  </a:moveTo>
                  <a:cubicBezTo>
                    <a:pt x="18144" y="2344"/>
                    <a:pt x="14875" y="4688"/>
                    <a:pt x="11749" y="7367"/>
                  </a:cubicBezTo>
                  <a:cubicBezTo>
                    <a:pt x="8623" y="10047"/>
                    <a:pt x="5638" y="13060"/>
                    <a:pt x="3720" y="15070"/>
                  </a:cubicBezTo>
                  <a:cubicBezTo>
                    <a:pt x="1801" y="17079"/>
                    <a:pt x="949" y="18084"/>
                    <a:pt x="451" y="19005"/>
                  </a:cubicBezTo>
                  <a:cubicBezTo>
                    <a:pt x="-46" y="19926"/>
                    <a:pt x="-188" y="20763"/>
                    <a:pt x="309" y="21181"/>
                  </a:cubicBezTo>
                  <a:cubicBezTo>
                    <a:pt x="807" y="21600"/>
                    <a:pt x="1944" y="21600"/>
                    <a:pt x="4999" y="20930"/>
                  </a:cubicBezTo>
                  <a:cubicBezTo>
                    <a:pt x="8054" y="20260"/>
                    <a:pt x="13028" y="18921"/>
                    <a:pt x="18001" y="17581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7" name="Line"/>
            <p:cNvSpPr/>
            <p:nvPr/>
          </p:nvSpPr>
          <p:spPr>
            <a:xfrm>
              <a:off x="355324" y="5289688"/>
              <a:ext cx="133626" cy="94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0805" fill="norm" stroke="1" extrusionOk="0">
                  <a:moveTo>
                    <a:pt x="43" y="15740"/>
                  </a:moveTo>
                  <a:cubicBezTo>
                    <a:pt x="2555" y="12720"/>
                    <a:pt x="5067" y="9701"/>
                    <a:pt x="6574" y="7727"/>
                  </a:cubicBezTo>
                  <a:cubicBezTo>
                    <a:pt x="8081" y="5753"/>
                    <a:pt x="8583" y="4824"/>
                    <a:pt x="8834" y="3662"/>
                  </a:cubicBezTo>
                  <a:cubicBezTo>
                    <a:pt x="9085" y="2501"/>
                    <a:pt x="9085" y="1108"/>
                    <a:pt x="8583" y="411"/>
                  </a:cubicBezTo>
                  <a:cubicBezTo>
                    <a:pt x="8081" y="-286"/>
                    <a:pt x="7076" y="-286"/>
                    <a:pt x="5401" y="1920"/>
                  </a:cubicBezTo>
                  <a:cubicBezTo>
                    <a:pt x="3727" y="4127"/>
                    <a:pt x="1383" y="8540"/>
                    <a:pt x="462" y="11908"/>
                  </a:cubicBezTo>
                  <a:cubicBezTo>
                    <a:pt x="-459" y="15275"/>
                    <a:pt x="43" y="17598"/>
                    <a:pt x="1550" y="19108"/>
                  </a:cubicBezTo>
                  <a:cubicBezTo>
                    <a:pt x="3057" y="20617"/>
                    <a:pt x="5569" y="21314"/>
                    <a:pt x="9001" y="20385"/>
                  </a:cubicBezTo>
                  <a:cubicBezTo>
                    <a:pt x="12434" y="19456"/>
                    <a:pt x="16788" y="16901"/>
                    <a:pt x="21141" y="14346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8" name="Line"/>
            <p:cNvSpPr/>
            <p:nvPr/>
          </p:nvSpPr>
          <p:spPr>
            <a:xfrm>
              <a:off x="473075" y="5240761"/>
              <a:ext cx="92075" cy="84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4" fill="norm" stroke="1" extrusionOk="0">
                  <a:moveTo>
                    <a:pt x="0" y="9600"/>
                  </a:moveTo>
                  <a:cubicBezTo>
                    <a:pt x="4469" y="9333"/>
                    <a:pt x="8938" y="9067"/>
                    <a:pt x="12166" y="9733"/>
                  </a:cubicBezTo>
                  <a:cubicBezTo>
                    <a:pt x="15393" y="10400"/>
                    <a:pt x="17379" y="12000"/>
                    <a:pt x="18372" y="13467"/>
                  </a:cubicBezTo>
                  <a:cubicBezTo>
                    <a:pt x="19366" y="14933"/>
                    <a:pt x="19366" y="16267"/>
                    <a:pt x="19117" y="17600"/>
                  </a:cubicBezTo>
                  <a:cubicBezTo>
                    <a:pt x="18869" y="18933"/>
                    <a:pt x="18372" y="20267"/>
                    <a:pt x="17503" y="20933"/>
                  </a:cubicBezTo>
                  <a:cubicBezTo>
                    <a:pt x="16634" y="21600"/>
                    <a:pt x="15393" y="21600"/>
                    <a:pt x="14524" y="20000"/>
                  </a:cubicBezTo>
                  <a:cubicBezTo>
                    <a:pt x="13655" y="18400"/>
                    <a:pt x="13159" y="15200"/>
                    <a:pt x="14400" y="11600"/>
                  </a:cubicBezTo>
                  <a:cubicBezTo>
                    <a:pt x="15641" y="8000"/>
                    <a:pt x="18621" y="40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9" name="Line"/>
            <p:cNvSpPr/>
            <p:nvPr/>
          </p:nvSpPr>
          <p:spPr>
            <a:xfrm>
              <a:off x="593725" y="5180436"/>
              <a:ext cx="107950" cy="101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0" fill="norm" stroke="1" extrusionOk="0">
                  <a:moveTo>
                    <a:pt x="0" y="10800"/>
                  </a:moveTo>
                  <a:cubicBezTo>
                    <a:pt x="635" y="9900"/>
                    <a:pt x="1271" y="9000"/>
                    <a:pt x="2859" y="8550"/>
                  </a:cubicBezTo>
                  <a:cubicBezTo>
                    <a:pt x="4447" y="8100"/>
                    <a:pt x="6988" y="8100"/>
                    <a:pt x="9318" y="9450"/>
                  </a:cubicBezTo>
                  <a:cubicBezTo>
                    <a:pt x="11647" y="10800"/>
                    <a:pt x="13765" y="13500"/>
                    <a:pt x="14718" y="15525"/>
                  </a:cubicBezTo>
                  <a:cubicBezTo>
                    <a:pt x="15671" y="17550"/>
                    <a:pt x="15459" y="18900"/>
                    <a:pt x="14929" y="19912"/>
                  </a:cubicBezTo>
                  <a:cubicBezTo>
                    <a:pt x="14400" y="20925"/>
                    <a:pt x="13553" y="21600"/>
                    <a:pt x="12812" y="21488"/>
                  </a:cubicBezTo>
                  <a:cubicBezTo>
                    <a:pt x="12071" y="21375"/>
                    <a:pt x="11435" y="20475"/>
                    <a:pt x="11753" y="17775"/>
                  </a:cubicBezTo>
                  <a:cubicBezTo>
                    <a:pt x="12071" y="15075"/>
                    <a:pt x="13341" y="10575"/>
                    <a:pt x="15141" y="7312"/>
                  </a:cubicBezTo>
                  <a:cubicBezTo>
                    <a:pt x="16941" y="4050"/>
                    <a:pt x="19271" y="202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0" name="Line"/>
            <p:cNvSpPr/>
            <p:nvPr/>
          </p:nvSpPr>
          <p:spPr>
            <a:xfrm>
              <a:off x="721150" y="5183000"/>
              <a:ext cx="53078" cy="61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0987" fill="norm" stroke="1" extrusionOk="0">
                  <a:moveTo>
                    <a:pt x="18889" y="1288"/>
                  </a:moveTo>
                  <a:cubicBezTo>
                    <a:pt x="13383" y="4168"/>
                    <a:pt x="7877" y="7048"/>
                    <a:pt x="4701" y="9388"/>
                  </a:cubicBezTo>
                  <a:cubicBezTo>
                    <a:pt x="1524" y="11728"/>
                    <a:pt x="677" y="13528"/>
                    <a:pt x="254" y="15328"/>
                  </a:cubicBezTo>
                  <a:cubicBezTo>
                    <a:pt x="-170" y="17128"/>
                    <a:pt x="-170" y="18928"/>
                    <a:pt x="1101" y="20008"/>
                  </a:cubicBezTo>
                  <a:cubicBezTo>
                    <a:pt x="2371" y="21088"/>
                    <a:pt x="4912" y="21448"/>
                    <a:pt x="8089" y="20188"/>
                  </a:cubicBezTo>
                  <a:cubicBezTo>
                    <a:pt x="11265" y="18928"/>
                    <a:pt x="15077" y="16048"/>
                    <a:pt x="17618" y="12808"/>
                  </a:cubicBezTo>
                  <a:cubicBezTo>
                    <a:pt x="20159" y="9568"/>
                    <a:pt x="21430" y="5968"/>
                    <a:pt x="21218" y="3628"/>
                  </a:cubicBezTo>
                  <a:cubicBezTo>
                    <a:pt x="21006" y="1288"/>
                    <a:pt x="19312" y="208"/>
                    <a:pt x="17406" y="28"/>
                  </a:cubicBezTo>
                  <a:cubicBezTo>
                    <a:pt x="15501" y="-152"/>
                    <a:pt x="13383" y="568"/>
                    <a:pt x="11265" y="1288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1" name="Line"/>
            <p:cNvSpPr/>
            <p:nvPr/>
          </p:nvSpPr>
          <p:spPr>
            <a:xfrm>
              <a:off x="765175" y="5148414"/>
              <a:ext cx="98425" cy="83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4" fill="norm" stroke="1" extrusionOk="0">
                  <a:moveTo>
                    <a:pt x="0" y="10469"/>
                  </a:moveTo>
                  <a:cubicBezTo>
                    <a:pt x="929" y="9402"/>
                    <a:pt x="1858" y="8335"/>
                    <a:pt x="3600" y="8069"/>
                  </a:cubicBezTo>
                  <a:cubicBezTo>
                    <a:pt x="5342" y="7802"/>
                    <a:pt x="7897" y="8335"/>
                    <a:pt x="9639" y="10335"/>
                  </a:cubicBezTo>
                  <a:cubicBezTo>
                    <a:pt x="11381" y="12335"/>
                    <a:pt x="12310" y="15802"/>
                    <a:pt x="12426" y="18069"/>
                  </a:cubicBezTo>
                  <a:cubicBezTo>
                    <a:pt x="12542" y="20335"/>
                    <a:pt x="11845" y="21402"/>
                    <a:pt x="11265" y="20869"/>
                  </a:cubicBezTo>
                  <a:cubicBezTo>
                    <a:pt x="10684" y="20335"/>
                    <a:pt x="10219" y="18202"/>
                    <a:pt x="10452" y="15269"/>
                  </a:cubicBezTo>
                  <a:cubicBezTo>
                    <a:pt x="10684" y="12335"/>
                    <a:pt x="11613" y="8602"/>
                    <a:pt x="12658" y="6069"/>
                  </a:cubicBezTo>
                  <a:cubicBezTo>
                    <a:pt x="13703" y="3535"/>
                    <a:pt x="14865" y="2202"/>
                    <a:pt x="16026" y="1269"/>
                  </a:cubicBezTo>
                  <a:cubicBezTo>
                    <a:pt x="17187" y="335"/>
                    <a:pt x="18348" y="-198"/>
                    <a:pt x="19277" y="69"/>
                  </a:cubicBezTo>
                  <a:cubicBezTo>
                    <a:pt x="20206" y="335"/>
                    <a:pt x="20903" y="1402"/>
                    <a:pt x="21600" y="2469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2" name="Line"/>
            <p:cNvSpPr/>
            <p:nvPr/>
          </p:nvSpPr>
          <p:spPr>
            <a:xfrm>
              <a:off x="586247" y="5474264"/>
              <a:ext cx="128129" cy="186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373" fill="norm" stroke="1" extrusionOk="0">
                  <a:moveTo>
                    <a:pt x="17186" y="2350"/>
                  </a:moveTo>
                  <a:cubicBezTo>
                    <a:pt x="17186" y="1622"/>
                    <a:pt x="17186" y="894"/>
                    <a:pt x="16743" y="469"/>
                  </a:cubicBezTo>
                  <a:cubicBezTo>
                    <a:pt x="16301" y="44"/>
                    <a:pt x="15415" y="-77"/>
                    <a:pt x="14176" y="44"/>
                  </a:cubicBezTo>
                  <a:cubicBezTo>
                    <a:pt x="12937" y="166"/>
                    <a:pt x="11343" y="530"/>
                    <a:pt x="8953" y="1804"/>
                  </a:cubicBezTo>
                  <a:cubicBezTo>
                    <a:pt x="6563" y="3078"/>
                    <a:pt x="3376" y="5262"/>
                    <a:pt x="1694" y="7022"/>
                  </a:cubicBezTo>
                  <a:cubicBezTo>
                    <a:pt x="12" y="8781"/>
                    <a:pt x="-165" y="10116"/>
                    <a:pt x="101" y="11026"/>
                  </a:cubicBezTo>
                  <a:cubicBezTo>
                    <a:pt x="366" y="11936"/>
                    <a:pt x="1074" y="12422"/>
                    <a:pt x="2402" y="12786"/>
                  </a:cubicBezTo>
                  <a:cubicBezTo>
                    <a:pt x="3730" y="13150"/>
                    <a:pt x="5678" y="13393"/>
                    <a:pt x="7094" y="13514"/>
                  </a:cubicBezTo>
                  <a:cubicBezTo>
                    <a:pt x="8510" y="13635"/>
                    <a:pt x="9396" y="13635"/>
                    <a:pt x="9484" y="13878"/>
                  </a:cubicBezTo>
                  <a:cubicBezTo>
                    <a:pt x="9573" y="14121"/>
                    <a:pt x="8865" y="14606"/>
                    <a:pt x="7714" y="15274"/>
                  </a:cubicBezTo>
                  <a:cubicBezTo>
                    <a:pt x="6563" y="15941"/>
                    <a:pt x="4969" y="16790"/>
                    <a:pt x="4084" y="17579"/>
                  </a:cubicBezTo>
                  <a:cubicBezTo>
                    <a:pt x="3199" y="18368"/>
                    <a:pt x="3022" y="19096"/>
                    <a:pt x="3199" y="19703"/>
                  </a:cubicBezTo>
                  <a:cubicBezTo>
                    <a:pt x="3376" y="20310"/>
                    <a:pt x="3907" y="20795"/>
                    <a:pt x="5324" y="21098"/>
                  </a:cubicBezTo>
                  <a:cubicBezTo>
                    <a:pt x="6740" y="21402"/>
                    <a:pt x="9042" y="21523"/>
                    <a:pt x="11874" y="21098"/>
                  </a:cubicBezTo>
                  <a:cubicBezTo>
                    <a:pt x="14707" y="20674"/>
                    <a:pt x="18071" y="19703"/>
                    <a:pt x="21435" y="18732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3" name="Line"/>
            <p:cNvSpPr/>
            <p:nvPr/>
          </p:nvSpPr>
          <p:spPr>
            <a:xfrm>
              <a:off x="752475" y="5590011"/>
              <a:ext cx="12700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4" name="Line"/>
            <p:cNvSpPr/>
            <p:nvPr/>
          </p:nvSpPr>
          <p:spPr>
            <a:xfrm>
              <a:off x="730250" y="5514498"/>
              <a:ext cx="28170" cy="21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3" h="20933" fill="norm" stroke="1" extrusionOk="0">
                  <a:moveTo>
                    <a:pt x="6943" y="20933"/>
                  </a:moveTo>
                  <a:cubicBezTo>
                    <a:pt x="10800" y="20933"/>
                    <a:pt x="14657" y="20933"/>
                    <a:pt x="17357" y="17333"/>
                  </a:cubicBezTo>
                  <a:cubicBezTo>
                    <a:pt x="20057" y="13733"/>
                    <a:pt x="21600" y="6533"/>
                    <a:pt x="19671" y="2933"/>
                  </a:cubicBezTo>
                  <a:cubicBezTo>
                    <a:pt x="17743" y="-667"/>
                    <a:pt x="12343" y="-667"/>
                    <a:pt x="8486" y="1390"/>
                  </a:cubicBezTo>
                  <a:cubicBezTo>
                    <a:pt x="4629" y="3447"/>
                    <a:pt x="2314" y="7562"/>
                    <a:pt x="0" y="11676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5" name="Line"/>
            <p:cNvSpPr/>
            <p:nvPr/>
          </p:nvSpPr>
          <p:spPr>
            <a:xfrm>
              <a:off x="1997547" y="3846911"/>
              <a:ext cx="235086" cy="1460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585" fill="norm" stroke="1" extrusionOk="0">
                  <a:moveTo>
                    <a:pt x="3735" y="376"/>
                  </a:moveTo>
                  <a:cubicBezTo>
                    <a:pt x="3735" y="298"/>
                    <a:pt x="3735" y="220"/>
                    <a:pt x="3977" y="165"/>
                  </a:cubicBezTo>
                  <a:cubicBezTo>
                    <a:pt x="4219" y="110"/>
                    <a:pt x="4703" y="79"/>
                    <a:pt x="5914" y="48"/>
                  </a:cubicBezTo>
                  <a:cubicBezTo>
                    <a:pt x="7125" y="16"/>
                    <a:pt x="9062" y="-15"/>
                    <a:pt x="10466" y="8"/>
                  </a:cubicBezTo>
                  <a:cubicBezTo>
                    <a:pt x="11871" y="32"/>
                    <a:pt x="12743" y="110"/>
                    <a:pt x="13469" y="274"/>
                  </a:cubicBezTo>
                  <a:cubicBezTo>
                    <a:pt x="14196" y="439"/>
                    <a:pt x="14777" y="689"/>
                    <a:pt x="15261" y="1017"/>
                  </a:cubicBezTo>
                  <a:cubicBezTo>
                    <a:pt x="15745" y="1346"/>
                    <a:pt x="16133" y="1752"/>
                    <a:pt x="16327" y="2136"/>
                  </a:cubicBezTo>
                  <a:cubicBezTo>
                    <a:pt x="16520" y="2519"/>
                    <a:pt x="16520" y="2879"/>
                    <a:pt x="16230" y="3246"/>
                  </a:cubicBezTo>
                  <a:cubicBezTo>
                    <a:pt x="15939" y="3614"/>
                    <a:pt x="15358" y="3989"/>
                    <a:pt x="14680" y="4404"/>
                  </a:cubicBezTo>
                  <a:cubicBezTo>
                    <a:pt x="14002" y="4818"/>
                    <a:pt x="13227" y="5272"/>
                    <a:pt x="12500" y="5694"/>
                  </a:cubicBezTo>
                  <a:cubicBezTo>
                    <a:pt x="11774" y="6116"/>
                    <a:pt x="11096" y="6507"/>
                    <a:pt x="10563" y="6883"/>
                  </a:cubicBezTo>
                  <a:cubicBezTo>
                    <a:pt x="10031" y="7258"/>
                    <a:pt x="9643" y="7618"/>
                    <a:pt x="9401" y="7915"/>
                  </a:cubicBezTo>
                  <a:cubicBezTo>
                    <a:pt x="9159" y="8212"/>
                    <a:pt x="9062" y="8447"/>
                    <a:pt x="9788" y="8697"/>
                  </a:cubicBezTo>
                  <a:cubicBezTo>
                    <a:pt x="10515" y="8947"/>
                    <a:pt x="12065" y="9213"/>
                    <a:pt x="13082" y="9370"/>
                  </a:cubicBezTo>
                  <a:cubicBezTo>
                    <a:pt x="14099" y="9526"/>
                    <a:pt x="14583" y="9573"/>
                    <a:pt x="14631" y="9628"/>
                  </a:cubicBezTo>
                  <a:cubicBezTo>
                    <a:pt x="14680" y="9682"/>
                    <a:pt x="14292" y="9745"/>
                    <a:pt x="13760" y="9854"/>
                  </a:cubicBezTo>
                  <a:cubicBezTo>
                    <a:pt x="13227" y="9964"/>
                    <a:pt x="12549" y="10120"/>
                    <a:pt x="12355" y="10316"/>
                  </a:cubicBezTo>
                  <a:cubicBezTo>
                    <a:pt x="12161" y="10511"/>
                    <a:pt x="12452" y="10746"/>
                    <a:pt x="12743" y="10981"/>
                  </a:cubicBezTo>
                  <a:cubicBezTo>
                    <a:pt x="13033" y="11215"/>
                    <a:pt x="13324" y="11450"/>
                    <a:pt x="13614" y="11739"/>
                  </a:cubicBezTo>
                  <a:cubicBezTo>
                    <a:pt x="13905" y="12028"/>
                    <a:pt x="14196" y="12373"/>
                    <a:pt x="14486" y="12701"/>
                  </a:cubicBezTo>
                  <a:cubicBezTo>
                    <a:pt x="14777" y="13029"/>
                    <a:pt x="15067" y="13342"/>
                    <a:pt x="15503" y="13718"/>
                  </a:cubicBezTo>
                  <a:cubicBezTo>
                    <a:pt x="15939" y="14093"/>
                    <a:pt x="16520" y="14531"/>
                    <a:pt x="17053" y="14930"/>
                  </a:cubicBezTo>
                  <a:cubicBezTo>
                    <a:pt x="17586" y="15329"/>
                    <a:pt x="18070" y="15688"/>
                    <a:pt x="18700" y="16072"/>
                  </a:cubicBezTo>
                  <a:cubicBezTo>
                    <a:pt x="19329" y="16455"/>
                    <a:pt x="20104" y="16861"/>
                    <a:pt x="20637" y="17221"/>
                  </a:cubicBezTo>
                  <a:cubicBezTo>
                    <a:pt x="21170" y="17581"/>
                    <a:pt x="21460" y="17894"/>
                    <a:pt x="21509" y="18175"/>
                  </a:cubicBezTo>
                  <a:cubicBezTo>
                    <a:pt x="21557" y="18457"/>
                    <a:pt x="21363" y="18707"/>
                    <a:pt x="20831" y="18942"/>
                  </a:cubicBezTo>
                  <a:cubicBezTo>
                    <a:pt x="20298" y="19176"/>
                    <a:pt x="19426" y="19395"/>
                    <a:pt x="18312" y="19591"/>
                  </a:cubicBezTo>
                  <a:cubicBezTo>
                    <a:pt x="17198" y="19786"/>
                    <a:pt x="15842" y="19958"/>
                    <a:pt x="14438" y="20099"/>
                  </a:cubicBezTo>
                  <a:cubicBezTo>
                    <a:pt x="13033" y="20240"/>
                    <a:pt x="11580" y="20349"/>
                    <a:pt x="9740" y="20467"/>
                  </a:cubicBezTo>
                  <a:cubicBezTo>
                    <a:pt x="7900" y="20584"/>
                    <a:pt x="5672" y="20709"/>
                    <a:pt x="4074" y="20795"/>
                  </a:cubicBezTo>
                  <a:cubicBezTo>
                    <a:pt x="2475" y="20881"/>
                    <a:pt x="1507" y="20928"/>
                    <a:pt x="877" y="20983"/>
                  </a:cubicBezTo>
                  <a:cubicBezTo>
                    <a:pt x="248" y="21038"/>
                    <a:pt x="-43" y="21100"/>
                    <a:pt x="5" y="21202"/>
                  </a:cubicBezTo>
                  <a:cubicBezTo>
                    <a:pt x="54" y="21303"/>
                    <a:pt x="441" y="21444"/>
                    <a:pt x="829" y="21585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6" name="Line"/>
            <p:cNvSpPr/>
            <p:nvPr/>
          </p:nvSpPr>
          <p:spPr>
            <a:xfrm>
              <a:off x="2181225" y="4135861"/>
              <a:ext cx="2288117" cy="333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0" y="21051"/>
                    <a:pt x="659" y="20503"/>
                    <a:pt x="1009" y="19886"/>
                  </a:cubicBezTo>
                  <a:cubicBezTo>
                    <a:pt x="1359" y="19269"/>
                    <a:pt x="1728" y="18583"/>
                    <a:pt x="2113" y="17931"/>
                  </a:cubicBezTo>
                  <a:cubicBezTo>
                    <a:pt x="2498" y="17280"/>
                    <a:pt x="2897" y="16663"/>
                    <a:pt x="3302" y="16114"/>
                  </a:cubicBezTo>
                  <a:cubicBezTo>
                    <a:pt x="3707" y="15566"/>
                    <a:pt x="4116" y="15086"/>
                    <a:pt x="4501" y="14640"/>
                  </a:cubicBezTo>
                  <a:cubicBezTo>
                    <a:pt x="4885" y="14194"/>
                    <a:pt x="5245" y="13783"/>
                    <a:pt x="5620" y="13337"/>
                  </a:cubicBezTo>
                  <a:cubicBezTo>
                    <a:pt x="5994" y="12891"/>
                    <a:pt x="6384" y="12411"/>
                    <a:pt x="6789" y="11931"/>
                  </a:cubicBezTo>
                  <a:cubicBezTo>
                    <a:pt x="7193" y="11451"/>
                    <a:pt x="7613" y="10971"/>
                    <a:pt x="7993" y="10526"/>
                  </a:cubicBezTo>
                  <a:cubicBezTo>
                    <a:pt x="8372" y="10080"/>
                    <a:pt x="8712" y="9669"/>
                    <a:pt x="9047" y="9291"/>
                  </a:cubicBezTo>
                  <a:cubicBezTo>
                    <a:pt x="9381" y="8914"/>
                    <a:pt x="9711" y="8571"/>
                    <a:pt x="10056" y="8263"/>
                  </a:cubicBezTo>
                  <a:cubicBezTo>
                    <a:pt x="10400" y="7954"/>
                    <a:pt x="10760" y="7680"/>
                    <a:pt x="11150" y="7406"/>
                  </a:cubicBezTo>
                  <a:cubicBezTo>
                    <a:pt x="11539" y="7131"/>
                    <a:pt x="11959" y="6857"/>
                    <a:pt x="12364" y="6583"/>
                  </a:cubicBezTo>
                  <a:cubicBezTo>
                    <a:pt x="12768" y="6309"/>
                    <a:pt x="13158" y="6034"/>
                    <a:pt x="13542" y="5794"/>
                  </a:cubicBezTo>
                  <a:cubicBezTo>
                    <a:pt x="13927" y="5554"/>
                    <a:pt x="14307" y="5349"/>
                    <a:pt x="14686" y="5109"/>
                  </a:cubicBezTo>
                  <a:cubicBezTo>
                    <a:pt x="15066" y="4869"/>
                    <a:pt x="15446" y="4594"/>
                    <a:pt x="15815" y="4320"/>
                  </a:cubicBezTo>
                  <a:cubicBezTo>
                    <a:pt x="16185" y="4046"/>
                    <a:pt x="16545" y="3771"/>
                    <a:pt x="16934" y="3531"/>
                  </a:cubicBezTo>
                  <a:cubicBezTo>
                    <a:pt x="17324" y="3291"/>
                    <a:pt x="17744" y="3086"/>
                    <a:pt x="18128" y="2880"/>
                  </a:cubicBezTo>
                  <a:cubicBezTo>
                    <a:pt x="18513" y="2674"/>
                    <a:pt x="18863" y="2469"/>
                    <a:pt x="19192" y="2229"/>
                  </a:cubicBezTo>
                  <a:cubicBezTo>
                    <a:pt x="19522" y="1989"/>
                    <a:pt x="19832" y="1714"/>
                    <a:pt x="20156" y="1371"/>
                  </a:cubicBezTo>
                  <a:cubicBezTo>
                    <a:pt x="20481" y="1029"/>
                    <a:pt x="20821" y="617"/>
                    <a:pt x="21041" y="377"/>
                  </a:cubicBezTo>
                  <a:cubicBezTo>
                    <a:pt x="21260" y="137"/>
                    <a:pt x="21360" y="69"/>
                    <a:pt x="21445" y="34"/>
                  </a:cubicBezTo>
                  <a:cubicBezTo>
                    <a:pt x="21530" y="0"/>
                    <a:pt x="21600" y="0"/>
                    <a:pt x="21600" y="0"/>
                  </a:cubicBezTo>
                  <a:cubicBezTo>
                    <a:pt x="21600" y="0"/>
                    <a:pt x="21530" y="0"/>
                    <a:pt x="21460" y="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7" name="Line"/>
            <p:cNvSpPr/>
            <p:nvPr/>
          </p:nvSpPr>
          <p:spPr>
            <a:xfrm>
              <a:off x="4324848" y="4093641"/>
              <a:ext cx="166818" cy="134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413" fill="norm" stroke="1" extrusionOk="0">
                  <a:moveTo>
                    <a:pt x="1974" y="1669"/>
                  </a:moveTo>
                  <a:cubicBezTo>
                    <a:pt x="1023" y="1163"/>
                    <a:pt x="72" y="657"/>
                    <a:pt x="4" y="319"/>
                  </a:cubicBezTo>
                  <a:cubicBezTo>
                    <a:pt x="-64" y="-18"/>
                    <a:pt x="751" y="-187"/>
                    <a:pt x="3061" y="319"/>
                  </a:cubicBezTo>
                  <a:cubicBezTo>
                    <a:pt x="5370" y="825"/>
                    <a:pt x="9174" y="2007"/>
                    <a:pt x="12230" y="3357"/>
                  </a:cubicBezTo>
                  <a:cubicBezTo>
                    <a:pt x="15287" y="4707"/>
                    <a:pt x="17596" y="6225"/>
                    <a:pt x="19023" y="7407"/>
                  </a:cubicBezTo>
                  <a:cubicBezTo>
                    <a:pt x="20449" y="8588"/>
                    <a:pt x="20993" y="9432"/>
                    <a:pt x="21264" y="10275"/>
                  </a:cubicBezTo>
                  <a:cubicBezTo>
                    <a:pt x="21536" y="11119"/>
                    <a:pt x="21536" y="11963"/>
                    <a:pt x="20381" y="13229"/>
                  </a:cubicBezTo>
                  <a:cubicBezTo>
                    <a:pt x="19227" y="14494"/>
                    <a:pt x="16917" y="16182"/>
                    <a:pt x="15219" y="17616"/>
                  </a:cubicBezTo>
                  <a:cubicBezTo>
                    <a:pt x="13521" y="19050"/>
                    <a:pt x="12434" y="20232"/>
                    <a:pt x="11347" y="21413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8" name="Line"/>
            <p:cNvSpPr/>
            <p:nvPr/>
          </p:nvSpPr>
          <p:spPr>
            <a:xfrm>
              <a:off x="4686300" y="4053311"/>
              <a:ext cx="88900" cy="106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265"/>
                  </a:moveTo>
                  <a:cubicBezTo>
                    <a:pt x="771" y="9196"/>
                    <a:pt x="1543" y="8127"/>
                    <a:pt x="3471" y="7485"/>
                  </a:cubicBezTo>
                  <a:cubicBezTo>
                    <a:pt x="5400" y="6844"/>
                    <a:pt x="8486" y="6630"/>
                    <a:pt x="10929" y="7913"/>
                  </a:cubicBezTo>
                  <a:cubicBezTo>
                    <a:pt x="13371" y="9196"/>
                    <a:pt x="15171" y="11976"/>
                    <a:pt x="16071" y="14008"/>
                  </a:cubicBezTo>
                  <a:cubicBezTo>
                    <a:pt x="16971" y="16040"/>
                    <a:pt x="16971" y="17323"/>
                    <a:pt x="16457" y="18713"/>
                  </a:cubicBezTo>
                  <a:cubicBezTo>
                    <a:pt x="15943" y="20103"/>
                    <a:pt x="14914" y="21600"/>
                    <a:pt x="13371" y="21600"/>
                  </a:cubicBezTo>
                  <a:cubicBezTo>
                    <a:pt x="11829" y="21600"/>
                    <a:pt x="9771" y="20103"/>
                    <a:pt x="8871" y="17644"/>
                  </a:cubicBezTo>
                  <a:cubicBezTo>
                    <a:pt x="7971" y="15184"/>
                    <a:pt x="8229" y="11762"/>
                    <a:pt x="10543" y="8661"/>
                  </a:cubicBezTo>
                  <a:cubicBezTo>
                    <a:pt x="12857" y="5560"/>
                    <a:pt x="17229" y="27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9" name="Line"/>
            <p:cNvSpPr/>
            <p:nvPr/>
          </p:nvSpPr>
          <p:spPr>
            <a:xfrm>
              <a:off x="4817681" y="4047905"/>
              <a:ext cx="97219" cy="87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0926" fill="norm" stroke="1" extrusionOk="0">
                  <a:moveTo>
                    <a:pt x="432" y="5109"/>
                  </a:moveTo>
                  <a:cubicBezTo>
                    <a:pt x="664" y="6380"/>
                    <a:pt x="896" y="7651"/>
                    <a:pt x="1593" y="8540"/>
                  </a:cubicBezTo>
                  <a:cubicBezTo>
                    <a:pt x="2290" y="9429"/>
                    <a:pt x="3451" y="9938"/>
                    <a:pt x="5309" y="9811"/>
                  </a:cubicBezTo>
                  <a:cubicBezTo>
                    <a:pt x="7167" y="9684"/>
                    <a:pt x="9722" y="8921"/>
                    <a:pt x="11348" y="7905"/>
                  </a:cubicBezTo>
                  <a:cubicBezTo>
                    <a:pt x="12974" y="6888"/>
                    <a:pt x="13670" y="5618"/>
                    <a:pt x="13438" y="3966"/>
                  </a:cubicBezTo>
                  <a:cubicBezTo>
                    <a:pt x="13206" y="2314"/>
                    <a:pt x="12045" y="281"/>
                    <a:pt x="10187" y="27"/>
                  </a:cubicBezTo>
                  <a:cubicBezTo>
                    <a:pt x="8329" y="-227"/>
                    <a:pt x="5774" y="1298"/>
                    <a:pt x="3800" y="4093"/>
                  </a:cubicBezTo>
                  <a:cubicBezTo>
                    <a:pt x="1825" y="6888"/>
                    <a:pt x="432" y="10954"/>
                    <a:pt x="83" y="14131"/>
                  </a:cubicBezTo>
                  <a:cubicBezTo>
                    <a:pt x="-265" y="17307"/>
                    <a:pt x="432" y="19594"/>
                    <a:pt x="2987" y="20484"/>
                  </a:cubicBezTo>
                  <a:cubicBezTo>
                    <a:pt x="5541" y="21373"/>
                    <a:pt x="9954" y="20865"/>
                    <a:pt x="13322" y="19467"/>
                  </a:cubicBezTo>
                  <a:cubicBezTo>
                    <a:pt x="16690" y="18069"/>
                    <a:pt x="19012" y="15782"/>
                    <a:pt x="21335" y="13495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0" name="Line"/>
            <p:cNvSpPr/>
            <p:nvPr/>
          </p:nvSpPr>
          <p:spPr>
            <a:xfrm>
              <a:off x="4928619" y="4023582"/>
              <a:ext cx="44652" cy="104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1" h="21403" fill="norm" stroke="1" extrusionOk="0">
                  <a:moveTo>
                    <a:pt x="16818" y="2179"/>
                  </a:moveTo>
                  <a:cubicBezTo>
                    <a:pt x="14898" y="1531"/>
                    <a:pt x="12978" y="883"/>
                    <a:pt x="10338" y="451"/>
                  </a:cubicBezTo>
                  <a:cubicBezTo>
                    <a:pt x="7698" y="19"/>
                    <a:pt x="4338" y="-197"/>
                    <a:pt x="2178" y="235"/>
                  </a:cubicBezTo>
                  <a:cubicBezTo>
                    <a:pt x="18" y="667"/>
                    <a:pt x="-942" y="1747"/>
                    <a:pt x="1218" y="3691"/>
                  </a:cubicBezTo>
                  <a:cubicBezTo>
                    <a:pt x="3378" y="5635"/>
                    <a:pt x="8658" y="8443"/>
                    <a:pt x="12738" y="11251"/>
                  </a:cubicBezTo>
                  <a:cubicBezTo>
                    <a:pt x="16818" y="14059"/>
                    <a:pt x="19698" y="16867"/>
                    <a:pt x="20178" y="18703"/>
                  </a:cubicBezTo>
                  <a:cubicBezTo>
                    <a:pt x="20658" y="20539"/>
                    <a:pt x="18738" y="21403"/>
                    <a:pt x="15858" y="21403"/>
                  </a:cubicBezTo>
                  <a:cubicBezTo>
                    <a:pt x="12978" y="21403"/>
                    <a:pt x="9138" y="20539"/>
                    <a:pt x="5298" y="19675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1" name="Line"/>
            <p:cNvSpPr/>
            <p:nvPr/>
          </p:nvSpPr>
          <p:spPr>
            <a:xfrm>
              <a:off x="5026025" y="4037436"/>
              <a:ext cx="6962" cy="5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0" y="0"/>
                  </a:moveTo>
                  <a:cubicBezTo>
                    <a:pt x="9257" y="5082"/>
                    <a:pt x="18514" y="10165"/>
                    <a:pt x="20057" y="13765"/>
                  </a:cubicBezTo>
                  <a:cubicBezTo>
                    <a:pt x="21600" y="17365"/>
                    <a:pt x="15429" y="19482"/>
                    <a:pt x="9257" y="2160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2" name="Line"/>
            <p:cNvSpPr/>
            <p:nvPr/>
          </p:nvSpPr>
          <p:spPr>
            <a:xfrm>
              <a:off x="5011000" y="3977962"/>
              <a:ext cx="24551" cy="1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7" h="20442" fill="norm" stroke="1" extrusionOk="0">
                  <a:moveTo>
                    <a:pt x="4677" y="16122"/>
                  </a:moveTo>
                  <a:cubicBezTo>
                    <a:pt x="1977" y="8922"/>
                    <a:pt x="-723" y="1722"/>
                    <a:pt x="177" y="282"/>
                  </a:cubicBezTo>
                  <a:cubicBezTo>
                    <a:pt x="1077" y="-1158"/>
                    <a:pt x="5577" y="3162"/>
                    <a:pt x="9627" y="7482"/>
                  </a:cubicBezTo>
                  <a:cubicBezTo>
                    <a:pt x="13677" y="11802"/>
                    <a:pt x="17277" y="16122"/>
                    <a:pt x="20877" y="20442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3" name="Line"/>
            <p:cNvSpPr/>
            <p:nvPr/>
          </p:nvSpPr>
          <p:spPr>
            <a:xfrm>
              <a:off x="5062420" y="3848902"/>
              <a:ext cx="331508" cy="254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450" fill="norm" stroke="1" extrusionOk="0">
                  <a:moveTo>
                    <a:pt x="4651" y="15364"/>
                  </a:moveTo>
                  <a:cubicBezTo>
                    <a:pt x="4307" y="14561"/>
                    <a:pt x="3963" y="13758"/>
                    <a:pt x="3619" y="13311"/>
                  </a:cubicBezTo>
                  <a:cubicBezTo>
                    <a:pt x="3275" y="12865"/>
                    <a:pt x="2931" y="12776"/>
                    <a:pt x="2346" y="13579"/>
                  </a:cubicBezTo>
                  <a:cubicBezTo>
                    <a:pt x="1762" y="14383"/>
                    <a:pt x="936" y="16078"/>
                    <a:pt x="489" y="17373"/>
                  </a:cubicBezTo>
                  <a:cubicBezTo>
                    <a:pt x="42" y="18667"/>
                    <a:pt x="-27" y="19559"/>
                    <a:pt x="7" y="20229"/>
                  </a:cubicBezTo>
                  <a:cubicBezTo>
                    <a:pt x="42" y="20898"/>
                    <a:pt x="179" y="21344"/>
                    <a:pt x="592" y="21434"/>
                  </a:cubicBezTo>
                  <a:cubicBezTo>
                    <a:pt x="1005" y="21523"/>
                    <a:pt x="1693" y="21255"/>
                    <a:pt x="2381" y="20006"/>
                  </a:cubicBezTo>
                  <a:cubicBezTo>
                    <a:pt x="3069" y="18756"/>
                    <a:pt x="3756" y="16525"/>
                    <a:pt x="4204" y="14204"/>
                  </a:cubicBezTo>
                  <a:cubicBezTo>
                    <a:pt x="4651" y="11883"/>
                    <a:pt x="4857" y="9473"/>
                    <a:pt x="4960" y="7911"/>
                  </a:cubicBezTo>
                  <a:cubicBezTo>
                    <a:pt x="5063" y="6349"/>
                    <a:pt x="5063" y="5635"/>
                    <a:pt x="4960" y="5457"/>
                  </a:cubicBezTo>
                  <a:cubicBezTo>
                    <a:pt x="4857" y="5278"/>
                    <a:pt x="4651" y="5635"/>
                    <a:pt x="4444" y="7197"/>
                  </a:cubicBezTo>
                  <a:cubicBezTo>
                    <a:pt x="4238" y="8759"/>
                    <a:pt x="4032" y="11526"/>
                    <a:pt x="4066" y="13624"/>
                  </a:cubicBezTo>
                  <a:cubicBezTo>
                    <a:pt x="4100" y="15721"/>
                    <a:pt x="4376" y="17149"/>
                    <a:pt x="4651" y="17997"/>
                  </a:cubicBezTo>
                  <a:cubicBezTo>
                    <a:pt x="4926" y="18845"/>
                    <a:pt x="5201" y="19113"/>
                    <a:pt x="5511" y="19202"/>
                  </a:cubicBezTo>
                  <a:cubicBezTo>
                    <a:pt x="5820" y="19292"/>
                    <a:pt x="6164" y="19202"/>
                    <a:pt x="6474" y="18667"/>
                  </a:cubicBezTo>
                  <a:cubicBezTo>
                    <a:pt x="6783" y="18131"/>
                    <a:pt x="7058" y="17149"/>
                    <a:pt x="7196" y="16391"/>
                  </a:cubicBezTo>
                  <a:cubicBezTo>
                    <a:pt x="7334" y="15632"/>
                    <a:pt x="7334" y="15097"/>
                    <a:pt x="7334" y="14606"/>
                  </a:cubicBezTo>
                  <a:cubicBezTo>
                    <a:pt x="7334" y="14115"/>
                    <a:pt x="7334" y="13668"/>
                    <a:pt x="7265" y="13758"/>
                  </a:cubicBezTo>
                  <a:cubicBezTo>
                    <a:pt x="7196" y="13847"/>
                    <a:pt x="7058" y="14472"/>
                    <a:pt x="6955" y="15409"/>
                  </a:cubicBezTo>
                  <a:cubicBezTo>
                    <a:pt x="6852" y="16346"/>
                    <a:pt x="6783" y="17596"/>
                    <a:pt x="6852" y="18444"/>
                  </a:cubicBezTo>
                  <a:cubicBezTo>
                    <a:pt x="6921" y="19292"/>
                    <a:pt x="7127" y="19738"/>
                    <a:pt x="7402" y="20006"/>
                  </a:cubicBezTo>
                  <a:cubicBezTo>
                    <a:pt x="7677" y="20273"/>
                    <a:pt x="8021" y="20363"/>
                    <a:pt x="8434" y="20050"/>
                  </a:cubicBezTo>
                  <a:cubicBezTo>
                    <a:pt x="8847" y="19738"/>
                    <a:pt x="9328" y="19024"/>
                    <a:pt x="9707" y="18131"/>
                  </a:cubicBezTo>
                  <a:cubicBezTo>
                    <a:pt x="10085" y="17239"/>
                    <a:pt x="10360" y="16168"/>
                    <a:pt x="10498" y="15409"/>
                  </a:cubicBezTo>
                  <a:cubicBezTo>
                    <a:pt x="10635" y="14650"/>
                    <a:pt x="10635" y="14204"/>
                    <a:pt x="10567" y="14249"/>
                  </a:cubicBezTo>
                  <a:cubicBezTo>
                    <a:pt x="10498" y="14293"/>
                    <a:pt x="10360" y="14829"/>
                    <a:pt x="10326" y="15721"/>
                  </a:cubicBezTo>
                  <a:cubicBezTo>
                    <a:pt x="10291" y="16614"/>
                    <a:pt x="10360" y="17863"/>
                    <a:pt x="10532" y="18622"/>
                  </a:cubicBezTo>
                  <a:cubicBezTo>
                    <a:pt x="10704" y="19381"/>
                    <a:pt x="10979" y="19649"/>
                    <a:pt x="11289" y="19693"/>
                  </a:cubicBezTo>
                  <a:cubicBezTo>
                    <a:pt x="11598" y="19738"/>
                    <a:pt x="11942" y="19559"/>
                    <a:pt x="12527" y="19024"/>
                  </a:cubicBezTo>
                  <a:cubicBezTo>
                    <a:pt x="13112" y="18488"/>
                    <a:pt x="13937" y="17596"/>
                    <a:pt x="14522" y="16882"/>
                  </a:cubicBezTo>
                  <a:cubicBezTo>
                    <a:pt x="15107" y="16168"/>
                    <a:pt x="15451" y="15632"/>
                    <a:pt x="15657" y="15097"/>
                  </a:cubicBezTo>
                  <a:cubicBezTo>
                    <a:pt x="15863" y="14561"/>
                    <a:pt x="15932" y="14025"/>
                    <a:pt x="15760" y="13758"/>
                  </a:cubicBezTo>
                  <a:cubicBezTo>
                    <a:pt x="15588" y="13490"/>
                    <a:pt x="15176" y="13490"/>
                    <a:pt x="14866" y="13668"/>
                  </a:cubicBezTo>
                  <a:cubicBezTo>
                    <a:pt x="14556" y="13847"/>
                    <a:pt x="14350" y="14204"/>
                    <a:pt x="14109" y="14873"/>
                  </a:cubicBezTo>
                  <a:cubicBezTo>
                    <a:pt x="13869" y="15543"/>
                    <a:pt x="13593" y="16525"/>
                    <a:pt x="13490" y="17373"/>
                  </a:cubicBezTo>
                  <a:cubicBezTo>
                    <a:pt x="13387" y="18221"/>
                    <a:pt x="13456" y="18935"/>
                    <a:pt x="13697" y="19292"/>
                  </a:cubicBezTo>
                  <a:cubicBezTo>
                    <a:pt x="13937" y="19649"/>
                    <a:pt x="14350" y="19649"/>
                    <a:pt x="14763" y="19247"/>
                  </a:cubicBezTo>
                  <a:cubicBezTo>
                    <a:pt x="15176" y="18845"/>
                    <a:pt x="15588" y="18042"/>
                    <a:pt x="15829" y="17373"/>
                  </a:cubicBezTo>
                  <a:cubicBezTo>
                    <a:pt x="16070" y="16703"/>
                    <a:pt x="16139" y="16168"/>
                    <a:pt x="16104" y="16123"/>
                  </a:cubicBezTo>
                  <a:cubicBezTo>
                    <a:pt x="16070" y="16078"/>
                    <a:pt x="15932" y="16525"/>
                    <a:pt x="15863" y="16971"/>
                  </a:cubicBezTo>
                  <a:cubicBezTo>
                    <a:pt x="15795" y="17417"/>
                    <a:pt x="15795" y="17863"/>
                    <a:pt x="15898" y="18310"/>
                  </a:cubicBezTo>
                  <a:cubicBezTo>
                    <a:pt x="16001" y="18756"/>
                    <a:pt x="16207" y="19202"/>
                    <a:pt x="16483" y="19381"/>
                  </a:cubicBezTo>
                  <a:cubicBezTo>
                    <a:pt x="16758" y="19559"/>
                    <a:pt x="17102" y="19470"/>
                    <a:pt x="17652" y="18622"/>
                  </a:cubicBezTo>
                  <a:cubicBezTo>
                    <a:pt x="18202" y="17774"/>
                    <a:pt x="18959" y="16168"/>
                    <a:pt x="19578" y="13847"/>
                  </a:cubicBezTo>
                  <a:cubicBezTo>
                    <a:pt x="20197" y="11526"/>
                    <a:pt x="20679" y="8492"/>
                    <a:pt x="20988" y="6260"/>
                  </a:cubicBezTo>
                  <a:cubicBezTo>
                    <a:pt x="21298" y="4029"/>
                    <a:pt x="21435" y="2601"/>
                    <a:pt x="21504" y="1619"/>
                  </a:cubicBezTo>
                  <a:cubicBezTo>
                    <a:pt x="21573" y="637"/>
                    <a:pt x="21573" y="102"/>
                    <a:pt x="21401" y="12"/>
                  </a:cubicBezTo>
                  <a:cubicBezTo>
                    <a:pt x="21229" y="-77"/>
                    <a:pt x="20885" y="280"/>
                    <a:pt x="20472" y="1797"/>
                  </a:cubicBezTo>
                  <a:cubicBezTo>
                    <a:pt x="20060" y="3315"/>
                    <a:pt x="19578" y="5992"/>
                    <a:pt x="19441" y="8625"/>
                  </a:cubicBezTo>
                  <a:cubicBezTo>
                    <a:pt x="19303" y="11259"/>
                    <a:pt x="19509" y="13847"/>
                    <a:pt x="19888" y="15587"/>
                  </a:cubicBezTo>
                  <a:cubicBezTo>
                    <a:pt x="20266" y="17328"/>
                    <a:pt x="20816" y="18221"/>
                    <a:pt x="21367" y="19113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4" name="Line"/>
            <p:cNvSpPr/>
            <p:nvPr/>
          </p:nvSpPr>
          <p:spPr>
            <a:xfrm>
              <a:off x="4807479" y="4440132"/>
              <a:ext cx="132821" cy="179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280" fill="norm" stroke="1" extrusionOk="0">
                  <a:moveTo>
                    <a:pt x="16885" y="3831"/>
                  </a:moveTo>
                  <a:cubicBezTo>
                    <a:pt x="17057" y="3203"/>
                    <a:pt x="17228" y="2575"/>
                    <a:pt x="17228" y="1947"/>
                  </a:cubicBezTo>
                  <a:cubicBezTo>
                    <a:pt x="17228" y="1319"/>
                    <a:pt x="17057" y="691"/>
                    <a:pt x="16028" y="314"/>
                  </a:cubicBezTo>
                  <a:cubicBezTo>
                    <a:pt x="15000" y="-62"/>
                    <a:pt x="13114" y="-188"/>
                    <a:pt x="11057" y="440"/>
                  </a:cubicBezTo>
                  <a:cubicBezTo>
                    <a:pt x="9000" y="1068"/>
                    <a:pt x="6771" y="2449"/>
                    <a:pt x="5485" y="3768"/>
                  </a:cubicBezTo>
                  <a:cubicBezTo>
                    <a:pt x="4200" y="5086"/>
                    <a:pt x="3857" y="6342"/>
                    <a:pt x="4371" y="7535"/>
                  </a:cubicBezTo>
                  <a:cubicBezTo>
                    <a:pt x="4885" y="8728"/>
                    <a:pt x="6257" y="9859"/>
                    <a:pt x="7028" y="10424"/>
                  </a:cubicBezTo>
                  <a:cubicBezTo>
                    <a:pt x="7800" y="10989"/>
                    <a:pt x="7971" y="10989"/>
                    <a:pt x="7028" y="11428"/>
                  </a:cubicBezTo>
                  <a:cubicBezTo>
                    <a:pt x="6085" y="11868"/>
                    <a:pt x="4028" y="12747"/>
                    <a:pt x="2657" y="13877"/>
                  </a:cubicBezTo>
                  <a:cubicBezTo>
                    <a:pt x="1285" y="15007"/>
                    <a:pt x="600" y="16389"/>
                    <a:pt x="257" y="17393"/>
                  </a:cubicBezTo>
                  <a:cubicBezTo>
                    <a:pt x="-86" y="18398"/>
                    <a:pt x="-86" y="19026"/>
                    <a:pt x="257" y="19591"/>
                  </a:cubicBezTo>
                  <a:cubicBezTo>
                    <a:pt x="600" y="20156"/>
                    <a:pt x="1285" y="20659"/>
                    <a:pt x="2914" y="20972"/>
                  </a:cubicBezTo>
                  <a:cubicBezTo>
                    <a:pt x="4543" y="21286"/>
                    <a:pt x="7114" y="21412"/>
                    <a:pt x="10371" y="21098"/>
                  </a:cubicBezTo>
                  <a:cubicBezTo>
                    <a:pt x="13628" y="20784"/>
                    <a:pt x="17571" y="20031"/>
                    <a:pt x="21514" y="19277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5" name="Line"/>
            <p:cNvSpPr/>
            <p:nvPr/>
          </p:nvSpPr>
          <p:spPr>
            <a:xfrm>
              <a:off x="4972050" y="4596236"/>
              <a:ext cx="6350" cy="47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6" name="Line"/>
            <p:cNvSpPr/>
            <p:nvPr/>
          </p:nvSpPr>
          <p:spPr>
            <a:xfrm>
              <a:off x="4972050" y="4517451"/>
              <a:ext cx="20762" cy="28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0417" fill="norm" stroke="1" extrusionOk="0">
                  <a:moveTo>
                    <a:pt x="0" y="18084"/>
                  </a:moveTo>
                  <a:cubicBezTo>
                    <a:pt x="5400" y="19627"/>
                    <a:pt x="10800" y="21170"/>
                    <a:pt x="14580" y="20013"/>
                  </a:cubicBezTo>
                  <a:cubicBezTo>
                    <a:pt x="18360" y="18856"/>
                    <a:pt x="20520" y="14999"/>
                    <a:pt x="21060" y="11141"/>
                  </a:cubicBezTo>
                  <a:cubicBezTo>
                    <a:pt x="21600" y="7284"/>
                    <a:pt x="20520" y="3427"/>
                    <a:pt x="15660" y="1499"/>
                  </a:cubicBezTo>
                  <a:cubicBezTo>
                    <a:pt x="10800" y="-430"/>
                    <a:pt x="2160" y="-430"/>
                    <a:pt x="1080" y="1113"/>
                  </a:cubicBezTo>
                  <a:cubicBezTo>
                    <a:pt x="0" y="2656"/>
                    <a:pt x="6480" y="5741"/>
                    <a:pt x="12960" y="8827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7" name="Line"/>
            <p:cNvSpPr/>
            <p:nvPr/>
          </p:nvSpPr>
          <p:spPr>
            <a:xfrm>
              <a:off x="4877654" y="4285356"/>
              <a:ext cx="81697" cy="82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0991" fill="norm" stroke="1" extrusionOk="0">
                  <a:moveTo>
                    <a:pt x="6422" y="8031"/>
                  </a:moveTo>
                  <a:cubicBezTo>
                    <a:pt x="4761" y="10731"/>
                    <a:pt x="3099" y="13431"/>
                    <a:pt x="1853" y="15996"/>
                  </a:cubicBezTo>
                  <a:cubicBezTo>
                    <a:pt x="607" y="18561"/>
                    <a:pt x="-224" y="20991"/>
                    <a:pt x="53" y="20721"/>
                  </a:cubicBezTo>
                  <a:cubicBezTo>
                    <a:pt x="330" y="20451"/>
                    <a:pt x="1714" y="17481"/>
                    <a:pt x="3099" y="13836"/>
                  </a:cubicBezTo>
                  <a:cubicBezTo>
                    <a:pt x="4484" y="10191"/>
                    <a:pt x="5868" y="5871"/>
                    <a:pt x="7114" y="3171"/>
                  </a:cubicBezTo>
                  <a:cubicBezTo>
                    <a:pt x="8361" y="471"/>
                    <a:pt x="9468" y="-609"/>
                    <a:pt x="10576" y="336"/>
                  </a:cubicBezTo>
                  <a:cubicBezTo>
                    <a:pt x="11684" y="1281"/>
                    <a:pt x="12791" y="4251"/>
                    <a:pt x="14591" y="8031"/>
                  </a:cubicBezTo>
                  <a:cubicBezTo>
                    <a:pt x="16391" y="11811"/>
                    <a:pt x="18884" y="16401"/>
                    <a:pt x="21376" y="20991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8" name="Line"/>
            <p:cNvSpPr/>
            <p:nvPr/>
          </p:nvSpPr>
          <p:spPr>
            <a:xfrm>
              <a:off x="5076825" y="4485111"/>
              <a:ext cx="66675" cy="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9" name="Line"/>
            <p:cNvSpPr/>
            <p:nvPr/>
          </p:nvSpPr>
          <p:spPr>
            <a:xfrm>
              <a:off x="5089525" y="4558136"/>
              <a:ext cx="63500" cy="2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0" name="Line"/>
            <p:cNvSpPr/>
            <p:nvPr/>
          </p:nvSpPr>
          <p:spPr>
            <a:xfrm>
              <a:off x="5343525" y="4396211"/>
              <a:ext cx="1079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29" y="2215"/>
                    <a:pt x="4659" y="4431"/>
                    <a:pt x="7624" y="7615"/>
                  </a:cubicBezTo>
                  <a:cubicBezTo>
                    <a:pt x="10588" y="10800"/>
                    <a:pt x="14188" y="14954"/>
                    <a:pt x="16624" y="17446"/>
                  </a:cubicBezTo>
                  <a:cubicBezTo>
                    <a:pt x="19059" y="19938"/>
                    <a:pt x="20329" y="2076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1" name="Line"/>
            <p:cNvSpPr/>
            <p:nvPr/>
          </p:nvSpPr>
          <p:spPr>
            <a:xfrm>
              <a:off x="5436785" y="4399386"/>
              <a:ext cx="68666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7" h="21600" fill="norm" stroke="1" extrusionOk="0">
                  <a:moveTo>
                    <a:pt x="20917" y="0"/>
                  </a:moveTo>
                  <a:cubicBezTo>
                    <a:pt x="19305" y="0"/>
                    <a:pt x="17693" y="0"/>
                    <a:pt x="16404" y="248"/>
                  </a:cubicBezTo>
                  <a:cubicBezTo>
                    <a:pt x="15114" y="497"/>
                    <a:pt x="14147" y="993"/>
                    <a:pt x="11890" y="2979"/>
                  </a:cubicBezTo>
                  <a:cubicBezTo>
                    <a:pt x="9633" y="4966"/>
                    <a:pt x="6087" y="8441"/>
                    <a:pt x="3508" y="11359"/>
                  </a:cubicBezTo>
                  <a:cubicBezTo>
                    <a:pt x="929" y="14276"/>
                    <a:pt x="-683" y="16634"/>
                    <a:pt x="284" y="18248"/>
                  </a:cubicBezTo>
                  <a:cubicBezTo>
                    <a:pt x="1251" y="19862"/>
                    <a:pt x="4798" y="20731"/>
                    <a:pt x="8344" y="2160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2" name="Line"/>
            <p:cNvSpPr/>
            <p:nvPr/>
          </p:nvSpPr>
          <p:spPr>
            <a:xfrm>
              <a:off x="5518150" y="4577186"/>
              <a:ext cx="3175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3" name="Line"/>
            <p:cNvSpPr/>
            <p:nvPr/>
          </p:nvSpPr>
          <p:spPr>
            <a:xfrm>
              <a:off x="5508624" y="4494636"/>
              <a:ext cx="24547" cy="24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199" fill="norm" stroke="1" extrusionOk="0">
                  <a:moveTo>
                    <a:pt x="8100" y="0"/>
                  </a:moveTo>
                  <a:cubicBezTo>
                    <a:pt x="6300" y="4500"/>
                    <a:pt x="4500" y="9000"/>
                    <a:pt x="4950" y="13050"/>
                  </a:cubicBezTo>
                  <a:cubicBezTo>
                    <a:pt x="5400" y="17100"/>
                    <a:pt x="8100" y="20700"/>
                    <a:pt x="11700" y="21150"/>
                  </a:cubicBezTo>
                  <a:cubicBezTo>
                    <a:pt x="15300" y="21600"/>
                    <a:pt x="19800" y="18900"/>
                    <a:pt x="20700" y="15300"/>
                  </a:cubicBezTo>
                  <a:cubicBezTo>
                    <a:pt x="21600" y="11700"/>
                    <a:pt x="18900" y="7200"/>
                    <a:pt x="14850" y="5850"/>
                  </a:cubicBezTo>
                  <a:cubicBezTo>
                    <a:pt x="10800" y="4500"/>
                    <a:pt x="5400" y="6300"/>
                    <a:pt x="0" y="810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4" name="Line"/>
            <p:cNvSpPr/>
            <p:nvPr/>
          </p:nvSpPr>
          <p:spPr>
            <a:xfrm>
              <a:off x="5445377" y="4282174"/>
              <a:ext cx="63248" cy="69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0886" fill="norm" stroke="1" extrusionOk="0">
                  <a:moveTo>
                    <a:pt x="5314" y="7545"/>
                  </a:moveTo>
                  <a:cubicBezTo>
                    <a:pt x="3874" y="10404"/>
                    <a:pt x="2434" y="13262"/>
                    <a:pt x="1534" y="15645"/>
                  </a:cubicBezTo>
                  <a:cubicBezTo>
                    <a:pt x="634" y="18027"/>
                    <a:pt x="274" y="19933"/>
                    <a:pt x="94" y="19933"/>
                  </a:cubicBezTo>
                  <a:cubicBezTo>
                    <a:pt x="-86" y="19933"/>
                    <a:pt x="-86" y="18027"/>
                    <a:pt x="814" y="14692"/>
                  </a:cubicBezTo>
                  <a:cubicBezTo>
                    <a:pt x="1714" y="11357"/>
                    <a:pt x="3514" y="6592"/>
                    <a:pt x="5494" y="3574"/>
                  </a:cubicBezTo>
                  <a:cubicBezTo>
                    <a:pt x="7474" y="557"/>
                    <a:pt x="9634" y="-714"/>
                    <a:pt x="11254" y="398"/>
                  </a:cubicBezTo>
                  <a:cubicBezTo>
                    <a:pt x="12874" y="1510"/>
                    <a:pt x="13954" y="5004"/>
                    <a:pt x="15574" y="8815"/>
                  </a:cubicBezTo>
                  <a:cubicBezTo>
                    <a:pt x="17194" y="12627"/>
                    <a:pt x="19354" y="16757"/>
                    <a:pt x="21514" y="20886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5" name="Line"/>
            <p:cNvSpPr/>
            <p:nvPr/>
          </p:nvSpPr>
          <p:spPr>
            <a:xfrm>
              <a:off x="5670550" y="4472411"/>
              <a:ext cx="1143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00" y="14400"/>
                    <a:pt x="11600" y="7200"/>
                    <a:pt x="15200" y="3600"/>
                  </a:cubicBezTo>
                  <a:cubicBezTo>
                    <a:pt x="18800" y="0"/>
                    <a:pt x="202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6" name="Line"/>
            <p:cNvSpPr/>
            <p:nvPr/>
          </p:nvSpPr>
          <p:spPr>
            <a:xfrm>
              <a:off x="5842000" y="4380336"/>
              <a:ext cx="79375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300"/>
                    <a:pt x="2880" y="600"/>
                    <a:pt x="5040" y="3300"/>
                  </a:cubicBezTo>
                  <a:cubicBezTo>
                    <a:pt x="7200" y="6000"/>
                    <a:pt x="10080" y="11100"/>
                    <a:pt x="12816" y="14550"/>
                  </a:cubicBezTo>
                  <a:cubicBezTo>
                    <a:pt x="15552" y="18000"/>
                    <a:pt x="18144" y="19800"/>
                    <a:pt x="19584" y="20700"/>
                  </a:cubicBezTo>
                  <a:cubicBezTo>
                    <a:pt x="21024" y="21600"/>
                    <a:pt x="21312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7" name="Line"/>
            <p:cNvSpPr/>
            <p:nvPr/>
          </p:nvSpPr>
          <p:spPr>
            <a:xfrm>
              <a:off x="5889625" y="4377161"/>
              <a:ext cx="76200" cy="18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00" y="0"/>
                    <a:pt x="18600" y="0"/>
                    <a:pt x="16800" y="695"/>
                  </a:cubicBezTo>
                  <a:cubicBezTo>
                    <a:pt x="15000" y="1389"/>
                    <a:pt x="12900" y="2779"/>
                    <a:pt x="10650" y="5432"/>
                  </a:cubicBezTo>
                  <a:cubicBezTo>
                    <a:pt x="8400" y="8084"/>
                    <a:pt x="6000" y="12000"/>
                    <a:pt x="4200" y="14905"/>
                  </a:cubicBezTo>
                  <a:cubicBezTo>
                    <a:pt x="2400" y="17811"/>
                    <a:pt x="1200" y="1970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8" name="Line"/>
            <p:cNvSpPr/>
            <p:nvPr/>
          </p:nvSpPr>
          <p:spPr>
            <a:xfrm>
              <a:off x="5975350" y="4539086"/>
              <a:ext cx="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9" name="Line"/>
            <p:cNvSpPr/>
            <p:nvPr/>
          </p:nvSpPr>
          <p:spPr>
            <a:xfrm>
              <a:off x="5969000" y="4466061"/>
              <a:ext cx="12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0" name="Line"/>
            <p:cNvSpPr/>
            <p:nvPr/>
          </p:nvSpPr>
          <p:spPr>
            <a:xfrm>
              <a:off x="5413641" y="4717099"/>
              <a:ext cx="743237" cy="31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295" fill="norm" stroke="1" extrusionOk="0">
                  <a:moveTo>
                    <a:pt x="545" y="19295"/>
                  </a:moveTo>
                  <a:cubicBezTo>
                    <a:pt x="299" y="20015"/>
                    <a:pt x="54" y="20735"/>
                    <a:pt x="8" y="21095"/>
                  </a:cubicBezTo>
                  <a:cubicBezTo>
                    <a:pt x="-38" y="21455"/>
                    <a:pt x="115" y="21455"/>
                    <a:pt x="714" y="20015"/>
                  </a:cubicBezTo>
                  <a:cubicBezTo>
                    <a:pt x="1312" y="18575"/>
                    <a:pt x="2355" y="15695"/>
                    <a:pt x="3429" y="13535"/>
                  </a:cubicBezTo>
                  <a:cubicBezTo>
                    <a:pt x="4503" y="11375"/>
                    <a:pt x="5607" y="9935"/>
                    <a:pt x="6743" y="8855"/>
                  </a:cubicBezTo>
                  <a:cubicBezTo>
                    <a:pt x="7878" y="7775"/>
                    <a:pt x="9044" y="7055"/>
                    <a:pt x="10271" y="6335"/>
                  </a:cubicBezTo>
                  <a:cubicBezTo>
                    <a:pt x="11498" y="5615"/>
                    <a:pt x="12787" y="4895"/>
                    <a:pt x="13999" y="4175"/>
                  </a:cubicBezTo>
                  <a:cubicBezTo>
                    <a:pt x="15211" y="3455"/>
                    <a:pt x="16346" y="2735"/>
                    <a:pt x="17512" y="2015"/>
                  </a:cubicBezTo>
                  <a:cubicBezTo>
                    <a:pt x="18678" y="1295"/>
                    <a:pt x="19874" y="575"/>
                    <a:pt x="20596" y="215"/>
                  </a:cubicBezTo>
                  <a:cubicBezTo>
                    <a:pt x="21317" y="-145"/>
                    <a:pt x="21562" y="-145"/>
                    <a:pt x="21547" y="935"/>
                  </a:cubicBezTo>
                  <a:cubicBezTo>
                    <a:pt x="21531" y="2015"/>
                    <a:pt x="21255" y="4175"/>
                    <a:pt x="20979" y="6335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1" name="Line"/>
            <p:cNvSpPr/>
            <p:nvPr/>
          </p:nvSpPr>
          <p:spPr>
            <a:xfrm>
              <a:off x="5549900" y="4758426"/>
              <a:ext cx="581025" cy="47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0" fill="norm" stroke="1" extrusionOk="0">
                  <a:moveTo>
                    <a:pt x="0" y="21480"/>
                  </a:moveTo>
                  <a:cubicBezTo>
                    <a:pt x="1534" y="16680"/>
                    <a:pt x="3069" y="11880"/>
                    <a:pt x="4603" y="8760"/>
                  </a:cubicBezTo>
                  <a:cubicBezTo>
                    <a:pt x="6138" y="5640"/>
                    <a:pt x="7672" y="4200"/>
                    <a:pt x="9364" y="3000"/>
                  </a:cubicBezTo>
                  <a:cubicBezTo>
                    <a:pt x="11056" y="1800"/>
                    <a:pt x="12905" y="840"/>
                    <a:pt x="14656" y="360"/>
                  </a:cubicBezTo>
                  <a:cubicBezTo>
                    <a:pt x="16407" y="-120"/>
                    <a:pt x="18059" y="-120"/>
                    <a:pt x="19200" y="360"/>
                  </a:cubicBezTo>
                  <a:cubicBezTo>
                    <a:pt x="20341" y="840"/>
                    <a:pt x="20970" y="1800"/>
                    <a:pt x="21600" y="276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2" name="Line"/>
            <p:cNvSpPr/>
            <p:nvPr/>
          </p:nvSpPr>
          <p:spPr>
            <a:xfrm>
              <a:off x="3611358" y="585092"/>
              <a:ext cx="354256" cy="770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436" fill="norm" stroke="1" extrusionOk="0">
                  <a:moveTo>
                    <a:pt x="1642" y="1796"/>
                  </a:moveTo>
                  <a:cubicBezTo>
                    <a:pt x="1003" y="1620"/>
                    <a:pt x="364" y="1443"/>
                    <a:pt x="109" y="1208"/>
                  </a:cubicBezTo>
                  <a:cubicBezTo>
                    <a:pt x="-147" y="972"/>
                    <a:pt x="-19" y="678"/>
                    <a:pt x="1259" y="413"/>
                  </a:cubicBezTo>
                  <a:cubicBezTo>
                    <a:pt x="2537" y="148"/>
                    <a:pt x="4965" y="-87"/>
                    <a:pt x="7010" y="31"/>
                  </a:cubicBezTo>
                  <a:cubicBezTo>
                    <a:pt x="9055" y="148"/>
                    <a:pt x="10717" y="619"/>
                    <a:pt x="11739" y="1502"/>
                  </a:cubicBezTo>
                  <a:cubicBezTo>
                    <a:pt x="12762" y="2385"/>
                    <a:pt x="13145" y="3680"/>
                    <a:pt x="12890" y="5151"/>
                  </a:cubicBezTo>
                  <a:cubicBezTo>
                    <a:pt x="12634" y="6623"/>
                    <a:pt x="11739" y="8270"/>
                    <a:pt x="11356" y="9389"/>
                  </a:cubicBezTo>
                  <a:cubicBezTo>
                    <a:pt x="10973" y="10507"/>
                    <a:pt x="11100" y="11096"/>
                    <a:pt x="12378" y="11743"/>
                  </a:cubicBezTo>
                  <a:cubicBezTo>
                    <a:pt x="13657" y="12390"/>
                    <a:pt x="16085" y="13097"/>
                    <a:pt x="18002" y="13950"/>
                  </a:cubicBezTo>
                  <a:cubicBezTo>
                    <a:pt x="19919" y="14803"/>
                    <a:pt x="21325" y="15804"/>
                    <a:pt x="21389" y="16893"/>
                  </a:cubicBezTo>
                  <a:cubicBezTo>
                    <a:pt x="21453" y="17982"/>
                    <a:pt x="20175" y="19159"/>
                    <a:pt x="18961" y="19924"/>
                  </a:cubicBezTo>
                  <a:cubicBezTo>
                    <a:pt x="17746" y="20689"/>
                    <a:pt x="16596" y="21042"/>
                    <a:pt x="15510" y="21248"/>
                  </a:cubicBezTo>
                  <a:cubicBezTo>
                    <a:pt x="14423" y="21454"/>
                    <a:pt x="13401" y="21513"/>
                    <a:pt x="12890" y="21307"/>
                  </a:cubicBezTo>
                  <a:cubicBezTo>
                    <a:pt x="12378" y="21101"/>
                    <a:pt x="12378" y="20630"/>
                    <a:pt x="12378" y="201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3" name="Line"/>
            <p:cNvSpPr/>
            <p:nvPr/>
          </p:nvSpPr>
          <p:spPr>
            <a:xfrm>
              <a:off x="4236442" y="565389"/>
              <a:ext cx="169664" cy="397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329" fill="norm" stroke="1" extrusionOk="0">
                  <a:moveTo>
                    <a:pt x="17262" y="3165"/>
                  </a:moveTo>
                  <a:cubicBezTo>
                    <a:pt x="16735" y="2596"/>
                    <a:pt x="16208" y="2028"/>
                    <a:pt x="15681" y="1460"/>
                  </a:cubicBezTo>
                  <a:cubicBezTo>
                    <a:pt x="15154" y="891"/>
                    <a:pt x="14628" y="323"/>
                    <a:pt x="13706" y="95"/>
                  </a:cubicBezTo>
                  <a:cubicBezTo>
                    <a:pt x="12784" y="-132"/>
                    <a:pt x="11467" y="-18"/>
                    <a:pt x="9228" y="1175"/>
                  </a:cubicBezTo>
                  <a:cubicBezTo>
                    <a:pt x="6989" y="2369"/>
                    <a:pt x="3828" y="4643"/>
                    <a:pt x="1984" y="7542"/>
                  </a:cubicBezTo>
                  <a:cubicBezTo>
                    <a:pt x="140" y="10441"/>
                    <a:pt x="-387" y="13965"/>
                    <a:pt x="272" y="16352"/>
                  </a:cubicBezTo>
                  <a:cubicBezTo>
                    <a:pt x="930" y="18740"/>
                    <a:pt x="2774" y="19990"/>
                    <a:pt x="5013" y="20672"/>
                  </a:cubicBezTo>
                  <a:cubicBezTo>
                    <a:pt x="7252" y="21354"/>
                    <a:pt x="9886" y="21468"/>
                    <a:pt x="12389" y="21184"/>
                  </a:cubicBezTo>
                  <a:cubicBezTo>
                    <a:pt x="14891" y="20900"/>
                    <a:pt x="17262" y="20217"/>
                    <a:pt x="18711" y="19535"/>
                  </a:cubicBezTo>
                  <a:cubicBezTo>
                    <a:pt x="20159" y="18853"/>
                    <a:pt x="20686" y="18171"/>
                    <a:pt x="20950" y="17546"/>
                  </a:cubicBezTo>
                  <a:cubicBezTo>
                    <a:pt x="21213" y="16921"/>
                    <a:pt x="21213" y="16352"/>
                    <a:pt x="20554" y="15897"/>
                  </a:cubicBezTo>
                  <a:cubicBezTo>
                    <a:pt x="19896" y="15443"/>
                    <a:pt x="18579" y="15102"/>
                    <a:pt x="17262" y="14874"/>
                  </a:cubicBezTo>
                  <a:cubicBezTo>
                    <a:pt x="15945" y="14647"/>
                    <a:pt x="14628" y="14533"/>
                    <a:pt x="14101" y="14533"/>
                  </a:cubicBezTo>
                  <a:cubicBezTo>
                    <a:pt x="13574" y="14533"/>
                    <a:pt x="13837" y="14647"/>
                    <a:pt x="14101" y="147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4" name="Line"/>
            <p:cNvSpPr/>
            <p:nvPr/>
          </p:nvSpPr>
          <p:spPr>
            <a:xfrm>
              <a:off x="4528685" y="738611"/>
              <a:ext cx="106816" cy="153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1166" fill="norm" stroke="1" extrusionOk="0">
                  <a:moveTo>
                    <a:pt x="14731" y="0"/>
                  </a:moveTo>
                  <a:cubicBezTo>
                    <a:pt x="12654" y="0"/>
                    <a:pt x="10577" y="0"/>
                    <a:pt x="7877" y="1897"/>
                  </a:cubicBezTo>
                  <a:cubicBezTo>
                    <a:pt x="5177" y="3795"/>
                    <a:pt x="1854" y="7589"/>
                    <a:pt x="608" y="11092"/>
                  </a:cubicBezTo>
                  <a:cubicBezTo>
                    <a:pt x="-638" y="14595"/>
                    <a:pt x="193" y="17805"/>
                    <a:pt x="1647" y="19557"/>
                  </a:cubicBezTo>
                  <a:cubicBezTo>
                    <a:pt x="3100" y="21308"/>
                    <a:pt x="5177" y="21600"/>
                    <a:pt x="7462" y="20578"/>
                  </a:cubicBezTo>
                  <a:cubicBezTo>
                    <a:pt x="9747" y="19557"/>
                    <a:pt x="12239" y="17222"/>
                    <a:pt x="13485" y="15178"/>
                  </a:cubicBezTo>
                  <a:cubicBezTo>
                    <a:pt x="14731" y="13135"/>
                    <a:pt x="14731" y="11384"/>
                    <a:pt x="14524" y="9778"/>
                  </a:cubicBezTo>
                  <a:cubicBezTo>
                    <a:pt x="14316" y="8173"/>
                    <a:pt x="13900" y="6714"/>
                    <a:pt x="14939" y="5692"/>
                  </a:cubicBezTo>
                  <a:cubicBezTo>
                    <a:pt x="15977" y="4670"/>
                    <a:pt x="18470" y="4086"/>
                    <a:pt x="20962" y="35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5" name="Line"/>
            <p:cNvSpPr/>
            <p:nvPr/>
          </p:nvSpPr>
          <p:spPr>
            <a:xfrm>
              <a:off x="4640132" y="440161"/>
              <a:ext cx="230318" cy="365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553" fill="norm" stroke="1" extrusionOk="0">
                  <a:moveTo>
                    <a:pt x="10174" y="16855"/>
                  </a:moveTo>
                  <a:cubicBezTo>
                    <a:pt x="8014" y="16731"/>
                    <a:pt x="5854" y="16606"/>
                    <a:pt x="4087" y="16980"/>
                  </a:cubicBezTo>
                  <a:cubicBezTo>
                    <a:pt x="2320" y="17355"/>
                    <a:pt x="945" y="18229"/>
                    <a:pt x="356" y="19040"/>
                  </a:cubicBezTo>
                  <a:cubicBezTo>
                    <a:pt x="-233" y="19852"/>
                    <a:pt x="-37" y="20601"/>
                    <a:pt x="552" y="21038"/>
                  </a:cubicBezTo>
                  <a:cubicBezTo>
                    <a:pt x="1142" y="21475"/>
                    <a:pt x="2123" y="21600"/>
                    <a:pt x="3105" y="21538"/>
                  </a:cubicBezTo>
                  <a:cubicBezTo>
                    <a:pt x="4087" y="21475"/>
                    <a:pt x="5069" y="21225"/>
                    <a:pt x="5952" y="20851"/>
                  </a:cubicBezTo>
                  <a:cubicBezTo>
                    <a:pt x="6836" y="20476"/>
                    <a:pt x="7622" y="19977"/>
                    <a:pt x="8407" y="19977"/>
                  </a:cubicBezTo>
                  <a:cubicBezTo>
                    <a:pt x="9192" y="19977"/>
                    <a:pt x="9978" y="20476"/>
                    <a:pt x="10960" y="20664"/>
                  </a:cubicBezTo>
                  <a:cubicBezTo>
                    <a:pt x="11942" y="20851"/>
                    <a:pt x="13120" y="20726"/>
                    <a:pt x="14298" y="19415"/>
                  </a:cubicBezTo>
                  <a:cubicBezTo>
                    <a:pt x="15476" y="18104"/>
                    <a:pt x="16654" y="15607"/>
                    <a:pt x="17243" y="12423"/>
                  </a:cubicBezTo>
                  <a:cubicBezTo>
                    <a:pt x="17832" y="9239"/>
                    <a:pt x="17832" y="5369"/>
                    <a:pt x="17636" y="3059"/>
                  </a:cubicBezTo>
                  <a:cubicBezTo>
                    <a:pt x="17440" y="749"/>
                    <a:pt x="17047" y="0"/>
                    <a:pt x="16654" y="0"/>
                  </a:cubicBezTo>
                  <a:cubicBezTo>
                    <a:pt x="16262" y="0"/>
                    <a:pt x="15869" y="749"/>
                    <a:pt x="15967" y="2997"/>
                  </a:cubicBezTo>
                  <a:cubicBezTo>
                    <a:pt x="16065" y="5244"/>
                    <a:pt x="16654" y="8990"/>
                    <a:pt x="17636" y="11799"/>
                  </a:cubicBezTo>
                  <a:cubicBezTo>
                    <a:pt x="18618" y="14608"/>
                    <a:pt x="19992" y="16481"/>
                    <a:pt x="21367" y="183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6" name="Line"/>
            <p:cNvSpPr/>
            <p:nvPr/>
          </p:nvSpPr>
          <p:spPr>
            <a:xfrm>
              <a:off x="4953000" y="624311"/>
              <a:ext cx="190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7" name="Line"/>
            <p:cNvSpPr/>
            <p:nvPr/>
          </p:nvSpPr>
          <p:spPr>
            <a:xfrm>
              <a:off x="5010150" y="751311"/>
              <a:ext cx="127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8" name="Line"/>
            <p:cNvSpPr/>
            <p:nvPr/>
          </p:nvSpPr>
          <p:spPr>
            <a:xfrm>
              <a:off x="5407378" y="282069"/>
              <a:ext cx="186973" cy="439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252" fill="norm" stroke="1" extrusionOk="0">
                  <a:moveTo>
                    <a:pt x="17069" y="3653"/>
                  </a:moveTo>
                  <a:cubicBezTo>
                    <a:pt x="15371" y="2425"/>
                    <a:pt x="13672" y="1196"/>
                    <a:pt x="12216" y="531"/>
                  </a:cubicBezTo>
                  <a:cubicBezTo>
                    <a:pt x="10759" y="-135"/>
                    <a:pt x="9546" y="-237"/>
                    <a:pt x="8454" y="582"/>
                  </a:cubicBezTo>
                  <a:cubicBezTo>
                    <a:pt x="7362" y="1401"/>
                    <a:pt x="6391" y="3141"/>
                    <a:pt x="6634" y="5854"/>
                  </a:cubicBezTo>
                  <a:cubicBezTo>
                    <a:pt x="6876" y="8567"/>
                    <a:pt x="8332" y="12252"/>
                    <a:pt x="9546" y="14760"/>
                  </a:cubicBezTo>
                  <a:cubicBezTo>
                    <a:pt x="10759" y="17268"/>
                    <a:pt x="11730" y="18599"/>
                    <a:pt x="12216" y="19520"/>
                  </a:cubicBezTo>
                  <a:cubicBezTo>
                    <a:pt x="12701" y="20442"/>
                    <a:pt x="12701" y="20954"/>
                    <a:pt x="12094" y="21158"/>
                  </a:cubicBezTo>
                  <a:cubicBezTo>
                    <a:pt x="11487" y="21363"/>
                    <a:pt x="10274" y="21261"/>
                    <a:pt x="8211" y="20544"/>
                  </a:cubicBezTo>
                  <a:cubicBezTo>
                    <a:pt x="6148" y="19827"/>
                    <a:pt x="3236" y="18497"/>
                    <a:pt x="1658" y="17524"/>
                  </a:cubicBezTo>
                  <a:cubicBezTo>
                    <a:pt x="81" y="16552"/>
                    <a:pt x="-162" y="15937"/>
                    <a:pt x="81" y="15426"/>
                  </a:cubicBezTo>
                  <a:cubicBezTo>
                    <a:pt x="323" y="14914"/>
                    <a:pt x="1051" y="14504"/>
                    <a:pt x="2993" y="14197"/>
                  </a:cubicBezTo>
                  <a:cubicBezTo>
                    <a:pt x="4935" y="13890"/>
                    <a:pt x="8090" y="13685"/>
                    <a:pt x="10274" y="13685"/>
                  </a:cubicBezTo>
                  <a:cubicBezTo>
                    <a:pt x="12458" y="13685"/>
                    <a:pt x="13672" y="13890"/>
                    <a:pt x="14521" y="14248"/>
                  </a:cubicBezTo>
                  <a:cubicBezTo>
                    <a:pt x="15371" y="14607"/>
                    <a:pt x="15856" y="15118"/>
                    <a:pt x="16341" y="15784"/>
                  </a:cubicBezTo>
                  <a:cubicBezTo>
                    <a:pt x="16827" y="16449"/>
                    <a:pt x="17312" y="17268"/>
                    <a:pt x="17676" y="17422"/>
                  </a:cubicBezTo>
                  <a:cubicBezTo>
                    <a:pt x="18040" y="17575"/>
                    <a:pt x="18283" y="17063"/>
                    <a:pt x="18404" y="15886"/>
                  </a:cubicBezTo>
                  <a:cubicBezTo>
                    <a:pt x="18526" y="14709"/>
                    <a:pt x="18526" y="12866"/>
                    <a:pt x="19011" y="11689"/>
                  </a:cubicBezTo>
                  <a:cubicBezTo>
                    <a:pt x="19496" y="10512"/>
                    <a:pt x="20467" y="10000"/>
                    <a:pt x="21438" y="94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9" name="Line"/>
            <p:cNvSpPr/>
            <p:nvPr/>
          </p:nvSpPr>
          <p:spPr>
            <a:xfrm>
              <a:off x="5638800" y="482658"/>
              <a:ext cx="146050" cy="136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5" fill="norm" stroke="1" extrusionOk="0">
                  <a:moveTo>
                    <a:pt x="0" y="3247"/>
                  </a:moveTo>
                  <a:cubicBezTo>
                    <a:pt x="939" y="6192"/>
                    <a:pt x="1878" y="9138"/>
                    <a:pt x="2348" y="11592"/>
                  </a:cubicBezTo>
                  <a:cubicBezTo>
                    <a:pt x="2817" y="14047"/>
                    <a:pt x="2817" y="16011"/>
                    <a:pt x="2817" y="17811"/>
                  </a:cubicBezTo>
                  <a:cubicBezTo>
                    <a:pt x="2817" y="19611"/>
                    <a:pt x="2817" y="21247"/>
                    <a:pt x="2661" y="21083"/>
                  </a:cubicBezTo>
                  <a:cubicBezTo>
                    <a:pt x="2504" y="20920"/>
                    <a:pt x="2191" y="18956"/>
                    <a:pt x="2191" y="15847"/>
                  </a:cubicBezTo>
                  <a:cubicBezTo>
                    <a:pt x="2191" y="12738"/>
                    <a:pt x="2504" y="8483"/>
                    <a:pt x="3130" y="5538"/>
                  </a:cubicBezTo>
                  <a:cubicBezTo>
                    <a:pt x="3757" y="2592"/>
                    <a:pt x="4696" y="956"/>
                    <a:pt x="5948" y="302"/>
                  </a:cubicBezTo>
                  <a:cubicBezTo>
                    <a:pt x="7200" y="-353"/>
                    <a:pt x="8765" y="-26"/>
                    <a:pt x="11426" y="2102"/>
                  </a:cubicBezTo>
                  <a:cubicBezTo>
                    <a:pt x="14087" y="4229"/>
                    <a:pt x="17843" y="8156"/>
                    <a:pt x="21600" y="120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0" name="Line"/>
            <p:cNvSpPr/>
            <p:nvPr/>
          </p:nvSpPr>
          <p:spPr>
            <a:xfrm>
              <a:off x="5807322" y="201216"/>
              <a:ext cx="136278" cy="39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382" fill="norm" stroke="1" extrusionOk="0">
                  <a:moveTo>
                    <a:pt x="8435" y="17890"/>
                  </a:moveTo>
                  <a:cubicBezTo>
                    <a:pt x="8435" y="17197"/>
                    <a:pt x="8435" y="16504"/>
                    <a:pt x="7770" y="15984"/>
                  </a:cubicBezTo>
                  <a:cubicBezTo>
                    <a:pt x="7106" y="15465"/>
                    <a:pt x="5777" y="15118"/>
                    <a:pt x="4447" y="15118"/>
                  </a:cubicBezTo>
                  <a:cubicBezTo>
                    <a:pt x="3118" y="15118"/>
                    <a:pt x="1789" y="15465"/>
                    <a:pt x="958" y="16389"/>
                  </a:cubicBezTo>
                  <a:cubicBezTo>
                    <a:pt x="127" y="17313"/>
                    <a:pt x="-205" y="18814"/>
                    <a:pt x="127" y="19796"/>
                  </a:cubicBezTo>
                  <a:cubicBezTo>
                    <a:pt x="460" y="20778"/>
                    <a:pt x="1457" y="21240"/>
                    <a:pt x="2786" y="21355"/>
                  </a:cubicBezTo>
                  <a:cubicBezTo>
                    <a:pt x="4115" y="21471"/>
                    <a:pt x="5777" y="21240"/>
                    <a:pt x="7770" y="19738"/>
                  </a:cubicBezTo>
                  <a:cubicBezTo>
                    <a:pt x="9764" y="18237"/>
                    <a:pt x="12090" y="15465"/>
                    <a:pt x="13253" y="12461"/>
                  </a:cubicBezTo>
                  <a:cubicBezTo>
                    <a:pt x="14417" y="9458"/>
                    <a:pt x="14417" y="6224"/>
                    <a:pt x="14250" y="4203"/>
                  </a:cubicBezTo>
                  <a:cubicBezTo>
                    <a:pt x="14084" y="2181"/>
                    <a:pt x="13752" y="1373"/>
                    <a:pt x="12921" y="795"/>
                  </a:cubicBezTo>
                  <a:cubicBezTo>
                    <a:pt x="12090" y="218"/>
                    <a:pt x="10761" y="-129"/>
                    <a:pt x="9930" y="44"/>
                  </a:cubicBezTo>
                  <a:cubicBezTo>
                    <a:pt x="9100" y="218"/>
                    <a:pt x="8767" y="911"/>
                    <a:pt x="9432" y="3163"/>
                  </a:cubicBezTo>
                  <a:cubicBezTo>
                    <a:pt x="10097" y="5415"/>
                    <a:pt x="11758" y="9227"/>
                    <a:pt x="13918" y="11942"/>
                  </a:cubicBezTo>
                  <a:cubicBezTo>
                    <a:pt x="16078" y="14656"/>
                    <a:pt x="18737" y="16273"/>
                    <a:pt x="21395" y="178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1" name="Line"/>
            <p:cNvSpPr/>
            <p:nvPr/>
          </p:nvSpPr>
          <p:spPr>
            <a:xfrm>
              <a:off x="6204743" y="269658"/>
              <a:ext cx="139180" cy="513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560" fill="norm" stroke="1" extrusionOk="0">
                  <a:moveTo>
                    <a:pt x="9551" y="21560"/>
                  </a:moveTo>
                  <a:cubicBezTo>
                    <a:pt x="7294" y="18360"/>
                    <a:pt x="5037" y="15160"/>
                    <a:pt x="3425" y="11960"/>
                  </a:cubicBezTo>
                  <a:cubicBezTo>
                    <a:pt x="1813" y="8760"/>
                    <a:pt x="846" y="5560"/>
                    <a:pt x="363" y="3693"/>
                  </a:cubicBezTo>
                  <a:cubicBezTo>
                    <a:pt x="-121" y="1827"/>
                    <a:pt x="-121" y="1293"/>
                    <a:pt x="363" y="849"/>
                  </a:cubicBezTo>
                  <a:cubicBezTo>
                    <a:pt x="846" y="404"/>
                    <a:pt x="1813" y="49"/>
                    <a:pt x="2942" y="4"/>
                  </a:cubicBezTo>
                  <a:cubicBezTo>
                    <a:pt x="4070" y="-40"/>
                    <a:pt x="5360" y="227"/>
                    <a:pt x="6810" y="1071"/>
                  </a:cubicBezTo>
                  <a:cubicBezTo>
                    <a:pt x="8261" y="1916"/>
                    <a:pt x="9873" y="3338"/>
                    <a:pt x="10679" y="4316"/>
                  </a:cubicBezTo>
                  <a:cubicBezTo>
                    <a:pt x="11485" y="5293"/>
                    <a:pt x="11485" y="5827"/>
                    <a:pt x="11001" y="6449"/>
                  </a:cubicBezTo>
                  <a:cubicBezTo>
                    <a:pt x="10518" y="7071"/>
                    <a:pt x="9551" y="7782"/>
                    <a:pt x="9873" y="8138"/>
                  </a:cubicBezTo>
                  <a:cubicBezTo>
                    <a:pt x="10195" y="8493"/>
                    <a:pt x="11807" y="8493"/>
                    <a:pt x="13419" y="8538"/>
                  </a:cubicBezTo>
                  <a:cubicBezTo>
                    <a:pt x="15031" y="8582"/>
                    <a:pt x="16643" y="8671"/>
                    <a:pt x="18255" y="9160"/>
                  </a:cubicBezTo>
                  <a:cubicBezTo>
                    <a:pt x="19867" y="9649"/>
                    <a:pt x="21479" y="10538"/>
                    <a:pt x="21157" y="11338"/>
                  </a:cubicBezTo>
                  <a:cubicBezTo>
                    <a:pt x="20834" y="12138"/>
                    <a:pt x="18578" y="12849"/>
                    <a:pt x="16321" y="135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2" name="Line"/>
            <p:cNvSpPr/>
            <p:nvPr/>
          </p:nvSpPr>
          <p:spPr>
            <a:xfrm>
              <a:off x="6391019" y="433811"/>
              <a:ext cx="49998" cy="129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258" fill="norm" stroke="1" extrusionOk="0">
                  <a:moveTo>
                    <a:pt x="17659" y="8361"/>
                  </a:moveTo>
                  <a:cubicBezTo>
                    <a:pt x="13159" y="8710"/>
                    <a:pt x="8659" y="9058"/>
                    <a:pt x="5509" y="10103"/>
                  </a:cubicBezTo>
                  <a:cubicBezTo>
                    <a:pt x="2359" y="11148"/>
                    <a:pt x="559" y="12890"/>
                    <a:pt x="109" y="14806"/>
                  </a:cubicBezTo>
                  <a:cubicBezTo>
                    <a:pt x="-341" y="16723"/>
                    <a:pt x="559" y="18813"/>
                    <a:pt x="3709" y="20032"/>
                  </a:cubicBezTo>
                  <a:cubicBezTo>
                    <a:pt x="6859" y="21252"/>
                    <a:pt x="12259" y="21600"/>
                    <a:pt x="15859" y="20903"/>
                  </a:cubicBezTo>
                  <a:cubicBezTo>
                    <a:pt x="19459" y="20206"/>
                    <a:pt x="21259" y="18465"/>
                    <a:pt x="21259" y="14806"/>
                  </a:cubicBezTo>
                  <a:cubicBezTo>
                    <a:pt x="21259" y="11148"/>
                    <a:pt x="19459" y="5574"/>
                    <a:pt x="1765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3" name="Line"/>
            <p:cNvSpPr/>
            <p:nvPr/>
          </p:nvSpPr>
          <p:spPr>
            <a:xfrm>
              <a:off x="6172200" y="52308"/>
              <a:ext cx="146050" cy="96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6" fill="norm" stroke="1" extrusionOk="0">
                  <a:moveTo>
                    <a:pt x="0" y="8382"/>
                  </a:moveTo>
                  <a:cubicBezTo>
                    <a:pt x="313" y="11139"/>
                    <a:pt x="626" y="13897"/>
                    <a:pt x="783" y="16424"/>
                  </a:cubicBezTo>
                  <a:cubicBezTo>
                    <a:pt x="939" y="18952"/>
                    <a:pt x="939" y="21250"/>
                    <a:pt x="1409" y="21020"/>
                  </a:cubicBezTo>
                  <a:cubicBezTo>
                    <a:pt x="1878" y="20790"/>
                    <a:pt x="2817" y="18033"/>
                    <a:pt x="3913" y="14816"/>
                  </a:cubicBezTo>
                  <a:cubicBezTo>
                    <a:pt x="5009" y="11599"/>
                    <a:pt x="6261" y="7922"/>
                    <a:pt x="7357" y="5165"/>
                  </a:cubicBezTo>
                  <a:cubicBezTo>
                    <a:pt x="8452" y="2407"/>
                    <a:pt x="9391" y="569"/>
                    <a:pt x="10643" y="110"/>
                  </a:cubicBezTo>
                  <a:cubicBezTo>
                    <a:pt x="11896" y="-350"/>
                    <a:pt x="13461" y="569"/>
                    <a:pt x="15339" y="4246"/>
                  </a:cubicBezTo>
                  <a:cubicBezTo>
                    <a:pt x="17217" y="7922"/>
                    <a:pt x="19409" y="14356"/>
                    <a:pt x="21600" y="207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4" name="Line"/>
            <p:cNvSpPr/>
            <p:nvPr/>
          </p:nvSpPr>
          <p:spPr>
            <a:xfrm>
              <a:off x="6814494" y="160690"/>
              <a:ext cx="126057" cy="222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060" fill="norm" stroke="1" extrusionOk="0">
                  <a:moveTo>
                    <a:pt x="20359" y="19807"/>
                  </a:moveTo>
                  <a:cubicBezTo>
                    <a:pt x="16399" y="17407"/>
                    <a:pt x="12439" y="15007"/>
                    <a:pt x="9919" y="12207"/>
                  </a:cubicBezTo>
                  <a:cubicBezTo>
                    <a:pt x="7399" y="9407"/>
                    <a:pt x="6319" y="6207"/>
                    <a:pt x="6139" y="4107"/>
                  </a:cubicBezTo>
                  <a:cubicBezTo>
                    <a:pt x="5959" y="2007"/>
                    <a:pt x="6679" y="1007"/>
                    <a:pt x="7939" y="407"/>
                  </a:cubicBezTo>
                  <a:cubicBezTo>
                    <a:pt x="9199" y="-193"/>
                    <a:pt x="10999" y="-393"/>
                    <a:pt x="11899" y="1707"/>
                  </a:cubicBezTo>
                  <a:cubicBezTo>
                    <a:pt x="12799" y="3807"/>
                    <a:pt x="12799" y="8207"/>
                    <a:pt x="10999" y="11107"/>
                  </a:cubicBezTo>
                  <a:cubicBezTo>
                    <a:pt x="9199" y="14007"/>
                    <a:pt x="5599" y="15407"/>
                    <a:pt x="3259" y="16507"/>
                  </a:cubicBezTo>
                  <a:cubicBezTo>
                    <a:pt x="919" y="17607"/>
                    <a:pt x="-161" y="18407"/>
                    <a:pt x="19" y="19207"/>
                  </a:cubicBezTo>
                  <a:cubicBezTo>
                    <a:pt x="199" y="20007"/>
                    <a:pt x="1639" y="20807"/>
                    <a:pt x="5419" y="21007"/>
                  </a:cubicBezTo>
                  <a:cubicBezTo>
                    <a:pt x="9199" y="21207"/>
                    <a:pt x="15319" y="20807"/>
                    <a:pt x="21439" y="204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5" name="Line"/>
            <p:cNvSpPr/>
            <p:nvPr/>
          </p:nvSpPr>
          <p:spPr>
            <a:xfrm>
              <a:off x="7124700" y="92465"/>
              <a:ext cx="115520" cy="489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532" fill="norm" stroke="1" extrusionOk="0">
                  <a:moveTo>
                    <a:pt x="0" y="11942"/>
                  </a:moveTo>
                  <a:cubicBezTo>
                    <a:pt x="785" y="14829"/>
                    <a:pt x="1571" y="17715"/>
                    <a:pt x="1964" y="19391"/>
                  </a:cubicBezTo>
                  <a:cubicBezTo>
                    <a:pt x="2356" y="21066"/>
                    <a:pt x="2356" y="21532"/>
                    <a:pt x="2356" y="21532"/>
                  </a:cubicBezTo>
                  <a:cubicBezTo>
                    <a:pt x="2356" y="21532"/>
                    <a:pt x="2356" y="21066"/>
                    <a:pt x="2160" y="19204"/>
                  </a:cubicBezTo>
                  <a:cubicBezTo>
                    <a:pt x="1964" y="17342"/>
                    <a:pt x="1571" y="14084"/>
                    <a:pt x="1571" y="10965"/>
                  </a:cubicBezTo>
                  <a:cubicBezTo>
                    <a:pt x="1571" y="7846"/>
                    <a:pt x="1964" y="4866"/>
                    <a:pt x="2749" y="3051"/>
                  </a:cubicBezTo>
                  <a:cubicBezTo>
                    <a:pt x="3535" y="1235"/>
                    <a:pt x="4713" y="584"/>
                    <a:pt x="6284" y="258"/>
                  </a:cubicBezTo>
                  <a:cubicBezTo>
                    <a:pt x="7855" y="-68"/>
                    <a:pt x="9818" y="-68"/>
                    <a:pt x="11389" y="165"/>
                  </a:cubicBezTo>
                  <a:cubicBezTo>
                    <a:pt x="12960" y="398"/>
                    <a:pt x="14138" y="863"/>
                    <a:pt x="15120" y="1654"/>
                  </a:cubicBezTo>
                  <a:cubicBezTo>
                    <a:pt x="16102" y="2446"/>
                    <a:pt x="16887" y="3563"/>
                    <a:pt x="17084" y="4401"/>
                  </a:cubicBezTo>
                  <a:cubicBezTo>
                    <a:pt x="17280" y="5239"/>
                    <a:pt x="16887" y="5798"/>
                    <a:pt x="15316" y="6263"/>
                  </a:cubicBezTo>
                  <a:cubicBezTo>
                    <a:pt x="13745" y="6729"/>
                    <a:pt x="10996" y="7101"/>
                    <a:pt x="10604" y="7194"/>
                  </a:cubicBezTo>
                  <a:cubicBezTo>
                    <a:pt x="10211" y="7287"/>
                    <a:pt x="12175" y="7101"/>
                    <a:pt x="14138" y="7101"/>
                  </a:cubicBezTo>
                  <a:cubicBezTo>
                    <a:pt x="16102" y="7101"/>
                    <a:pt x="18065" y="7287"/>
                    <a:pt x="19440" y="7613"/>
                  </a:cubicBezTo>
                  <a:cubicBezTo>
                    <a:pt x="20815" y="7939"/>
                    <a:pt x="21600" y="8404"/>
                    <a:pt x="21404" y="9056"/>
                  </a:cubicBezTo>
                  <a:cubicBezTo>
                    <a:pt x="21207" y="9708"/>
                    <a:pt x="20029" y="10546"/>
                    <a:pt x="18851" y="113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6" name="Line"/>
            <p:cNvSpPr/>
            <p:nvPr/>
          </p:nvSpPr>
          <p:spPr>
            <a:xfrm>
              <a:off x="7302500" y="287761"/>
              <a:ext cx="127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7" name="Line"/>
            <p:cNvSpPr/>
            <p:nvPr/>
          </p:nvSpPr>
          <p:spPr>
            <a:xfrm>
              <a:off x="7018451" y="-1"/>
              <a:ext cx="125299" cy="77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0750" fill="norm" stroke="1" extrusionOk="0">
                  <a:moveTo>
                    <a:pt x="1871" y="15887"/>
                  </a:moveTo>
                  <a:cubicBezTo>
                    <a:pt x="791" y="18161"/>
                    <a:pt x="-289" y="20435"/>
                    <a:pt x="71" y="20719"/>
                  </a:cubicBezTo>
                  <a:cubicBezTo>
                    <a:pt x="431" y="21003"/>
                    <a:pt x="2231" y="19298"/>
                    <a:pt x="4391" y="15603"/>
                  </a:cubicBezTo>
                  <a:cubicBezTo>
                    <a:pt x="6551" y="11908"/>
                    <a:pt x="9071" y="6224"/>
                    <a:pt x="11411" y="3098"/>
                  </a:cubicBezTo>
                  <a:cubicBezTo>
                    <a:pt x="13751" y="-29"/>
                    <a:pt x="15911" y="-597"/>
                    <a:pt x="17351" y="540"/>
                  </a:cubicBezTo>
                  <a:cubicBezTo>
                    <a:pt x="18791" y="1677"/>
                    <a:pt x="19511" y="4519"/>
                    <a:pt x="20051" y="7077"/>
                  </a:cubicBezTo>
                  <a:cubicBezTo>
                    <a:pt x="20591" y="9635"/>
                    <a:pt x="20951" y="11908"/>
                    <a:pt x="21311" y="141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8" name="Line"/>
            <p:cNvSpPr/>
            <p:nvPr/>
          </p:nvSpPr>
          <p:spPr>
            <a:xfrm>
              <a:off x="8280400" y="1808305"/>
              <a:ext cx="882650" cy="105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1" fill="norm" stroke="1" extrusionOk="0">
                  <a:moveTo>
                    <a:pt x="0" y="21441"/>
                  </a:moveTo>
                  <a:cubicBezTo>
                    <a:pt x="1968" y="17553"/>
                    <a:pt x="3937" y="13665"/>
                    <a:pt x="5905" y="10425"/>
                  </a:cubicBezTo>
                  <a:cubicBezTo>
                    <a:pt x="7873" y="7185"/>
                    <a:pt x="9842" y="4593"/>
                    <a:pt x="11836" y="2865"/>
                  </a:cubicBezTo>
                  <a:cubicBezTo>
                    <a:pt x="13830" y="1137"/>
                    <a:pt x="15850" y="273"/>
                    <a:pt x="17482" y="57"/>
                  </a:cubicBezTo>
                  <a:cubicBezTo>
                    <a:pt x="19114" y="-159"/>
                    <a:pt x="20357" y="273"/>
                    <a:pt x="21600" y="7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9" name="Line"/>
            <p:cNvSpPr/>
            <p:nvPr/>
          </p:nvSpPr>
          <p:spPr>
            <a:xfrm>
              <a:off x="8490966" y="1912140"/>
              <a:ext cx="570484" cy="30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0455" fill="norm" stroke="1" extrusionOk="0">
                  <a:moveTo>
                    <a:pt x="1642" y="13791"/>
                  </a:moveTo>
                  <a:cubicBezTo>
                    <a:pt x="842" y="16671"/>
                    <a:pt x="42" y="19551"/>
                    <a:pt x="2" y="20271"/>
                  </a:cubicBezTo>
                  <a:cubicBezTo>
                    <a:pt x="-38" y="20991"/>
                    <a:pt x="682" y="19551"/>
                    <a:pt x="2322" y="16671"/>
                  </a:cubicBezTo>
                  <a:cubicBezTo>
                    <a:pt x="3962" y="13791"/>
                    <a:pt x="6522" y="9471"/>
                    <a:pt x="9602" y="5871"/>
                  </a:cubicBezTo>
                  <a:cubicBezTo>
                    <a:pt x="12682" y="2271"/>
                    <a:pt x="16282" y="-609"/>
                    <a:pt x="18362" y="111"/>
                  </a:cubicBezTo>
                  <a:cubicBezTo>
                    <a:pt x="20442" y="831"/>
                    <a:pt x="21002" y="5151"/>
                    <a:pt x="21562" y="94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0" name="Line"/>
            <p:cNvSpPr/>
            <p:nvPr/>
          </p:nvSpPr>
          <p:spPr>
            <a:xfrm>
              <a:off x="8405283" y="2246436"/>
              <a:ext cx="97367" cy="197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045" fill="norm" stroke="1" extrusionOk="0">
                  <a:moveTo>
                    <a:pt x="19761" y="2394"/>
                  </a:moveTo>
                  <a:cubicBezTo>
                    <a:pt x="15166" y="1719"/>
                    <a:pt x="10570" y="1044"/>
                    <a:pt x="7123" y="819"/>
                  </a:cubicBezTo>
                  <a:cubicBezTo>
                    <a:pt x="3676" y="594"/>
                    <a:pt x="1378" y="819"/>
                    <a:pt x="459" y="1494"/>
                  </a:cubicBezTo>
                  <a:cubicBezTo>
                    <a:pt x="-460" y="2169"/>
                    <a:pt x="0" y="3294"/>
                    <a:pt x="1838" y="3744"/>
                  </a:cubicBezTo>
                  <a:cubicBezTo>
                    <a:pt x="3676" y="4194"/>
                    <a:pt x="6893" y="3969"/>
                    <a:pt x="9421" y="3407"/>
                  </a:cubicBezTo>
                  <a:cubicBezTo>
                    <a:pt x="11949" y="2844"/>
                    <a:pt x="13787" y="1944"/>
                    <a:pt x="15625" y="1156"/>
                  </a:cubicBezTo>
                  <a:cubicBezTo>
                    <a:pt x="17463" y="369"/>
                    <a:pt x="19302" y="-306"/>
                    <a:pt x="20221" y="144"/>
                  </a:cubicBezTo>
                  <a:cubicBezTo>
                    <a:pt x="21140" y="594"/>
                    <a:pt x="21140" y="2169"/>
                    <a:pt x="21140" y="5094"/>
                  </a:cubicBezTo>
                  <a:cubicBezTo>
                    <a:pt x="21140" y="8019"/>
                    <a:pt x="21140" y="12294"/>
                    <a:pt x="21140" y="14994"/>
                  </a:cubicBezTo>
                  <a:cubicBezTo>
                    <a:pt x="21140" y="17694"/>
                    <a:pt x="21140" y="18819"/>
                    <a:pt x="18842" y="19719"/>
                  </a:cubicBezTo>
                  <a:cubicBezTo>
                    <a:pt x="16544" y="20619"/>
                    <a:pt x="11949" y="21294"/>
                    <a:pt x="8961" y="20957"/>
                  </a:cubicBezTo>
                  <a:cubicBezTo>
                    <a:pt x="5974" y="20619"/>
                    <a:pt x="4595" y="19269"/>
                    <a:pt x="5974" y="17132"/>
                  </a:cubicBezTo>
                  <a:cubicBezTo>
                    <a:pt x="7353" y="14994"/>
                    <a:pt x="11489" y="12069"/>
                    <a:pt x="15625" y="91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1" name="Line"/>
            <p:cNvSpPr/>
            <p:nvPr/>
          </p:nvSpPr>
          <p:spPr>
            <a:xfrm>
              <a:off x="8521699" y="2237211"/>
              <a:ext cx="107951" cy="89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2" fill="norm" stroke="1" extrusionOk="0">
                  <a:moveTo>
                    <a:pt x="0" y="4521"/>
                  </a:moveTo>
                  <a:cubicBezTo>
                    <a:pt x="1694" y="3014"/>
                    <a:pt x="3388" y="1507"/>
                    <a:pt x="4871" y="1758"/>
                  </a:cubicBezTo>
                  <a:cubicBezTo>
                    <a:pt x="6353" y="2009"/>
                    <a:pt x="7624" y="4019"/>
                    <a:pt x="8894" y="6279"/>
                  </a:cubicBezTo>
                  <a:cubicBezTo>
                    <a:pt x="10165" y="8540"/>
                    <a:pt x="11435" y="11051"/>
                    <a:pt x="12071" y="14065"/>
                  </a:cubicBezTo>
                  <a:cubicBezTo>
                    <a:pt x="12706" y="17079"/>
                    <a:pt x="12706" y="20595"/>
                    <a:pt x="11859" y="21098"/>
                  </a:cubicBezTo>
                  <a:cubicBezTo>
                    <a:pt x="11012" y="21600"/>
                    <a:pt x="9318" y="19088"/>
                    <a:pt x="8471" y="16326"/>
                  </a:cubicBezTo>
                  <a:cubicBezTo>
                    <a:pt x="7624" y="13563"/>
                    <a:pt x="7624" y="10549"/>
                    <a:pt x="9953" y="7786"/>
                  </a:cubicBezTo>
                  <a:cubicBezTo>
                    <a:pt x="12282" y="5023"/>
                    <a:pt x="16941" y="251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2" name="Line"/>
            <p:cNvSpPr/>
            <p:nvPr/>
          </p:nvSpPr>
          <p:spPr>
            <a:xfrm>
              <a:off x="8649494" y="2231869"/>
              <a:ext cx="69057" cy="64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0631" fill="norm" stroke="1" extrusionOk="0">
                  <a:moveTo>
                    <a:pt x="21354" y="5753"/>
                  </a:moveTo>
                  <a:cubicBezTo>
                    <a:pt x="18736" y="3728"/>
                    <a:pt x="16118" y="1703"/>
                    <a:pt x="13172" y="690"/>
                  </a:cubicBezTo>
                  <a:cubicBezTo>
                    <a:pt x="10227" y="-322"/>
                    <a:pt x="6954" y="-322"/>
                    <a:pt x="4663" y="1365"/>
                  </a:cubicBezTo>
                  <a:cubicBezTo>
                    <a:pt x="2372" y="3053"/>
                    <a:pt x="1063" y="6428"/>
                    <a:pt x="409" y="9803"/>
                  </a:cubicBezTo>
                  <a:cubicBezTo>
                    <a:pt x="-246" y="13178"/>
                    <a:pt x="-246" y="16553"/>
                    <a:pt x="1390" y="18578"/>
                  </a:cubicBezTo>
                  <a:cubicBezTo>
                    <a:pt x="3027" y="20603"/>
                    <a:pt x="6299" y="21278"/>
                    <a:pt x="8590" y="19928"/>
                  </a:cubicBezTo>
                  <a:cubicBezTo>
                    <a:pt x="10881" y="18578"/>
                    <a:pt x="12190" y="15203"/>
                    <a:pt x="13172" y="12503"/>
                  </a:cubicBezTo>
                  <a:cubicBezTo>
                    <a:pt x="14154" y="9803"/>
                    <a:pt x="14809" y="7778"/>
                    <a:pt x="15463" y="57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3" name="Line"/>
            <p:cNvSpPr/>
            <p:nvPr/>
          </p:nvSpPr>
          <p:spPr>
            <a:xfrm>
              <a:off x="8757376" y="2037100"/>
              <a:ext cx="351472" cy="28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392" fill="norm" stroke="1" extrusionOk="0">
                  <a:moveTo>
                    <a:pt x="1508" y="15737"/>
                  </a:moveTo>
                  <a:cubicBezTo>
                    <a:pt x="1249" y="14954"/>
                    <a:pt x="991" y="14171"/>
                    <a:pt x="732" y="14171"/>
                  </a:cubicBezTo>
                  <a:cubicBezTo>
                    <a:pt x="473" y="14171"/>
                    <a:pt x="215" y="14954"/>
                    <a:pt x="85" y="15815"/>
                  </a:cubicBezTo>
                  <a:cubicBezTo>
                    <a:pt x="-44" y="16676"/>
                    <a:pt x="-44" y="17615"/>
                    <a:pt x="215" y="18398"/>
                  </a:cubicBezTo>
                  <a:cubicBezTo>
                    <a:pt x="473" y="19180"/>
                    <a:pt x="991" y="19806"/>
                    <a:pt x="1573" y="19885"/>
                  </a:cubicBezTo>
                  <a:cubicBezTo>
                    <a:pt x="2155" y="19963"/>
                    <a:pt x="2802" y="19493"/>
                    <a:pt x="3319" y="18867"/>
                  </a:cubicBezTo>
                  <a:cubicBezTo>
                    <a:pt x="3836" y="18241"/>
                    <a:pt x="4224" y="17458"/>
                    <a:pt x="4548" y="17458"/>
                  </a:cubicBezTo>
                  <a:cubicBezTo>
                    <a:pt x="4871" y="17458"/>
                    <a:pt x="5130" y="18241"/>
                    <a:pt x="5582" y="18632"/>
                  </a:cubicBezTo>
                  <a:cubicBezTo>
                    <a:pt x="6035" y="19024"/>
                    <a:pt x="6682" y="19024"/>
                    <a:pt x="7134" y="18632"/>
                  </a:cubicBezTo>
                  <a:cubicBezTo>
                    <a:pt x="7587" y="18241"/>
                    <a:pt x="7846" y="17458"/>
                    <a:pt x="8040" y="17458"/>
                  </a:cubicBezTo>
                  <a:cubicBezTo>
                    <a:pt x="8234" y="17458"/>
                    <a:pt x="8363" y="18241"/>
                    <a:pt x="8493" y="19180"/>
                  </a:cubicBezTo>
                  <a:cubicBezTo>
                    <a:pt x="8622" y="20119"/>
                    <a:pt x="8751" y="21215"/>
                    <a:pt x="8751" y="21371"/>
                  </a:cubicBezTo>
                  <a:cubicBezTo>
                    <a:pt x="8751" y="21528"/>
                    <a:pt x="8622" y="20745"/>
                    <a:pt x="8557" y="19806"/>
                  </a:cubicBezTo>
                  <a:cubicBezTo>
                    <a:pt x="8493" y="18867"/>
                    <a:pt x="8493" y="17771"/>
                    <a:pt x="8687" y="16911"/>
                  </a:cubicBezTo>
                  <a:cubicBezTo>
                    <a:pt x="8881" y="16050"/>
                    <a:pt x="9269" y="15424"/>
                    <a:pt x="9786" y="15111"/>
                  </a:cubicBezTo>
                  <a:cubicBezTo>
                    <a:pt x="10303" y="14798"/>
                    <a:pt x="10950" y="14798"/>
                    <a:pt x="11467" y="15189"/>
                  </a:cubicBezTo>
                  <a:cubicBezTo>
                    <a:pt x="11985" y="15580"/>
                    <a:pt x="12373" y="16363"/>
                    <a:pt x="12761" y="17224"/>
                  </a:cubicBezTo>
                  <a:cubicBezTo>
                    <a:pt x="13149" y="18085"/>
                    <a:pt x="13537" y="19024"/>
                    <a:pt x="14054" y="19493"/>
                  </a:cubicBezTo>
                  <a:cubicBezTo>
                    <a:pt x="14572" y="19963"/>
                    <a:pt x="15218" y="19963"/>
                    <a:pt x="15800" y="19650"/>
                  </a:cubicBezTo>
                  <a:cubicBezTo>
                    <a:pt x="16382" y="19337"/>
                    <a:pt x="16900" y="18711"/>
                    <a:pt x="17352" y="18085"/>
                  </a:cubicBezTo>
                  <a:cubicBezTo>
                    <a:pt x="17805" y="17458"/>
                    <a:pt x="18193" y="16832"/>
                    <a:pt x="18452" y="16128"/>
                  </a:cubicBezTo>
                  <a:cubicBezTo>
                    <a:pt x="18710" y="15424"/>
                    <a:pt x="18840" y="14641"/>
                    <a:pt x="18581" y="14250"/>
                  </a:cubicBezTo>
                  <a:cubicBezTo>
                    <a:pt x="18322" y="13858"/>
                    <a:pt x="17676" y="13858"/>
                    <a:pt x="17158" y="14250"/>
                  </a:cubicBezTo>
                  <a:cubicBezTo>
                    <a:pt x="16641" y="14641"/>
                    <a:pt x="16253" y="15424"/>
                    <a:pt x="15994" y="16206"/>
                  </a:cubicBezTo>
                  <a:cubicBezTo>
                    <a:pt x="15736" y="16989"/>
                    <a:pt x="15606" y="17771"/>
                    <a:pt x="15606" y="18554"/>
                  </a:cubicBezTo>
                  <a:cubicBezTo>
                    <a:pt x="15606" y="19337"/>
                    <a:pt x="15736" y="20119"/>
                    <a:pt x="16188" y="20432"/>
                  </a:cubicBezTo>
                  <a:cubicBezTo>
                    <a:pt x="16641" y="20745"/>
                    <a:pt x="17417" y="20589"/>
                    <a:pt x="18193" y="19571"/>
                  </a:cubicBezTo>
                  <a:cubicBezTo>
                    <a:pt x="18969" y="18554"/>
                    <a:pt x="19745" y="16676"/>
                    <a:pt x="20327" y="13545"/>
                  </a:cubicBezTo>
                  <a:cubicBezTo>
                    <a:pt x="20909" y="10415"/>
                    <a:pt x="21297" y="6032"/>
                    <a:pt x="21427" y="3450"/>
                  </a:cubicBezTo>
                  <a:cubicBezTo>
                    <a:pt x="21556" y="867"/>
                    <a:pt x="21427" y="85"/>
                    <a:pt x="21168" y="6"/>
                  </a:cubicBezTo>
                  <a:cubicBezTo>
                    <a:pt x="20909" y="-72"/>
                    <a:pt x="20521" y="554"/>
                    <a:pt x="20263" y="2589"/>
                  </a:cubicBezTo>
                  <a:cubicBezTo>
                    <a:pt x="20004" y="4624"/>
                    <a:pt x="19875" y="8067"/>
                    <a:pt x="20004" y="10885"/>
                  </a:cubicBezTo>
                  <a:cubicBezTo>
                    <a:pt x="20133" y="13702"/>
                    <a:pt x="20521" y="15893"/>
                    <a:pt x="20909" y="180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4" name="Line"/>
            <p:cNvSpPr/>
            <p:nvPr/>
          </p:nvSpPr>
          <p:spPr>
            <a:xfrm>
              <a:off x="8462032" y="2548361"/>
              <a:ext cx="66019" cy="225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1472" fill="norm" stroke="1" extrusionOk="0">
                  <a:moveTo>
                    <a:pt x="6878" y="0"/>
                  </a:moveTo>
                  <a:cubicBezTo>
                    <a:pt x="4178" y="5652"/>
                    <a:pt x="1478" y="11305"/>
                    <a:pt x="465" y="14636"/>
                  </a:cubicBezTo>
                  <a:cubicBezTo>
                    <a:pt x="-547" y="17966"/>
                    <a:pt x="128" y="18976"/>
                    <a:pt x="2153" y="19783"/>
                  </a:cubicBezTo>
                  <a:cubicBezTo>
                    <a:pt x="4178" y="20591"/>
                    <a:pt x="7553" y="21196"/>
                    <a:pt x="10928" y="21398"/>
                  </a:cubicBezTo>
                  <a:cubicBezTo>
                    <a:pt x="14303" y="21600"/>
                    <a:pt x="17678" y="21398"/>
                    <a:pt x="19366" y="20692"/>
                  </a:cubicBezTo>
                  <a:cubicBezTo>
                    <a:pt x="21053" y="19985"/>
                    <a:pt x="21053" y="18774"/>
                    <a:pt x="21053" y="175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5" name="Line"/>
            <p:cNvSpPr/>
            <p:nvPr/>
          </p:nvSpPr>
          <p:spPr>
            <a:xfrm>
              <a:off x="8423185" y="2486316"/>
              <a:ext cx="619216" cy="265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313" fill="norm" stroke="1" extrusionOk="0">
                  <a:moveTo>
                    <a:pt x="556" y="16211"/>
                  </a:moveTo>
                  <a:cubicBezTo>
                    <a:pt x="261" y="15700"/>
                    <a:pt x="-34" y="15190"/>
                    <a:pt x="3" y="14765"/>
                  </a:cubicBezTo>
                  <a:cubicBezTo>
                    <a:pt x="40" y="14340"/>
                    <a:pt x="408" y="14000"/>
                    <a:pt x="777" y="13830"/>
                  </a:cubicBezTo>
                  <a:cubicBezTo>
                    <a:pt x="1146" y="13659"/>
                    <a:pt x="1514" y="13659"/>
                    <a:pt x="1993" y="14170"/>
                  </a:cubicBezTo>
                  <a:cubicBezTo>
                    <a:pt x="2472" y="14680"/>
                    <a:pt x="3062" y="15700"/>
                    <a:pt x="3505" y="16466"/>
                  </a:cubicBezTo>
                  <a:cubicBezTo>
                    <a:pt x="3947" y="17231"/>
                    <a:pt x="4242" y="17741"/>
                    <a:pt x="4279" y="17656"/>
                  </a:cubicBezTo>
                  <a:cubicBezTo>
                    <a:pt x="4315" y="17571"/>
                    <a:pt x="4094" y="16891"/>
                    <a:pt x="4021" y="16126"/>
                  </a:cubicBezTo>
                  <a:cubicBezTo>
                    <a:pt x="3947" y="15360"/>
                    <a:pt x="4021" y="14510"/>
                    <a:pt x="4279" y="14000"/>
                  </a:cubicBezTo>
                  <a:cubicBezTo>
                    <a:pt x="4537" y="13489"/>
                    <a:pt x="4979" y="13319"/>
                    <a:pt x="5384" y="13234"/>
                  </a:cubicBezTo>
                  <a:cubicBezTo>
                    <a:pt x="5790" y="13149"/>
                    <a:pt x="6158" y="13149"/>
                    <a:pt x="6601" y="13064"/>
                  </a:cubicBezTo>
                  <a:cubicBezTo>
                    <a:pt x="7043" y="12979"/>
                    <a:pt x="7559" y="12809"/>
                    <a:pt x="7743" y="13149"/>
                  </a:cubicBezTo>
                  <a:cubicBezTo>
                    <a:pt x="7928" y="13489"/>
                    <a:pt x="7780" y="14340"/>
                    <a:pt x="7670" y="15190"/>
                  </a:cubicBezTo>
                  <a:cubicBezTo>
                    <a:pt x="7559" y="16041"/>
                    <a:pt x="7485" y="16891"/>
                    <a:pt x="7449" y="17741"/>
                  </a:cubicBezTo>
                  <a:cubicBezTo>
                    <a:pt x="7412" y="18592"/>
                    <a:pt x="7412" y="19442"/>
                    <a:pt x="7559" y="20122"/>
                  </a:cubicBezTo>
                  <a:cubicBezTo>
                    <a:pt x="7707" y="20803"/>
                    <a:pt x="8001" y="21313"/>
                    <a:pt x="8296" y="21313"/>
                  </a:cubicBezTo>
                  <a:cubicBezTo>
                    <a:pt x="8591" y="21313"/>
                    <a:pt x="8886" y="20803"/>
                    <a:pt x="9144" y="20122"/>
                  </a:cubicBezTo>
                  <a:cubicBezTo>
                    <a:pt x="9402" y="19442"/>
                    <a:pt x="9623" y="18592"/>
                    <a:pt x="9808" y="17401"/>
                  </a:cubicBezTo>
                  <a:cubicBezTo>
                    <a:pt x="9992" y="16211"/>
                    <a:pt x="10139" y="14680"/>
                    <a:pt x="10176" y="14340"/>
                  </a:cubicBezTo>
                  <a:cubicBezTo>
                    <a:pt x="10213" y="14000"/>
                    <a:pt x="10139" y="14850"/>
                    <a:pt x="10103" y="15700"/>
                  </a:cubicBezTo>
                  <a:cubicBezTo>
                    <a:pt x="10066" y="16551"/>
                    <a:pt x="10066" y="17401"/>
                    <a:pt x="10176" y="18167"/>
                  </a:cubicBezTo>
                  <a:cubicBezTo>
                    <a:pt x="10287" y="18932"/>
                    <a:pt x="10508" y="19612"/>
                    <a:pt x="10766" y="19527"/>
                  </a:cubicBezTo>
                  <a:cubicBezTo>
                    <a:pt x="11024" y="19442"/>
                    <a:pt x="11319" y="18592"/>
                    <a:pt x="11872" y="16041"/>
                  </a:cubicBezTo>
                  <a:cubicBezTo>
                    <a:pt x="12425" y="13489"/>
                    <a:pt x="13236" y="9237"/>
                    <a:pt x="13678" y="6686"/>
                  </a:cubicBezTo>
                  <a:cubicBezTo>
                    <a:pt x="14120" y="4135"/>
                    <a:pt x="14194" y="3285"/>
                    <a:pt x="14341" y="2179"/>
                  </a:cubicBezTo>
                  <a:cubicBezTo>
                    <a:pt x="14489" y="1074"/>
                    <a:pt x="14710" y="-287"/>
                    <a:pt x="14710" y="53"/>
                  </a:cubicBezTo>
                  <a:cubicBezTo>
                    <a:pt x="14710" y="393"/>
                    <a:pt x="14489" y="2434"/>
                    <a:pt x="14341" y="5326"/>
                  </a:cubicBezTo>
                  <a:cubicBezTo>
                    <a:pt x="14194" y="8217"/>
                    <a:pt x="14120" y="11959"/>
                    <a:pt x="14120" y="14255"/>
                  </a:cubicBezTo>
                  <a:cubicBezTo>
                    <a:pt x="14120" y="16551"/>
                    <a:pt x="14194" y="17401"/>
                    <a:pt x="14378" y="18252"/>
                  </a:cubicBezTo>
                  <a:cubicBezTo>
                    <a:pt x="14563" y="19102"/>
                    <a:pt x="14857" y="19952"/>
                    <a:pt x="15115" y="20037"/>
                  </a:cubicBezTo>
                  <a:cubicBezTo>
                    <a:pt x="15374" y="20122"/>
                    <a:pt x="15595" y="19442"/>
                    <a:pt x="15595" y="17996"/>
                  </a:cubicBezTo>
                  <a:cubicBezTo>
                    <a:pt x="15595" y="16551"/>
                    <a:pt x="15374" y="14340"/>
                    <a:pt x="14931" y="12809"/>
                  </a:cubicBezTo>
                  <a:cubicBezTo>
                    <a:pt x="14489" y="11278"/>
                    <a:pt x="13825" y="10428"/>
                    <a:pt x="13309" y="9918"/>
                  </a:cubicBezTo>
                  <a:cubicBezTo>
                    <a:pt x="12793" y="9407"/>
                    <a:pt x="12425" y="9237"/>
                    <a:pt x="12462" y="9237"/>
                  </a:cubicBezTo>
                  <a:cubicBezTo>
                    <a:pt x="12498" y="9237"/>
                    <a:pt x="12941" y="9407"/>
                    <a:pt x="13494" y="8557"/>
                  </a:cubicBezTo>
                  <a:cubicBezTo>
                    <a:pt x="14047" y="7707"/>
                    <a:pt x="14710" y="5836"/>
                    <a:pt x="15263" y="4390"/>
                  </a:cubicBezTo>
                  <a:cubicBezTo>
                    <a:pt x="15816" y="2944"/>
                    <a:pt x="16258" y="1924"/>
                    <a:pt x="16664" y="1244"/>
                  </a:cubicBezTo>
                  <a:cubicBezTo>
                    <a:pt x="17069" y="563"/>
                    <a:pt x="17438" y="223"/>
                    <a:pt x="17622" y="648"/>
                  </a:cubicBezTo>
                  <a:cubicBezTo>
                    <a:pt x="17806" y="1074"/>
                    <a:pt x="17806" y="2264"/>
                    <a:pt x="17806" y="5070"/>
                  </a:cubicBezTo>
                  <a:cubicBezTo>
                    <a:pt x="17806" y="7877"/>
                    <a:pt x="17806" y="12299"/>
                    <a:pt x="17733" y="15020"/>
                  </a:cubicBezTo>
                  <a:cubicBezTo>
                    <a:pt x="17659" y="17741"/>
                    <a:pt x="17511" y="18762"/>
                    <a:pt x="17475" y="18847"/>
                  </a:cubicBezTo>
                  <a:cubicBezTo>
                    <a:pt x="17438" y="18932"/>
                    <a:pt x="17511" y="18082"/>
                    <a:pt x="17806" y="17061"/>
                  </a:cubicBezTo>
                  <a:cubicBezTo>
                    <a:pt x="18101" y="16041"/>
                    <a:pt x="18617" y="14850"/>
                    <a:pt x="19060" y="14170"/>
                  </a:cubicBezTo>
                  <a:cubicBezTo>
                    <a:pt x="19502" y="13489"/>
                    <a:pt x="19870" y="13319"/>
                    <a:pt x="20276" y="14000"/>
                  </a:cubicBezTo>
                  <a:cubicBezTo>
                    <a:pt x="20681" y="14680"/>
                    <a:pt x="21124" y="16211"/>
                    <a:pt x="21566" y="177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6" name="Line"/>
            <p:cNvSpPr/>
            <p:nvPr/>
          </p:nvSpPr>
          <p:spPr>
            <a:xfrm>
              <a:off x="5124669" y="707224"/>
              <a:ext cx="2051960" cy="386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56" fill="norm" stroke="1" extrusionOk="0">
                  <a:moveTo>
                    <a:pt x="1196" y="17685"/>
                  </a:moveTo>
                  <a:cubicBezTo>
                    <a:pt x="1529" y="17449"/>
                    <a:pt x="1862" y="17213"/>
                    <a:pt x="2373" y="16800"/>
                  </a:cubicBezTo>
                  <a:cubicBezTo>
                    <a:pt x="2884" y="16387"/>
                    <a:pt x="3572" y="15796"/>
                    <a:pt x="4371" y="14970"/>
                  </a:cubicBezTo>
                  <a:cubicBezTo>
                    <a:pt x="5170" y="14144"/>
                    <a:pt x="6080" y="13082"/>
                    <a:pt x="6990" y="12078"/>
                  </a:cubicBezTo>
                  <a:cubicBezTo>
                    <a:pt x="7901" y="11075"/>
                    <a:pt x="8811" y="10131"/>
                    <a:pt x="9743" y="9069"/>
                  </a:cubicBezTo>
                  <a:cubicBezTo>
                    <a:pt x="10676" y="8006"/>
                    <a:pt x="11630" y="6826"/>
                    <a:pt x="12507" y="5823"/>
                  </a:cubicBezTo>
                  <a:cubicBezTo>
                    <a:pt x="13384" y="4819"/>
                    <a:pt x="14183" y="3993"/>
                    <a:pt x="15027" y="3167"/>
                  </a:cubicBezTo>
                  <a:cubicBezTo>
                    <a:pt x="15870" y="2341"/>
                    <a:pt x="16758" y="1514"/>
                    <a:pt x="17580" y="983"/>
                  </a:cubicBezTo>
                  <a:cubicBezTo>
                    <a:pt x="18401" y="452"/>
                    <a:pt x="19156" y="216"/>
                    <a:pt x="19755" y="98"/>
                  </a:cubicBezTo>
                  <a:cubicBezTo>
                    <a:pt x="20354" y="-20"/>
                    <a:pt x="20798" y="-20"/>
                    <a:pt x="21087" y="39"/>
                  </a:cubicBezTo>
                  <a:cubicBezTo>
                    <a:pt x="21376" y="98"/>
                    <a:pt x="21509" y="216"/>
                    <a:pt x="21520" y="393"/>
                  </a:cubicBezTo>
                  <a:cubicBezTo>
                    <a:pt x="21531" y="570"/>
                    <a:pt x="21420" y="806"/>
                    <a:pt x="20965" y="1160"/>
                  </a:cubicBezTo>
                  <a:cubicBezTo>
                    <a:pt x="20510" y="1514"/>
                    <a:pt x="19711" y="1987"/>
                    <a:pt x="18923" y="2459"/>
                  </a:cubicBezTo>
                  <a:cubicBezTo>
                    <a:pt x="18134" y="2931"/>
                    <a:pt x="17358" y="3403"/>
                    <a:pt x="16569" y="3934"/>
                  </a:cubicBezTo>
                  <a:cubicBezTo>
                    <a:pt x="15781" y="4465"/>
                    <a:pt x="14982" y="5055"/>
                    <a:pt x="14150" y="5764"/>
                  </a:cubicBezTo>
                  <a:cubicBezTo>
                    <a:pt x="13317" y="6472"/>
                    <a:pt x="12451" y="7298"/>
                    <a:pt x="11597" y="8124"/>
                  </a:cubicBezTo>
                  <a:cubicBezTo>
                    <a:pt x="10742" y="8950"/>
                    <a:pt x="9899" y="9777"/>
                    <a:pt x="9066" y="10544"/>
                  </a:cubicBezTo>
                  <a:cubicBezTo>
                    <a:pt x="8234" y="11311"/>
                    <a:pt x="7412" y="12019"/>
                    <a:pt x="6591" y="12787"/>
                  </a:cubicBezTo>
                  <a:cubicBezTo>
                    <a:pt x="5769" y="13554"/>
                    <a:pt x="4948" y="14380"/>
                    <a:pt x="4093" y="15265"/>
                  </a:cubicBezTo>
                  <a:cubicBezTo>
                    <a:pt x="3239" y="16150"/>
                    <a:pt x="2351" y="17095"/>
                    <a:pt x="1796" y="17744"/>
                  </a:cubicBezTo>
                  <a:cubicBezTo>
                    <a:pt x="1241" y="18393"/>
                    <a:pt x="1019" y="18747"/>
                    <a:pt x="741" y="19101"/>
                  </a:cubicBezTo>
                  <a:cubicBezTo>
                    <a:pt x="464" y="19455"/>
                    <a:pt x="131" y="19810"/>
                    <a:pt x="31" y="19987"/>
                  </a:cubicBezTo>
                  <a:cubicBezTo>
                    <a:pt x="-69" y="20164"/>
                    <a:pt x="64" y="20164"/>
                    <a:pt x="553" y="19750"/>
                  </a:cubicBezTo>
                  <a:cubicBezTo>
                    <a:pt x="1041" y="19337"/>
                    <a:pt x="1885" y="18511"/>
                    <a:pt x="2728" y="17685"/>
                  </a:cubicBezTo>
                  <a:cubicBezTo>
                    <a:pt x="3572" y="16859"/>
                    <a:pt x="4415" y="16032"/>
                    <a:pt x="5203" y="15383"/>
                  </a:cubicBezTo>
                  <a:cubicBezTo>
                    <a:pt x="5991" y="14734"/>
                    <a:pt x="6724" y="14262"/>
                    <a:pt x="7534" y="13790"/>
                  </a:cubicBezTo>
                  <a:cubicBezTo>
                    <a:pt x="8345" y="13318"/>
                    <a:pt x="9233" y="12846"/>
                    <a:pt x="10121" y="12550"/>
                  </a:cubicBezTo>
                  <a:cubicBezTo>
                    <a:pt x="11008" y="12255"/>
                    <a:pt x="11896" y="12137"/>
                    <a:pt x="12762" y="11901"/>
                  </a:cubicBezTo>
                  <a:cubicBezTo>
                    <a:pt x="13628" y="11665"/>
                    <a:pt x="14472" y="11311"/>
                    <a:pt x="15315" y="10662"/>
                  </a:cubicBezTo>
                  <a:cubicBezTo>
                    <a:pt x="16159" y="10013"/>
                    <a:pt x="17002" y="9069"/>
                    <a:pt x="17491" y="8419"/>
                  </a:cubicBezTo>
                  <a:cubicBezTo>
                    <a:pt x="17979" y="7770"/>
                    <a:pt x="18112" y="7416"/>
                    <a:pt x="18123" y="7239"/>
                  </a:cubicBezTo>
                  <a:cubicBezTo>
                    <a:pt x="18134" y="7062"/>
                    <a:pt x="18023" y="7062"/>
                    <a:pt x="17557" y="7357"/>
                  </a:cubicBezTo>
                  <a:cubicBezTo>
                    <a:pt x="17091" y="7652"/>
                    <a:pt x="16270" y="8242"/>
                    <a:pt x="15471" y="8832"/>
                  </a:cubicBezTo>
                  <a:cubicBezTo>
                    <a:pt x="14671" y="9423"/>
                    <a:pt x="13894" y="10013"/>
                    <a:pt x="13073" y="10721"/>
                  </a:cubicBezTo>
                  <a:cubicBezTo>
                    <a:pt x="12252" y="11429"/>
                    <a:pt x="11386" y="12255"/>
                    <a:pt x="10542" y="13082"/>
                  </a:cubicBezTo>
                  <a:cubicBezTo>
                    <a:pt x="9699" y="13908"/>
                    <a:pt x="8877" y="14734"/>
                    <a:pt x="8012" y="15619"/>
                  </a:cubicBezTo>
                  <a:cubicBezTo>
                    <a:pt x="7146" y="16505"/>
                    <a:pt x="6236" y="17449"/>
                    <a:pt x="5381" y="18393"/>
                  </a:cubicBezTo>
                  <a:cubicBezTo>
                    <a:pt x="4526" y="19337"/>
                    <a:pt x="3727" y="20282"/>
                    <a:pt x="3217" y="20813"/>
                  </a:cubicBezTo>
                  <a:cubicBezTo>
                    <a:pt x="2706" y="21344"/>
                    <a:pt x="2484" y="21462"/>
                    <a:pt x="2317" y="21521"/>
                  </a:cubicBezTo>
                  <a:cubicBezTo>
                    <a:pt x="2151" y="21580"/>
                    <a:pt x="2040" y="21580"/>
                    <a:pt x="2029" y="21403"/>
                  </a:cubicBezTo>
                  <a:cubicBezTo>
                    <a:pt x="2018" y="21226"/>
                    <a:pt x="2107" y="20872"/>
                    <a:pt x="2584" y="20105"/>
                  </a:cubicBezTo>
                  <a:cubicBezTo>
                    <a:pt x="3061" y="19337"/>
                    <a:pt x="3927" y="18157"/>
                    <a:pt x="4782" y="17036"/>
                  </a:cubicBezTo>
                  <a:cubicBezTo>
                    <a:pt x="5636" y="15914"/>
                    <a:pt x="6480" y="14852"/>
                    <a:pt x="7323" y="13790"/>
                  </a:cubicBezTo>
                  <a:cubicBezTo>
                    <a:pt x="8167" y="12728"/>
                    <a:pt x="9011" y="11665"/>
                    <a:pt x="9887" y="10544"/>
                  </a:cubicBezTo>
                  <a:cubicBezTo>
                    <a:pt x="10764" y="9423"/>
                    <a:pt x="11674" y="8242"/>
                    <a:pt x="12540" y="7180"/>
                  </a:cubicBezTo>
                  <a:cubicBezTo>
                    <a:pt x="13406" y="6118"/>
                    <a:pt x="14227" y="5173"/>
                    <a:pt x="15082" y="4288"/>
                  </a:cubicBezTo>
                  <a:cubicBezTo>
                    <a:pt x="15937" y="3403"/>
                    <a:pt x="16825" y="2577"/>
                    <a:pt x="17391" y="2164"/>
                  </a:cubicBezTo>
                  <a:cubicBezTo>
                    <a:pt x="17957" y="1750"/>
                    <a:pt x="18201" y="1750"/>
                    <a:pt x="18368" y="1928"/>
                  </a:cubicBezTo>
                  <a:cubicBezTo>
                    <a:pt x="18534" y="2105"/>
                    <a:pt x="18623" y="2459"/>
                    <a:pt x="18578" y="2931"/>
                  </a:cubicBezTo>
                  <a:cubicBezTo>
                    <a:pt x="18534" y="3403"/>
                    <a:pt x="18356" y="3993"/>
                    <a:pt x="17913" y="4760"/>
                  </a:cubicBezTo>
                  <a:cubicBezTo>
                    <a:pt x="17469" y="5528"/>
                    <a:pt x="16758" y="6472"/>
                    <a:pt x="16003" y="7416"/>
                  </a:cubicBezTo>
                  <a:cubicBezTo>
                    <a:pt x="15249" y="8360"/>
                    <a:pt x="14449" y="9305"/>
                    <a:pt x="13595" y="10249"/>
                  </a:cubicBezTo>
                  <a:cubicBezTo>
                    <a:pt x="12740" y="11193"/>
                    <a:pt x="11830" y="12137"/>
                    <a:pt x="10953" y="12905"/>
                  </a:cubicBezTo>
                  <a:cubicBezTo>
                    <a:pt x="10076" y="13672"/>
                    <a:pt x="9233" y="14262"/>
                    <a:pt x="8356" y="14911"/>
                  </a:cubicBezTo>
                  <a:cubicBezTo>
                    <a:pt x="7479" y="15560"/>
                    <a:pt x="6569" y="16269"/>
                    <a:pt x="6058" y="16623"/>
                  </a:cubicBezTo>
                  <a:cubicBezTo>
                    <a:pt x="5547" y="16977"/>
                    <a:pt x="5436" y="16977"/>
                    <a:pt x="5270" y="17095"/>
                  </a:cubicBezTo>
                  <a:cubicBezTo>
                    <a:pt x="5103" y="17213"/>
                    <a:pt x="4881" y="17449"/>
                    <a:pt x="4837" y="17508"/>
                  </a:cubicBezTo>
                  <a:cubicBezTo>
                    <a:pt x="4793" y="17567"/>
                    <a:pt x="4926" y="17449"/>
                    <a:pt x="5459" y="16859"/>
                  </a:cubicBezTo>
                  <a:cubicBezTo>
                    <a:pt x="5991" y="16269"/>
                    <a:pt x="6924" y="15206"/>
                    <a:pt x="7778" y="14203"/>
                  </a:cubicBezTo>
                  <a:cubicBezTo>
                    <a:pt x="8633" y="13200"/>
                    <a:pt x="9410" y="12255"/>
                    <a:pt x="10187" y="11252"/>
                  </a:cubicBezTo>
                  <a:cubicBezTo>
                    <a:pt x="10964" y="10249"/>
                    <a:pt x="11741" y="9187"/>
                    <a:pt x="12529" y="8301"/>
                  </a:cubicBezTo>
                  <a:cubicBezTo>
                    <a:pt x="13317" y="7416"/>
                    <a:pt x="14116" y="6708"/>
                    <a:pt x="14583" y="6413"/>
                  </a:cubicBezTo>
                  <a:cubicBezTo>
                    <a:pt x="15049" y="6118"/>
                    <a:pt x="15182" y="6236"/>
                    <a:pt x="15193" y="6590"/>
                  </a:cubicBezTo>
                  <a:cubicBezTo>
                    <a:pt x="15204" y="6944"/>
                    <a:pt x="15093" y="7534"/>
                    <a:pt x="14705" y="8301"/>
                  </a:cubicBezTo>
                  <a:cubicBezTo>
                    <a:pt x="14316" y="9069"/>
                    <a:pt x="13650" y="10013"/>
                    <a:pt x="12862" y="10957"/>
                  </a:cubicBezTo>
                  <a:cubicBezTo>
                    <a:pt x="12074" y="11901"/>
                    <a:pt x="11164" y="12846"/>
                    <a:pt x="10442" y="13377"/>
                  </a:cubicBezTo>
                  <a:cubicBezTo>
                    <a:pt x="9721" y="13908"/>
                    <a:pt x="9188" y="14026"/>
                    <a:pt x="8844" y="14085"/>
                  </a:cubicBezTo>
                  <a:cubicBezTo>
                    <a:pt x="8500" y="14144"/>
                    <a:pt x="8345" y="14144"/>
                    <a:pt x="8289" y="13849"/>
                  </a:cubicBezTo>
                  <a:cubicBezTo>
                    <a:pt x="8234" y="13554"/>
                    <a:pt x="8278" y="12964"/>
                    <a:pt x="8633" y="12196"/>
                  </a:cubicBezTo>
                  <a:cubicBezTo>
                    <a:pt x="8988" y="11429"/>
                    <a:pt x="9654" y="10485"/>
                    <a:pt x="10487" y="9364"/>
                  </a:cubicBezTo>
                  <a:cubicBezTo>
                    <a:pt x="11319" y="8242"/>
                    <a:pt x="12318" y="6944"/>
                    <a:pt x="13273" y="6236"/>
                  </a:cubicBezTo>
                  <a:cubicBezTo>
                    <a:pt x="14227" y="5528"/>
                    <a:pt x="15138" y="5410"/>
                    <a:pt x="15659" y="5410"/>
                  </a:cubicBezTo>
                  <a:cubicBezTo>
                    <a:pt x="16181" y="5410"/>
                    <a:pt x="16314" y="5528"/>
                    <a:pt x="16447" y="56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Drawing"/>
          <p:cNvGrpSpPr/>
          <p:nvPr/>
        </p:nvGrpSpPr>
        <p:grpSpPr>
          <a:xfrm>
            <a:off x="450850" y="1280747"/>
            <a:ext cx="12534901" cy="7977553"/>
            <a:chOff x="0" y="0"/>
            <a:chExt cx="12534900" cy="7977552"/>
          </a:xfrm>
        </p:grpSpPr>
        <p:sp>
          <p:nvSpPr>
            <p:cNvPr id="176" name="Line"/>
            <p:cNvSpPr/>
            <p:nvPr/>
          </p:nvSpPr>
          <p:spPr>
            <a:xfrm>
              <a:off x="2569633" y="0"/>
              <a:ext cx="179917" cy="530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8" fill="norm" stroke="1" extrusionOk="0">
                  <a:moveTo>
                    <a:pt x="1779" y="5994"/>
                  </a:moveTo>
                  <a:cubicBezTo>
                    <a:pt x="2033" y="8822"/>
                    <a:pt x="2287" y="11651"/>
                    <a:pt x="2414" y="14094"/>
                  </a:cubicBezTo>
                  <a:cubicBezTo>
                    <a:pt x="2541" y="16537"/>
                    <a:pt x="2541" y="18594"/>
                    <a:pt x="2414" y="19837"/>
                  </a:cubicBezTo>
                  <a:cubicBezTo>
                    <a:pt x="2287" y="21079"/>
                    <a:pt x="2033" y="21508"/>
                    <a:pt x="1779" y="21465"/>
                  </a:cubicBezTo>
                  <a:cubicBezTo>
                    <a:pt x="1525" y="21422"/>
                    <a:pt x="1271" y="20908"/>
                    <a:pt x="889" y="19194"/>
                  </a:cubicBezTo>
                  <a:cubicBezTo>
                    <a:pt x="508" y="17479"/>
                    <a:pt x="0" y="14565"/>
                    <a:pt x="0" y="11694"/>
                  </a:cubicBezTo>
                  <a:cubicBezTo>
                    <a:pt x="0" y="8822"/>
                    <a:pt x="508" y="5994"/>
                    <a:pt x="1398" y="4065"/>
                  </a:cubicBezTo>
                  <a:cubicBezTo>
                    <a:pt x="2287" y="2137"/>
                    <a:pt x="3558" y="1108"/>
                    <a:pt x="4828" y="551"/>
                  </a:cubicBezTo>
                  <a:cubicBezTo>
                    <a:pt x="6099" y="-6"/>
                    <a:pt x="7369" y="-92"/>
                    <a:pt x="8386" y="79"/>
                  </a:cubicBezTo>
                  <a:cubicBezTo>
                    <a:pt x="9402" y="251"/>
                    <a:pt x="10165" y="679"/>
                    <a:pt x="11435" y="1794"/>
                  </a:cubicBezTo>
                  <a:cubicBezTo>
                    <a:pt x="12706" y="2908"/>
                    <a:pt x="14485" y="4708"/>
                    <a:pt x="15755" y="6551"/>
                  </a:cubicBezTo>
                  <a:cubicBezTo>
                    <a:pt x="17026" y="8394"/>
                    <a:pt x="17788" y="10279"/>
                    <a:pt x="17788" y="11694"/>
                  </a:cubicBezTo>
                  <a:cubicBezTo>
                    <a:pt x="17788" y="13108"/>
                    <a:pt x="17026" y="14051"/>
                    <a:pt x="16009" y="14651"/>
                  </a:cubicBezTo>
                  <a:cubicBezTo>
                    <a:pt x="14993" y="15251"/>
                    <a:pt x="13722" y="15508"/>
                    <a:pt x="12452" y="15637"/>
                  </a:cubicBezTo>
                  <a:cubicBezTo>
                    <a:pt x="11181" y="15765"/>
                    <a:pt x="9911" y="15765"/>
                    <a:pt x="8386" y="15508"/>
                  </a:cubicBezTo>
                  <a:cubicBezTo>
                    <a:pt x="6861" y="15251"/>
                    <a:pt x="5082" y="14737"/>
                    <a:pt x="4828" y="14479"/>
                  </a:cubicBezTo>
                  <a:cubicBezTo>
                    <a:pt x="4574" y="14222"/>
                    <a:pt x="5845" y="14222"/>
                    <a:pt x="7496" y="14608"/>
                  </a:cubicBezTo>
                  <a:cubicBezTo>
                    <a:pt x="9148" y="14994"/>
                    <a:pt x="11181" y="15765"/>
                    <a:pt x="12833" y="16579"/>
                  </a:cubicBezTo>
                  <a:cubicBezTo>
                    <a:pt x="14485" y="17394"/>
                    <a:pt x="15755" y="18251"/>
                    <a:pt x="17153" y="18765"/>
                  </a:cubicBezTo>
                  <a:cubicBezTo>
                    <a:pt x="18551" y="19279"/>
                    <a:pt x="20075" y="19451"/>
                    <a:pt x="21600" y="196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" name="Line"/>
            <p:cNvSpPr/>
            <p:nvPr/>
          </p:nvSpPr>
          <p:spPr>
            <a:xfrm>
              <a:off x="2790031" y="289604"/>
              <a:ext cx="194469" cy="178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0659" fill="norm" stroke="1" extrusionOk="0">
                  <a:moveTo>
                    <a:pt x="1829" y="9352"/>
                  </a:moveTo>
                  <a:cubicBezTo>
                    <a:pt x="2991" y="9598"/>
                    <a:pt x="4152" y="9843"/>
                    <a:pt x="5545" y="8984"/>
                  </a:cubicBezTo>
                  <a:cubicBezTo>
                    <a:pt x="6939" y="8125"/>
                    <a:pt x="8565" y="6161"/>
                    <a:pt x="9262" y="4566"/>
                  </a:cubicBezTo>
                  <a:cubicBezTo>
                    <a:pt x="9958" y="2970"/>
                    <a:pt x="9726" y="1743"/>
                    <a:pt x="9029" y="884"/>
                  </a:cubicBezTo>
                  <a:cubicBezTo>
                    <a:pt x="8333" y="25"/>
                    <a:pt x="7171" y="-466"/>
                    <a:pt x="5545" y="639"/>
                  </a:cubicBezTo>
                  <a:cubicBezTo>
                    <a:pt x="3920" y="1743"/>
                    <a:pt x="1829" y="4443"/>
                    <a:pt x="784" y="7634"/>
                  </a:cubicBezTo>
                  <a:cubicBezTo>
                    <a:pt x="-261" y="10825"/>
                    <a:pt x="-261" y="14507"/>
                    <a:pt x="784" y="17084"/>
                  </a:cubicBezTo>
                  <a:cubicBezTo>
                    <a:pt x="1829" y="19661"/>
                    <a:pt x="3920" y="21134"/>
                    <a:pt x="7520" y="20520"/>
                  </a:cubicBezTo>
                  <a:cubicBezTo>
                    <a:pt x="11120" y="19907"/>
                    <a:pt x="16229" y="17207"/>
                    <a:pt x="21339" y="145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" name="Line"/>
            <p:cNvSpPr/>
            <p:nvPr/>
          </p:nvSpPr>
          <p:spPr>
            <a:xfrm>
              <a:off x="2953758" y="272886"/>
              <a:ext cx="200076" cy="482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519" fill="norm" stroke="1" extrusionOk="0">
                  <a:moveTo>
                    <a:pt x="8077" y="3490"/>
                  </a:moveTo>
                  <a:cubicBezTo>
                    <a:pt x="8532" y="2924"/>
                    <a:pt x="8987" y="2358"/>
                    <a:pt x="9214" y="1792"/>
                  </a:cubicBezTo>
                  <a:cubicBezTo>
                    <a:pt x="9441" y="1226"/>
                    <a:pt x="9441" y="660"/>
                    <a:pt x="8873" y="377"/>
                  </a:cubicBezTo>
                  <a:cubicBezTo>
                    <a:pt x="8305" y="94"/>
                    <a:pt x="7168" y="94"/>
                    <a:pt x="5917" y="519"/>
                  </a:cubicBezTo>
                  <a:cubicBezTo>
                    <a:pt x="4667" y="943"/>
                    <a:pt x="3303" y="1792"/>
                    <a:pt x="2279" y="2688"/>
                  </a:cubicBezTo>
                  <a:cubicBezTo>
                    <a:pt x="1256" y="3584"/>
                    <a:pt x="574" y="4528"/>
                    <a:pt x="233" y="5235"/>
                  </a:cubicBezTo>
                  <a:cubicBezTo>
                    <a:pt x="-108" y="5942"/>
                    <a:pt x="-108" y="6414"/>
                    <a:pt x="460" y="6697"/>
                  </a:cubicBezTo>
                  <a:cubicBezTo>
                    <a:pt x="1029" y="6980"/>
                    <a:pt x="2166" y="7074"/>
                    <a:pt x="4212" y="6603"/>
                  </a:cubicBezTo>
                  <a:cubicBezTo>
                    <a:pt x="6258" y="6131"/>
                    <a:pt x="9214" y="5093"/>
                    <a:pt x="11374" y="4056"/>
                  </a:cubicBezTo>
                  <a:cubicBezTo>
                    <a:pt x="13534" y="3018"/>
                    <a:pt x="14898" y="1981"/>
                    <a:pt x="15808" y="1226"/>
                  </a:cubicBezTo>
                  <a:cubicBezTo>
                    <a:pt x="16717" y="472"/>
                    <a:pt x="17172" y="0"/>
                    <a:pt x="17286" y="0"/>
                  </a:cubicBezTo>
                  <a:cubicBezTo>
                    <a:pt x="17399" y="0"/>
                    <a:pt x="17172" y="472"/>
                    <a:pt x="17172" y="2075"/>
                  </a:cubicBezTo>
                  <a:cubicBezTo>
                    <a:pt x="17172" y="3679"/>
                    <a:pt x="17399" y="6414"/>
                    <a:pt x="18081" y="9055"/>
                  </a:cubicBezTo>
                  <a:cubicBezTo>
                    <a:pt x="18764" y="11696"/>
                    <a:pt x="19900" y="14243"/>
                    <a:pt x="20583" y="16035"/>
                  </a:cubicBezTo>
                  <a:cubicBezTo>
                    <a:pt x="21265" y="17827"/>
                    <a:pt x="21492" y="18865"/>
                    <a:pt x="21492" y="19666"/>
                  </a:cubicBezTo>
                  <a:cubicBezTo>
                    <a:pt x="21492" y="20468"/>
                    <a:pt x="21265" y="21034"/>
                    <a:pt x="20469" y="21317"/>
                  </a:cubicBezTo>
                  <a:cubicBezTo>
                    <a:pt x="19673" y="21600"/>
                    <a:pt x="18309" y="21600"/>
                    <a:pt x="16717" y="21223"/>
                  </a:cubicBezTo>
                  <a:cubicBezTo>
                    <a:pt x="15126" y="20845"/>
                    <a:pt x="13307" y="20091"/>
                    <a:pt x="11943" y="19006"/>
                  </a:cubicBezTo>
                  <a:cubicBezTo>
                    <a:pt x="10578" y="17921"/>
                    <a:pt x="9669" y="16507"/>
                    <a:pt x="8759" y="150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" name="Line"/>
            <p:cNvSpPr/>
            <p:nvPr/>
          </p:nvSpPr>
          <p:spPr>
            <a:xfrm>
              <a:off x="3162299" y="243252"/>
              <a:ext cx="139701" cy="226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6" fill="norm" stroke="1" extrusionOk="0">
                  <a:moveTo>
                    <a:pt x="0" y="3000"/>
                  </a:moveTo>
                  <a:cubicBezTo>
                    <a:pt x="1636" y="2600"/>
                    <a:pt x="3273" y="2200"/>
                    <a:pt x="4745" y="2500"/>
                  </a:cubicBezTo>
                  <a:cubicBezTo>
                    <a:pt x="6218" y="2800"/>
                    <a:pt x="7527" y="3800"/>
                    <a:pt x="9327" y="6700"/>
                  </a:cubicBezTo>
                  <a:cubicBezTo>
                    <a:pt x="11127" y="9600"/>
                    <a:pt x="13418" y="14400"/>
                    <a:pt x="14564" y="17300"/>
                  </a:cubicBezTo>
                  <a:cubicBezTo>
                    <a:pt x="15709" y="20200"/>
                    <a:pt x="15709" y="21200"/>
                    <a:pt x="14891" y="21400"/>
                  </a:cubicBezTo>
                  <a:cubicBezTo>
                    <a:pt x="14073" y="21600"/>
                    <a:pt x="12436" y="21000"/>
                    <a:pt x="11618" y="18900"/>
                  </a:cubicBezTo>
                  <a:cubicBezTo>
                    <a:pt x="10800" y="16800"/>
                    <a:pt x="10800" y="13200"/>
                    <a:pt x="11618" y="9900"/>
                  </a:cubicBezTo>
                  <a:cubicBezTo>
                    <a:pt x="12436" y="6600"/>
                    <a:pt x="14073" y="3600"/>
                    <a:pt x="15873" y="2000"/>
                  </a:cubicBezTo>
                  <a:cubicBezTo>
                    <a:pt x="17673" y="400"/>
                    <a:pt x="19636" y="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" name="Line"/>
            <p:cNvSpPr/>
            <p:nvPr/>
          </p:nvSpPr>
          <p:spPr>
            <a:xfrm>
              <a:off x="3292656" y="212452"/>
              <a:ext cx="161744" cy="222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040" fill="norm" stroke="1" extrusionOk="0">
                  <a:moveTo>
                    <a:pt x="397" y="5310"/>
                  </a:moveTo>
                  <a:cubicBezTo>
                    <a:pt x="117" y="6310"/>
                    <a:pt x="-164" y="7310"/>
                    <a:pt x="117" y="8210"/>
                  </a:cubicBezTo>
                  <a:cubicBezTo>
                    <a:pt x="397" y="9110"/>
                    <a:pt x="1239" y="9910"/>
                    <a:pt x="2361" y="10210"/>
                  </a:cubicBezTo>
                  <a:cubicBezTo>
                    <a:pt x="3483" y="10510"/>
                    <a:pt x="4885" y="10310"/>
                    <a:pt x="6428" y="9310"/>
                  </a:cubicBezTo>
                  <a:cubicBezTo>
                    <a:pt x="7971" y="8310"/>
                    <a:pt x="9654" y="6510"/>
                    <a:pt x="10636" y="5110"/>
                  </a:cubicBezTo>
                  <a:cubicBezTo>
                    <a:pt x="11618" y="3710"/>
                    <a:pt x="11898" y="2710"/>
                    <a:pt x="11618" y="1810"/>
                  </a:cubicBezTo>
                  <a:cubicBezTo>
                    <a:pt x="11337" y="910"/>
                    <a:pt x="10496" y="110"/>
                    <a:pt x="9374" y="10"/>
                  </a:cubicBezTo>
                  <a:cubicBezTo>
                    <a:pt x="8252" y="-90"/>
                    <a:pt x="6849" y="510"/>
                    <a:pt x="5166" y="3010"/>
                  </a:cubicBezTo>
                  <a:cubicBezTo>
                    <a:pt x="3483" y="5510"/>
                    <a:pt x="1519" y="9910"/>
                    <a:pt x="818" y="13110"/>
                  </a:cubicBezTo>
                  <a:cubicBezTo>
                    <a:pt x="117" y="16310"/>
                    <a:pt x="678" y="18310"/>
                    <a:pt x="2501" y="19610"/>
                  </a:cubicBezTo>
                  <a:cubicBezTo>
                    <a:pt x="4324" y="20910"/>
                    <a:pt x="7410" y="21510"/>
                    <a:pt x="10776" y="20610"/>
                  </a:cubicBezTo>
                  <a:cubicBezTo>
                    <a:pt x="14142" y="19710"/>
                    <a:pt x="17789" y="17310"/>
                    <a:pt x="21436" y="149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" name="Line"/>
            <p:cNvSpPr/>
            <p:nvPr/>
          </p:nvSpPr>
          <p:spPr>
            <a:xfrm>
              <a:off x="3442835" y="209496"/>
              <a:ext cx="109670" cy="188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5" h="21123" fill="norm" stroke="1" extrusionOk="0">
                  <a:moveTo>
                    <a:pt x="10585" y="3073"/>
                  </a:moveTo>
                  <a:cubicBezTo>
                    <a:pt x="9385" y="2124"/>
                    <a:pt x="8185" y="1174"/>
                    <a:pt x="6585" y="581"/>
                  </a:cubicBezTo>
                  <a:cubicBezTo>
                    <a:pt x="4985" y="-13"/>
                    <a:pt x="2985" y="-250"/>
                    <a:pt x="1585" y="343"/>
                  </a:cubicBezTo>
                  <a:cubicBezTo>
                    <a:pt x="185" y="937"/>
                    <a:pt x="-615" y="2361"/>
                    <a:pt x="585" y="4023"/>
                  </a:cubicBezTo>
                  <a:cubicBezTo>
                    <a:pt x="1785" y="5684"/>
                    <a:pt x="4985" y="7583"/>
                    <a:pt x="8185" y="9363"/>
                  </a:cubicBezTo>
                  <a:cubicBezTo>
                    <a:pt x="11385" y="11143"/>
                    <a:pt x="14585" y="12805"/>
                    <a:pt x="16785" y="14110"/>
                  </a:cubicBezTo>
                  <a:cubicBezTo>
                    <a:pt x="18985" y="15416"/>
                    <a:pt x="20185" y="16365"/>
                    <a:pt x="20585" y="17434"/>
                  </a:cubicBezTo>
                  <a:cubicBezTo>
                    <a:pt x="20985" y="18502"/>
                    <a:pt x="20585" y="19688"/>
                    <a:pt x="18585" y="20401"/>
                  </a:cubicBezTo>
                  <a:cubicBezTo>
                    <a:pt x="16585" y="21113"/>
                    <a:pt x="12985" y="21350"/>
                    <a:pt x="10985" y="20875"/>
                  </a:cubicBezTo>
                  <a:cubicBezTo>
                    <a:pt x="8985" y="20401"/>
                    <a:pt x="8585" y="19214"/>
                    <a:pt x="9385" y="18264"/>
                  </a:cubicBezTo>
                  <a:cubicBezTo>
                    <a:pt x="10185" y="17315"/>
                    <a:pt x="12185" y="16603"/>
                    <a:pt x="14185" y="158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" name="Line"/>
            <p:cNvSpPr/>
            <p:nvPr/>
          </p:nvSpPr>
          <p:spPr>
            <a:xfrm>
              <a:off x="3606246" y="159770"/>
              <a:ext cx="75432" cy="225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6" h="21076" fill="norm" stroke="1" extrusionOk="0">
                  <a:moveTo>
                    <a:pt x="13791" y="6032"/>
                  </a:moveTo>
                  <a:cubicBezTo>
                    <a:pt x="14359" y="5041"/>
                    <a:pt x="14928" y="4051"/>
                    <a:pt x="15212" y="3060"/>
                  </a:cubicBezTo>
                  <a:cubicBezTo>
                    <a:pt x="15496" y="2069"/>
                    <a:pt x="15496" y="1078"/>
                    <a:pt x="13507" y="484"/>
                  </a:cubicBezTo>
                  <a:cubicBezTo>
                    <a:pt x="11517" y="-111"/>
                    <a:pt x="7538" y="-309"/>
                    <a:pt x="4412" y="781"/>
                  </a:cubicBezTo>
                  <a:cubicBezTo>
                    <a:pt x="1286" y="1871"/>
                    <a:pt x="-988" y="4249"/>
                    <a:pt x="433" y="6726"/>
                  </a:cubicBezTo>
                  <a:cubicBezTo>
                    <a:pt x="1854" y="9203"/>
                    <a:pt x="6970" y="11779"/>
                    <a:pt x="10949" y="13662"/>
                  </a:cubicBezTo>
                  <a:cubicBezTo>
                    <a:pt x="14928" y="15544"/>
                    <a:pt x="17770" y="16733"/>
                    <a:pt x="19191" y="17823"/>
                  </a:cubicBezTo>
                  <a:cubicBezTo>
                    <a:pt x="20612" y="18913"/>
                    <a:pt x="20612" y="19904"/>
                    <a:pt x="19191" y="20498"/>
                  </a:cubicBezTo>
                  <a:cubicBezTo>
                    <a:pt x="17770" y="21093"/>
                    <a:pt x="14928" y="21291"/>
                    <a:pt x="12938" y="20796"/>
                  </a:cubicBezTo>
                  <a:cubicBezTo>
                    <a:pt x="10949" y="20300"/>
                    <a:pt x="9812" y="19111"/>
                    <a:pt x="8675" y="179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" name="Line"/>
            <p:cNvSpPr/>
            <p:nvPr/>
          </p:nvSpPr>
          <p:spPr>
            <a:xfrm>
              <a:off x="3746499" y="224202"/>
              <a:ext cx="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" name="Line"/>
            <p:cNvSpPr/>
            <p:nvPr/>
          </p:nvSpPr>
          <p:spPr>
            <a:xfrm>
              <a:off x="3752849" y="109902"/>
              <a:ext cx="63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" name="Line"/>
            <p:cNvSpPr/>
            <p:nvPr/>
          </p:nvSpPr>
          <p:spPr>
            <a:xfrm>
              <a:off x="3830142" y="185539"/>
              <a:ext cx="84923" cy="179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4" h="21091" fill="norm" stroke="1" extrusionOk="0">
                  <a:moveTo>
                    <a:pt x="16317" y="811"/>
                  </a:moveTo>
                  <a:cubicBezTo>
                    <a:pt x="13303" y="315"/>
                    <a:pt x="10289" y="-182"/>
                    <a:pt x="7778" y="66"/>
                  </a:cubicBezTo>
                  <a:cubicBezTo>
                    <a:pt x="5266" y="315"/>
                    <a:pt x="3257" y="1308"/>
                    <a:pt x="1750" y="4287"/>
                  </a:cubicBezTo>
                  <a:cubicBezTo>
                    <a:pt x="243" y="7266"/>
                    <a:pt x="-762" y="12232"/>
                    <a:pt x="745" y="15459"/>
                  </a:cubicBezTo>
                  <a:cubicBezTo>
                    <a:pt x="2252" y="18687"/>
                    <a:pt x="6271" y="20177"/>
                    <a:pt x="9536" y="20797"/>
                  </a:cubicBezTo>
                  <a:cubicBezTo>
                    <a:pt x="12801" y="21418"/>
                    <a:pt x="15312" y="21170"/>
                    <a:pt x="17322" y="18935"/>
                  </a:cubicBezTo>
                  <a:cubicBezTo>
                    <a:pt x="19331" y="16701"/>
                    <a:pt x="20838" y="12480"/>
                    <a:pt x="19833" y="9377"/>
                  </a:cubicBezTo>
                  <a:cubicBezTo>
                    <a:pt x="18829" y="6273"/>
                    <a:pt x="15312" y="4287"/>
                    <a:pt x="13052" y="3170"/>
                  </a:cubicBezTo>
                  <a:cubicBezTo>
                    <a:pt x="10791" y="2052"/>
                    <a:pt x="9787" y="1804"/>
                    <a:pt x="8782" y="15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" name="Line"/>
            <p:cNvSpPr/>
            <p:nvPr/>
          </p:nvSpPr>
          <p:spPr>
            <a:xfrm>
              <a:off x="3943349" y="174886"/>
              <a:ext cx="184151" cy="195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7" fill="norm" stroke="1" extrusionOk="0">
                  <a:moveTo>
                    <a:pt x="0" y="3321"/>
                  </a:moveTo>
                  <a:cubicBezTo>
                    <a:pt x="1241" y="3089"/>
                    <a:pt x="2483" y="2856"/>
                    <a:pt x="3352" y="3321"/>
                  </a:cubicBezTo>
                  <a:cubicBezTo>
                    <a:pt x="4221" y="3785"/>
                    <a:pt x="4717" y="4947"/>
                    <a:pt x="5214" y="6921"/>
                  </a:cubicBezTo>
                  <a:cubicBezTo>
                    <a:pt x="5710" y="8895"/>
                    <a:pt x="6207" y="11682"/>
                    <a:pt x="6331" y="13656"/>
                  </a:cubicBezTo>
                  <a:cubicBezTo>
                    <a:pt x="6455" y="15631"/>
                    <a:pt x="6207" y="16792"/>
                    <a:pt x="5959" y="16676"/>
                  </a:cubicBezTo>
                  <a:cubicBezTo>
                    <a:pt x="5710" y="16560"/>
                    <a:pt x="5462" y="15166"/>
                    <a:pt x="5710" y="12495"/>
                  </a:cubicBezTo>
                  <a:cubicBezTo>
                    <a:pt x="5959" y="9824"/>
                    <a:pt x="6703" y="5876"/>
                    <a:pt x="7572" y="3553"/>
                  </a:cubicBezTo>
                  <a:cubicBezTo>
                    <a:pt x="8441" y="1231"/>
                    <a:pt x="9434" y="534"/>
                    <a:pt x="10676" y="185"/>
                  </a:cubicBezTo>
                  <a:cubicBezTo>
                    <a:pt x="11917" y="-163"/>
                    <a:pt x="13407" y="-163"/>
                    <a:pt x="15145" y="1463"/>
                  </a:cubicBezTo>
                  <a:cubicBezTo>
                    <a:pt x="16883" y="3089"/>
                    <a:pt x="18869" y="6340"/>
                    <a:pt x="19986" y="9940"/>
                  </a:cubicBezTo>
                  <a:cubicBezTo>
                    <a:pt x="21103" y="13540"/>
                    <a:pt x="21352" y="17489"/>
                    <a:pt x="21600" y="214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" name="Line"/>
            <p:cNvSpPr/>
            <p:nvPr/>
          </p:nvSpPr>
          <p:spPr>
            <a:xfrm>
              <a:off x="2838449" y="516302"/>
              <a:ext cx="10668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43" y="18621"/>
                    <a:pt x="3086" y="15641"/>
                    <a:pt x="4629" y="13531"/>
                  </a:cubicBezTo>
                  <a:cubicBezTo>
                    <a:pt x="6171" y="11421"/>
                    <a:pt x="7714" y="10179"/>
                    <a:pt x="9279" y="9186"/>
                  </a:cubicBezTo>
                  <a:cubicBezTo>
                    <a:pt x="10843" y="8193"/>
                    <a:pt x="12429" y="7448"/>
                    <a:pt x="14014" y="6579"/>
                  </a:cubicBezTo>
                  <a:cubicBezTo>
                    <a:pt x="15600" y="5710"/>
                    <a:pt x="17186" y="4717"/>
                    <a:pt x="18450" y="3600"/>
                  </a:cubicBezTo>
                  <a:cubicBezTo>
                    <a:pt x="19714" y="2483"/>
                    <a:pt x="20657" y="124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" name="Line"/>
            <p:cNvSpPr/>
            <p:nvPr/>
          </p:nvSpPr>
          <p:spPr>
            <a:xfrm>
              <a:off x="3003549" y="643302"/>
              <a:ext cx="901701" cy="179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6" fill="norm" stroke="1" extrusionOk="0">
                  <a:moveTo>
                    <a:pt x="913" y="18084"/>
                  </a:moveTo>
                  <a:cubicBezTo>
                    <a:pt x="456" y="19340"/>
                    <a:pt x="0" y="20595"/>
                    <a:pt x="0" y="21098"/>
                  </a:cubicBezTo>
                  <a:cubicBezTo>
                    <a:pt x="0" y="21600"/>
                    <a:pt x="456" y="21349"/>
                    <a:pt x="1572" y="19967"/>
                  </a:cubicBezTo>
                  <a:cubicBezTo>
                    <a:pt x="2687" y="18586"/>
                    <a:pt x="4462" y="16074"/>
                    <a:pt x="6363" y="13563"/>
                  </a:cubicBezTo>
                  <a:cubicBezTo>
                    <a:pt x="8265" y="11051"/>
                    <a:pt x="10293" y="8540"/>
                    <a:pt x="12017" y="6781"/>
                  </a:cubicBezTo>
                  <a:cubicBezTo>
                    <a:pt x="13741" y="5023"/>
                    <a:pt x="15161" y="4019"/>
                    <a:pt x="16707" y="3014"/>
                  </a:cubicBezTo>
                  <a:cubicBezTo>
                    <a:pt x="18254" y="2009"/>
                    <a:pt x="19927" y="100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" name="Line"/>
            <p:cNvSpPr/>
            <p:nvPr/>
          </p:nvSpPr>
          <p:spPr>
            <a:xfrm>
              <a:off x="671514" y="1434936"/>
              <a:ext cx="179386" cy="4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2" h="21495" fill="norm" stroke="1" extrusionOk="0">
                  <a:moveTo>
                    <a:pt x="20802" y="4943"/>
                  </a:moveTo>
                  <a:cubicBezTo>
                    <a:pt x="20311" y="3869"/>
                    <a:pt x="19820" y="2794"/>
                    <a:pt x="18716" y="1827"/>
                  </a:cubicBezTo>
                  <a:cubicBezTo>
                    <a:pt x="17611" y="860"/>
                    <a:pt x="15893" y="0"/>
                    <a:pt x="12947" y="0"/>
                  </a:cubicBezTo>
                  <a:cubicBezTo>
                    <a:pt x="10002" y="0"/>
                    <a:pt x="5829" y="860"/>
                    <a:pt x="3129" y="2310"/>
                  </a:cubicBezTo>
                  <a:cubicBezTo>
                    <a:pt x="429" y="3761"/>
                    <a:pt x="-798" y="5803"/>
                    <a:pt x="552" y="7576"/>
                  </a:cubicBezTo>
                  <a:cubicBezTo>
                    <a:pt x="1902" y="9349"/>
                    <a:pt x="5829" y="10854"/>
                    <a:pt x="9020" y="12251"/>
                  </a:cubicBezTo>
                  <a:cubicBezTo>
                    <a:pt x="12211" y="13648"/>
                    <a:pt x="14666" y="14937"/>
                    <a:pt x="15279" y="16227"/>
                  </a:cubicBezTo>
                  <a:cubicBezTo>
                    <a:pt x="15893" y="17516"/>
                    <a:pt x="14666" y="18806"/>
                    <a:pt x="12579" y="19719"/>
                  </a:cubicBezTo>
                  <a:cubicBezTo>
                    <a:pt x="10493" y="20633"/>
                    <a:pt x="7547" y="21170"/>
                    <a:pt x="5338" y="21385"/>
                  </a:cubicBezTo>
                  <a:cubicBezTo>
                    <a:pt x="3129" y="21600"/>
                    <a:pt x="1657" y="21493"/>
                    <a:pt x="1288" y="21116"/>
                  </a:cubicBezTo>
                  <a:cubicBezTo>
                    <a:pt x="920" y="20740"/>
                    <a:pt x="1657" y="20096"/>
                    <a:pt x="2393" y="194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" name="Line"/>
            <p:cNvSpPr/>
            <p:nvPr/>
          </p:nvSpPr>
          <p:spPr>
            <a:xfrm>
              <a:off x="839144" y="1672002"/>
              <a:ext cx="118523" cy="164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3" h="21028" fill="norm" stroke="1" extrusionOk="0">
                  <a:moveTo>
                    <a:pt x="14358" y="2430"/>
                  </a:moveTo>
                  <a:cubicBezTo>
                    <a:pt x="10634" y="3240"/>
                    <a:pt x="6910" y="4050"/>
                    <a:pt x="4303" y="5940"/>
                  </a:cubicBezTo>
                  <a:cubicBezTo>
                    <a:pt x="1696" y="7830"/>
                    <a:pt x="206" y="10800"/>
                    <a:pt x="20" y="13500"/>
                  </a:cubicBezTo>
                  <a:cubicBezTo>
                    <a:pt x="-166" y="16200"/>
                    <a:pt x="951" y="18630"/>
                    <a:pt x="3372" y="19980"/>
                  </a:cubicBezTo>
                  <a:cubicBezTo>
                    <a:pt x="5793" y="21330"/>
                    <a:pt x="9517" y="21600"/>
                    <a:pt x="13055" y="19440"/>
                  </a:cubicBezTo>
                  <a:cubicBezTo>
                    <a:pt x="16593" y="17280"/>
                    <a:pt x="19944" y="12690"/>
                    <a:pt x="20689" y="9315"/>
                  </a:cubicBezTo>
                  <a:cubicBezTo>
                    <a:pt x="21434" y="5940"/>
                    <a:pt x="19572" y="3780"/>
                    <a:pt x="16593" y="2430"/>
                  </a:cubicBezTo>
                  <a:cubicBezTo>
                    <a:pt x="13613" y="1080"/>
                    <a:pt x="9517" y="540"/>
                    <a:pt x="542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" name="Line"/>
            <p:cNvSpPr/>
            <p:nvPr/>
          </p:nvSpPr>
          <p:spPr>
            <a:xfrm>
              <a:off x="1476639" y="1356220"/>
              <a:ext cx="263261" cy="468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423" fill="norm" stroke="1" extrusionOk="0">
                  <a:moveTo>
                    <a:pt x="16826" y="3408"/>
                  </a:moveTo>
                  <a:cubicBezTo>
                    <a:pt x="16654" y="2439"/>
                    <a:pt x="16481" y="1471"/>
                    <a:pt x="15962" y="841"/>
                  </a:cubicBezTo>
                  <a:cubicBezTo>
                    <a:pt x="15444" y="212"/>
                    <a:pt x="14580" y="-79"/>
                    <a:pt x="13370" y="18"/>
                  </a:cubicBezTo>
                  <a:cubicBezTo>
                    <a:pt x="12161" y="115"/>
                    <a:pt x="10606" y="599"/>
                    <a:pt x="9569" y="2004"/>
                  </a:cubicBezTo>
                  <a:cubicBezTo>
                    <a:pt x="8532" y="3408"/>
                    <a:pt x="8014" y="5733"/>
                    <a:pt x="7927" y="8348"/>
                  </a:cubicBezTo>
                  <a:cubicBezTo>
                    <a:pt x="7841" y="10963"/>
                    <a:pt x="8186" y="13869"/>
                    <a:pt x="8446" y="15612"/>
                  </a:cubicBezTo>
                  <a:cubicBezTo>
                    <a:pt x="8705" y="17356"/>
                    <a:pt x="8878" y="17937"/>
                    <a:pt x="8964" y="18518"/>
                  </a:cubicBezTo>
                  <a:cubicBezTo>
                    <a:pt x="9050" y="19099"/>
                    <a:pt x="9050" y="19681"/>
                    <a:pt x="8878" y="20213"/>
                  </a:cubicBezTo>
                  <a:cubicBezTo>
                    <a:pt x="8705" y="20746"/>
                    <a:pt x="8359" y="21230"/>
                    <a:pt x="7754" y="21376"/>
                  </a:cubicBezTo>
                  <a:cubicBezTo>
                    <a:pt x="7150" y="21521"/>
                    <a:pt x="6286" y="21327"/>
                    <a:pt x="5162" y="20795"/>
                  </a:cubicBezTo>
                  <a:cubicBezTo>
                    <a:pt x="4039" y="20262"/>
                    <a:pt x="2657" y="19390"/>
                    <a:pt x="1706" y="18760"/>
                  </a:cubicBezTo>
                  <a:cubicBezTo>
                    <a:pt x="756" y="18131"/>
                    <a:pt x="238" y="17743"/>
                    <a:pt x="65" y="17308"/>
                  </a:cubicBezTo>
                  <a:cubicBezTo>
                    <a:pt x="-108" y="16872"/>
                    <a:pt x="65" y="16387"/>
                    <a:pt x="583" y="16097"/>
                  </a:cubicBezTo>
                  <a:cubicBezTo>
                    <a:pt x="1102" y="15806"/>
                    <a:pt x="1966" y="15709"/>
                    <a:pt x="4298" y="15661"/>
                  </a:cubicBezTo>
                  <a:cubicBezTo>
                    <a:pt x="6631" y="15612"/>
                    <a:pt x="10433" y="15612"/>
                    <a:pt x="12766" y="15564"/>
                  </a:cubicBezTo>
                  <a:cubicBezTo>
                    <a:pt x="15098" y="15516"/>
                    <a:pt x="15962" y="15419"/>
                    <a:pt x="16740" y="15177"/>
                  </a:cubicBezTo>
                  <a:cubicBezTo>
                    <a:pt x="17518" y="14934"/>
                    <a:pt x="18209" y="14547"/>
                    <a:pt x="18641" y="14111"/>
                  </a:cubicBezTo>
                  <a:cubicBezTo>
                    <a:pt x="19073" y="13675"/>
                    <a:pt x="19246" y="13191"/>
                    <a:pt x="19073" y="12755"/>
                  </a:cubicBezTo>
                  <a:cubicBezTo>
                    <a:pt x="18900" y="12319"/>
                    <a:pt x="18382" y="11932"/>
                    <a:pt x="17690" y="11883"/>
                  </a:cubicBezTo>
                  <a:cubicBezTo>
                    <a:pt x="16999" y="11835"/>
                    <a:pt x="16135" y="12125"/>
                    <a:pt x="15098" y="12852"/>
                  </a:cubicBezTo>
                  <a:cubicBezTo>
                    <a:pt x="14062" y="13578"/>
                    <a:pt x="12852" y="14741"/>
                    <a:pt x="12247" y="15661"/>
                  </a:cubicBezTo>
                  <a:cubicBezTo>
                    <a:pt x="11642" y="16581"/>
                    <a:pt x="11642" y="17259"/>
                    <a:pt x="12074" y="17598"/>
                  </a:cubicBezTo>
                  <a:cubicBezTo>
                    <a:pt x="12506" y="17937"/>
                    <a:pt x="13370" y="17937"/>
                    <a:pt x="14321" y="17453"/>
                  </a:cubicBezTo>
                  <a:cubicBezTo>
                    <a:pt x="15271" y="16969"/>
                    <a:pt x="16308" y="16000"/>
                    <a:pt x="17086" y="15806"/>
                  </a:cubicBezTo>
                  <a:cubicBezTo>
                    <a:pt x="17863" y="15612"/>
                    <a:pt x="18382" y="16194"/>
                    <a:pt x="19073" y="16630"/>
                  </a:cubicBezTo>
                  <a:cubicBezTo>
                    <a:pt x="19764" y="17065"/>
                    <a:pt x="20628" y="17356"/>
                    <a:pt x="21492" y="176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" name="Line"/>
            <p:cNvSpPr/>
            <p:nvPr/>
          </p:nvSpPr>
          <p:spPr>
            <a:xfrm>
              <a:off x="1758949" y="1631640"/>
              <a:ext cx="120651" cy="141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1" fill="norm" stroke="1" extrusionOk="0">
                  <a:moveTo>
                    <a:pt x="0" y="5031"/>
                  </a:moveTo>
                  <a:cubicBezTo>
                    <a:pt x="379" y="3152"/>
                    <a:pt x="758" y="1274"/>
                    <a:pt x="1895" y="805"/>
                  </a:cubicBezTo>
                  <a:cubicBezTo>
                    <a:pt x="3032" y="335"/>
                    <a:pt x="4926" y="1274"/>
                    <a:pt x="7768" y="4248"/>
                  </a:cubicBezTo>
                  <a:cubicBezTo>
                    <a:pt x="10611" y="7222"/>
                    <a:pt x="14400" y="12231"/>
                    <a:pt x="16295" y="15518"/>
                  </a:cubicBezTo>
                  <a:cubicBezTo>
                    <a:pt x="18189" y="18805"/>
                    <a:pt x="18189" y="20370"/>
                    <a:pt x="17242" y="20839"/>
                  </a:cubicBezTo>
                  <a:cubicBezTo>
                    <a:pt x="16295" y="21309"/>
                    <a:pt x="14400" y="20683"/>
                    <a:pt x="13453" y="17866"/>
                  </a:cubicBezTo>
                  <a:cubicBezTo>
                    <a:pt x="12505" y="15048"/>
                    <a:pt x="12505" y="10039"/>
                    <a:pt x="13074" y="6596"/>
                  </a:cubicBezTo>
                  <a:cubicBezTo>
                    <a:pt x="13642" y="3152"/>
                    <a:pt x="14779" y="1274"/>
                    <a:pt x="16295" y="492"/>
                  </a:cubicBezTo>
                  <a:cubicBezTo>
                    <a:pt x="17811" y="-291"/>
                    <a:pt x="19705" y="22"/>
                    <a:pt x="21600" y="3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" name="Line"/>
            <p:cNvSpPr/>
            <p:nvPr/>
          </p:nvSpPr>
          <p:spPr>
            <a:xfrm>
              <a:off x="1955799" y="1627552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" name="Line"/>
            <p:cNvSpPr/>
            <p:nvPr/>
          </p:nvSpPr>
          <p:spPr>
            <a:xfrm>
              <a:off x="1968499" y="1729152"/>
              <a:ext cx="1" cy="635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" name="Line"/>
            <p:cNvSpPr/>
            <p:nvPr/>
          </p:nvSpPr>
          <p:spPr>
            <a:xfrm>
              <a:off x="2774949" y="1506902"/>
              <a:ext cx="190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749"/>
                    <a:pt x="9600" y="9498"/>
                    <a:pt x="13200" y="13098"/>
                  </a:cubicBezTo>
                  <a:cubicBezTo>
                    <a:pt x="16800" y="16698"/>
                    <a:pt x="19200" y="1914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" name="Line"/>
            <p:cNvSpPr/>
            <p:nvPr/>
          </p:nvSpPr>
          <p:spPr>
            <a:xfrm>
              <a:off x="2774949" y="1426879"/>
              <a:ext cx="171324" cy="334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438" fill="norm" stroke="1" extrusionOk="0">
                  <a:moveTo>
                    <a:pt x="0" y="12472"/>
                  </a:moveTo>
                  <a:cubicBezTo>
                    <a:pt x="260" y="8940"/>
                    <a:pt x="520" y="5408"/>
                    <a:pt x="911" y="3302"/>
                  </a:cubicBezTo>
                  <a:cubicBezTo>
                    <a:pt x="1301" y="1196"/>
                    <a:pt x="1822" y="517"/>
                    <a:pt x="3513" y="178"/>
                  </a:cubicBezTo>
                  <a:cubicBezTo>
                    <a:pt x="5205" y="-162"/>
                    <a:pt x="8067" y="-162"/>
                    <a:pt x="11190" y="1536"/>
                  </a:cubicBezTo>
                  <a:cubicBezTo>
                    <a:pt x="14313" y="3234"/>
                    <a:pt x="17696" y="6630"/>
                    <a:pt x="19518" y="9551"/>
                  </a:cubicBezTo>
                  <a:cubicBezTo>
                    <a:pt x="21340" y="12472"/>
                    <a:pt x="21600" y="14917"/>
                    <a:pt x="20039" y="16819"/>
                  </a:cubicBezTo>
                  <a:cubicBezTo>
                    <a:pt x="18477" y="18721"/>
                    <a:pt x="15094" y="20080"/>
                    <a:pt x="12101" y="20759"/>
                  </a:cubicBezTo>
                  <a:cubicBezTo>
                    <a:pt x="9108" y="21438"/>
                    <a:pt x="6506" y="21438"/>
                    <a:pt x="4554" y="21438"/>
                  </a:cubicBezTo>
                  <a:cubicBezTo>
                    <a:pt x="2602" y="21438"/>
                    <a:pt x="1301" y="21438"/>
                    <a:pt x="781" y="21370"/>
                  </a:cubicBezTo>
                  <a:cubicBezTo>
                    <a:pt x="260" y="21302"/>
                    <a:pt x="520" y="21166"/>
                    <a:pt x="781" y="210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" name="Line"/>
            <p:cNvSpPr/>
            <p:nvPr/>
          </p:nvSpPr>
          <p:spPr>
            <a:xfrm>
              <a:off x="3041649" y="1608502"/>
              <a:ext cx="825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" name="Line"/>
            <p:cNvSpPr/>
            <p:nvPr/>
          </p:nvSpPr>
          <p:spPr>
            <a:xfrm>
              <a:off x="3060699" y="1697402"/>
              <a:ext cx="1143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" name="Line"/>
            <p:cNvSpPr/>
            <p:nvPr/>
          </p:nvSpPr>
          <p:spPr>
            <a:xfrm>
              <a:off x="3508962" y="1349707"/>
              <a:ext cx="167688" cy="422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473" fill="norm" stroke="1" extrusionOk="0">
                  <a:moveTo>
                    <a:pt x="21390" y="2178"/>
                  </a:moveTo>
                  <a:cubicBezTo>
                    <a:pt x="19500" y="1425"/>
                    <a:pt x="17610" y="673"/>
                    <a:pt x="15180" y="297"/>
                  </a:cubicBezTo>
                  <a:cubicBezTo>
                    <a:pt x="12750" y="-79"/>
                    <a:pt x="9780" y="-79"/>
                    <a:pt x="7890" y="190"/>
                  </a:cubicBezTo>
                  <a:cubicBezTo>
                    <a:pt x="6000" y="458"/>
                    <a:pt x="5190" y="996"/>
                    <a:pt x="4785" y="1587"/>
                  </a:cubicBezTo>
                  <a:cubicBezTo>
                    <a:pt x="4380" y="2178"/>
                    <a:pt x="4380" y="2822"/>
                    <a:pt x="5190" y="3575"/>
                  </a:cubicBezTo>
                  <a:cubicBezTo>
                    <a:pt x="6000" y="4327"/>
                    <a:pt x="7620" y="5187"/>
                    <a:pt x="8970" y="6154"/>
                  </a:cubicBezTo>
                  <a:cubicBezTo>
                    <a:pt x="10320" y="7121"/>
                    <a:pt x="11400" y="8196"/>
                    <a:pt x="11940" y="9163"/>
                  </a:cubicBezTo>
                  <a:cubicBezTo>
                    <a:pt x="12480" y="10130"/>
                    <a:pt x="12480" y="10990"/>
                    <a:pt x="11670" y="11742"/>
                  </a:cubicBezTo>
                  <a:cubicBezTo>
                    <a:pt x="10860" y="12494"/>
                    <a:pt x="9240" y="13139"/>
                    <a:pt x="7755" y="13515"/>
                  </a:cubicBezTo>
                  <a:cubicBezTo>
                    <a:pt x="6270" y="13891"/>
                    <a:pt x="4920" y="13999"/>
                    <a:pt x="4650" y="13837"/>
                  </a:cubicBezTo>
                  <a:cubicBezTo>
                    <a:pt x="4380" y="13676"/>
                    <a:pt x="5190" y="13246"/>
                    <a:pt x="5730" y="13300"/>
                  </a:cubicBezTo>
                  <a:cubicBezTo>
                    <a:pt x="6270" y="13354"/>
                    <a:pt x="6540" y="13891"/>
                    <a:pt x="6000" y="14643"/>
                  </a:cubicBezTo>
                  <a:cubicBezTo>
                    <a:pt x="5460" y="15396"/>
                    <a:pt x="4110" y="16363"/>
                    <a:pt x="3030" y="17115"/>
                  </a:cubicBezTo>
                  <a:cubicBezTo>
                    <a:pt x="1950" y="17867"/>
                    <a:pt x="1140" y="18405"/>
                    <a:pt x="600" y="18996"/>
                  </a:cubicBezTo>
                  <a:cubicBezTo>
                    <a:pt x="60" y="19587"/>
                    <a:pt x="-210" y="20231"/>
                    <a:pt x="195" y="20715"/>
                  </a:cubicBezTo>
                  <a:cubicBezTo>
                    <a:pt x="600" y="21199"/>
                    <a:pt x="1680" y="21521"/>
                    <a:pt x="3840" y="21467"/>
                  </a:cubicBezTo>
                  <a:cubicBezTo>
                    <a:pt x="6000" y="21414"/>
                    <a:pt x="9240" y="20984"/>
                    <a:pt x="12480" y="205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" name="Line"/>
            <p:cNvSpPr/>
            <p:nvPr/>
          </p:nvSpPr>
          <p:spPr>
            <a:xfrm>
              <a:off x="3714749" y="1449752"/>
              <a:ext cx="1651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23" y="4114"/>
                    <a:pt x="6646" y="8229"/>
                    <a:pt x="9415" y="11314"/>
                  </a:cubicBezTo>
                  <a:cubicBezTo>
                    <a:pt x="12185" y="14400"/>
                    <a:pt x="14400" y="16457"/>
                    <a:pt x="16200" y="18000"/>
                  </a:cubicBezTo>
                  <a:cubicBezTo>
                    <a:pt x="18000" y="19543"/>
                    <a:pt x="19385" y="20571"/>
                    <a:pt x="20215" y="21086"/>
                  </a:cubicBezTo>
                  <a:cubicBezTo>
                    <a:pt x="21046" y="21600"/>
                    <a:pt x="21323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" name="Line"/>
            <p:cNvSpPr/>
            <p:nvPr/>
          </p:nvSpPr>
          <p:spPr>
            <a:xfrm>
              <a:off x="3733799" y="1415558"/>
              <a:ext cx="158751" cy="34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21600" y="152"/>
                  </a:moveTo>
                  <a:cubicBezTo>
                    <a:pt x="20160" y="21"/>
                    <a:pt x="18720" y="-111"/>
                    <a:pt x="17280" y="152"/>
                  </a:cubicBezTo>
                  <a:cubicBezTo>
                    <a:pt x="15840" y="416"/>
                    <a:pt x="14400" y="1074"/>
                    <a:pt x="11808" y="3313"/>
                  </a:cubicBezTo>
                  <a:cubicBezTo>
                    <a:pt x="9216" y="5552"/>
                    <a:pt x="5472" y="9372"/>
                    <a:pt x="3312" y="12665"/>
                  </a:cubicBezTo>
                  <a:cubicBezTo>
                    <a:pt x="1152" y="15957"/>
                    <a:pt x="576" y="18723"/>
                    <a:pt x="0" y="214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" name="Line"/>
            <p:cNvSpPr/>
            <p:nvPr/>
          </p:nvSpPr>
          <p:spPr>
            <a:xfrm>
              <a:off x="3911599" y="1608502"/>
              <a:ext cx="6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" name="Line"/>
            <p:cNvSpPr/>
            <p:nvPr/>
          </p:nvSpPr>
          <p:spPr>
            <a:xfrm>
              <a:off x="4032249" y="1716452"/>
              <a:ext cx="317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" name="Line"/>
            <p:cNvSpPr/>
            <p:nvPr/>
          </p:nvSpPr>
          <p:spPr>
            <a:xfrm>
              <a:off x="4171949" y="1716452"/>
              <a:ext cx="825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" name="Line"/>
            <p:cNvSpPr/>
            <p:nvPr/>
          </p:nvSpPr>
          <p:spPr>
            <a:xfrm>
              <a:off x="4457699" y="1697402"/>
              <a:ext cx="952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" name="Line"/>
            <p:cNvSpPr/>
            <p:nvPr/>
          </p:nvSpPr>
          <p:spPr>
            <a:xfrm>
              <a:off x="4616449" y="1697402"/>
              <a:ext cx="44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" name="Line"/>
            <p:cNvSpPr/>
            <p:nvPr/>
          </p:nvSpPr>
          <p:spPr>
            <a:xfrm>
              <a:off x="4940299" y="1341544"/>
              <a:ext cx="165101" cy="31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0" y="2207"/>
                  </a:moveTo>
                  <a:cubicBezTo>
                    <a:pt x="277" y="1186"/>
                    <a:pt x="554" y="164"/>
                    <a:pt x="1108" y="18"/>
                  </a:cubicBezTo>
                  <a:cubicBezTo>
                    <a:pt x="1662" y="-128"/>
                    <a:pt x="2492" y="602"/>
                    <a:pt x="4431" y="3010"/>
                  </a:cubicBezTo>
                  <a:cubicBezTo>
                    <a:pt x="6369" y="5418"/>
                    <a:pt x="9415" y="9504"/>
                    <a:pt x="11769" y="12642"/>
                  </a:cubicBezTo>
                  <a:cubicBezTo>
                    <a:pt x="14123" y="15780"/>
                    <a:pt x="15785" y="17969"/>
                    <a:pt x="17308" y="19283"/>
                  </a:cubicBezTo>
                  <a:cubicBezTo>
                    <a:pt x="18831" y="20596"/>
                    <a:pt x="20215" y="21034"/>
                    <a:pt x="21600" y="214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" name="Line"/>
            <p:cNvSpPr/>
            <p:nvPr/>
          </p:nvSpPr>
          <p:spPr>
            <a:xfrm>
              <a:off x="4972049" y="1308924"/>
              <a:ext cx="158751" cy="382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4" fill="norm" stroke="1" extrusionOk="0">
                  <a:moveTo>
                    <a:pt x="21600" y="1495"/>
                  </a:moveTo>
                  <a:cubicBezTo>
                    <a:pt x="21312" y="779"/>
                    <a:pt x="21024" y="63"/>
                    <a:pt x="20448" y="4"/>
                  </a:cubicBezTo>
                  <a:cubicBezTo>
                    <a:pt x="19872" y="-56"/>
                    <a:pt x="19008" y="541"/>
                    <a:pt x="16848" y="2868"/>
                  </a:cubicBezTo>
                  <a:cubicBezTo>
                    <a:pt x="14688" y="5195"/>
                    <a:pt x="11232" y="9252"/>
                    <a:pt x="8208" y="12653"/>
                  </a:cubicBezTo>
                  <a:cubicBezTo>
                    <a:pt x="5184" y="16054"/>
                    <a:pt x="2592" y="18799"/>
                    <a:pt x="0" y="215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" name="Line"/>
            <p:cNvSpPr/>
            <p:nvPr/>
          </p:nvSpPr>
          <p:spPr>
            <a:xfrm>
              <a:off x="5114669" y="1570402"/>
              <a:ext cx="105031" cy="122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600" fill="norm" stroke="1" extrusionOk="0">
                  <a:moveTo>
                    <a:pt x="4588" y="8938"/>
                  </a:moveTo>
                  <a:cubicBezTo>
                    <a:pt x="3724" y="11172"/>
                    <a:pt x="2860" y="13407"/>
                    <a:pt x="1996" y="16014"/>
                  </a:cubicBezTo>
                  <a:cubicBezTo>
                    <a:pt x="1132" y="18621"/>
                    <a:pt x="268" y="21600"/>
                    <a:pt x="52" y="21600"/>
                  </a:cubicBezTo>
                  <a:cubicBezTo>
                    <a:pt x="-164" y="21600"/>
                    <a:pt x="268" y="18621"/>
                    <a:pt x="1780" y="14897"/>
                  </a:cubicBezTo>
                  <a:cubicBezTo>
                    <a:pt x="3292" y="11172"/>
                    <a:pt x="5884" y="6703"/>
                    <a:pt x="8044" y="3910"/>
                  </a:cubicBezTo>
                  <a:cubicBezTo>
                    <a:pt x="10204" y="1117"/>
                    <a:pt x="11932" y="0"/>
                    <a:pt x="13660" y="0"/>
                  </a:cubicBezTo>
                  <a:cubicBezTo>
                    <a:pt x="15388" y="0"/>
                    <a:pt x="17116" y="1117"/>
                    <a:pt x="18412" y="4841"/>
                  </a:cubicBezTo>
                  <a:cubicBezTo>
                    <a:pt x="19708" y="8566"/>
                    <a:pt x="20572" y="14897"/>
                    <a:pt x="21436" y="212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" name="Line"/>
            <p:cNvSpPr/>
            <p:nvPr/>
          </p:nvSpPr>
          <p:spPr>
            <a:xfrm>
              <a:off x="5346699" y="1233361"/>
              <a:ext cx="100013" cy="425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518" fill="norm" stroke="1" extrusionOk="0">
                  <a:moveTo>
                    <a:pt x="0" y="2591"/>
                  </a:moveTo>
                  <a:cubicBezTo>
                    <a:pt x="0" y="2057"/>
                    <a:pt x="0" y="1522"/>
                    <a:pt x="900" y="1041"/>
                  </a:cubicBezTo>
                  <a:cubicBezTo>
                    <a:pt x="1800" y="560"/>
                    <a:pt x="3600" y="132"/>
                    <a:pt x="5625" y="25"/>
                  </a:cubicBezTo>
                  <a:cubicBezTo>
                    <a:pt x="7650" y="-82"/>
                    <a:pt x="9900" y="132"/>
                    <a:pt x="11700" y="1148"/>
                  </a:cubicBezTo>
                  <a:cubicBezTo>
                    <a:pt x="13500" y="2164"/>
                    <a:pt x="14850" y="3981"/>
                    <a:pt x="14175" y="5371"/>
                  </a:cubicBezTo>
                  <a:cubicBezTo>
                    <a:pt x="13500" y="6762"/>
                    <a:pt x="10800" y="7724"/>
                    <a:pt x="9225" y="8526"/>
                  </a:cubicBezTo>
                  <a:cubicBezTo>
                    <a:pt x="7650" y="9328"/>
                    <a:pt x="7200" y="9969"/>
                    <a:pt x="8550" y="10718"/>
                  </a:cubicBezTo>
                  <a:cubicBezTo>
                    <a:pt x="9900" y="11467"/>
                    <a:pt x="13050" y="12322"/>
                    <a:pt x="15525" y="13552"/>
                  </a:cubicBezTo>
                  <a:cubicBezTo>
                    <a:pt x="18000" y="14781"/>
                    <a:pt x="19800" y="16385"/>
                    <a:pt x="20700" y="17508"/>
                  </a:cubicBezTo>
                  <a:cubicBezTo>
                    <a:pt x="21600" y="18631"/>
                    <a:pt x="21600" y="19272"/>
                    <a:pt x="19350" y="19861"/>
                  </a:cubicBezTo>
                  <a:cubicBezTo>
                    <a:pt x="17100" y="20449"/>
                    <a:pt x="12600" y="20983"/>
                    <a:pt x="8100" y="215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" name="Line"/>
            <p:cNvSpPr/>
            <p:nvPr/>
          </p:nvSpPr>
          <p:spPr>
            <a:xfrm>
              <a:off x="6972299" y="1374765"/>
              <a:ext cx="342901" cy="309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0" fill="norm" stroke="1" extrusionOk="0">
                  <a:moveTo>
                    <a:pt x="0" y="21370"/>
                  </a:moveTo>
                  <a:cubicBezTo>
                    <a:pt x="1333" y="17575"/>
                    <a:pt x="2667" y="13781"/>
                    <a:pt x="3533" y="10424"/>
                  </a:cubicBezTo>
                  <a:cubicBezTo>
                    <a:pt x="4400" y="7067"/>
                    <a:pt x="4800" y="4148"/>
                    <a:pt x="5067" y="2324"/>
                  </a:cubicBezTo>
                  <a:cubicBezTo>
                    <a:pt x="5333" y="500"/>
                    <a:pt x="5467" y="-230"/>
                    <a:pt x="5333" y="62"/>
                  </a:cubicBezTo>
                  <a:cubicBezTo>
                    <a:pt x="5200" y="354"/>
                    <a:pt x="4800" y="1667"/>
                    <a:pt x="4400" y="4075"/>
                  </a:cubicBezTo>
                  <a:cubicBezTo>
                    <a:pt x="4000" y="6484"/>
                    <a:pt x="3600" y="9986"/>
                    <a:pt x="3467" y="12102"/>
                  </a:cubicBezTo>
                  <a:cubicBezTo>
                    <a:pt x="3333" y="14219"/>
                    <a:pt x="3467" y="14948"/>
                    <a:pt x="3867" y="15605"/>
                  </a:cubicBezTo>
                  <a:cubicBezTo>
                    <a:pt x="4267" y="16262"/>
                    <a:pt x="4933" y="16846"/>
                    <a:pt x="5667" y="16992"/>
                  </a:cubicBezTo>
                  <a:cubicBezTo>
                    <a:pt x="6400" y="17138"/>
                    <a:pt x="7200" y="16846"/>
                    <a:pt x="8667" y="15386"/>
                  </a:cubicBezTo>
                  <a:cubicBezTo>
                    <a:pt x="10133" y="13927"/>
                    <a:pt x="12267" y="11300"/>
                    <a:pt x="13800" y="8892"/>
                  </a:cubicBezTo>
                  <a:cubicBezTo>
                    <a:pt x="15333" y="6484"/>
                    <a:pt x="16267" y="4294"/>
                    <a:pt x="16800" y="2835"/>
                  </a:cubicBezTo>
                  <a:cubicBezTo>
                    <a:pt x="17333" y="1375"/>
                    <a:pt x="17467" y="646"/>
                    <a:pt x="17400" y="1375"/>
                  </a:cubicBezTo>
                  <a:cubicBezTo>
                    <a:pt x="17333" y="2105"/>
                    <a:pt x="17067" y="4294"/>
                    <a:pt x="16933" y="5754"/>
                  </a:cubicBezTo>
                  <a:cubicBezTo>
                    <a:pt x="16800" y="7213"/>
                    <a:pt x="16800" y="7943"/>
                    <a:pt x="17000" y="8600"/>
                  </a:cubicBezTo>
                  <a:cubicBezTo>
                    <a:pt x="17200" y="9256"/>
                    <a:pt x="17600" y="9840"/>
                    <a:pt x="18067" y="10351"/>
                  </a:cubicBezTo>
                  <a:cubicBezTo>
                    <a:pt x="18533" y="10862"/>
                    <a:pt x="19067" y="11300"/>
                    <a:pt x="19667" y="11446"/>
                  </a:cubicBezTo>
                  <a:cubicBezTo>
                    <a:pt x="20267" y="11592"/>
                    <a:pt x="20933" y="11446"/>
                    <a:pt x="21600" y="113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" name="Line"/>
            <p:cNvSpPr/>
            <p:nvPr/>
          </p:nvSpPr>
          <p:spPr>
            <a:xfrm>
              <a:off x="7068771" y="1093452"/>
              <a:ext cx="144829" cy="175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0810" fill="norm" stroke="1" extrusionOk="0">
                  <a:moveTo>
                    <a:pt x="3576" y="12893"/>
                  </a:moveTo>
                  <a:cubicBezTo>
                    <a:pt x="3262" y="14149"/>
                    <a:pt x="2949" y="15404"/>
                    <a:pt x="2323" y="17037"/>
                  </a:cubicBezTo>
                  <a:cubicBezTo>
                    <a:pt x="1697" y="18670"/>
                    <a:pt x="758" y="20679"/>
                    <a:pt x="289" y="20804"/>
                  </a:cubicBezTo>
                  <a:cubicBezTo>
                    <a:pt x="-181" y="20930"/>
                    <a:pt x="-181" y="19172"/>
                    <a:pt x="1071" y="16032"/>
                  </a:cubicBezTo>
                  <a:cubicBezTo>
                    <a:pt x="2323" y="12893"/>
                    <a:pt x="4828" y="8372"/>
                    <a:pt x="6549" y="5609"/>
                  </a:cubicBezTo>
                  <a:cubicBezTo>
                    <a:pt x="8271" y="2846"/>
                    <a:pt x="9210" y="1842"/>
                    <a:pt x="10776" y="963"/>
                  </a:cubicBezTo>
                  <a:cubicBezTo>
                    <a:pt x="12341" y="83"/>
                    <a:pt x="14532" y="-670"/>
                    <a:pt x="16097" y="963"/>
                  </a:cubicBezTo>
                  <a:cubicBezTo>
                    <a:pt x="17662" y="2595"/>
                    <a:pt x="18602" y="6614"/>
                    <a:pt x="19384" y="9251"/>
                  </a:cubicBezTo>
                  <a:cubicBezTo>
                    <a:pt x="20167" y="11888"/>
                    <a:pt x="20793" y="13144"/>
                    <a:pt x="21419" y="14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" name="Line"/>
            <p:cNvSpPr/>
            <p:nvPr/>
          </p:nvSpPr>
          <p:spPr>
            <a:xfrm>
              <a:off x="7524749" y="1411652"/>
              <a:ext cx="762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" name="Line"/>
            <p:cNvSpPr/>
            <p:nvPr/>
          </p:nvSpPr>
          <p:spPr>
            <a:xfrm>
              <a:off x="7543799" y="1475152"/>
              <a:ext cx="133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" name="Line"/>
            <p:cNvSpPr/>
            <p:nvPr/>
          </p:nvSpPr>
          <p:spPr>
            <a:xfrm>
              <a:off x="7851555" y="1152890"/>
              <a:ext cx="172769" cy="347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502" fill="norm" stroke="1" extrusionOk="0">
                  <a:moveTo>
                    <a:pt x="1184" y="6578"/>
                  </a:moveTo>
                  <a:cubicBezTo>
                    <a:pt x="669" y="5138"/>
                    <a:pt x="155" y="3698"/>
                    <a:pt x="27" y="2586"/>
                  </a:cubicBezTo>
                  <a:cubicBezTo>
                    <a:pt x="-102" y="1473"/>
                    <a:pt x="155" y="687"/>
                    <a:pt x="2598" y="295"/>
                  </a:cubicBezTo>
                  <a:cubicBezTo>
                    <a:pt x="5041" y="-98"/>
                    <a:pt x="9669" y="-98"/>
                    <a:pt x="13269" y="295"/>
                  </a:cubicBezTo>
                  <a:cubicBezTo>
                    <a:pt x="16869" y="687"/>
                    <a:pt x="19441" y="1473"/>
                    <a:pt x="20469" y="2717"/>
                  </a:cubicBezTo>
                  <a:cubicBezTo>
                    <a:pt x="21498" y="3960"/>
                    <a:pt x="20984" y="5662"/>
                    <a:pt x="19055" y="7233"/>
                  </a:cubicBezTo>
                  <a:cubicBezTo>
                    <a:pt x="17127" y="8804"/>
                    <a:pt x="13784" y="10244"/>
                    <a:pt x="11212" y="12273"/>
                  </a:cubicBezTo>
                  <a:cubicBezTo>
                    <a:pt x="8641" y="14302"/>
                    <a:pt x="6841" y="16920"/>
                    <a:pt x="6069" y="18557"/>
                  </a:cubicBezTo>
                  <a:cubicBezTo>
                    <a:pt x="5298" y="20193"/>
                    <a:pt x="5555" y="20847"/>
                    <a:pt x="5812" y="215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" name="Line"/>
            <p:cNvSpPr/>
            <p:nvPr/>
          </p:nvSpPr>
          <p:spPr>
            <a:xfrm>
              <a:off x="7880349" y="1640252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" name="Line"/>
            <p:cNvSpPr/>
            <p:nvPr/>
          </p:nvSpPr>
          <p:spPr>
            <a:xfrm>
              <a:off x="9118599" y="1160739"/>
              <a:ext cx="227702" cy="404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496" fill="norm" stroke="1" extrusionOk="0">
                  <a:moveTo>
                    <a:pt x="0" y="4898"/>
                  </a:moveTo>
                  <a:cubicBezTo>
                    <a:pt x="1000" y="3548"/>
                    <a:pt x="2000" y="2198"/>
                    <a:pt x="2800" y="1298"/>
                  </a:cubicBezTo>
                  <a:cubicBezTo>
                    <a:pt x="3600" y="398"/>
                    <a:pt x="4200" y="-52"/>
                    <a:pt x="4700" y="4"/>
                  </a:cubicBezTo>
                  <a:cubicBezTo>
                    <a:pt x="5200" y="60"/>
                    <a:pt x="5600" y="623"/>
                    <a:pt x="5800" y="2873"/>
                  </a:cubicBezTo>
                  <a:cubicBezTo>
                    <a:pt x="6000" y="5123"/>
                    <a:pt x="6000" y="9060"/>
                    <a:pt x="5800" y="11985"/>
                  </a:cubicBezTo>
                  <a:cubicBezTo>
                    <a:pt x="5600" y="14910"/>
                    <a:pt x="5200" y="16823"/>
                    <a:pt x="5000" y="18060"/>
                  </a:cubicBezTo>
                  <a:cubicBezTo>
                    <a:pt x="4800" y="19298"/>
                    <a:pt x="4800" y="19861"/>
                    <a:pt x="4600" y="20423"/>
                  </a:cubicBezTo>
                  <a:cubicBezTo>
                    <a:pt x="4400" y="20985"/>
                    <a:pt x="4000" y="21548"/>
                    <a:pt x="3600" y="21492"/>
                  </a:cubicBezTo>
                  <a:cubicBezTo>
                    <a:pt x="3200" y="21435"/>
                    <a:pt x="2800" y="20760"/>
                    <a:pt x="2500" y="19861"/>
                  </a:cubicBezTo>
                  <a:cubicBezTo>
                    <a:pt x="2200" y="18960"/>
                    <a:pt x="2000" y="17836"/>
                    <a:pt x="1900" y="16992"/>
                  </a:cubicBezTo>
                  <a:cubicBezTo>
                    <a:pt x="1800" y="16148"/>
                    <a:pt x="1800" y="15585"/>
                    <a:pt x="2300" y="15304"/>
                  </a:cubicBezTo>
                  <a:cubicBezTo>
                    <a:pt x="2800" y="15023"/>
                    <a:pt x="3800" y="15023"/>
                    <a:pt x="5200" y="14798"/>
                  </a:cubicBezTo>
                  <a:cubicBezTo>
                    <a:pt x="6600" y="14573"/>
                    <a:pt x="8400" y="14123"/>
                    <a:pt x="10500" y="12829"/>
                  </a:cubicBezTo>
                  <a:cubicBezTo>
                    <a:pt x="12600" y="11535"/>
                    <a:pt x="15000" y="9398"/>
                    <a:pt x="16700" y="7485"/>
                  </a:cubicBezTo>
                  <a:cubicBezTo>
                    <a:pt x="18400" y="5573"/>
                    <a:pt x="19400" y="3885"/>
                    <a:pt x="20100" y="2760"/>
                  </a:cubicBezTo>
                  <a:cubicBezTo>
                    <a:pt x="20800" y="1635"/>
                    <a:pt x="21200" y="1073"/>
                    <a:pt x="21400" y="1073"/>
                  </a:cubicBezTo>
                  <a:cubicBezTo>
                    <a:pt x="21600" y="1073"/>
                    <a:pt x="21600" y="1635"/>
                    <a:pt x="20900" y="3660"/>
                  </a:cubicBezTo>
                  <a:cubicBezTo>
                    <a:pt x="20200" y="5685"/>
                    <a:pt x="18800" y="9173"/>
                    <a:pt x="18200" y="11704"/>
                  </a:cubicBezTo>
                  <a:cubicBezTo>
                    <a:pt x="17600" y="14235"/>
                    <a:pt x="17800" y="15811"/>
                    <a:pt x="18000" y="173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" name="Shape"/>
            <p:cNvSpPr/>
            <p:nvPr/>
          </p:nvSpPr>
          <p:spPr>
            <a:xfrm>
              <a:off x="9392183" y="1449752"/>
              <a:ext cx="50268" cy="11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423" fill="norm" stroke="1" extrusionOk="0">
                  <a:moveTo>
                    <a:pt x="15973" y="0"/>
                  </a:moveTo>
                  <a:cubicBezTo>
                    <a:pt x="10573" y="3857"/>
                    <a:pt x="5173" y="7714"/>
                    <a:pt x="2473" y="10607"/>
                  </a:cubicBezTo>
                  <a:cubicBezTo>
                    <a:pt x="-227" y="13500"/>
                    <a:pt x="-227" y="15429"/>
                    <a:pt x="223" y="17357"/>
                  </a:cubicBezTo>
                  <a:cubicBezTo>
                    <a:pt x="673" y="19286"/>
                    <a:pt x="1573" y="21214"/>
                    <a:pt x="4273" y="21407"/>
                  </a:cubicBezTo>
                  <a:cubicBezTo>
                    <a:pt x="6973" y="21600"/>
                    <a:pt x="11473" y="20057"/>
                    <a:pt x="15073" y="16971"/>
                  </a:cubicBezTo>
                  <a:cubicBezTo>
                    <a:pt x="18673" y="13886"/>
                    <a:pt x="21373" y="9257"/>
                    <a:pt x="21373" y="6171"/>
                  </a:cubicBezTo>
                  <a:cubicBezTo>
                    <a:pt x="21373" y="3086"/>
                    <a:pt x="18673" y="1543"/>
                    <a:pt x="1597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" name="Line"/>
            <p:cNvSpPr/>
            <p:nvPr/>
          </p:nvSpPr>
          <p:spPr>
            <a:xfrm>
              <a:off x="9588499" y="128465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" name="Line"/>
            <p:cNvSpPr/>
            <p:nvPr/>
          </p:nvSpPr>
          <p:spPr>
            <a:xfrm>
              <a:off x="9594849" y="140530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" name="Line"/>
            <p:cNvSpPr/>
            <p:nvPr/>
          </p:nvSpPr>
          <p:spPr>
            <a:xfrm>
              <a:off x="9855199" y="1226372"/>
              <a:ext cx="260351" cy="363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1" fill="norm" stroke="1" extrusionOk="0">
                  <a:moveTo>
                    <a:pt x="0" y="21541"/>
                  </a:moveTo>
                  <a:cubicBezTo>
                    <a:pt x="2107" y="17397"/>
                    <a:pt x="4215" y="13253"/>
                    <a:pt x="5532" y="10490"/>
                  </a:cubicBezTo>
                  <a:cubicBezTo>
                    <a:pt x="6849" y="7727"/>
                    <a:pt x="7376" y="6346"/>
                    <a:pt x="7815" y="5341"/>
                  </a:cubicBezTo>
                  <a:cubicBezTo>
                    <a:pt x="8254" y="4336"/>
                    <a:pt x="8605" y="3708"/>
                    <a:pt x="8429" y="3708"/>
                  </a:cubicBezTo>
                  <a:cubicBezTo>
                    <a:pt x="8254" y="3708"/>
                    <a:pt x="7551" y="4336"/>
                    <a:pt x="6849" y="6157"/>
                  </a:cubicBezTo>
                  <a:cubicBezTo>
                    <a:pt x="6146" y="7978"/>
                    <a:pt x="5444" y="10992"/>
                    <a:pt x="5093" y="12813"/>
                  </a:cubicBezTo>
                  <a:cubicBezTo>
                    <a:pt x="4741" y="14634"/>
                    <a:pt x="4741" y="15262"/>
                    <a:pt x="5180" y="15576"/>
                  </a:cubicBezTo>
                  <a:cubicBezTo>
                    <a:pt x="5620" y="15890"/>
                    <a:pt x="6498" y="15890"/>
                    <a:pt x="7990" y="15011"/>
                  </a:cubicBezTo>
                  <a:cubicBezTo>
                    <a:pt x="9483" y="14132"/>
                    <a:pt x="11590" y="12374"/>
                    <a:pt x="13610" y="9988"/>
                  </a:cubicBezTo>
                  <a:cubicBezTo>
                    <a:pt x="15629" y="7601"/>
                    <a:pt x="17561" y="4588"/>
                    <a:pt x="18615" y="2704"/>
                  </a:cubicBezTo>
                  <a:cubicBezTo>
                    <a:pt x="19668" y="820"/>
                    <a:pt x="19844" y="67"/>
                    <a:pt x="19844" y="4"/>
                  </a:cubicBezTo>
                  <a:cubicBezTo>
                    <a:pt x="19844" y="-59"/>
                    <a:pt x="19668" y="569"/>
                    <a:pt x="19317" y="2139"/>
                  </a:cubicBezTo>
                  <a:cubicBezTo>
                    <a:pt x="18966" y="3708"/>
                    <a:pt x="18439" y="6220"/>
                    <a:pt x="18176" y="7790"/>
                  </a:cubicBezTo>
                  <a:cubicBezTo>
                    <a:pt x="17912" y="9360"/>
                    <a:pt x="17912" y="9988"/>
                    <a:pt x="18088" y="10615"/>
                  </a:cubicBezTo>
                  <a:cubicBezTo>
                    <a:pt x="18263" y="11243"/>
                    <a:pt x="18615" y="11871"/>
                    <a:pt x="19229" y="12122"/>
                  </a:cubicBezTo>
                  <a:cubicBezTo>
                    <a:pt x="19844" y="12374"/>
                    <a:pt x="20722" y="12248"/>
                    <a:pt x="21600" y="121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" name="Line"/>
            <p:cNvSpPr/>
            <p:nvPr/>
          </p:nvSpPr>
          <p:spPr>
            <a:xfrm>
              <a:off x="10267949" y="1329102"/>
              <a:ext cx="1079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" name="Line"/>
            <p:cNvSpPr/>
            <p:nvPr/>
          </p:nvSpPr>
          <p:spPr>
            <a:xfrm>
              <a:off x="10261599" y="1402625"/>
              <a:ext cx="13970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1309" y="12302"/>
                    <a:pt x="2618" y="4448"/>
                    <a:pt x="6218" y="1502"/>
                  </a:cubicBezTo>
                  <a:cubicBezTo>
                    <a:pt x="9818" y="-1443"/>
                    <a:pt x="15709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" name="Line"/>
            <p:cNvSpPr/>
            <p:nvPr/>
          </p:nvSpPr>
          <p:spPr>
            <a:xfrm>
              <a:off x="10439399" y="1172469"/>
              <a:ext cx="283635" cy="29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1" y="19903"/>
                    <a:pt x="322" y="18206"/>
                    <a:pt x="1773" y="15660"/>
                  </a:cubicBezTo>
                  <a:cubicBezTo>
                    <a:pt x="3224" y="13114"/>
                    <a:pt x="5964" y="9720"/>
                    <a:pt x="7818" y="7174"/>
                  </a:cubicBezTo>
                  <a:cubicBezTo>
                    <a:pt x="9672" y="4629"/>
                    <a:pt x="10639" y="2931"/>
                    <a:pt x="11364" y="1774"/>
                  </a:cubicBezTo>
                  <a:cubicBezTo>
                    <a:pt x="12090" y="617"/>
                    <a:pt x="12573" y="0"/>
                    <a:pt x="12573" y="0"/>
                  </a:cubicBezTo>
                  <a:cubicBezTo>
                    <a:pt x="12573" y="0"/>
                    <a:pt x="12090" y="617"/>
                    <a:pt x="11122" y="2777"/>
                  </a:cubicBezTo>
                  <a:cubicBezTo>
                    <a:pt x="10155" y="4937"/>
                    <a:pt x="8704" y="8640"/>
                    <a:pt x="7818" y="11263"/>
                  </a:cubicBezTo>
                  <a:cubicBezTo>
                    <a:pt x="6931" y="13886"/>
                    <a:pt x="6609" y="15429"/>
                    <a:pt x="6528" y="16586"/>
                  </a:cubicBezTo>
                  <a:cubicBezTo>
                    <a:pt x="6448" y="17743"/>
                    <a:pt x="6609" y="18514"/>
                    <a:pt x="7093" y="18900"/>
                  </a:cubicBezTo>
                  <a:cubicBezTo>
                    <a:pt x="7576" y="19286"/>
                    <a:pt x="8382" y="19286"/>
                    <a:pt x="9913" y="18206"/>
                  </a:cubicBezTo>
                  <a:cubicBezTo>
                    <a:pt x="11445" y="17126"/>
                    <a:pt x="13701" y="14966"/>
                    <a:pt x="15555" y="12497"/>
                  </a:cubicBezTo>
                  <a:cubicBezTo>
                    <a:pt x="17409" y="10029"/>
                    <a:pt x="18860" y="7251"/>
                    <a:pt x="19907" y="5169"/>
                  </a:cubicBezTo>
                  <a:cubicBezTo>
                    <a:pt x="20955" y="3086"/>
                    <a:pt x="21600" y="1697"/>
                    <a:pt x="21600" y="1620"/>
                  </a:cubicBezTo>
                  <a:cubicBezTo>
                    <a:pt x="21600" y="1543"/>
                    <a:pt x="20955" y="2777"/>
                    <a:pt x="19988" y="5014"/>
                  </a:cubicBezTo>
                  <a:cubicBezTo>
                    <a:pt x="19021" y="7251"/>
                    <a:pt x="17731" y="10491"/>
                    <a:pt x="17409" y="12960"/>
                  </a:cubicBezTo>
                  <a:cubicBezTo>
                    <a:pt x="17087" y="15429"/>
                    <a:pt x="17731" y="17126"/>
                    <a:pt x="18376" y="188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" name="Line"/>
            <p:cNvSpPr/>
            <p:nvPr/>
          </p:nvSpPr>
          <p:spPr>
            <a:xfrm>
              <a:off x="10739029" y="1341802"/>
              <a:ext cx="79255" cy="107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470" fill="norm" stroke="1" extrusionOk="0">
                  <a:moveTo>
                    <a:pt x="15030" y="8894"/>
                  </a:moveTo>
                  <a:cubicBezTo>
                    <a:pt x="12188" y="8471"/>
                    <a:pt x="9346" y="8047"/>
                    <a:pt x="6788" y="8682"/>
                  </a:cubicBezTo>
                  <a:cubicBezTo>
                    <a:pt x="4230" y="9318"/>
                    <a:pt x="1957" y="11012"/>
                    <a:pt x="820" y="13129"/>
                  </a:cubicBezTo>
                  <a:cubicBezTo>
                    <a:pt x="-317" y="15247"/>
                    <a:pt x="-317" y="17788"/>
                    <a:pt x="1104" y="19271"/>
                  </a:cubicBezTo>
                  <a:cubicBezTo>
                    <a:pt x="2525" y="20753"/>
                    <a:pt x="5367" y="21176"/>
                    <a:pt x="8209" y="21388"/>
                  </a:cubicBezTo>
                  <a:cubicBezTo>
                    <a:pt x="11051" y="21600"/>
                    <a:pt x="13894" y="21600"/>
                    <a:pt x="16451" y="18847"/>
                  </a:cubicBezTo>
                  <a:cubicBezTo>
                    <a:pt x="19009" y="16094"/>
                    <a:pt x="21283" y="10588"/>
                    <a:pt x="21283" y="6988"/>
                  </a:cubicBezTo>
                  <a:cubicBezTo>
                    <a:pt x="21283" y="3388"/>
                    <a:pt x="19009" y="1694"/>
                    <a:pt x="1673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" name="Line"/>
            <p:cNvSpPr/>
            <p:nvPr/>
          </p:nvSpPr>
          <p:spPr>
            <a:xfrm>
              <a:off x="11036299" y="938490"/>
              <a:ext cx="172000" cy="352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541" fill="norm" stroke="1" extrusionOk="0">
                  <a:moveTo>
                    <a:pt x="0" y="6020"/>
                  </a:moveTo>
                  <a:cubicBezTo>
                    <a:pt x="1301" y="4468"/>
                    <a:pt x="2602" y="2916"/>
                    <a:pt x="5075" y="1816"/>
                  </a:cubicBezTo>
                  <a:cubicBezTo>
                    <a:pt x="7547" y="717"/>
                    <a:pt x="11190" y="70"/>
                    <a:pt x="14053" y="6"/>
                  </a:cubicBezTo>
                  <a:cubicBezTo>
                    <a:pt x="16916" y="-59"/>
                    <a:pt x="18998" y="458"/>
                    <a:pt x="20169" y="1752"/>
                  </a:cubicBezTo>
                  <a:cubicBezTo>
                    <a:pt x="21340" y="3045"/>
                    <a:pt x="21600" y="5115"/>
                    <a:pt x="20169" y="7055"/>
                  </a:cubicBezTo>
                  <a:cubicBezTo>
                    <a:pt x="18737" y="8995"/>
                    <a:pt x="15614" y="10806"/>
                    <a:pt x="13533" y="13198"/>
                  </a:cubicBezTo>
                  <a:cubicBezTo>
                    <a:pt x="11451" y="15591"/>
                    <a:pt x="10410" y="18566"/>
                    <a:pt x="9369" y="215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" name="Line"/>
            <p:cNvSpPr/>
            <p:nvPr/>
          </p:nvSpPr>
          <p:spPr>
            <a:xfrm>
              <a:off x="11137899" y="1430702"/>
              <a:ext cx="508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7100"/>
                    <a:pt x="3600" y="12600"/>
                    <a:pt x="7200" y="9000"/>
                  </a:cubicBezTo>
                  <a:cubicBezTo>
                    <a:pt x="10800" y="5400"/>
                    <a:pt x="16200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" name="Line"/>
            <p:cNvSpPr/>
            <p:nvPr/>
          </p:nvSpPr>
          <p:spPr>
            <a:xfrm>
              <a:off x="765979" y="2704608"/>
              <a:ext cx="230971" cy="487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521" fill="norm" stroke="1" extrusionOk="0">
                  <a:moveTo>
                    <a:pt x="2576" y="3194"/>
                  </a:moveTo>
                  <a:cubicBezTo>
                    <a:pt x="2772" y="6186"/>
                    <a:pt x="2969" y="9178"/>
                    <a:pt x="3165" y="12077"/>
                  </a:cubicBezTo>
                  <a:cubicBezTo>
                    <a:pt x="3362" y="14976"/>
                    <a:pt x="3558" y="17781"/>
                    <a:pt x="3656" y="19417"/>
                  </a:cubicBezTo>
                  <a:cubicBezTo>
                    <a:pt x="3754" y="21053"/>
                    <a:pt x="3754" y="21521"/>
                    <a:pt x="3558" y="21521"/>
                  </a:cubicBezTo>
                  <a:cubicBezTo>
                    <a:pt x="3362" y="21521"/>
                    <a:pt x="2969" y="21053"/>
                    <a:pt x="2282" y="19090"/>
                  </a:cubicBezTo>
                  <a:cubicBezTo>
                    <a:pt x="1594" y="17126"/>
                    <a:pt x="612" y="13666"/>
                    <a:pt x="220" y="10581"/>
                  </a:cubicBezTo>
                  <a:cubicBezTo>
                    <a:pt x="-173" y="7495"/>
                    <a:pt x="23" y="4783"/>
                    <a:pt x="318" y="3194"/>
                  </a:cubicBezTo>
                  <a:cubicBezTo>
                    <a:pt x="612" y="1604"/>
                    <a:pt x="1005" y="1137"/>
                    <a:pt x="1496" y="716"/>
                  </a:cubicBezTo>
                  <a:cubicBezTo>
                    <a:pt x="1987" y="295"/>
                    <a:pt x="2576" y="-79"/>
                    <a:pt x="3165" y="15"/>
                  </a:cubicBezTo>
                  <a:cubicBezTo>
                    <a:pt x="3754" y="108"/>
                    <a:pt x="4343" y="669"/>
                    <a:pt x="5718" y="2399"/>
                  </a:cubicBezTo>
                  <a:cubicBezTo>
                    <a:pt x="7092" y="4129"/>
                    <a:pt x="9252" y="7027"/>
                    <a:pt x="11216" y="9926"/>
                  </a:cubicBezTo>
                  <a:cubicBezTo>
                    <a:pt x="13180" y="12825"/>
                    <a:pt x="14947" y="15724"/>
                    <a:pt x="16027" y="17407"/>
                  </a:cubicBezTo>
                  <a:cubicBezTo>
                    <a:pt x="17107" y="19090"/>
                    <a:pt x="17500" y="19557"/>
                    <a:pt x="18089" y="19978"/>
                  </a:cubicBezTo>
                  <a:cubicBezTo>
                    <a:pt x="18678" y="20399"/>
                    <a:pt x="19463" y="20773"/>
                    <a:pt x="19954" y="20726"/>
                  </a:cubicBezTo>
                  <a:cubicBezTo>
                    <a:pt x="20445" y="20679"/>
                    <a:pt x="20642" y="20212"/>
                    <a:pt x="20740" y="18435"/>
                  </a:cubicBezTo>
                  <a:cubicBezTo>
                    <a:pt x="20838" y="16659"/>
                    <a:pt x="20838" y="13573"/>
                    <a:pt x="20642" y="10861"/>
                  </a:cubicBezTo>
                  <a:cubicBezTo>
                    <a:pt x="20445" y="8150"/>
                    <a:pt x="20052" y="5812"/>
                    <a:pt x="19856" y="4363"/>
                  </a:cubicBezTo>
                  <a:cubicBezTo>
                    <a:pt x="19660" y="2913"/>
                    <a:pt x="19660" y="2352"/>
                    <a:pt x="19954" y="2305"/>
                  </a:cubicBezTo>
                  <a:cubicBezTo>
                    <a:pt x="20249" y="2259"/>
                    <a:pt x="20838" y="2726"/>
                    <a:pt x="21427" y="31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" name="Line"/>
            <p:cNvSpPr/>
            <p:nvPr/>
          </p:nvSpPr>
          <p:spPr>
            <a:xfrm>
              <a:off x="1066249" y="2959833"/>
              <a:ext cx="88175" cy="164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260" fill="norm" stroke="1" extrusionOk="0">
                  <a:moveTo>
                    <a:pt x="12186" y="978"/>
                  </a:moveTo>
                  <a:cubicBezTo>
                    <a:pt x="9675" y="431"/>
                    <a:pt x="7163" y="-116"/>
                    <a:pt x="4902" y="568"/>
                  </a:cubicBezTo>
                  <a:cubicBezTo>
                    <a:pt x="2642" y="1251"/>
                    <a:pt x="633" y="3165"/>
                    <a:pt x="130" y="6583"/>
                  </a:cubicBezTo>
                  <a:cubicBezTo>
                    <a:pt x="-372" y="10000"/>
                    <a:pt x="633" y="14922"/>
                    <a:pt x="2140" y="17793"/>
                  </a:cubicBezTo>
                  <a:cubicBezTo>
                    <a:pt x="3647" y="20664"/>
                    <a:pt x="5656" y="21484"/>
                    <a:pt x="8921" y="21211"/>
                  </a:cubicBezTo>
                  <a:cubicBezTo>
                    <a:pt x="12186" y="20937"/>
                    <a:pt x="16707" y="19570"/>
                    <a:pt x="18968" y="16699"/>
                  </a:cubicBezTo>
                  <a:cubicBezTo>
                    <a:pt x="21228" y="13828"/>
                    <a:pt x="21228" y="9454"/>
                    <a:pt x="20475" y="6583"/>
                  </a:cubicBezTo>
                  <a:cubicBezTo>
                    <a:pt x="19721" y="3712"/>
                    <a:pt x="18214" y="2345"/>
                    <a:pt x="16205" y="1388"/>
                  </a:cubicBezTo>
                  <a:cubicBezTo>
                    <a:pt x="14195" y="431"/>
                    <a:pt x="11684" y="-116"/>
                    <a:pt x="9675" y="21"/>
                  </a:cubicBezTo>
                  <a:cubicBezTo>
                    <a:pt x="7665" y="157"/>
                    <a:pt x="6158" y="978"/>
                    <a:pt x="4651" y="17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" name="Line"/>
            <p:cNvSpPr/>
            <p:nvPr/>
          </p:nvSpPr>
          <p:spPr>
            <a:xfrm>
              <a:off x="1247493" y="2910252"/>
              <a:ext cx="124174" cy="167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377" fill="norm" stroke="1" extrusionOk="0">
                  <a:moveTo>
                    <a:pt x="588" y="2430"/>
                  </a:moveTo>
                  <a:cubicBezTo>
                    <a:pt x="228" y="7020"/>
                    <a:pt x="-132" y="11610"/>
                    <a:pt x="48" y="14715"/>
                  </a:cubicBezTo>
                  <a:cubicBezTo>
                    <a:pt x="228" y="17820"/>
                    <a:pt x="948" y="19440"/>
                    <a:pt x="2208" y="20385"/>
                  </a:cubicBezTo>
                  <a:cubicBezTo>
                    <a:pt x="3468" y="21330"/>
                    <a:pt x="5268" y="21600"/>
                    <a:pt x="6708" y="21195"/>
                  </a:cubicBezTo>
                  <a:cubicBezTo>
                    <a:pt x="8148" y="20790"/>
                    <a:pt x="9228" y="19710"/>
                    <a:pt x="10128" y="18495"/>
                  </a:cubicBezTo>
                  <a:cubicBezTo>
                    <a:pt x="11028" y="17280"/>
                    <a:pt x="11748" y="15930"/>
                    <a:pt x="12108" y="15930"/>
                  </a:cubicBezTo>
                  <a:cubicBezTo>
                    <a:pt x="12468" y="15930"/>
                    <a:pt x="12468" y="17280"/>
                    <a:pt x="13188" y="18360"/>
                  </a:cubicBezTo>
                  <a:cubicBezTo>
                    <a:pt x="13908" y="19440"/>
                    <a:pt x="15348" y="20250"/>
                    <a:pt x="16968" y="19710"/>
                  </a:cubicBezTo>
                  <a:cubicBezTo>
                    <a:pt x="18588" y="19170"/>
                    <a:pt x="20388" y="17280"/>
                    <a:pt x="20928" y="14715"/>
                  </a:cubicBezTo>
                  <a:cubicBezTo>
                    <a:pt x="21468" y="12150"/>
                    <a:pt x="20748" y="8910"/>
                    <a:pt x="20208" y="6615"/>
                  </a:cubicBezTo>
                  <a:cubicBezTo>
                    <a:pt x="19668" y="4320"/>
                    <a:pt x="19308" y="2970"/>
                    <a:pt x="19308" y="2025"/>
                  </a:cubicBezTo>
                  <a:cubicBezTo>
                    <a:pt x="19308" y="1080"/>
                    <a:pt x="19668" y="540"/>
                    <a:pt x="2002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" name="Line"/>
            <p:cNvSpPr/>
            <p:nvPr/>
          </p:nvSpPr>
          <p:spPr>
            <a:xfrm>
              <a:off x="1511299" y="2903902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" name="Line"/>
            <p:cNvSpPr/>
            <p:nvPr/>
          </p:nvSpPr>
          <p:spPr>
            <a:xfrm>
              <a:off x="1543049" y="3056302"/>
              <a:ext cx="31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" name="Line"/>
            <p:cNvSpPr/>
            <p:nvPr/>
          </p:nvSpPr>
          <p:spPr>
            <a:xfrm>
              <a:off x="2677620" y="2574188"/>
              <a:ext cx="179880" cy="560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420" fill="norm" stroke="1" extrusionOk="0">
                  <a:moveTo>
                    <a:pt x="21344" y="1923"/>
                  </a:moveTo>
                  <a:cubicBezTo>
                    <a:pt x="20842" y="1519"/>
                    <a:pt x="20339" y="1114"/>
                    <a:pt x="18832" y="710"/>
                  </a:cubicBezTo>
                  <a:cubicBezTo>
                    <a:pt x="17325" y="305"/>
                    <a:pt x="14814" y="-99"/>
                    <a:pt x="12553" y="22"/>
                  </a:cubicBezTo>
                  <a:cubicBezTo>
                    <a:pt x="10293" y="144"/>
                    <a:pt x="8284" y="791"/>
                    <a:pt x="7153" y="1519"/>
                  </a:cubicBezTo>
                  <a:cubicBezTo>
                    <a:pt x="6023" y="2247"/>
                    <a:pt x="5772" y="3056"/>
                    <a:pt x="6651" y="4148"/>
                  </a:cubicBezTo>
                  <a:cubicBezTo>
                    <a:pt x="7530" y="5240"/>
                    <a:pt x="9539" y="6616"/>
                    <a:pt x="10795" y="7708"/>
                  </a:cubicBezTo>
                  <a:cubicBezTo>
                    <a:pt x="12051" y="8800"/>
                    <a:pt x="12553" y="9609"/>
                    <a:pt x="12553" y="10216"/>
                  </a:cubicBezTo>
                  <a:cubicBezTo>
                    <a:pt x="12553" y="10822"/>
                    <a:pt x="12051" y="11227"/>
                    <a:pt x="11172" y="11550"/>
                  </a:cubicBezTo>
                  <a:cubicBezTo>
                    <a:pt x="10293" y="11874"/>
                    <a:pt x="9037" y="12117"/>
                    <a:pt x="7781" y="12279"/>
                  </a:cubicBezTo>
                  <a:cubicBezTo>
                    <a:pt x="6525" y="12440"/>
                    <a:pt x="5270" y="12521"/>
                    <a:pt x="4014" y="12562"/>
                  </a:cubicBezTo>
                  <a:cubicBezTo>
                    <a:pt x="2758" y="12602"/>
                    <a:pt x="1502" y="12602"/>
                    <a:pt x="1251" y="12440"/>
                  </a:cubicBezTo>
                  <a:cubicBezTo>
                    <a:pt x="1000" y="12279"/>
                    <a:pt x="1753" y="11955"/>
                    <a:pt x="2758" y="11753"/>
                  </a:cubicBezTo>
                  <a:cubicBezTo>
                    <a:pt x="3763" y="11550"/>
                    <a:pt x="5018" y="11470"/>
                    <a:pt x="6023" y="11631"/>
                  </a:cubicBezTo>
                  <a:cubicBezTo>
                    <a:pt x="7028" y="11793"/>
                    <a:pt x="7781" y="12198"/>
                    <a:pt x="7781" y="12926"/>
                  </a:cubicBezTo>
                  <a:cubicBezTo>
                    <a:pt x="7781" y="13654"/>
                    <a:pt x="7028" y="14705"/>
                    <a:pt x="5646" y="15879"/>
                  </a:cubicBezTo>
                  <a:cubicBezTo>
                    <a:pt x="4265" y="17052"/>
                    <a:pt x="2256" y="18346"/>
                    <a:pt x="1125" y="19276"/>
                  </a:cubicBezTo>
                  <a:cubicBezTo>
                    <a:pt x="-5" y="20207"/>
                    <a:pt x="-256" y="20773"/>
                    <a:pt x="246" y="21097"/>
                  </a:cubicBezTo>
                  <a:cubicBezTo>
                    <a:pt x="749" y="21420"/>
                    <a:pt x="2004" y="21501"/>
                    <a:pt x="4265" y="21339"/>
                  </a:cubicBezTo>
                  <a:cubicBezTo>
                    <a:pt x="6525" y="21177"/>
                    <a:pt x="9791" y="20773"/>
                    <a:pt x="13056" y="203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" name="Line"/>
            <p:cNvSpPr/>
            <p:nvPr/>
          </p:nvSpPr>
          <p:spPr>
            <a:xfrm>
              <a:off x="2988517" y="2681652"/>
              <a:ext cx="154733" cy="392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446" fill="norm" stroke="1" extrusionOk="0">
                  <a:moveTo>
                    <a:pt x="21338" y="693"/>
                  </a:moveTo>
                  <a:cubicBezTo>
                    <a:pt x="20170" y="347"/>
                    <a:pt x="19003" y="0"/>
                    <a:pt x="17835" y="0"/>
                  </a:cubicBezTo>
                  <a:cubicBezTo>
                    <a:pt x="16668" y="0"/>
                    <a:pt x="15500" y="347"/>
                    <a:pt x="13019" y="2137"/>
                  </a:cubicBezTo>
                  <a:cubicBezTo>
                    <a:pt x="10538" y="3927"/>
                    <a:pt x="6743" y="7161"/>
                    <a:pt x="4262" y="9876"/>
                  </a:cubicBezTo>
                  <a:cubicBezTo>
                    <a:pt x="1781" y="12590"/>
                    <a:pt x="614" y="14785"/>
                    <a:pt x="176" y="16287"/>
                  </a:cubicBezTo>
                  <a:cubicBezTo>
                    <a:pt x="-262" y="17788"/>
                    <a:pt x="30" y="18597"/>
                    <a:pt x="2073" y="19405"/>
                  </a:cubicBezTo>
                  <a:cubicBezTo>
                    <a:pt x="4116" y="20214"/>
                    <a:pt x="7911" y="21022"/>
                    <a:pt x="10976" y="21311"/>
                  </a:cubicBezTo>
                  <a:cubicBezTo>
                    <a:pt x="14041" y="21600"/>
                    <a:pt x="16376" y="21369"/>
                    <a:pt x="18711" y="211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" name="Line"/>
            <p:cNvSpPr/>
            <p:nvPr/>
          </p:nvSpPr>
          <p:spPr>
            <a:xfrm>
              <a:off x="3359149" y="2656252"/>
              <a:ext cx="952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6048"/>
                    <a:pt x="11520" y="12096"/>
                    <a:pt x="15120" y="15696"/>
                  </a:cubicBezTo>
                  <a:cubicBezTo>
                    <a:pt x="18720" y="19296"/>
                    <a:pt x="20160" y="2044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" name="Line"/>
            <p:cNvSpPr/>
            <p:nvPr/>
          </p:nvSpPr>
          <p:spPr>
            <a:xfrm>
              <a:off x="3441699" y="2666836"/>
              <a:ext cx="90124" cy="268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600" fill="norm" stroke="1" extrusionOk="0">
                  <a:moveTo>
                    <a:pt x="19591" y="1701"/>
                  </a:moveTo>
                  <a:cubicBezTo>
                    <a:pt x="20595" y="850"/>
                    <a:pt x="21600" y="0"/>
                    <a:pt x="21349" y="0"/>
                  </a:cubicBezTo>
                  <a:cubicBezTo>
                    <a:pt x="21098" y="0"/>
                    <a:pt x="19591" y="850"/>
                    <a:pt x="16074" y="3402"/>
                  </a:cubicBezTo>
                  <a:cubicBezTo>
                    <a:pt x="12558" y="5953"/>
                    <a:pt x="7033" y="10205"/>
                    <a:pt x="4019" y="13521"/>
                  </a:cubicBezTo>
                  <a:cubicBezTo>
                    <a:pt x="1005" y="16838"/>
                    <a:pt x="502" y="1921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" name="Line"/>
            <p:cNvSpPr/>
            <p:nvPr/>
          </p:nvSpPr>
          <p:spPr>
            <a:xfrm>
              <a:off x="3543299" y="2916602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" name="Line"/>
            <p:cNvSpPr/>
            <p:nvPr/>
          </p:nvSpPr>
          <p:spPr>
            <a:xfrm>
              <a:off x="3562349" y="2910252"/>
              <a:ext cx="6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" name="Line"/>
            <p:cNvSpPr/>
            <p:nvPr/>
          </p:nvSpPr>
          <p:spPr>
            <a:xfrm>
              <a:off x="3632199" y="3030902"/>
              <a:ext cx="58957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6" h="21600" fill="norm" stroke="1" extrusionOk="0">
                  <a:moveTo>
                    <a:pt x="20110" y="0"/>
                  </a:moveTo>
                  <a:cubicBezTo>
                    <a:pt x="20855" y="2571"/>
                    <a:pt x="21600" y="5143"/>
                    <a:pt x="18248" y="8743"/>
                  </a:cubicBezTo>
                  <a:cubicBezTo>
                    <a:pt x="14897" y="12343"/>
                    <a:pt x="7448" y="1697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" name="Line"/>
            <p:cNvSpPr/>
            <p:nvPr/>
          </p:nvSpPr>
          <p:spPr>
            <a:xfrm>
              <a:off x="4089399" y="2726102"/>
              <a:ext cx="11430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1409"/>
                    <a:pt x="6400" y="2817"/>
                    <a:pt x="9600" y="5478"/>
                  </a:cubicBezTo>
                  <a:cubicBezTo>
                    <a:pt x="12800" y="8139"/>
                    <a:pt x="16000" y="12052"/>
                    <a:pt x="18000" y="14948"/>
                  </a:cubicBezTo>
                  <a:cubicBezTo>
                    <a:pt x="20000" y="17843"/>
                    <a:pt x="20800" y="1972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" name="Line"/>
            <p:cNvSpPr/>
            <p:nvPr/>
          </p:nvSpPr>
          <p:spPr>
            <a:xfrm>
              <a:off x="4100088" y="2705921"/>
              <a:ext cx="173462" cy="328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472" fill="norm" stroke="1" extrusionOk="0">
                  <a:moveTo>
                    <a:pt x="21327" y="1321"/>
                  </a:moveTo>
                  <a:cubicBezTo>
                    <a:pt x="21067" y="628"/>
                    <a:pt x="20807" y="-64"/>
                    <a:pt x="20156" y="5"/>
                  </a:cubicBezTo>
                  <a:cubicBezTo>
                    <a:pt x="19505" y="74"/>
                    <a:pt x="18464" y="905"/>
                    <a:pt x="16382" y="3121"/>
                  </a:cubicBezTo>
                  <a:cubicBezTo>
                    <a:pt x="14300" y="5336"/>
                    <a:pt x="11178" y="8936"/>
                    <a:pt x="8315" y="11982"/>
                  </a:cubicBezTo>
                  <a:cubicBezTo>
                    <a:pt x="5452" y="15028"/>
                    <a:pt x="2850" y="17521"/>
                    <a:pt x="1419" y="19113"/>
                  </a:cubicBezTo>
                  <a:cubicBezTo>
                    <a:pt x="-13" y="20705"/>
                    <a:pt x="-273" y="21398"/>
                    <a:pt x="247" y="21467"/>
                  </a:cubicBezTo>
                  <a:cubicBezTo>
                    <a:pt x="768" y="21536"/>
                    <a:pt x="2069" y="20982"/>
                    <a:pt x="3370" y="204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" name="Line"/>
            <p:cNvSpPr/>
            <p:nvPr/>
          </p:nvSpPr>
          <p:spPr>
            <a:xfrm>
              <a:off x="4324349" y="2973752"/>
              <a:ext cx="2" cy="889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" name="Line"/>
            <p:cNvSpPr/>
            <p:nvPr/>
          </p:nvSpPr>
          <p:spPr>
            <a:xfrm>
              <a:off x="4464049" y="2660157"/>
              <a:ext cx="80667" cy="361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7" h="21352" fill="norm" stroke="1" extrusionOk="0">
                  <a:moveTo>
                    <a:pt x="0" y="894"/>
                  </a:moveTo>
                  <a:cubicBezTo>
                    <a:pt x="1662" y="394"/>
                    <a:pt x="3323" y="-105"/>
                    <a:pt x="5262" y="20"/>
                  </a:cubicBezTo>
                  <a:cubicBezTo>
                    <a:pt x="7200" y="145"/>
                    <a:pt x="9415" y="894"/>
                    <a:pt x="12738" y="3204"/>
                  </a:cubicBezTo>
                  <a:cubicBezTo>
                    <a:pt x="16062" y="5513"/>
                    <a:pt x="20492" y="9384"/>
                    <a:pt x="21046" y="12568"/>
                  </a:cubicBezTo>
                  <a:cubicBezTo>
                    <a:pt x="21600" y="15752"/>
                    <a:pt x="18277" y="18249"/>
                    <a:pt x="14954" y="19685"/>
                  </a:cubicBezTo>
                  <a:cubicBezTo>
                    <a:pt x="11631" y="21120"/>
                    <a:pt x="8308" y="21495"/>
                    <a:pt x="6092" y="21308"/>
                  </a:cubicBezTo>
                  <a:cubicBezTo>
                    <a:pt x="3877" y="21120"/>
                    <a:pt x="2769" y="20371"/>
                    <a:pt x="1662" y="196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" name="Line"/>
            <p:cNvSpPr/>
            <p:nvPr/>
          </p:nvSpPr>
          <p:spPr>
            <a:xfrm>
              <a:off x="4819649" y="3056302"/>
              <a:ext cx="889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" name="Line"/>
            <p:cNvSpPr/>
            <p:nvPr/>
          </p:nvSpPr>
          <p:spPr>
            <a:xfrm>
              <a:off x="5372594" y="2690361"/>
              <a:ext cx="88406" cy="373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186" fill="norm" stroke="1" extrusionOk="0">
                  <a:moveTo>
                    <a:pt x="20980" y="226"/>
                  </a:moveTo>
                  <a:cubicBezTo>
                    <a:pt x="18468" y="-14"/>
                    <a:pt x="15957" y="-254"/>
                    <a:pt x="12692" y="586"/>
                  </a:cubicBezTo>
                  <a:cubicBezTo>
                    <a:pt x="9427" y="1426"/>
                    <a:pt x="5408" y="3346"/>
                    <a:pt x="2896" y="5986"/>
                  </a:cubicBezTo>
                  <a:cubicBezTo>
                    <a:pt x="385" y="8626"/>
                    <a:pt x="-620" y="11986"/>
                    <a:pt x="385" y="14686"/>
                  </a:cubicBezTo>
                  <a:cubicBezTo>
                    <a:pt x="1389" y="17386"/>
                    <a:pt x="4403" y="19426"/>
                    <a:pt x="7668" y="20386"/>
                  </a:cubicBezTo>
                  <a:cubicBezTo>
                    <a:pt x="10933" y="21346"/>
                    <a:pt x="14450" y="21226"/>
                    <a:pt x="17966" y="211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" name="Line"/>
            <p:cNvSpPr/>
            <p:nvPr/>
          </p:nvSpPr>
          <p:spPr>
            <a:xfrm>
              <a:off x="5568949" y="2688002"/>
              <a:ext cx="1206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74" y="2817"/>
                    <a:pt x="4547" y="5635"/>
                    <a:pt x="8147" y="9235"/>
                  </a:cubicBezTo>
                  <a:cubicBezTo>
                    <a:pt x="11747" y="12835"/>
                    <a:pt x="16674" y="1721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" name="Line"/>
            <p:cNvSpPr/>
            <p:nvPr/>
          </p:nvSpPr>
          <p:spPr>
            <a:xfrm>
              <a:off x="5657849" y="2694352"/>
              <a:ext cx="9525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60" y="2304"/>
                    <a:pt x="13920" y="4608"/>
                    <a:pt x="10800" y="7704"/>
                  </a:cubicBezTo>
                  <a:cubicBezTo>
                    <a:pt x="7680" y="10800"/>
                    <a:pt x="5280" y="14688"/>
                    <a:pt x="3600" y="17136"/>
                  </a:cubicBezTo>
                  <a:cubicBezTo>
                    <a:pt x="1920" y="19584"/>
                    <a:pt x="960" y="2059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" name="Line"/>
            <p:cNvSpPr/>
            <p:nvPr/>
          </p:nvSpPr>
          <p:spPr>
            <a:xfrm>
              <a:off x="5727699" y="2928757"/>
              <a:ext cx="101601" cy="123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8" fill="norm" stroke="1" extrusionOk="0">
                  <a:moveTo>
                    <a:pt x="0" y="6573"/>
                  </a:moveTo>
                  <a:cubicBezTo>
                    <a:pt x="0" y="4773"/>
                    <a:pt x="0" y="2973"/>
                    <a:pt x="1800" y="1713"/>
                  </a:cubicBezTo>
                  <a:cubicBezTo>
                    <a:pt x="3600" y="453"/>
                    <a:pt x="7200" y="-267"/>
                    <a:pt x="9900" y="93"/>
                  </a:cubicBezTo>
                  <a:cubicBezTo>
                    <a:pt x="12600" y="453"/>
                    <a:pt x="14400" y="1893"/>
                    <a:pt x="14625" y="4233"/>
                  </a:cubicBezTo>
                  <a:cubicBezTo>
                    <a:pt x="14850" y="6573"/>
                    <a:pt x="13500" y="9813"/>
                    <a:pt x="11700" y="12153"/>
                  </a:cubicBezTo>
                  <a:cubicBezTo>
                    <a:pt x="9900" y="14493"/>
                    <a:pt x="7650" y="15933"/>
                    <a:pt x="7200" y="17373"/>
                  </a:cubicBezTo>
                  <a:cubicBezTo>
                    <a:pt x="6750" y="18813"/>
                    <a:pt x="8100" y="20253"/>
                    <a:pt x="10800" y="20793"/>
                  </a:cubicBezTo>
                  <a:cubicBezTo>
                    <a:pt x="13500" y="21333"/>
                    <a:pt x="17550" y="20973"/>
                    <a:pt x="21600" y="206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" name="Line"/>
            <p:cNvSpPr/>
            <p:nvPr/>
          </p:nvSpPr>
          <p:spPr>
            <a:xfrm>
              <a:off x="5835649" y="3049952"/>
              <a:ext cx="508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" name="Line"/>
            <p:cNvSpPr/>
            <p:nvPr/>
          </p:nvSpPr>
          <p:spPr>
            <a:xfrm>
              <a:off x="6178549" y="2726102"/>
              <a:ext cx="13335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86" y="5165"/>
                    <a:pt x="10971" y="10330"/>
                    <a:pt x="14571" y="13930"/>
                  </a:cubicBezTo>
                  <a:cubicBezTo>
                    <a:pt x="18171" y="17530"/>
                    <a:pt x="19886" y="1956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" name="Line"/>
            <p:cNvSpPr/>
            <p:nvPr/>
          </p:nvSpPr>
          <p:spPr>
            <a:xfrm>
              <a:off x="6184899" y="2757852"/>
              <a:ext cx="17780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14" y="157"/>
                    <a:pt x="19029" y="313"/>
                    <a:pt x="16714" y="2191"/>
                  </a:cubicBezTo>
                  <a:cubicBezTo>
                    <a:pt x="14400" y="4070"/>
                    <a:pt x="11057" y="7670"/>
                    <a:pt x="8100" y="10800"/>
                  </a:cubicBezTo>
                  <a:cubicBezTo>
                    <a:pt x="5143" y="13930"/>
                    <a:pt x="2571" y="16591"/>
                    <a:pt x="1286" y="18313"/>
                  </a:cubicBezTo>
                  <a:cubicBezTo>
                    <a:pt x="0" y="20035"/>
                    <a:pt x="0" y="2081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" name="Line"/>
            <p:cNvSpPr/>
            <p:nvPr/>
          </p:nvSpPr>
          <p:spPr>
            <a:xfrm>
              <a:off x="6337299" y="2936630"/>
              <a:ext cx="184151" cy="125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1" fill="norm" stroke="1" extrusionOk="0">
                  <a:moveTo>
                    <a:pt x="0" y="7394"/>
                  </a:moveTo>
                  <a:cubicBezTo>
                    <a:pt x="497" y="5594"/>
                    <a:pt x="993" y="3794"/>
                    <a:pt x="1862" y="2534"/>
                  </a:cubicBezTo>
                  <a:cubicBezTo>
                    <a:pt x="2731" y="1274"/>
                    <a:pt x="3972" y="554"/>
                    <a:pt x="5214" y="194"/>
                  </a:cubicBezTo>
                  <a:cubicBezTo>
                    <a:pt x="6455" y="-166"/>
                    <a:pt x="7697" y="-166"/>
                    <a:pt x="8441" y="1454"/>
                  </a:cubicBezTo>
                  <a:cubicBezTo>
                    <a:pt x="9186" y="3074"/>
                    <a:pt x="9434" y="6314"/>
                    <a:pt x="9186" y="8654"/>
                  </a:cubicBezTo>
                  <a:cubicBezTo>
                    <a:pt x="8938" y="10994"/>
                    <a:pt x="8193" y="12434"/>
                    <a:pt x="7324" y="14414"/>
                  </a:cubicBezTo>
                  <a:cubicBezTo>
                    <a:pt x="6455" y="16394"/>
                    <a:pt x="5462" y="18914"/>
                    <a:pt x="5710" y="20174"/>
                  </a:cubicBezTo>
                  <a:cubicBezTo>
                    <a:pt x="5959" y="21434"/>
                    <a:pt x="7448" y="21434"/>
                    <a:pt x="10303" y="21074"/>
                  </a:cubicBezTo>
                  <a:cubicBezTo>
                    <a:pt x="13159" y="20714"/>
                    <a:pt x="17379" y="19994"/>
                    <a:pt x="21600" y="192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" name="Line"/>
            <p:cNvSpPr/>
            <p:nvPr/>
          </p:nvSpPr>
          <p:spPr>
            <a:xfrm>
              <a:off x="6565899" y="2681652"/>
              <a:ext cx="98114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9" h="21600" fill="norm" stroke="1" extrusionOk="0">
                  <a:moveTo>
                    <a:pt x="0" y="0"/>
                  </a:moveTo>
                  <a:cubicBezTo>
                    <a:pt x="6300" y="2631"/>
                    <a:pt x="12600" y="5262"/>
                    <a:pt x="16425" y="7962"/>
                  </a:cubicBezTo>
                  <a:cubicBezTo>
                    <a:pt x="20250" y="10662"/>
                    <a:pt x="21600" y="13431"/>
                    <a:pt x="20475" y="15577"/>
                  </a:cubicBezTo>
                  <a:cubicBezTo>
                    <a:pt x="19350" y="17723"/>
                    <a:pt x="15750" y="19246"/>
                    <a:pt x="12600" y="20146"/>
                  </a:cubicBezTo>
                  <a:cubicBezTo>
                    <a:pt x="9450" y="21046"/>
                    <a:pt x="6750" y="21323"/>
                    <a:pt x="405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" name="Line"/>
            <p:cNvSpPr/>
            <p:nvPr/>
          </p:nvSpPr>
          <p:spPr>
            <a:xfrm>
              <a:off x="6877049" y="3011852"/>
              <a:ext cx="825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" name="Line"/>
            <p:cNvSpPr/>
            <p:nvPr/>
          </p:nvSpPr>
          <p:spPr>
            <a:xfrm>
              <a:off x="7092949" y="3011852"/>
              <a:ext cx="635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" name="Line"/>
            <p:cNvSpPr/>
            <p:nvPr/>
          </p:nvSpPr>
          <p:spPr>
            <a:xfrm>
              <a:off x="7365999" y="2999152"/>
              <a:ext cx="825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" name="Line"/>
            <p:cNvSpPr/>
            <p:nvPr/>
          </p:nvSpPr>
          <p:spPr>
            <a:xfrm>
              <a:off x="7531099" y="2986452"/>
              <a:ext cx="635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" name="Line"/>
            <p:cNvSpPr/>
            <p:nvPr/>
          </p:nvSpPr>
          <p:spPr>
            <a:xfrm>
              <a:off x="7721599" y="3005502"/>
              <a:ext cx="508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" name="Line"/>
            <p:cNvSpPr/>
            <p:nvPr/>
          </p:nvSpPr>
          <p:spPr>
            <a:xfrm>
              <a:off x="8193616" y="2605452"/>
              <a:ext cx="137585" cy="367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5" fill="norm" stroke="1" extrusionOk="0">
                  <a:moveTo>
                    <a:pt x="21600" y="0"/>
                  </a:moveTo>
                  <a:cubicBezTo>
                    <a:pt x="19938" y="0"/>
                    <a:pt x="18277" y="0"/>
                    <a:pt x="16283" y="621"/>
                  </a:cubicBezTo>
                  <a:cubicBezTo>
                    <a:pt x="14289" y="1241"/>
                    <a:pt x="11963" y="2483"/>
                    <a:pt x="9305" y="4345"/>
                  </a:cubicBezTo>
                  <a:cubicBezTo>
                    <a:pt x="6646" y="6207"/>
                    <a:pt x="3655" y="8690"/>
                    <a:pt x="1994" y="11110"/>
                  </a:cubicBezTo>
                  <a:cubicBezTo>
                    <a:pt x="332" y="13531"/>
                    <a:pt x="0" y="15890"/>
                    <a:pt x="0" y="17441"/>
                  </a:cubicBezTo>
                  <a:cubicBezTo>
                    <a:pt x="0" y="18993"/>
                    <a:pt x="332" y="19738"/>
                    <a:pt x="3157" y="20359"/>
                  </a:cubicBezTo>
                  <a:cubicBezTo>
                    <a:pt x="5982" y="20979"/>
                    <a:pt x="11298" y="21476"/>
                    <a:pt x="14622" y="21538"/>
                  </a:cubicBezTo>
                  <a:cubicBezTo>
                    <a:pt x="17945" y="21600"/>
                    <a:pt x="19274" y="21228"/>
                    <a:pt x="20603" y="208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" name="Line"/>
            <p:cNvSpPr/>
            <p:nvPr/>
          </p:nvSpPr>
          <p:spPr>
            <a:xfrm>
              <a:off x="8451849" y="2654447"/>
              <a:ext cx="114301" cy="135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9" fill="norm" stroke="1" extrusionOk="0">
                  <a:moveTo>
                    <a:pt x="0" y="284"/>
                  </a:moveTo>
                  <a:cubicBezTo>
                    <a:pt x="2000" y="-49"/>
                    <a:pt x="4000" y="-381"/>
                    <a:pt x="6000" y="1114"/>
                  </a:cubicBezTo>
                  <a:cubicBezTo>
                    <a:pt x="8000" y="2610"/>
                    <a:pt x="10000" y="5933"/>
                    <a:pt x="12600" y="9588"/>
                  </a:cubicBezTo>
                  <a:cubicBezTo>
                    <a:pt x="15200" y="13244"/>
                    <a:pt x="18400" y="17231"/>
                    <a:pt x="21600" y="212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" name="Line"/>
            <p:cNvSpPr/>
            <p:nvPr/>
          </p:nvSpPr>
          <p:spPr>
            <a:xfrm>
              <a:off x="8560741" y="2637202"/>
              <a:ext cx="100659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21400" y="0"/>
                  </a:moveTo>
                  <a:cubicBezTo>
                    <a:pt x="16450" y="3764"/>
                    <a:pt x="11500" y="7527"/>
                    <a:pt x="8350" y="10391"/>
                  </a:cubicBezTo>
                  <a:cubicBezTo>
                    <a:pt x="5200" y="13255"/>
                    <a:pt x="3850" y="15218"/>
                    <a:pt x="2500" y="16936"/>
                  </a:cubicBezTo>
                  <a:cubicBezTo>
                    <a:pt x="1150" y="18655"/>
                    <a:pt x="-200" y="20127"/>
                    <a:pt x="25" y="20864"/>
                  </a:cubicBezTo>
                  <a:cubicBezTo>
                    <a:pt x="250" y="21600"/>
                    <a:pt x="2050" y="21600"/>
                    <a:pt x="385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" name="Line"/>
            <p:cNvSpPr/>
            <p:nvPr/>
          </p:nvSpPr>
          <p:spPr>
            <a:xfrm>
              <a:off x="8642349" y="2839895"/>
              <a:ext cx="95251" cy="114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1" fill="norm" stroke="1" extrusionOk="0">
                  <a:moveTo>
                    <a:pt x="5760" y="5985"/>
                  </a:moveTo>
                  <a:cubicBezTo>
                    <a:pt x="3840" y="9519"/>
                    <a:pt x="1920" y="13054"/>
                    <a:pt x="960" y="15803"/>
                  </a:cubicBezTo>
                  <a:cubicBezTo>
                    <a:pt x="0" y="18552"/>
                    <a:pt x="0" y="20516"/>
                    <a:pt x="0" y="20516"/>
                  </a:cubicBezTo>
                  <a:cubicBezTo>
                    <a:pt x="0" y="20516"/>
                    <a:pt x="0" y="18552"/>
                    <a:pt x="1440" y="15017"/>
                  </a:cubicBezTo>
                  <a:cubicBezTo>
                    <a:pt x="2880" y="11483"/>
                    <a:pt x="5760" y="6377"/>
                    <a:pt x="8400" y="3432"/>
                  </a:cubicBezTo>
                  <a:cubicBezTo>
                    <a:pt x="11040" y="486"/>
                    <a:pt x="13440" y="-299"/>
                    <a:pt x="15360" y="94"/>
                  </a:cubicBezTo>
                  <a:cubicBezTo>
                    <a:pt x="17280" y="486"/>
                    <a:pt x="18720" y="2057"/>
                    <a:pt x="19680" y="5788"/>
                  </a:cubicBezTo>
                  <a:cubicBezTo>
                    <a:pt x="20640" y="9519"/>
                    <a:pt x="21120" y="15410"/>
                    <a:pt x="21600" y="213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" name="Line"/>
            <p:cNvSpPr/>
            <p:nvPr/>
          </p:nvSpPr>
          <p:spPr>
            <a:xfrm>
              <a:off x="8801099" y="2954702"/>
              <a:ext cx="254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" name="Line"/>
            <p:cNvSpPr/>
            <p:nvPr/>
          </p:nvSpPr>
          <p:spPr>
            <a:xfrm>
              <a:off x="9105899" y="2656252"/>
              <a:ext cx="13335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3953"/>
                    <a:pt x="9600" y="7906"/>
                    <a:pt x="13200" y="11506"/>
                  </a:cubicBezTo>
                  <a:cubicBezTo>
                    <a:pt x="16800" y="15106"/>
                    <a:pt x="19200" y="1835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" name="Line"/>
            <p:cNvSpPr/>
            <p:nvPr/>
          </p:nvSpPr>
          <p:spPr>
            <a:xfrm>
              <a:off x="9118599" y="2681652"/>
              <a:ext cx="1778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29" y="1872"/>
                    <a:pt x="16457" y="3744"/>
                    <a:pt x="13114" y="6552"/>
                  </a:cubicBezTo>
                  <a:cubicBezTo>
                    <a:pt x="9771" y="9360"/>
                    <a:pt x="5657" y="13104"/>
                    <a:pt x="3343" y="15768"/>
                  </a:cubicBezTo>
                  <a:cubicBezTo>
                    <a:pt x="1029" y="18432"/>
                    <a:pt x="514" y="2001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" name="Line"/>
            <p:cNvSpPr/>
            <p:nvPr/>
          </p:nvSpPr>
          <p:spPr>
            <a:xfrm>
              <a:off x="9280273" y="2909752"/>
              <a:ext cx="124078" cy="119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0628" fill="norm" stroke="1" extrusionOk="0">
                  <a:moveTo>
                    <a:pt x="3887" y="3381"/>
                  </a:moveTo>
                  <a:cubicBezTo>
                    <a:pt x="3155" y="7042"/>
                    <a:pt x="2423" y="10703"/>
                    <a:pt x="1691" y="13998"/>
                  </a:cubicBezTo>
                  <a:cubicBezTo>
                    <a:pt x="958" y="17293"/>
                    <a:pt x="226" y="20222"/>
                    <a:pt x="43" y="20588"/>
                  </a:cubicBezTo>
                  <a:cubicBezTo>
                    <a:pt x="-140" y="20954"/>
                    <a:pt x="226" y="18757"/>
                    <a:pt x="1691" y="15646"/>
                  </a:cubicBezTo>
                  <a:cubicBezTo>
                    <a:pt x="3155" y="12534"/>
                    <a:pt x="5718" y="8507"/>
                    <a:pt x="7731" y="5761"/>
                  </a:cubicBezTo>
                  <a:cubicBezTo>
                    <a:pt x="9745" y="3015"/>
                    <a:pt x="11209" y="1551"/>
                    <a:pt x="13040" y="635"/>
                  </a:cubicBezTo>
                  <a:cubicBezTo>
                    <a:pt x="14870" y="-280"/>
                    <a:pt x="17067" y="-646"/>
                    <a:pt x="18531" y="2649"/>
                  </a:cubicBezTo>
                  <a:cubicBezTo>
                    <a:pt x="19996" y="5944"/>
                    <a:pt x="20728" y="12900"/>
                    <a:pt x="21460" y="198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" name="Line"/>
            <p:cNvSpPr/>
            <p:nvPr/>
          </p:nvSpPr>
          <p:spPr>
            <a:xfrm>
              <a:off x="9505949" y="2637202"/>
              <a:ext cx="72292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7" h="21600" fill="norm" stroke="1" extrusionOk="0">
                  <a:moveTo>
                    <a:pt x="1851" y="0"/>
                  </a:moveTo>
                  <a:cubicBezTo>
                    <a:pt x="6789" y="854"/>
                    <a:pt x="11726" y="1708"/>
                    <a:pt x="15429" y="3844"/>
                  </a:cubicBezTo>
                  <a:cubicBezTo>
                    <a:pt x="19131" y="5980"/>
                    <a:pt x="21600" y="9397"/>
                    <a:pt x="20983" y="12325"/>
                  </a:cubicBezTo>
                  <a:cubicBezTo>
                    <a:pt x="20366" y="15254"/>
                    <a:pt x="16663" y="17695"/>
                    <a:pt x="12651" y="19159"/>
                  </a:cubicBezTo>
                  <a:cubicBezTo>
                    <a:pt x="8640" y="20624"/>
                    <a:pt x="4320" y="2111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" name="Line"/>
            <p:cNvSpPr/>
            <p:nvPr/>
          </p:nvSpPr>
          <p:spPr>
            <a:xfrm>
              <a:off x="9683749" y="2484381"/>
              <a:ext cx="159022" cy="603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390" fill="norm" stroke="1" extrusionOk="0">
                  <a:moveTo>
                    <a:pt x="6821" y="1365"/>
                  </a:moveTo>
                  <a:cubicBezTo>
                    <a:pt x="7389" y="990"/>
                    <a:pt x="7958" y="615"/>
                    <a:pt x="9663" y="315"/>
                  </a:cubicBezTo>
                  <a:cubicBezTo>
                    <a:pt x="11368" y="15"/>
                    <a:pt x="14211" y="-210"/>
                    <a:pt x="16626" y="315"/>
                  </a:cubicBezTo>
                  <a:cubicBezTo>
                    <a:pt x="19042" y="840"/>
                    <a:pt x="21032" y="2115"/>
                    <a:pt x="21316" y="3315"/>
                  </a:cubicBezTo>
                  <a:cubicBezTo>
                    <a:pt x="21600" y="4515"/>
                    <a:pt x="20179" y="5640"/>
                    <a:pt x="18332" y="6465"/>
                  </a:cubicBezTo>
                  <a:cubicBezTo>
                    <a:pt x="16484" y="7290"/>
                    <a:pt x="14211" y="7815"/>
                    <a:pt x="12932" y="8453"/>
                  </a:cubicBezTo>
                  <a:cubicBezTo>
                    <a:pt x="11653" y="9090"/>
                    <a:pt x="11368" y="9840"/>
                    <a:pt x="11795" y="11340"/>
                  </a:cubicBezTo>
                  <a:cubicBezTo>
                    <a:pt x="12221" y="12840"/>
                    <a:pt x="13358" y="15090"/>
                    <a:pt x="13784" y="16590"/>
                  </a:cubicBezTo>
                  <a:cubicBezTo>
                    <a:pt x="14211" y="18090"/>
                    <a:pt x="13926" y="18840"/>
                    <a:pt x="12221" y="19477"/>
                  </a:cubicBezTo>
                  <a:cubicBezTo>
                    <a:pt x="10516" y="20115"/>
                    <a:pt x="7389" y="20640"/>
                    <a:pt x="5116" y="20940"/>
                  </a:cubicBezTo>
                  <a:cubicBezTo>
                    <a:pt x="2842" y="21240"/>
                    <a:pt x="1421" y="21315"/>
                    <a:pt x="0" y="213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6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67049" y="3189652"/>
              <a:ext cx="304801" cy="444501"/>
            </a:xfrm>
            <a:prstGeom prst="rect">
              <a:avLst/>
            </a:prstGeom>
            <a:effectLst/>
          </p:spPr>
        </p:pic>
        <p:pic>
          <p:nvPicPr>
            <p:cNvPr id="27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200399" y="3168558"/>
              <a:ext cx="196851" cy="192545"/>
            </a:xfrm>
            <a:prstGeom prst="rect">
              <a:avLst/>
            </a:prstGeom>
            <a:effectLst/>
          </p:spPr>
        </p:pic>
        <p:pic>
          <p:nvPicPr>
            <p:cNvPr id="27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553205" y="3675341"/>
              <a:ext cx="189995" cy="424479"/>
            </a:xfrm>
            <a:prstGeom prst="rect">
              <a:avLst/>
            </a:prstGeom>
            <a:effectLst/>
          </p:spPr>
        </p:pic>
        <p:pic>
          <p:nvPicPr>
            <p:cNvPr id="275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740571" y="3858139"/>
              <a:ext cx="129629" cy="183546"/>
            </a:xfrm>
            <a:prstGeom prst="rect">
              <a:avLst/>
            </a:prstGeom>
            <a:effectLst/>
          </p:spPr>
        </p:pic>
        <p:pic>
          <p:nvPicPr>
            <p:cNvPr id="277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845441" y="3828148"/>
              <a:ext cx="123422" cy="347314"/>
            </a:xfrm>
            <a:prstGeom prst="rect">
              <a:avLst/>
            </a:prstGeom>
            <a:effectLst/>
          </p:spPr>
        </p:pic>
        <p:pic>
          <p:nvPicPr>
            <p:cNvPr id="279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957880" y="3815401"/>
              <a:ext cx="115520" cy="189422"/>
            </a:xfrm>
            <a:prstGeom prst="rect">
              <a:avLst/>
            </a:prstGeom>
            <a:effectLst/>
          </p:spPr>
        </p:pic>
        <p:pic>
          <p:nvPicPr>
            <p:cNvPr id="281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060964" y="3836221"/>
              <a:ext cx="101336" cy="146687"/>
            </a:xfrm>
            <a:prstGeom prst="rect">
              <a:avLst/>
            </a:prstGeom>
            <a:effectLst/>
          </p:spPr>
        </p:pic>
        <p:pic>
          <p:nvPicPr>
            <p:cNvPr id="283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163026" y="3671121"/>
              <a:ext cx="119924" cy="342326"/>
            </a:xfrm>
            <a:prstGeom prst="rect">
              <a:avLst/>
            </a:prstGeom>
            <a:effectLst/>
          </p:spPr>
        </p:pic>
        <p:pic>
          <p:nvPicPr>
            <p:cNvPr id="285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308349" y="3800980"/>
              <a:ext cx="209551" cy="183643"/>
            </a:xfrm>
            <a:prstGeom prst="rect">
              <a:avLst/>
            </a:prstGeom>
            <a:effectLst/>
          </p:spPr>
        </p:pic>
        <p:pic>
          <p:nvPicPr>
            <p:cNvPr id="287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518877" y="3602402"/>
              <a:ext cx="126023" cy="341164"/>
            </a:xfrm>
            <a:prstGeom prst="rect">
              <a:avLst/>
            </a:prstGeom>
            <a:effectLst/>
          </p:spPr>
        </p:pic>
        <p:pic>
          <p:nvPicPr>
            <p:cNvPr id="289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473449" y="3792902"/>
              <a:ext cx="171451" cy="57151"/>
            </a:xfrm>
            <a:prstGeom prst="rect">
              <a:avLst/>
            </a:prstGeom>
            <a:effectLst/>
          </p:spPr>
        </p:pic>
        <p:pic>
          <p:nvPicPr>
            <p:cNvPr id="291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647949" y="4326302"/>
              <a:ext cx="165101" cy="189824"/>
            </a:xfrm>
            <a:prstGeom prst="rect">
              <a:avLst/>
            </a:prstGeom>
            <a:effectLst/>
          </p:spPr>
        </p:pic>
        <p:pic>
          <p:nvPicPr>
            <p:cNvPr id="293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813475" y="4302918"/>
              <a:ext cx="171025" cy="177797"/>
            </a:xfrm>
            <a:prstGeom prst="rect">
              <a:avLst/>
            </a:prstGeom>
            <a:effectLst/>
          </p:spPr>
        </p:pic>
        <p:pic>
          <p:nvPicPr>
            <p:cNvPr id="295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971799" y="4288202"/>
              <a:ext cx="114301" cy="192938"/>
            </a:xfrm>
            <a:prstGeom prst="rect">
              <a:avLst/>
            </a:prstGeom>
            <a:effectLst/>
          </p:spPr>
        </p:pic>
        <p:pic>
          <p:nvPicPr>
            <p:cNvPr id="297" name="Line Line" descr="Line 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098799" y="4307252"/>
              <a:ext cx="57151" cy="139701"/>
            </a:xfrm>
            <a:prstGeom prst="rect">
              <a:avLst/>
            </a:prstGeom>
            <a:effectLst/>
          </p:spPr>
        </p:pic>
        <p:pic>
          <p:nvPicPr>
            <p:cNvPr id="299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117849" y="4266890"/>
              <a:ext cx="69851" cy="72114"/>
            </a:xfrm>
            <a:prstGeom prst="rect">
              <a:avLst/>
            </a:prstGeom>
            <a:effectLst/>
          </p:spPr>
        </p:pic>
        <p:pic>
          <p:nvPicPr>
            <p:cNvPr id="301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169708" y="4138510"/>
              <a:ext cx="294477" cy="319988"/>
            </a:xfrm>
            <a:prstGeom prst="rect">
              <a:avLst/>
            </a:prstGeom>
            <a:effectLst/>
          </p:spPr>
        </p:pic>
        <p:pic>
          <p:nvPicPr>
            <p:cNvPr id="303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473955" y="4097702"/>
              <a:ext cx="240795" cy="325896"/>
            </a:xfrm>
            <a:prstGeom prst="rect">
              <a:avLst/>
            </a:prstGeom>
            <a:effectLst/>
          </p:spPr>
        </p:pic>
        <p:pic>
          <p:nvPicPr>
            <p:cNvPr id="305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311649" y="3215052"/>
              <a:ext cx="425451" cy="546101"/>
            </a:xfrm>
            <a:prstGeom prst="rect">
              <a:avLst/>
            </a:prstGeom>
            <a:effectLst/>
          </p:spPr>
        </p:pic>
        <p:pic>
          <p:nvPicPr>
            <p:cNvPr id="307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280541" y="3197285"/>
              <a:ext cx="196209" cy="170437"/>
            </a:xfrm>
            <a:prstGeom prst="rect">
              <a:avLst/>
            </a:prstGeom>
            <a:effectLst/>
          </p:spPr>
        </p:pic>
        <p:pic>
          <p:nvPicPr>
            <p:cNvPr id="309" name="Line Line" descr="Line 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864099" y="3843702"/>
              <a:ext cx="38101" cy="139701"/>
            </a:xfrm>
            <a:prstGeom prst="rect">
              <a:avLst/>
            </a:prstGeom>
            <a:effectLst/>
          </p:spPr>
        </p:pic>
        <p:pic>
          <p:nvPicPr>
            <p:cNvPr id="311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851399" y="3805602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313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952999" y="3813540"/>
              <a:ext cx="127001" cy="138113"/>
            </a:xfrm>
            <a:prstGeom prst="rect">
              <a:avLst/>
            </a:prstGeom>
            <a:effectLst/>
          </p:spPr>
        </p:pic>
        <p:pic>
          <p:nvPicPr>
            <p:cNvPr id="315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089789" y="3633740"/>
              <a:ext cx="173856" cy="379023"/>
            </a:xfrm>
            <a:prstGeom prst="rect">
              <a:avLst/>
            </a:prstGeom>
            <a:effectLst/>
          </p:spPr>
        </p:pic>
        <p:pic>
          <p:nvPicPr>
            <p:cNvPr id="317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272237" y="3788907"/>
              <a:ext cx="200017" cy="383998"/>
            </a:xfrm>
            <a:prstGeom prst="rect">
              <a:avLst/>
            </a:prstGeom>
            <a:effectLst/>
          </p:spPr>
        </p:pic>
        <p:pic>
          <p:nvPicPr>
            <p:cNvPr id="319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486399" y="3742150"/>
              <a:ext cx="112589" cy="165053"/>
            </a:xfrm>
            <a:prstGeom prst="rect">
              <a:avLst/>
            </a:prstGeom>
            <a:effectLst/>
          </p:spPr>
        </p:pic>
        <p:pic>
          <p:nvPicPr>
            <p:cNvPr id="321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586781" y="3773852"/>
              <a:ext cx="121870" cy="165101"/>
            </a:xfrm>
            <a:prstGeom prst="rect">
              <a:avLst/>
            </a:prstGeom>
            <a:effectLst/>
          </p:spPr>
        </p:pic>
        <p:pic>
          <p:nvPicPr>
            <p:cNvPr id="323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725583" y="3608496"/>
              <a:ext cx="165101" cy="337553"/>
            </a:xfrm>
            <a:prstGeom prst="rect">
              <a:avLst/>
            </a:prstGeom>
            <a:effectLst/>
          </p:spPr>
        </p:pic>
        <p:pic>
          <p:nvPicPr>
            <p:cNvPr id="325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861961" y="3782584"/>
              <a:ext cx="214989" cy="169069"/>
            </a:xfrm>
            <a:prstGeom prst="rect">
              <a:avLst/>
            </a:prstGeom>
            <a:effectLst/>
          </p:spPr>
        </p:pic>
        <p:pic>
          <p:nvPicPr>
            <p:cNvPr id="327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105277" y="3615102"/>
              <a:ext cx="92323" cy="342901"/>
            </a:xfrm>
            <a:prstGeom prst="rect">
              <a:avLst/>
            </a:prstGeom>
            <a:effectLst/>
          </p:spPr>
        </p:pic>
        <p:pic>
          <p:nvPicPr>
            <p:cNvPr id="329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076949" y="3799252"/>
              <a:ext cx="158751" cy="57151"/>
            </a:xfrm>
            <a:prstGeom prst="rect">
              <a:avLst/>
            </a:prstGeom>
            <a:effectLst/>
          </p:spPr>
        </p:pic>
        <p:pic>
          <p:nvPicPr>
            <p:cNvPr id="331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022849" y="4308954"/>
              <a:ext cx="190501" cy="184566"/>
            </a:xfrm>
            <a:prstGeom prst="rect">
              <a:avLst/>
            </a:prstGeom>
            <a:effectLst/>
          </p:spPr>
        </p:pic>
        <p:pic>
          <p:nvPicPr>
            <p:cNvPr id="333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170079" y="4279050"/>
              <a:ext cx="163921" cy="180604"/>
            </a:xfrm>
            <a:prstGeom prst="rect">
              <a:avLst/>
            </a:prstGeom>
            <a:effectLst/>
          </p:spPr>
        </p:pic>
        <p:pic>
          <p:nvPicPr>
            <p:cNvPr id="335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321299" y="4294552"/>
              <a:ext cx="158751" cy="150690"/>
            </a:xfrm>
            <a:prstGeom prst="rect">
              <a:avLst/>
            </a:prstGeom>
            <a:effectLst/>
          </p:spPr>
        </p:pic>
        <p:pic>
          <p:nvPicPr>
            <p:cNvPr id="337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467349" y="4254008"/>
              <a:ext cx="95251" cy="155114"/>
            </a:xfrm>
            <a:prstGeom prst="rect">
              <a:avLst/>
            </a:prstGeom>
            <a:effectLst/>
          </p:spPr>
        </p:pic>
        <p:pic>
          <p:nvPicPr>
            <p:cNvPr id="339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537200" y="4266242"/>
              <a:ext cx="165100" cy="143156"/>
            </a:xfrm>
            <a:prstGeom prst="rect">
              <a:avLst/>
            </a:prstGeom>
            <a:effectLst/>
          </p:spPr>
        </p:pic>
        <p:pic>
          <p:nvPicPr>
            <p:cNvPr id="341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674349" y="4153233"/>
              <a:ext cx="126081" cy="284433"/>
            </a:xfrm>
            <a:prstGeom prst="rect">
              <a:avLst/>
            </a:prstGeom>
            <a:effectLst/>
          </p:spPr>
        </p:pic>
        <p:pic>
          <p:nvPicPr>
            <p:cNvPr id="343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798344" y="4135802"/>
              <a:ext cx="234156" cy="336560"/>
            </a:xfrm>
            <a:prstGeom prst="rect">
              <a:avLst/>
            </a:prstGeom>
            <a:effectLst/>
          </p:spPr>
        </p:pic>
        <p:sp>
          <p:nvSpPr>
            <p:cNvPr id="345" name="Line"/>
            <p:cNvSpPr/>
            <p:nvPr/>
          </p:nvSpPr>
          <p:spPr>
            <a:xfrm>
              <a:off x="3936999" y="2535602"/>
              <a:ext cx="4889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77" y="19543"/>
                    <a:pt x="3553" y="17486"/>
                    <a:pt x="5797" y="15429"/>
                  </a:cubicBezTo>
                  <a:cubicBezTo>
                    <a:pt x="8042" y="13371"/>
                    <a:pt x="10753" y="11314"/>
                    <a:pt x="13138" y="9771"/>
                  </a:cubicBezTo>
                  <a:cubicBezTo>
                    <a:pt x="15522" y="8229"/>
                    <a:pt x="17579" y="7200"/>
                    <a:pt x="18935" y="5657"/>
                  </a:cubicBezTo>
                  <a:cubicBezTo>
                    <a:pt x="20291" y="4114"/>
                    <a:pt x="20945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" name="Line"/>
            <p:cNvSpPr/>
            <p:nvPr/>
          </p:nvSpPr>
          <p:spPr>
            <a:xfrm>
              <a:off x="4311649" y="2446702"/>
              <a:ext cx="104135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600" fill="norm" stroke="1" extrusionOk="0">
                  <a:moveTo>
                    <a:pt x="0" y="0"/>
                  </a:moveTo>
                  <a:cubicBezTo>
                    <a:pt x="3812" y="1309"/>
                    <a:pt x="7624" y="2618"/>
                    <a:pt x="11435" y="3818"/>
                  </a:cubicBezTo>
                  <a:cubicBezTo>
                    <a:pt x="15247" y="5018"/>
                    <a:pt x="19059" y="6109"/>
                    <a:pt x="20329" y="7855"/>
                  </a:cubicBezTo>
                  <a:cubicBezTo>
                    <a:pt x="21600" y="9600"/>
                    <a:pt x="20329" y="12000"/>
                    <a:pt x="18212" y="14400"/>
                  </a:cubicBezTo>
                  <a:cubicBezTo>
                    <a:pt x="16094" y="16800"/>
                    <a:pt x="13129" y="19200"/>
                    <a:pt x="1016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" name="Line"/>
            <p:cNvSpPr/>
            <p:nvPr/>
          </p:nvSpPr>
          <p:spPr>
            <a:xfrm>
              <a:off x="6051549" y="2561002"/>
              <a:ext cx="4191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73" y="18514"/>
                    <a:pt x="6545" y="15429"/>
                    <a:pt x="9873" y="11829"/>
                  </a:cubicBezTo>
                  <a:cubicBezTo>
                    <a:pt x="13200" y="8229"/>
                    <a:pt x="16582" y="4114"/>
                    <a:pt x="18545" y="2057"/>
                  </a:cubicBezTo>
                  <a:cubicBezTo>
                    <a:pt x="20509" y="0"/>
                    <a:pt x="21055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" name="Line"/>
            <p:cNvSpPr/>
            <p:nvPr/>
          </p:nvSpPr>
          <p:spPr>
            <a:xfrm>
              <a:off x="6369049" y="2510202"/>
              <a:ext cx="11928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0" y="0"/>
                  </a:moveTo>
                  <a:cubicBezTo>
                    <a:pt x="6063" y="2100"/>
                    <a:pt x="12126" y="4200"/>
                    <a:pt x="15726" y="5850"/>
                  </a:cubicBezTo>
                  <a:cubicBezTo>
                    <a:pt x="19326" y="7500"/>
                    <a:pt x="20463" y="8700"/>
                    <a:pt x="21032" y="10050"/>
                  </a:cubicBezTo>
                  <a:cubicBezTo>
                    <a:pt x="21600" y="11400"/>
                    <a:pt x="21600" y="12900"/>
                    <a:pt x="19516" y="14850"/>
                  </a:cubicBezTo>
                  <a:cubicBezTo>
                    <a:pt x="17432" y="16800"/>
                    <a:pt x="13263" y="19200"/>
                    <a:pt x="909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" name="Line"/>
            <p:cNvSpPr/>
            <p:nvPr/>
          </p:nvSpPr>
          <p:spPr>
            <a:xfrm>
              <a:off x="8953499" y="2478923"/>
              <a:ext cx="407521" cy="13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524" fill="norm" stroke="1" extrusionOk="0">
                  <a:moveTo>
                    <a:pt x="0" y="12267"/>
                  </a:moveTo>
                  <a:cubicBezTo>
                    <a:pt x="3563" y="11924"/>
                    <a:pt x="7126" y="11581"/>
                    <a:pt x="10243" y="11410"/>
                  </a:cubicBezTo>
                  <a:cubicBezTo>
                    <a:pt x="13361" y="11238"/>
                    <a:pt x="16033" y="11238"/>
                    <a:pt x="17647" y="11238"/>
                  </a:cubicBezTo>
                  <a:cubicBezTo>
                    <a:pt x="19262" y="11238"/>
                    <a:pt x="19819" y="11238"/>
                    <a:pt x="20041" y="10381"/>
                  </a:cubicBezTo>
                  <a:cubicBezTo>
                    <a:pt x="20264" y="9524"/>
                    <a:pt x="20153" y="7810"/>
                    <a:pt x="19819" y="6610"/>
                  </a:cubicBezTo>
                  <a:cubicBezTo>
                    <a:pt x="19485" y="5410"/>
                    <a:pt x="18928" y="4724"/>
                    <a:pt x="18482" y="3695"/>
                  </a:cubicBezTo>
                  <a:cubicBezTo>
                    <a:pt x="18037" y="2667"/>
                    <a:pt x="17703" y="1295"/>
                    <a:pt x="17814" y="610"/>
                  </a:cubicBezTo>
                  <a:cubicBezTo>
                    <a:pt x="17926" y="-76"/>
                    <a:pt x="18482" y="-76"/>
                    <a:pt x="19039" y="95"/>
                  </a:cubicBezTo>
                  <a:cubicBezTo>
                    <a:pt x="19596" y="267"/>
                    <a:pt x="20153" y="610"/>
                    <a:pt x="20654" y="2495"/>
                  </a:cubicBezTo>
                  <a:cubicBezTo>
                    <a:pt x="21155" y="4381"/>
                    <a:pt x="21600" y="7810"/>
                    <a:pt x="21377" y="11238"/>
                  </a:cubicBezTo>
                  <a:cubicBezTo>
                    <a:pt x="21155" y="14667"/>
                    <a:pt x="20264" y="18095"/>
                    <a:pt x="19373" y="215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" name="Line"/>
            <p:cNvSpPr/>
            <p:nvPr/>
          </p:nvSpPr>
          <p:spPr>
            <a:xfrm>
              <a:off x="7525790" y="4111348"/>
              <a:ext cx="188514" cy="30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499" fill="norm" stroke="1" extrusionOk="0">
                  <a:moveTo>
                    <a:pt x="5642" y="375"/>
                  </a:moveTo>
                  <a:cubicBezTo>
                    <a:pt x="5642" y="1110"/>
                    <a:pt x="5642" y="1844"/>
                    <a:pt x="6242" y="2358"/>
                  </a:cubicBezTo>
                  <a:cubicBezTo>
                    <a:pt x="6842" y="2873"/>
                    <a:pt x="8042" y="3167"/>
                    <a:pt x="10442" y="2946"/>
                  </a:cubicBezTo>
                  <a:cubicBezTo>
                    <a:pt x="12842" y="2726"/>
                    <a:pt x="16442" y="1991"/>
                    <a:pt x="18602" y="1330"/>
                  </a:cubicBezTo>
                  <a:cubicBezTo>
                    <a:pt x="20762" y="669"/>
                    <a:pt x="21482" y="81"/>
                    <a:pt x="21362" y="7"/>
                  </a:cubicBezTo>
                  <a:cubicBezTo>
                    <a:pt x="21242" y="-66"/>
                    <a:pt x="20282" y="375"/>
                    <a:pt x="18242" y="1403"/>
                  </a:cubicBezTo>
                  <a:cubicBezTo>
                    <a:pt x="16202" y="2432"/>
                    <a:pt x="13082" y="4048"/>
                    <a:pt x="11162" y="5150"/>
                  </a:cubicBezTo>
                  <a:cubicBezTo>
                    <a:pt x="9242" y="6252"/>
                    <a:pt x="8522" y="6840"/>
                    <a:pt x="8642" y="7428"/>
                  </a:cubicBezTo>
                  <a:cubicBezTo>
                    <a:pt x="8762" y="8016"/>
                    <a:pt x="9722" y="8603"/>
                    <a:pt x="9722" y="9191"/>
                  </a:cubicBezTo>
                  <a:cubicBezTo>
                    <a:pt x="9722" y="9779"/>
                    <a:pt x="8762" y="10367"/>
                    <a:pt x="7202" y="11689"/>
                  </a:cubicBezTo>
                  <a:cubicBezTo>
                    <a:pt x="5642" y="13012"/>
                    <a:pt x="3482" y="15069"/>
                    <a:pt x="2162" y="16465"/>
                  </a:cubicBezTo>
                  <a:cubicBezTo>
                    <a:pt x="842" y="17861"/>
                    <a:pt x="362" y="18595"/>
                    <a:pt x="122" y="19330"/>
                  </a:cubicBezTo>
                  <a:cubicBezTo>
                    <a:pt x="-118" y="20065"/>
                    <a:pt x="-118" y="20799"/>
                    <a:pt x="1202" y="21167"/>
                  </a:cubicBezTo>
                  <a:cubicBezTo>
                    <a:pt x="2522" y="21534"/>
                    <a:pt x="5162" y="21534"/>
                    <a:pt x="7202" y="21461"/>
                  </a:cubicBezTo>
                  <a:cubicBezTo>
                    <a:pt x="9242" y="21387"/>
                    <a:pt x="10682" y="21240"/>
                    <a:pt x="12122" y="210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" name="Line"/>
            <p:cNvSpPr/>
            <p:nvPr/>
          </p:nvSpPr>
          <p:spPr>
            <a:xfrm>
              <a:off x="7702549" y="4271348"/>
              <a:ext cx="184151" cy="161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7" fill="norm" stroke="1" extrusionOk="0">
                  <a:moveTo>
                    <a:pt x="0" y="5528"/>
                  </a:moveTo>
                  <a:cubicBezTo>
                    <a:pt x="0" y="3590"/>
                    <a:pt x="0" y="1651"/>
                    <a:pt x="869" y="682"/>
                  </a:cubicBezTo>
                  <a:cubicBezTo>
                    <a:pt x="1738" y="-287"/>
                    <a:pt x="3476" y="-287"/>
                    <a:pt x="5090" y="1098"/>
                  </a:cubicBezTo>
                  <a:cubicBezTo>
                    <a:pt x="6703" y="2482"/>
                    <a:pt x="8193" y="5251"/>
                    <a:pt x="8317" y="8575"/>
                  </a:cubicBezTo>
                  <a:cubicBezTo>
                    <a:pt x="8441" y="11898"/>
                    <a:pt x="7200" y="15775"/>
                    <a:pt x="5959" y="18128"/>
                  </a:cubicBezTo>
                  <a:cubicBezTo>
                    <a:pt x="4717" y="20482"/>
                    <a:pt x="3476" y="21313"/>
                    <a:pt x="2979" y="21036"/>
                  </a:cubicBezTo>
                  <a:cubicBezTo>
                    <a:pt x="2483" y="20759"/>
                    <a:pt x="2731" y="19375"/>
                    <a:pt x="4345" y="16882"/>
                  </a:cubicBezTo>
                  <a:cubicBezTo>
                    <a:pt x="5959" y="14390"/>
                    <a:pt x="8938" y="10790"/>
                    <a:pt x="10924" y="8298"/>
                  </a:cubicBezTo>
                  <a:cubicBezTo>
                    <a:pt x="12910" y="5805"/>
                    <a:pt x="13903" y="4421"/>
                    <a:pt x="13779" y="4836"/>
                  </a:cubicBezTo>
                  <a:cubicBezTo>
                    <a:pt x="13655" y="5251"/>
                    <a:pt x="12414" y="7467"/>
                    <a:pt x="11793" y="9405"/>
                  </a:cubicBezTo>
                  <a:cubicBezTo>
                    <a:pt x="11172" y="11344"/>
                    <a:pt x="11172" y="13005"/>
                    <a:pt x="11297" y="14528"/>
                  </a:cubicBezTo>
                  <a:cubicBezTo>
                    <a:pt x="11421" y="16051"/>
                    <a:pt x="11669" y="17436"/>
                    <a:pt x="13407" y="18128"/>
                  </a:cubicBezTo>
                  <a:cubicBezTo>
                    <a:pt x="15145" y="18821"/>
                    <a:pt x="18372" y="18821"/>
                    <a:pt x="21600" y="188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" name="Line"/>
            <p:cNvSpPr/>
            <p:nvPr/>
          </p:nvSpPr>
          <p:spPr>
            <a:xfrm>
              <a:off x="7518399" y="4542202"/>
              <a:ext cx="1714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" name="Line"/>
            <p:cNvSpPr/>
            <p:nvPr/>
          </p:nvSpPr>
          <p:spPr>
            <a:xfrm>
              <a:off x="7664449" y="4523152"/>
              <a:ext cx="889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" name="Line"/>
            <p:cNvSpPr/>
            <p:nvPr/>
          </p:nvSpPr>
          <p:spPr>
            <a:xfrm>
              <a:off x="7969249" y="4307252"/>
              <a:ext cx="19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" name="Line"/>
            <p:cNvSpPr/>
            <p:nvPr/>
          </p:nvSpPr>
          <p:spPr>
            <a:xfrm>
              <a:off x="7988299" y="4421552"/>
              <a:ext cx="1" cy="635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" name="Line"/>
            <p:cNvSpPr/>
            <p:nvPr/>
          </p:nvSpPr>
          <p:spPr>
            <a:xfrm>
              <a:off x="8533884" y="4086010"/>
              <a:ext cx="114817" cy="383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499" fill="norm" stroke="1" extrusionOk="0">
                  <a:moveTo>
                    <a:pt x="21303" y="1723"/>
                  </a:moveTo>
                  <a:cubicBezTo>
                    <a:pt x="20910" y="1130"/>
                    <a:pt x="20518" y="536"/>
                    <a:pt x="19339" y="240"/>
                  </a:cubicBezTo>
                  <a:cubicBezTo>
                    <a:pt x="18161" y="-57"/>
                    <a:pt x="16198" y="-57"/>
                    <a:pt x="13056" y="121"/>
                  </a:cubicBezTo>
                  <a:cubicBezTo>
                    <a:pt x="9914" y="299"/>
                    <a:pt x="5594" y="655"/>
                    <a:pt x="3041" y="1130"/>
                  </a:cubicBezTo>
                  <a:cubicBezTo>
                    <a:pt x="488" y="1605"/>
                    <a:pt x="-297" y="2198"/>
                    <a:pt x="96" y="2673"/>
                  </a:cubicBezTo>
                  <a:cubicBezTo>
                    <a:pt x="488" y="3147"/>
                    <a:pt x="2059" y="3503"/>
                    <a:pt x="5201" y="4453"/>
                  </a:cubicBezTo>
                  <a:cubicBezTo>
                    <a:pt x="8343" y="5402"/>
                    <a:pt x="13056" y="6945"/>
                    <a:pt x="14823" y="8310"/>
                  </a:cubicBezTo>
                  <a:cubicBezTo>
                    <a:pt x="16590" y="9675"/>
                    <a:pt x="15412" y="10862"/>
                    <a:pt x="14038" y="11633"/>
                  </a:cubicBezTo>
                  <a:cubicBezTo>
                    <a:pt x="12663" y="12405"/>
                    <a:pt x="11092" y="12761"/>
                    <a:pt x="8736" y="13057"/>
                  </a:cubicBezTo>
                  <a:cubicBezTo>
                    <a:pt x="6379" y="13354"/>
                    <a:pt x="3238" y="13591"/>
                    <a:pt x="2648" y="13769"/>
                  </a:cubicBezTo>
                  <a:cubicBezTo>
                    <a:pt x="2059" y="13947"/>
                    <a:pt x="4023" y="14066"/>
                    <a:pt x="5005" y="14422"/>
                  </a:cubicBezTo>
                  <a:cubicBezTo>
                    <a:pt x="5987" y="14778"/>
                    <a:pt x="5987" y="15372"/>
                    <a:pt x="5594" y="16262"/>
                  </a:cubicBezTo>
                  <a:cubicBezTo>
                    <a:pt x="5201" y="17152"/>
                    <a:pt x="4416" y="18339"/>
                    <a:pt x="3827" y="19229"/>
                  </a:cubicBezTo>
                  <a:cubicBezTo>
                    <a:pt x="3238" y="20119"/>
                    <a:pt x="2845" y="20712"/>
                    <a:pt x="4023" y="21068"/>
                  </a:cubicBezTo>
                  <a:cubicBezTo>
                    <a:pt x="5201" y="21424"/>
                    <a:pt x="7950" y="21543"/>
                    <a:pt x="10307" y="21484"/>
                  </a:cubicBezTo>
                  <a:cubicBezTo>
                    <a:pt x="12663" y="21424"/>
                    <a:pt x="14627" y="21187"/>
                    <a:pt x="16590" y="209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" name="Line"/>
            <p:cNvSpPr/>
            <p:nvPr/>
          </p:nvSpPr>
          <p:spPr>
            <a:xfrm>
              <a:off x="8740527" y="4162856"/>
              <a:ext cx="105023" cy="247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4" h="21073" fill="norm" stroke="1" extrusionOk="0">
                  <a:moveTo>
                    <a:pt x="19743" y="399"/>
                  </a:moveTo>
                  <a:cubicBezTo>
                    <a:pt x="17626" y="39"/>
                    <a:pt x="15508" y="-321"/>
                    <a:pt x="12543" y="489"/>
                  </a:cubicBezTo>
                  <a:cubicBezTo>
                    <a:pt x="9579" y="1299"/>
                    <a:pt x="5767" y="3279"/>
                    <a:pt x="3226" y="6069"/>
                  </a:cubicBezTo>
                  <a:cubicBezTo>
                    <a:pt x="685" y="8859"/>
                    <a:pt x="-586" y="12459"/>
                    <a:pt x="261" y="15159"/>
                  </a:cubicBezTo>
                  <a:cubicBezTo>
                    <a:pt x="1108" y="17859"/>
                    <a:pt x="4073" y="19659"/>
                    <a:pt x="7885" y="20469"/>
                  </a:cubicBezTo>
                  <a:cubicBezTo>
                    <a:pt x="11696" y="21279"/>
                    <a:pt x="16355" y="21099"/>
                    <a:pt x="21014" y="209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" name="Line"/>
            <p:cNvSpPr/>
            <p:nvPr/>
          </p:nvSpPr>
          <p:spPr>
            <a:xfrm>
              <a:off x="8889991" y="4256452"/>
              <a:ext cx="67882" cy="165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4" h="21328" fill="norm" stroke="1" extrusionOk="0">
                  <a:moveTo>
                    <a:pt x="19061" y="1641"/>
                  </a:moveTo>
                  <a:cubicBezTo>
                    <a:pt x="16520" y="820"/>
                    <a:pt x="13979" y="0"/>
                    <a:pt x="11120" y="0"/>
                  </a:cubicBezTo>
                  <a:cubicBezTo>
                    <a:pt x="8261" y="0"/>
                    <a:pt x="5085" y="820"/>
                    <a:pt x="2861" y="2324"/>
                  </a:cubicBezTo>
                  <a:cubicBezTo>
                    <a:pt x="638" y="3828"/>
                    <a:pt x="-633" y="6015"/>
                    <a:pt x="320" y="7519"/>
                  </a:cubicBezTo>
                  <a:cubicBezTo>
                    <a:pt x="1273" y="9023"/>
                    <a:pt x="4449" y="9843"/>
                    <a:pt x="8261" y="11210"/>
                  </a:cubicBezTo>
                  <a:cubicBezTo>
                    <a:pt x="12073" y="12577"/>
                    <a:pt x="16520" y="14491"/>
                    <a:pt x="18743" y="16132"/>
                  </a:cubicBezTo>
                  <a:cubicBezTo>
                    <a:pt x="20967" y="17772"/>
                    <a:pt x="20967" y="19139"/>
                    <a:pt x="18426" y="20096"/>
                  </a:cubicBezTo>
                  <a:cubicBezTo>
                    <a:pt x="15885" y="21053"/>
                    <a:pt x="10802" y="21600"/>
                    <a:pt x="8261" y="21190"/>
                  </a:cubicBezTo>
                  <a:cubicBezTo>
                    <a:pt x="5720" y="20780"/>
                    <a:pt x="5720" y="19413"/>
                    <a:pt x="5720" y="180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" name="Line"/>
            <p:cNvSpPr/>
            <p:nvPr/>
          </p:nvSpPr>
          <p:spPr>
            <a:xfrm>
              <a:off x="8985249" y="4299771"/>
              <a:ext cx="63501" cy="110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0" fill="norm" stroke="1" extrusionOk="0">
                  <a:moveTo>
                    <a:pt x="0" y="3885"/>
                  </a:moveTo>
                  <a:cubicBezTo>
                    <a:pt x="1440" y="7961"/>
                    <a:pt x="2880" y="12036"/>
                    <a:pt x="2880" y="15297"/>
                  </a:cubicBezTo>
                  <a:cubicBezTo>
                    <a:pt x="2880" y="18557"/>
                    <a:pt x="1440" y="21002"/>
                    <a:pt x="720" y="21206"/>
                  </a:cubicBezTo>
                  <a:cubicBezTo>
                    <a:pt x="0" y="21410"/>
                    <a:pt x="0" y="19372"/>
                    <a:pt x="360" y="16316"/>
                  </a:cubicBezTo>
                  <a:cubicBezTo>
                    <a:pt x="720" y="13259"/>
                    <a:pt x="1440" y="9184"/>
                    <a:pt x="3960" y="5923"/>
                  </a:cubicBezTo>
                  <a:cubicBezTo>
                    <a:pt x="6480" y="2663"/>
                    <a:pt x="10800" y="218"/>
                    <a:pt x="14040" y="14"/>
                  </a:cubicBezTo>
                  <a:cubicBezTo>
                    <a:pt x="17280" y="-190"/>
                    <a:pt x="19440" y="1848"/>
                    <a:pt x="20520" y="5312"/>
                  </a:cubicBezTo>
                  <a:cubicBezTo>
                    <a:pt x="21600" y="8776"/>
                    <a:pt x="21600" y="13667"/>
                    <a:pt x="21600" y="185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" name="Line"/>
            <p:cNvSpPr/>
            <p:nvPr/>
          </p:nvSpPr>
          <p:spPr>
            <a:xfrm>
              <a:off x="9099913" y="4307252"/>
              <a:ext cx="59735" cy="128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1223" fill="norm" stroke="1" extrusionOk="0">
                  <a:moveTo>
                    <a:pt x="15513" y="0"/>
                  </a:moveTo>
                  <a:cubicBezTo>
                    <a:pt x="11789" y="0"/>
                    <a:pt x="8065" y="0"/>
                    <a:pt x="5458" y="871"/>
                  </a:cubicBezTo>
                  <a:cubicBezTo>
                    <a:pt x="2851" y="1742"/>
                    <a:pt x="1362" y="3484"/>
                    <a:pt x="617" y="6097"/>
                  </a:cubicBezTo>
                  <a:cubicBezTo>
                    <a:pt x="-128" y="8710"/>
                    <a:pt x="-128" y="12194"/>
                    <a:pt x="244" y="14981"/>
                  </a:cubicBezTo>
                  <a:cubicBezTo>
                    <a:pt x="617" y="17768"/>
                    <a:pt x="1362" y="19858"/>
                    <a:pt x="3596" y="20729"/>
                  </a:cubicBezTo>
                  <a:cubicBezTo>
                    <a:pt x="5831" y="21600"/>
                    <a:pt x="9555" y="21252"/>
                    <a:pt x="12534" y="20206"/>
                  </a:cubicBezTo>
                  <a:cubicBezTo>
                    <a:pt x="15513" y="19161"/>
                    <a:pt x="17748" y="17419"/>
                    <a:pt x="19238" y="15329"/>
                  </a:cubicBezTo>
                  <a:cubicBezTo>
                    <a:pt x="20727" y="13239"/>
                    <a:pt x="21472" y="10800"/>
                    <a:pt x="20727" y="8884"/>
                  </a:cubicBezTo>
                  <a:cubicBezTo>
                    <a:pt x="19982" y="6968"/>
                    <a:pt x="17748" y="5574"/>
                    <a:pt x="15513" y="5574"/>
                  </a:cubicBezTo>
                  <a:cubicBezTo>
                    <a:pt x="13279" y="5574"/>
                    <a:pt x="11044" y="6968"/>
                    <a:pt x="8810" y="83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" name="Line"/>
            <p:cNvSpPr/>
            <p:nvPr/>
          </p:nvSpPr>
          <p:spPr>
            <a:xfrm>
              <a:off x="9201149" y="4307252"/>
              <a:ext cx="120651" cy="129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fill="norm" stroke="1" extrusionOk="0">
                  <a:moveTo>
                    <a:pt x="3411" y="0"/>
                  </a:moveTo>
                  <a:cubicBezTo>
                    <a:pt x="2274" y="1394"/>
                    <a:pt x="1137" y="2787"/>
                    <a:pt x="568" y="4529"/>
                  </a:cubicBezTo>
                  <a:cubicBezTo>
                    <a:pt x="0" y="6271"/>
                    <a:pt x="0" y="8361"/>
                    <a:pt x="0" y="10277"/>
                  </a:cubicBezTo>
                  <a:cubicBezTo>
                    <a:pt x="0" y="12194"/>
                    <a:pt x="0" y="13935"/>
                    <a:pt x="1137" y="13935"/>
                  </a:cubicBezTo>
                  <a:cubicBezTo>
                    <a:pt x="2274" y="13935"/>
                    <a:pt x="4547" y="12194"/>
                    <a:pt x="6063" y="12194"/>
                  </a:cubicBezTo>
                  <a:cubicBezTo>
                    <a:pt x="7579" y="12194"/>
                    <a:pt x="8337" y="13935"/>
                    <a:pt x="9284" y="15677"/>
                  </a:cubicBezTo>
                  <a:cubicBezTo>
                    <a:pt x="10232" y="17419"/>
                    <a:pt x="11368" y="19161"/>
                    <a:pt x="12884" y="20206"/>
                  </a:cubicBezTo>
                  <a:cubicBezTo>
                    <a:pt x="14400" y="21252"/>
                    <a:pt x="16295" y="21600"/>
                    <a:pt x="17811" y="21077"/>
                  </a:cubicBezTo>
                  <a:cubicBezTo>
                    <a:pt x="19326" y="20555"/>
                    <a:pt x="20463" y="19161"/>
                    <a:pt x="21032" y="15852"/>
                  </a:cubicBezTo>
                  <a:cubicBezTo>
                    <a:pt x="21600" y="12542"/>
                    <a:pt x="21600" y="7316"/>
                    <a:pt x="21600" y="20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" name="Line"/>
            <p:cNvSpPr/>
            <p:nvPr/>
          </p:nvSpPr>
          <p:spPr>
            <a:xfrm>
              <a:off x="9397999" y="4421552"/>
              <a:ext cx="127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" name="Line"/>
            <p:cNvSpPr/>
            <p:nvPr/>
          </p:nvSpPr>
          <p:spPr>
            <a:xfrm>
              <a:off x="9531349" y="4523152"/>
              <a:ext cx="444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5684"/>
                    <a:pt x="13371" y="11368"/>
                    <a:pt x="9771" y="14968"/>
                  </a:cubicBezTo>
                  <a:cubicBezTo>
                    <a:pt x="6171" y="18568"/>
                    <a:pt x="3086" y="2008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" name="Line"/>
            <p:cNvSpPr/>
            <p:nvPr/>
          </p:nvSpPr>
          <p:spPr>
            <a:xfrm>
              <a:off x="9776842" y="4177793"/>
              <a:ext cx="91059" cy="317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426" fill="norm" stroke="1" extrusionOk="0">
                  <a:moveTo>
                    <a:pt x="21119" y="1454"/>
                  </a:moveTo>
                  <a:cubicBezTo>
                    <a:pt x="19646" y="881"/>
                    <a:pt x="18174" y="309"/>
                    <a:pt x="16210" y="95"/>
                  </a:cubicBezTo>
                  <a:cubicBezTo>
                    <a:pt x="14246" y="-120"/>
                    <a:pt x="11792" y="23"/>
                    <a:pt x="10074" y="595"/>
                  </a:cubicBezTo>
                  <a:cubicBezTo>
                    <a:pt x="8355" y="1167"/>
                    <a:pt x="7374" y="2169"/>
                    <a:pt x="8355" y="3313"/>
                  </a:cubicBezTo>
                  <a:cubicBezTo>
                    <a:pt x="9337" y="4457"/>
                    <a:pt x="12283" y="5745"/>
                    <a:pt x="14001" y="6746"/>
                  </a:cubicBezTo>
                  <a:cubicBezTo>
                    <a:pt x="15719" y="7748"/>
                    <a:pt x="16210" y="8463"/>
                    <a:pt x="15719" y="9106"/>
                  </a:cubicBezTo>
                  <a:cubicBezTo>
                    <a:pt x="15228" y="9750"/>
                    <a:pt x="13755" y="10322"/>
                    <a:pt x="11792" y="10680"/>
                  </a:cubicBezTo>
                  <a:cubicBezTo>
                    <a:pt x="9828" y="11038"/>
                    <a:pt x="7374" y="11181"/>
                    <a:pt x="6883" y="11538"/>
                  </a:cubicBezTo>
                  <a:cubicBezTo>
                    <a:pt x="6392" y="11896"/>
                    <a:pt x="7864" y="12468"/>
                    <a:pt x="8601" y="13112"/>
                  </a:cubicBezTo>
                  <a:cubicBezTo>
                    <a:pt x="9337" y="13755"/>
                    <a:pt x="9337" y="14471"/>
                    <a:pt x="7864" y="15472"/>
                  </a:cubicBezTo>
                  <a:cubicBezTo>
                    <a:pt x="6392" y="16473"/>
                    <a:pt x="3446" y="17761"/>
                    <a:pt x="1728" y="18762"/>
                  </a:cubicBezTo>
                  <a:cubicBezTo>
                    <a:pt x="10" y="19763"/>
                    <a:pt x="-481" y="20479"/>
                    <a:pt x="501" y="20908"/>
                  </a:cubicBezTo>
                  <a:cubicBezTo>
                    <a:pt x="1483" y="21337"/>
                    <a:pt x="3937" y="21480"/>
                    <a:pt x="7128" y="21408"/>
                  </a:cubicBezTo>
                  <a:cubicBezTo>
                    <a:pt x="10319" y="21337"/>
                    <a:pt x="14246" y="21051"/>
                    <a:pt x="18174" y="207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" name="Line"/>
            <p:cNvSpPr/>
            <p:nvPr/>
          </p:nvSpPr>
          <p:spPr>
            <a:xfrm>
              <a:off x="10008157" y="4212002"/>
              <a:ext cx="43893" cy="224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600" fill="norm" stroke="1" extrusionOk="0">
                  <a:moveTo>
                    <a:pt x="12072" y="0"/>
                  </a:moveTo>
                  <a:cubicBezTo>
                    <a:pt x="8986" y="4279"/>
                    <a:pt x="5900" y="8558"/>
                    <a:pt x="3843" y="11819"/>
                  </a:cubicBezTo>
                  <a:cubicBezTo>
                    <a:pt x="1786" y="15079"/>
                    <a:pt x="758" y="17321"/>
                    <a:pt x="243" y="18951"/>
                  </a:cubicBezTo>
                  <a:cubicBezTo>
                    <a:pt x="-271" y="20581"/>
                    <a:pt x="-271" y="21600"/>
                    <a:pt x="3329" y="21600"/>
                  </a:cubicBezTo>
                  <a:cubicBezTo>
                    <a:pt x="6929" y="21600"/>
                    <a:pt x="14129" y="20581"/>
                    <a:pt x="21329" y="195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" name="Line"/>
            <p:cNvSpPr/>
            <p:nvPr/>
          </p:nvSpPr>
          <p:spPr>
            <a:xfrm>
              <a:off x="9956799" y="4332652"/>
              <a:ext cx="1079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" name="Line"/>
            <p:cNvSpPr/>
            <p:nvPr/>
          </p:nvSpPr>
          <p:spPr>
            <a:xfrm>
              <a:off x="10077449" y="4304801"/>
              <a:ext cx="57151" cy="12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7" fill="norm" stroke="1" extrusionOk="0">
                  <a:moveTo>
                    <a:pt x="0" y="11217"/>
                  </a:moveTo>
                  <a:cubicBezTo>
                    <a:pt x="3200" y="10137"/>
                    <a:pt x="6400" y="9057"/>
                    <a:pt x="8800" y="6897"/>
                  </a:cubicBezTo>
                  <a:cubicBezTo>
                    <a:pt x="11200" y="4737"/>
                    <a:pt x="12800" y="1497"/>
                    <a:pt x="12000" y="417"/>
                  </a:cubicBezTo>
                  <a:cubicBezTo>
                    <a:pt x="11200" y="-663"/>
                    <a:pt x="8000" y="417"/>
                    <a:pt x="5600" y="2937"/>
                  </a:cubicBezTo>
                  <a:cubicBezTo>
                    <a:pt x="3200" y="5457"/>
                    <a:pt x="1600" y="9417"/>
                    <a:pt x="800" y="12297"/>
                  </a:cubicBezTo>
                  <a:cubicBezTo>
                    <a:pt x="0" y="15177"/>
                    <a:pt x="0" y="16977"/>
                    <a:pt x="2000" y="18417"/>
                  </a:cubicBezTo>
                  <a:cubicBezTo>
                    <a:pt x="4000" y="19857"/>
                    <a:pt x="8000" y="20937"/>
                    <a:pt x="11600" y="20937"/>
                  </a:cubicBezTo>
                  <a:cubicBezTo>
                    <a:pt x="15200" y="20937"/>
                    <a:pt x="18400" y="19857"/>
                    <a:pt x="21600" y="187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" name="Line"/>
            <p:cNvSpPr/>
            <p:nvPr/>
          </p:nvSpPr>
          <p:spPr>
            <a:xfrm>
              <a:off x="10155766" y="4339002"/>
              <a:ext cx="96574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600" fill="norm" stroke="1" extrusionOk="0">
                  <a:moveTo>
                    <a:pt x="3757" y="0"/>
                  </a:moveTo>
                  <a:cubicBezTo>
                    <a:pt x="2817" y="4500"/>
                    <a:pt x="1878" y="9000"/>
                    <a:pt x="1174" y="12375"/>
                  </a:cubicBezTo>
                  <a:cubicBezTo>
                    <a:pt x="470" y="15750"/>
                    <a:pt x="0" y="18000"/>
                    <a:pt x="0" y="18000"/>
                  </a:cubicBezTo>
                  <a:cubicBezTo>
                    <a:pt x="0" y="18000"/>
                    <a:pt x="470" y="15750"/>
                    <a:pt x="1174" y="13500"/>
                  </a:cubicBezTo>
                  <a:cubicBezTo>
                    <a:pt x="1878" y="11250"/>
                    <a:pt x="2817" y="9000"/>
                    <a:pt x="3991" y="6975"/>
                  </a:cubicBezTo>
                  <a:cubicBezTo>
                    <a:pt x="5165" y="4950"/>
                    <a:pt x="6574" y="3150"/>
                    <a:pt x="7513" y="3375"/>
                  </a:cubicBezTo>
                  <a:cubicBezTo>
                    <a:pt x="8452" y="3600"/>
                    <a:pt x="8922" y="5850"/>
                    <a:pt x="9157" y="8100"/>
                  </a:cubicBezTo>
                  <a:cubicBezTo>
                    <a:pt x="9391" y="10350"/>
                    <a:pt x="9391" y="12600"/>
                    <a:pt x="9626" y="12600"/>
                  </a:cubicBezTo>
                  <a:cubicBezTo>
                    <a:pt x="9861" y="12600"/>
                    <a:pt x="10330" y="10350"/>
                    <a:pt x="11270" y="8325"/>
                  </a:cubicBezTo>
                  <a:cubicBezTo>
                    <a:pt x="12209" y="6300"/>
                    <a:pt x="13617" y="4500"/>
                    <a:pt x="15261" y="2925"/>
                  </a:cubicBezTo>
                  <a:cubicBezTo>
                    <a:pt x="16904" y="1350"/>
                    <a:pt x="18783" y="0"/>
                    <a:pt x="19957" y="450"/>
                  </a:cubicBezTo>
                  <a:cubicBezTo>
                    <a:pt x="21130" y="900"/>
                    <a:pt x="21600" y="3150"/>
                    <a:pt x="21365" y="6975"/>
                  </a:cubicBezTo>
                  <a:cubicBezTo>
                    <a:pt x="21130" y="10800"/>
                    <a:pt x="20191" y="16200"/>
                    <a:pt x="1925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" name="Line"/>
            <p:cNvSpPr/>
            <p:nvPr/>
          </p:nvSpPr>
          <p:spPr>
            <a:xfrm>
              <a:off x="10270849" y="4241811"/>
              <a:ext cx="99924" cy="350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300" fill="norm" stroke="1" extrusionOk="0">
                  <a:moveTo>
                    <a:pt x="10184" y="5904"/>
                  </a:moveTo>
                  <a:cubicBezTo>
                    <a:pt x="8384" y="9247"/>
                    <a:pt x="6584" y="12590"/>
                    <a:pt x="5459" y="14775"/>
                  </a:cubicBezTo>
                  <a:cubicBezTo>
                    <a:pt x="4334" y="16961"/>
                    <a:pt x="3884" y="17990"/>
                    <a:pt x="3209" y="19018"/>
                  </a:cubicBezTo>
                  <a:cubicBezTo>
                    <a:pt x="2534" y="20047"/>
                    <a:pt x="1634" y="21075"/>
                    <a:pt x="959" y="21268"/>
                  </a:cubicBezTo>
                  <a:cubicBezTo>
                    <a:pt x="284" y="21461"/>
                    <a:pt x="-166" y="20818"/>
                    <a:pt x="59" y="18568"/>
                  </a:cubicBezTo>
                  <a:cubicBezTo>
                    <a:pt x="284" y="16318"/>
                    <a:pt x="1184" y="12461"/>
                    <a:pt x="2309" y="9440"/>
                  </a:cubicBezTo>
                  <a:cubicBezTo>
                    <a:pt x="3434" y="6418"/>
                    <a:pt x="4784" y="4232"/>
                    <a:pt x="6134" y="2754"/>
                  </a:cubicBezTo>
                  <a:cubicBezTo>
                    <a:pt x="7484" y="1275"/>
                    <a:pt x="8834" y="504"/>
                    <a:pt x="10634" y="182"/>
                  </a:cubicBezTo>
                  <a:cubicBezTo>
                    <a:pt x="12434" y="-139"/>
                    <a:pt x="14684" y="-10"/>
                    <a:pt x="16259" y="375"/>
                  </a:cubicBezTo>
                  <a:cubicBezTo>
                    <a:pt x="17834" y="761"/>
                    <a:pt x="18734" y="1404"/>
                    <a:pt x="19634" y="2625"/>
                  </a:cubicBezTo>
                  <a:cubicBezTo>
                    <a:pt x="20534" y="3847"/>
                    <a:pt x="21434" y="5647"/>
                    <a:pt x="21209" y="6932"/>
                  </a:cubicBezTo>
                  <a:cubicBezTo>
                    <a:pt x="20984" y="8218"/>
                    <a:pt x="19634" y="8990"/>
                    <a:pt x="17834" y="9440"/>
                  </a:cubicBezTo>
                  <a:cubicBezTo>
                    <a:pt x="16034" y="9890"/>
                    <a:pt x="13784" y="10018"/>
                    <a:pt x="11759" y="9890"/>
                  </a:cubicBezTo>
                  <a:cubicBezTo>
                    <a:pt x="9734" y="9761"/>
                    <a:pt x="7934" y="9375"/>
                    <a:pt x="6134" y="89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" name="Line"/>
            <p:cNvSpPr/>
            <p:nvPr/>
          </p:nvSpPr>
          <p:spPr>
            <a:xfrm>
              <a:off x="10477499" y="4358052"/>
              <a:ext cx="190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" name="Line"/>
            <p:cNvSpPr/>
            <p:nvPr/>
          </p:nvSpPr>
          <p:spPr>
            <a:xfrm>
              <a:off x="10566399" y="4459652"/>
              <a:ext cx="698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" name="Line"/>
            <p:cNvSpPr/>
            <p:nvPr/>
          </p:nvSpPr>
          <p:spPr>
            <a:xfrm>
              <a:off x="10794999" y="4135802"/>
              <a:ext cx="92336" cy="294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600" fill="norm" stroke="1" extrusionOk="0">
                  <a:moveTo>
                    <a:pt x="0" y="15384"/>
                  </a:moveTo>
                  <a:cubicBezTo>
                    <a:pt x="6382" y="11655"/>
                    <a:pt x="12764" y="7925"/>
                    <a:pt x="16200" y="5672"/>
                  </a:cubicBezTo>
                  <a:cubicBezTo>
                    <a:pt x="19636" y="3419"/>
                    <a:pt x="20127" y="2642"/>
                    <a:pt x="20127" y="1787"/>
                  </a:cubicBezTo>
                  <a:cubicBezTo>
                    <a:pt x="20127" y="932"/>
                    <a:pt x="19636" y="0"/>
                    <a:pt x="18900" y="0"/>
                  </a:cubicBezTo>
                  <a:cubicBezTo>
                    <a:pt x="18164" y="0"/>
                    <a:pt x="17182" y="932"/>
                    <a:pt x="14973" y="3963"/>
                  </a:cubicBezTo>
                  <a:cubicBezTo>
                    <a:pt x="12764" y="6993"/>
                    <a:pt x="9327" y="12121"/>
                    <a:pt x="7609" y="15151"/>
                  </a:cubicBezTo>
                  <a:cubicBezTo>
                    <a:pt x="5891" y="18181"/>
                    <a:pt x="5891" y="19114"/>
                    <a:pt x="5645" y="19968"/>
                  </a:cubicBezTo>
                  <a:cubicBezTo>
                    <a:pt x="5400" y="20823"/>
                    <a:pt x="4909" y="21600"/>
                    <a:pt x="4909" y="21600"/>
                  </a:cubicBezTo>
                  <a:cubicBezTo>
                    <a:pt x="4909" y="21600"/>
                    <a:pt x="5400" y="20823"/>
                    <a:pt x="6873" y="19580"/>
                  </a:cubicBezTo>
                  <a:cubicBezTo>
                    <a:pt x="8345" y="18337"/>
                    <a:pt x="10800" y="16627"/>
                    <a:pt x="13255" y="15462"/>
                  </a:cubicBezTo>
                  <a:cubicBezTo>
                    <a:pt x="15709" y="14296"/>
                    <a:pt x="18164" y="13675"/>
                    <a:pt x="19636" y="13753"/>
                  </a:cubicBezTo>
                  <a:cubicBezTo>
                    <a:pt x="21109" y="13830"/>
                    <a:pt x="21600" y="14607"/>
                    <a:pt x="21355" y="15928"/>
                  </a:cubicBezTo>
                  <a:cubicBezTo>
                    <a:pt x="21109" y="17249"/>
                    <a:pt x="20127" y="19114"/>
                    <a:pt x="19636" y="20124"/>
                  </a:cubicBezTo>
                  <a:cubicBezTo>
                    <a:pt x="19145" y="21134"/>
                    <a:pt x="19145" y="21289"/>
                    <a:pt x="19145" y="214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" name="Line"/>
            <p:cNvSpPr/>
            <p:nvPr/>
          </p:nvSpPr>
          <p:spPr>
            <a:xfrm>
              <a:off x="10924910" y="4324186"/>
              <a:ext cx="92341" cy="103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798" y="4408"/>
                  </a:moveTo>
                  <a:cubicBezTo>
                    <a:pt x="1780" y="2204"/>
                    <a:pt x="2761" y="0"/>
                    <a:pt x="3007" y="0"/>
                  </a:cubicBezTo>
                  <a:cubicBezTo>
                    <a:pt x="3252" y="0"/>
                    <a:pt x="2761" y="2204"/>
                    <a:pt x="2025" y="5069"/>
                  </a:cubicBezTo>
                  <a:cubicBezTo>
                    <a:pt x="1289" y="7935"/>
                    <a:pt x="307" y="11461"/>
                    <a:pt x="61" y="14327"/>
                  </a:cubicBezTo>
                  <a:cubicBezTo>
                    <a:pt x="-184" y="17192"/>
                    <a:pt x="307" y="19396"/>
                    <a:pt x="1534" y="19837"/>
                  </a:cubicBezTo>
                  <a:cubicBezTo>
                    <a:pt x="2761" y="20278"/>
                    <a:pt x="4725" y="18955"/>
                    <a:pt x="6443" y="17192"/>
                  </a:cubicBezTo>
                  <a:cubicBezTo>
                    <a:pt x="8161" y="15429"/>
                    <a:pt x="9634" y="13224"/>
                    <a:pt x="10861" y="13665"/>
                  </a:cubicBezTo>
                  <a:cubicBezTo>
                    <a:pt x="12089" y="14106"/>
                    <a:pt x="13071" y="17192"/>
                    <a:pt x="14789" y="18955"/>
                  </a:cubicBezTo>
                  <a:cubicBezTo>
                    <a:pt x="16507" y="20718"/>
                    <a:pt x="18961" y="21159"/>
                    <a:pt x="2141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" name="Line"/>
            <p:cNvSpPr/>
            <p:nvPr/>
          </p:nvSpPr>
          <p:spPr>
            <a:xfrm>
              <a:off x="11055775" y="4351119"/>
              <a:ext cx="118943" cy="95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0269" fill="norm" stroke="1" extrusionOk="0">
                  <a:moveTo>
                    <a:pt x="1061" y="2824"/>
                  </a:moveTo>
                  <a:cubicBezTo>
                    <a:pt x="682" y="7324"/>
                    <a:pt x="303" y="11824"/>
                    <a:pt x="113" y="15199"/>
                  </a:cubicBezTo>
                  <a:cubicBezTo>
                    <a:pt x="-76" y="18574"/>
                    <a:pt x="-76" y="20824"/>
                    <a:pt x="492" y="20149"/>
                  </a:cubicBezTo>
                  <a:cubicBezTo>
                    <a:pt x="1061" y="19474"/>
                    <a:pt x="2198" y="15874"/>
                    <a:pt x="3145" y="12949"/>
                  </a:cubicBezTo>
                  <a:cubicBezTo>
                    <a:pt x="4092" y="10024"/>
                    <a:pt x="4850" y="7774"/>
                    <a:pt x="5987" y="5974"/>
                  </a:cubicBezTo>
                  <a:cubicBezTo>
                    <a:pt x="7124" y="4174"/>
                    <a:pt x="8640" y="2824"/>
                    <a:pt x="9398" y="3274"/>
                  </a:cubicBezTo>
                  <a:cubicBezTo>
                    <a:pt x="10156" y="3724"/>
                    <a:pt x="10156" y="5974"/>
                    <a:pt x="10156" y="8449"/>
                  </a:cubicBezTo>
                  <a:cubicBezTo>
                    <a:pt x="10156" y="10924"/>
                    <a:pt x="10156" y="13624"/>
                    <a:pt x="10345" y="13624"/>
                  </a:cubicBezTo>
                  <a:cubicBezTo>
                    <a:pt x="10535" y="13624"/>
                    <a:pt x="10913" y="10924"/>
                    <a:pt x="11671" y="8674"/>
                  </a:cubicBezTo>
                  <a:cubicBezTo>
                    <a:pt x="12429" y="6424"/>
                    <a:pt x="13566" y="4624"/>
                    <a:pt x="15271" y="2824"/>
                  </a:cubicBezTo>
                  <a:cubicBezTo>
                    <a:pt x="16977" y="1024"/>
                    <a:pt x="19250" y="-776"/>
                    <a:pt x="20387" y="349"/>
                  </a:cubicBezTo>
                  <a:cubicBezTo>
                    <a:pt x="21524" y="1474"/>
                    <a:pt x="21524" y="5524"/>
                    <a:pt x="20766" y="9124"/>
                  </a:cubicBezTo>
                  <a:cubicBezTo>
                    <a:pt x="20008" y="12724"/>
                    <a:pt x="18492" y="15874"/>
                    <a:pt x="16977" y="190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" name="Line"/>
            <p:cNvSpPr/>
            <p:nvPr/>
          </p:nvSpPr>
          <p:spPr>
            <a:xfrm>
              <a:off x="11226799" y="4421552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" name="Line"/>
            <p:cNvSpPr/>
            <p:nvPr/>
          </p:nvSpPr>
          <p:spPr>
            <a:xfrm>
              <a:off x="11353799" y="4205652"/>
              <a:ext cx="5202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600" fill="norm" stroke="1" extrusionOk="0">
                  <a:moveTo>
                    <a:pt x="7776" y="0"/>
                  </a:moveTo>
                  <a:cubicBezTo>
                    <a:pt x="12096" y="351"/>
                    <a:pt x="16416" y="702"/>
                    <a:pt x="18576" y="1317"/>
                  </a:cubicBezTo>
                  <a:cubicBezTo>
                    <a:pt x="20736" y="1932"/>
                    <a:pt x="20736" y="2810"/>
                    <a:pt x="18144" y="4039"/>
                  </a:cubicBezTo>
                  <a:cubicBezTo>
                    <a:pt x="15552" y="5268"/>
                    <a:pt x="10368" y="6849"/>
                    <a:pt x="6480" y="7990"/>
                  </a:cubicBezTo>
                  <a:cubicBezTo>
                    <a:pt x="2592" y="9132"/>
                    <a:pt x="0" y="9834"/>
                    <a:pt x="0" y="10537"/>
                  </a:cubicBezTo>
                  <a:cubicBezTo>
                    <a:pt x="0" y="11239"/>
                    <a:pt x="2592" y="11941"/>
                    <a:pt x="6048" y="12468"/>
                  </a:cubicBezTo>
                  <a:cubicBezTo>
                    <a:pt x="9504" y="12995"/>
                    <a:pt x="13824" y="13346"/>
                    <a:pt x="16848" y="13961"/>
                  </a:cubicBezTo>
                  <a:cubicBezTo>
                    <a:pt x="19872" y="14576"/>
                    <a:pt x="21600" y="15454"/>
                    <a:pt x="21168" y="16771"/>
                  </a:cubicBezTo>
                  <a:cubicBezTo>
                    <a:pt x="20736" y="18088"/>
                    <a:pt x="18144" y="19844"/>
                    <a:pt x="14688" y="20722"/>
                  </a:cubicBezTo>
                  <a:cubicBezTo>
                    <a:pt x="11232" y="21600"/>
                    <a:pt x="6912" y="21600"/>
                    <a:pt x="259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" name="Line"/>
            <p:cNvSpPr/>
            <p:nvPr/>
          </p:nvSpPr>
          <p:spPr>
            <a:xfrm>
              <a:off x="11423649" y="4128889"/>
              <a:ext cx="110762" cy="413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1" h="21519" fill="norm" stroke="1" extrusionOk="0">
                  <a:moveTo>
                    <a:pt x="0" y="360"/>
                  </a:moveTo>
                  <a:cubicBezTo>
                    <a:pt x="1964" y="139"/>
                    <a:pt x="3927" y="-81"/>
                    <a:pt x="5498" y="29"/>
                  </a:cubicBezTo>
                  <a:cubicBezTo>
                    <a:pt x="7069" y="139"/>
                    <a:pt x="8247" y="580"/>
                    <a:pt x="10604" y="2399"/>
                  </a:cubicBezTo>
                  <a:cubicBezTo>
                    <a:pt x="12960" y="4217"/>
                    <a:pt x="16495" y="7413"/>
                    <a:pt x="18655" y="10223"/>
                  </a:cubicBezTo>
                  <a:cubicBezTo>
                    <a:pt x="20815" y="13033"/>
                    <a:pt x="21600" y="15458"/>
                    <a:pt x="18458" y="17276"/>
                  </a:cubicBezTo>
                  <a:cubicBezTo>
                    <a:pt x="15316" y="19095"/>
                    <a:pt x="8247" y="20307"/>
                    <a:pt x="1178" y="215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" name="Line"/>
            <p:cNvSpPr/>
            <p:nvPr/>
          </p:nvSpPr>
          <p:spPr>
            <a:xfrm>
              <a:off x="11690349" y="4599352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" name="Line"/>
            <p:cNvSpPr/>
            <p:nvPr/>
          </p:nvSpPr>
          <p:spPr>
            <a:xfrm>
              <a:off x="11620499" y="4631102"/>
              <a:ext cx="762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" name="Line"/>
            <p:cNvSpPr/>
            <p:nvPr/>
          </p:nvSpPr>
          <p:spPr>
            <a:xfrm>
              <a:off x="8790516" y="4843690"/>
              <a:ext cx="118535" cy="244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5" fill="norm" stroke="1" extrusionOk="0">
                  <a:moveTo>
                    <a:pt x="21600" y="3058"/>
                  </a:moveTo>
                  <a:cubicBezTo>
                    <a:pt x="21600" y="1766"/>
                    <a:pt x="21600" y="473"/>
                    <a:pt x="20636" y="104"/>
                  </a:cubicBezTo>
                  <a:cubicBezTo>
                    <a:pt x="19671" y="-265"/>
                    <a:pt x="17743" y="289"/>
                    <a:pt x="14271" y="2689"/>
                  </a:cubicBezTo>
                  <a:cubicBezTo>
                    <a:pt x="10800" y="5089"/>
                    <a:pt x="5786" y="9335"/>
                    <a:pt x="3086" y="12104"/>
                  </a:cubicBezTo>
                  <a:cubicBezTo>
                    <a:pt x="386" y="14873"/>
                    <a:pt x="0" y="16166"/>
                    <a:pt x="0" y="17366"/>
                  </a:cubicBezTo>
                  <a:cubicBezTo>
                    <a:pt x="0" y="18566"/>
                    <a:pt x="386" y="19673"/>
                    <a:pt x="1929" y="20320"/>
                  </a:cubicBezTo>
                  <a:cubicBezTo>
                    <a:pt x="3471" y="20966"/>
                    <a:pt x="6171" y="21150"/>
                    <a:pt x="8871" y="213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" name="Line"/>
            <p:cNvSpPr/>
            <p:nvPr/>
          </p:nvSpPr>
          <p:spPr>
            <a:xfrm>
              <a:off x="8948329" y="4915633"/>
              <a:ext cx="55971" cy="139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203" fill="norm" stroke="1" extrusionOk="0">
                  <a:moveTo>
                    <a:pt x="21154" y="2120"/>
                  </a:moveTo>
                  <a:cubicBezTo>
                    <a:pt x="17954" y="1153"/>
                    <a:pt x="14754" y="185"/>
                    <a:pt x="11154" y="24"/>
                  </a:cubicBezTo>
                  <a:cubicBezTo>
                    <a:pt x="7554" y="-137"/>
                    <a:pt x="3554" y="508"/>
                    <a:pt x="1554" y="1636"/>
                  </a:cubicBezTo>
                  <a:cubicBezTo>
                    <a:pt x="-446" y="2764"/>
                    <a:pt x="-446" y="4376"/>
                    <a:pt x="1154" y="5666"/>
                  </a:cubicBezTo>
                  <a:cubicBezTo>
                    <a:pt x="2754" y="6956"/>
                    <a:pt x="5954" y="7923"/>
                    <a:pt x="9154" y="9373"/>
                  </a:cubicBezTo>
                  <a:cubicBezTo>
                    <a:pt x="12354" y="10824"/>
                    <a:pt x="15554" y="12759"/>
                    <a:pt x="17554" y="14532"/>
                  </a:cubicBezTo>
                  <a:cubicBezTo>
                    <a:pt x="19554" y="16305"/>
                    <a:pt x="20354" y="17917"/>
                    <a:pt x="17154" y="19206"/>
                  </a:cubicBezTo>
                  <a:cubicBezTo>
                    <a:pt x="13954" y="20496"/>
                    <a:pt x="6754" y="21463"/>
                    <a:pt x="5554" y="21141"/>
                  </a:cubicBezTo>
                  <a:cubicBezTo>
                    <a:pt x="4354" y="20818"/>
                    <a:pt x="9154" y="19206"/>
                    <a:pt x="13954" y="175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" name="Line"/>
            <p:cNvSpPr/>
            <p:nvPr/>
          </p:nvSpPr>
          <p:spPr>
            <a:xfrm>
              <a:off x="9045299" y="4961302"/>
              <a:ext cx="56929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8" h="21600" fill="norm" stroke="1" extrusionOk="0">
                  <a:moveTo>
                    <a:pt x="5886" y="0"/>
                  </a:moveTo>
                  <a:cubicBezTo>
                    <a:pt x="5886" y="3789"/>
                    <a:pt x="5886" y="7579"/>
                    <a:pt x="5115" y="10989"/>
                  </a:cubicBezTo>
                  <a:cubicBezTo>
                    <a:pt x="4344" y="14400"/>
                    <a:pt x="2801" y="17432"/>
                    <a:pt x="1644" y="18000"/>
                  </a:cubicBezTo>
                  <a:cubicBezTo>
                    <a:pt x="486" y="18568"/>
                    <a:pt x="-285" y="16674"/>
                    <a:pt x="101" y="13832"/>
                  </a:cubicBezTo>
                  <a:cubicBezTo>
                    <a:pt x="486" y="10989"/>
                    <a:pt x="2029" y="7200"/>
                    <a:pt x="4344" y="4737"/>
                  </a:cubicBezTo>
                  <a:cubicBezTo>
                    <a:pt x="6658" y="2274"/>
                    <a:pt x="9744" y="1137"/>
                    <a:pt x="12829" y="1516"/>
                  </a:cubicBezTo>
                  <a:cubicBezTo>
                    <a:pt x="15915" y="1895"/>
                    <a:pt x="19001" y="3789"/>
                    <a:pt x="20158" y="7389"/>
                  </a:cubicBezTo>
                  <a:cubicBezTo>
                    <a:pt x="21315" y="10989"/>
                    <a:pt x="20544" y="16295"/>
                    <a:pt x="1977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" name="Line"/>
            <p:cNvSpPr/>
            <p:nvPr/>
          </p:nvSpPr>
          <p:spPr>
            <a:xfrm>
              <a:off x="9163900" y="4974002"/>
              <a:ext cx="81195" cy="152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297" fill="norm" stroke="1" extrusionOk="0">
                  <a:moveTo>
                    <a:pt x="9746" y="0"/>
                  </a:moveTo>
                  <a:cubicBezTo>
                    <a:pt x="6423" y="4142"/>
                    <a:pt x="3100" y="8285"/>
                    <a:pt x="1439" y="11244"/>
                  </a:cubicBezTo>
                  <a:cubicBezTo>
                    <a:pt x="-223" y="14203"/>
                    <a:pt x="-223" y="15978"/>
                    <a:pt x="331" y="17605"/>
                  </a:cubicBezTo>
                  <a:cubicBezTo>
                    <a:pt x="885" y="19233"/>
                    <a:pt x="1992" y="20712"/>
                    <a:pt x="4208" y="21156"/>
                  </a:cubicBezTo>
                  <a:cubicBezTo>
                    <a:pt x="6423" y="21600"/>
                    <a:pt x="9746" y="21008"/>
                    <a:pt x="12792" y="19233"/>
                  </a:cubicBezTo>
                  <a:cubicBezTo>
                    <a:pt x="15839" y="17458"/>
                    <a:pt x="18608" y="14499"/>
                    <a:pt x="19992" y="12279"/>
                  </a:cubicBezTo>
                  <a:cubicBezTo>
                    <a:pt x="21377" y="10060"/>
                    <a:pt x="21377" y="8581"/>
                    <a:pt x="21100" y="7101"/>
                  </a:cubicBezTo>
                  <a:cubicBezTo>
                    <a:pt x="20823" y="5622"/>
                    <a:pt x="20269" y="4142"/>
                    <a:pt x="18608" y="3255"/>
                  </a:cubicBezTo>
                  <a:cubicBezTo>
                    <a:pt x="16946" y="2367"/>
                    <a:pt x="14177" y="2071"/>
                    <a:pt x="13623" y="2959"/>
                  </a:cubicBezTo>
                  <a:cubicBezTo>
                    <a:pt x="13069" y="3847"/>
                    <a:pt x="14731" y="5918"/>
                    <a:pt x="16392" y="79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" name="Line"/>
            <p:cNvSpPr/>
            <p:nvPr/>
          </p:nvSpPr>
          <p:spPr>
            <a:xfrm>
              <a:off x="9309099" y="5005752"/>
              <a:ext cx="107951" cy="90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7" fill="norm" stroke="1" extrusionOk="0">
                  <a:moveTo>
                    <a:pt x="0" y="0"/>
                  </a:moveTo>
                  <a:cubicBezTo>
                    <a:pt x="0" y="2945"/>
                    <a:pt x="0" y="5891"/>
                    <a:pt x="0" y="8591"/>
                  </a:cubicBezTo>
                  <a:cubicBezTo>
                    <a:pt x="0" y="11291"/>
                    <a:pt x="0" y="13745"/>
                    <a:pt x="847" y="15709"/>
                  </a:cubicBezTo>
                  <a:cubicBezTo>
                    <a:pt x="1694" y="17673"/>
                    <a:pt x="3388" y="19145"/>
                    <a:pt x="5082" y="18409"/>
                  </a:cubicBezTo>
                  <a:cubicBezTo>
                    <a:pt x="6776" y="17673"/>
                    <a:pt x="8471" y="14727"/>
                    <a:pt x="9529" y="14973"/>
                  </a:cubicBezTo>
                  <a:cubicBezTo>
                    <a:pt x="10588" y="15218"/>
                    <a:pt x="11012" y="18655"/>
                    <a:pt x="12282" y="20127"/>
                  </a:cubicBezTo>
                  <a:cubicBezTo>
                    <a:pt x="13553" y="21600"/>
                    <a:pt x="15671" y="21109"/>
                    <a:pt x="16941" y="19636"/>
                  </a:cubicBezTo>
                  <a:cubicBezTo>
                    <a:pt x="18212" y="18164"/>
                    <a:pt x="18635" y="15709"/>
                    <a:pt x="19271" y="13255"/>
                  </a:cubicBezTo>
                  <a:cubicBezTo>
                    <a:pt x="19906" y="10800"/>
                    <a:pt x="20753" y="8345"/>
                    <a:pt x="21600" y="58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" name="Line"/>
            <p:cNvSpPr/>
            <p:nvPr/>
          </p:nvSpPr>
          <p:spPr>
            <a:xfrm>
              <a:off x="9486899" y="5089245"/>
              <a:ext cx="107951" cy="92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1" fill="norm" stroke="1" extrusionOk="0">
                  <a:moveTo>
                    <a:pt x="0" y="4199"/>
                  </a:moveTo>
                  <a:cubicBezTo>
                    <a:pt x="1271" y="2236"/>
                    <a:pt x="2541" y="272"/>
                    <a:pt x="4024" y="26"/>
                  </a:cubicBezTo>
                  <a:cubicBezTo>
                    <a:pt x="5506" y="-219"/>
                    <a:pt x="7200" y="1254"/>
                    <a:pt x="8047" y="3217"/>
                  </a:cubicBezTo>
                  <a:cubicBezTo>
                    <a:pt x="8894" y="5181"/>
                    <a:pt x="8894" y="7636"/>
                    <a:pt x="7624" y="10581"/>
                  </a:cubicBezTo>
                  <a:cubicBezTo>
                    <a:pt x="6353" y="13526"/>
                    <a:pt x="3812" y="16963"/>
                    <a:pt x="3812" y="18926"/>
                  </a:cubicBezTo>
                  <a:cubicBezTo>
                    <a:pt x="3812" y="20890"/>
                    <a:pt x="6353" y="21381"/>
                    <a:pt x="9741" y="21381"/>
                  </a:cubicBezTo>
                  <a:cubicBezTo>
                    <a:pt x="13129" y="21381"/>
                    <a:pt x="17365" y="20890"/>
                    <a:pt x="21600" y="203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" name="Line"/>
            <p:cNvSpPr/>
            <p:nvPr/>
          </p:nvSpPr>
          <p:spPr>
            <a:xfrm>
              <a:off x="9702799" y="5208952"/>
              <a:ext cx="571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" name="Line"/>
            <p:cNvSpPr/>
            <p:nvPr/>
          </p:nvSpPr>
          <p:spPr>
            <a:xfrm>
              <a:off x="9994899" y="4898613"/>
              <a:ext cx="107951" cy="296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5" fill="norm" stroke="1" extrusionOk="0">
                  <a:moveTo>
                    <a:pt x="21600" y="2680"/>
                  </a:moveTo>
                  <a:cubicBezTo>
                    <a:pt x="21176" y="1920"/>
                    <a:pt x="20753" y="1159"/>
                    <a:pt x="19482" y="627"/>
                  </a:cubicBezTo>
                  <a:cubicBezTo>
                    <a:pt x="18212" y="94"/>
                    <a:pt x="16094" y="-210"/>
                    <a:pt x="13129" y="170"/>
                  </a:cubicBezTo>
                  <a:cubicBezTo>
                    <a:pt x="10165" y="551"/>
                    <a:pt x="6353" y="1615"/>
                    <a:pt x="3812" y="2452"/>
                  </a:cubicBezTo>
                  <a:cubicBezTo>
                    <a:pt x="1271" y="3289"/>
                    <a:pt x="0" y="3897"/>
                    <a:pt x="0" y="4505"/>
                  </a:cubicBezTo>
                  <a:cubicBezTo>
                    <a:pt x="0" y="5114"/>
                    <a:pt x="1271" y="5722"/>
                    <a:pt x="2753" y="6255"/>
                  </a:cubicBezTo>
                  <a:cubicBezTo>
                    <a:pt x="4235" y="6787"/>
                    <a:pt x="5929" y="7244"/>
                    <a:pt x="7624" y="7700"/>
                  </a:cubicBezTo>
                  <a:cubicBezTo>
                    <a:pt x="9318" y="8156"/>
                    <a:pt x="11012" y="8613"/>
                    <a:pt x="11647" y="9221"/>
                  </a:cubicBezTo>
                  <a:cubicBezTo>
                    <a:pt x="12282" y="9829"/>
                    <a:pt x="11859" y="10590"/>
                    <a:pt x="10588" y="11122"/>
                  </a:cubicBezTo>
                  <a:cubicBezTo>
                    <a:pt x="9318" y="11655"/>
                    <a:pt x="7200" y="11959"/>
                    <a:pt x="7200" y="12035"/>
                  </a:cubicBezTo>
                  <a:cubicBezTo>
                    <a:pt x="7200" y="12111"/>
                    <a:pt x="9318" y="11959"/>
                    <a:pt x="10588" y="12263"/>
                  </a:cubicBezTo>
                  <a:cubicBezTo>
                    <a:pt x="11859" y="12567"/>
                    <a:pt x="12282" y="13328"/>
                    <a:pt x="12071" y="14089"/>
                  </a:cubicBezTo>
                  <a:cubicBezTo>
                    <a:pt x="11859" y="14849"/>
                    <a:pt x="11012" y="15610"/>
                    <a:pt x="9953" y="16294"/>
                  </a:cubicBezTo>
                  <a:cubicBezTo>
                    <a:pt x="8894" y="16979"/>
                    <a:pt x="7624" y="17587"/>
                    <a:pt x="6776" y="18424"/>
                  </a:cubicBezTo>
                  <a:cubicBezTo>
                    <a:pt x="5929" y="19260"/>
                    <a:pt x="5506" y="20325"/>
                    <a:pt x="6353" y="20858"/>
                  </a:cubicBezTo>
                  <a:cubicBezTo>
                    <a:pt x="7200" y="21390"/>
                    <a:pt x="9318" y="21390"/>
                    <a:pt x="11435" y="21238"/>
                  </a:cubicBezTo>
                  <a:cubicBezTo>
                    <a:pt x="13553" y="21086"/>
                    <a:pt x="15671" y="20782"/>
                    <a:pt x="17788" y="204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" name="Line"/>
            <p:cNvSpPr/>
            <p:nvPr/>
          </p:nvSpPr>
          <p:spPr>
            <a:xfrm>
              <a:off x="10172699" y="4935902"/>
              <a:ext cx="114301" cy="226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9600" y="0"/>
                  </a:moveTo>
                  <a:cubicBezTo>
                    <a:pt x="6800" y="6400"/>
                    <a:pt x="4000" y="12800"/>
                    <a:pt x="2600" y="16500"/>
                  </a:cubicBezTo>
                  <a:cubicBezTo>
                    <a:pt x="1200" y="20200"/>
                    <a:pt x="1200" y="21200"/>
                    <a:pt x="2400" y="21400"/>
                  </a:cubicBezTo>
                  <a:cubicBezTo>
                    <a:pt x="3600" y="21600"/>
                    <a:pt x="6000" y="21000"/>
                    <a:pt x="7800" y="20300"/>
                  </a:cubicBezTo>
                  <a:cubicBezTo>
                    <a:pt x="9600" y="19600"/>
                    <a:pt x="10800" y="18800"/>
                    <a:pt x="11600" y="17900"/>
                  </a:cubicBezTo>
                  <a:cubicBezTo>
                    <a:pt x="12400" y="17000"/>
                    <a:pt x="12800" y="16000"/>
                    <a:pt x="12000" y="15300"/>
                  </a:cubicBezTo>
                  <a:cubicBezTo>
                    <a:pt x="11200" y="14600"/>
                    <a:pt x="9200" y="14200"/>
                    <a:pt x="6400" y="13800"/>
                  </a:cubicBezTo>
                  <a:cubicBezTo>
                    <a:pt x="3600" y="13400"/>
                    <a:pt x="0" y="13000"/>
                    <a:pt x="0" y="12600"/>
                  </a:cubicBezTo>
                  <a:cubicBezTo>
                    <a:pt x="0" y="12200"/>
                    <a:pt x="3600" y="11800"/>
                    <a:pt x="7800" y="11500"/>
                  </a:cubicBezTo>
                  <a:cubicBezTo>
                    <a:pt x="12000" y="11200"/>
                    <a:pt x="16800" y="11000"/>
                    <a:pt x="21600" y="10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" name="Line"/>
            <p:cNvSpPr/>
            <p:nvPr/>
          </p:nvSpPr>
          <p:spPr>
            <a:xfrm>
              <a:off x="10294938" y="5023826"/>
              <a:ext cx="61913" cy="147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132" fill="norm" stroke="1" extrusionOk="0">
                  <a:moveTo>
                    <a:pt x="3780" y="9267"/>
                  </a:moveTo>
                  <a:cubicBezTo>
                    <a:pt x="6660" y="8355"/>
                    <a:pt x="9540" y="7442"/>
                    <a:pt x="12060" y="5769"/>
                  </a:cubicBezTo>
                  <a:cubicBezTo>
                    <a:pt x="14580" y="4095"/>
                    <a:pt x="16740" y="1662"/>
                    <a:pt x="16020" y="597"/>
                  </a:cubicBezTo>
                  <a:cubicBezTo>
                    <a:pt x="15300" y="-468"/>
                    <a:pt x="11700" y="-164"/>
                    <a:pt x="8460" y="1966"/>
                  </a:cubicBezTo>
                  <a:cubicBezTo>
                    <a:pt x="5220" y="4095"/>
                    <a:pt x="2340" y="8050"/>
                    <a:pt x="900" y="10788"/>
                  </a:cubicBezTo>
                  <a:cubicBezTo>
                    <a:pt x="-540" y="13526"/>
                    <a:pt x="-540" y="15047"/>
                    <a:pt x="3060" y="16569"/>
                  </a:cubicBezTo>
                  <a:cubicBezTo>
                    <a:pt x="6660" y="18090"/>
                    <a:pt x="13860" y="19611"/>
                    <a:pt x="21060" y="211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" name="Line"/>
            <p:cNvSpPr/>
            <p:nvPr/>
          </p:nvSpPr>
          <p:spPr>
            <a:xfrm>
              <a:off x="10385149" y="5043583"/>
              <a:ext cx="111401" cy="115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084" fill="norm" stroke="1" extrusionOk="0">
                  <a:moveTo>
                    <a:pt x="3109" y="4677"/>
                  </a:moveTo>
                  <a:cubicBezTo>
                    <a:pt x="2702" y="8920"/>
                    <a:pt x="2294" y="13163"/>
                    <a:pt x="1683" y="16249"/>
                  </a:cubicBezTo>
                  <a:cubicBezTo>
                    <a:pt x="1072" y="19334"/>
                    <a:pt x="257" y="21263"/>
                    <a:pt x="53" y="21070"/>
                  </a:cubicBezTo>
                  <a:cubicBezTo>
                    <a:pt x="-151" y="20877"/>
                    <a:pt x="257" y="18563"/>
                    <a:pt x="868" y="16249"/>
                  </a:cubicBezTo>
                  <a:cubicBezTo>
                    <a:pt x="1479" y="13934"/>
                    <a:pt x="2294" y="11620"/>
                    <a:pt x="3517" y="9306"/>
                  </a:cubicBezTo>
                  <a:cubicBezTo>
                    <a:pt x="4740" y="6992"/>
                    <a:pt x="6370" y="4677"/>
                    <a:pt x="7796" y="4292"/>
                  </a:cubicBezTo>
                  <a:cubicBezTo>
                    <a:pt x="9223" y="3906"/>
                    <a:pt x="10445" y="5449"/>
                    <a:pt x="11057" y="7184"/>
                  </a:cubicBezTo>
                  <a:cubicBezTo>
                    <a:pt x="11668" y="8920"/>
                    <a:pt x="11668" y="10849"/>
                    <a:pt x="11668" y="10656"/>
                  </a:cubicBezTo>
                  <a:cubicBezTo>
                    <a:pt x="11668" y="10463"/>
                    <a:pt x="11668" y="8149"/>
                    <a:pt x="12687" y="5642"/>
                  </a:cubicBezTo>
                  <a:cubicBezTo>
                    <a:pt x="13706" y="3134"/>
                    <a:pt x="15743" y="434"/>
                    <a:pt x="17170" y="49"/>
                  </a:cubicBezTo>
                  <a:cubicBezTo>
                    <a:pt x="18596" y="-337"/>
                    <a:pt x="19411" y="1592"/>
                    <a:pt x="19819" y="4484"/>
                  </a:cubicBezTo>
                  <a:cubicBezTo>
                    <a:pt x="20226" y="7377"/>
                    <a:pt x="20226" y="11234"/>
                    <a:pt x="20430" y="13549"/>
                  </a:cubicBezTo>
                  <a:cubicBezTo>
                    <a:pt x="20634" y="15863"/>
                    <a:pt x="21041" y="16634"/>
                    <a:pt x="21449" y="174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" name="Line"/>
            <p:cNvSpPr/>
            <p:nvPr/>
          </p:nvSpPr>
          <p:spPr>
            <a:xfrm>
              <a:off x="10497344" y="4989788"/>
              <a:ext cx="91541" cy="315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467" fill="norm" stroke="1" extrusionOk="0">
                  <a:moveTo>
                    <a:pt x="8652" y="4974"/>
                  </a:moveTo>
                  <a:cubicBezTo>
                    <a:pt x="7671" y="8142"/>
                    <a:pt x="6689" y="11310"/>
                    <a:pt x="5707" y="13830"/>
                  </a:cubicBezTo>
                  <a:cubicBezTo>
                    <a:pt x="4725" y="16350"/>
                    <a:pt x="3743" y="18222"/>
                    <a:pt x="2761" y="19518"/>
                  </a:cubicBezTo>
                  <a:cubicBezTo>
                    <a:pt x="1780" y="20814"/>
                    <a:pt x="798" y="21534"/>
                    <a:pt x="307" y="21462"/>
                  </a:cubicBezTo>
                  <a:cubicBezTo>
                    <a:pt x="-184" y="21390"/>
                    <a:pt x="-184" y="20526"/>
                    <a:pt x="1043" y="17790"/>
                  </a:cubicBezTo>
                  <a:cubicBezTo>
                    <a:pt x="2271" y="15054"/>
                    <a:pt x="4725" y="10446"/>
                    <a:pt x="6198" y="7782"/>
                  </a:cubicBezTo>
                  <a:cubicBezTo>
                    <a:pt x="7671" y="5118"/>
                    <a:pt x="8161" y="4398"/>
                    <a:pt x="8652" y="3606"/>
                  </a:cubicBezTo>
                  <a:cubicBezTo>
                    <a:pt x="9143" y="2814"/>
                    <a:pt x="9634" y="1950"/>
                    <a:pt x="10616" y="1230"/>
                  </a:cubicBezTo>
                  <a:cubicBezTo>
                    <a:pt x="11598" y="510"/>
                    <a:pt x="13071" y="-66"/>
                    <a:pt x="14543" y="6"/>
                  </a:cubicBezTo>
                  <a:cubicBezTo>
                    <a:pt x="16016" y="78"/>
                    <a:pt x="17489" y="798"/>
                    <a:pt x="18716" y="1950"/>
                  </a:cubicBezTo>
                  <a:cubicBezTo>
                    <a:pt x="19943" y="3102"/>
                    <a:pt x="20925" y="4686"/>
                    <a:pt x="21171" y="5838"/>
                  </a:cubicBezTo>
                  <a:cubicBezTo>
                    <a:pt x="21416" y="6990"/>
                    <a:pt x="20925" y="7710"/>
                    <a:pt x="19452" y="8286"/>
                  </a:cubicBezTo>
                  <a:cubicBezTo>
                    <a:pt x="17980" y="8862"/>
                    <a:pt x="15525" y="9294"/>
                    <a:pt x="13561" y="9222"/>
                  </a:cubicBezTo>
                  <a:cubicBezTo>
                    <a:pt x="11598" y="9150"/>
                    <a:pt x="10125" y="8574"/>
                    <a:pt x="10125" y="8214"/>
                  </a:cubicBezTo>
                  <a:cubicBezTo>
                    <a:pt x="10125" y="7854"/>
                    <a:pt x="11598" y="7710"/>
                    <a:pt x="13071" y="75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" name="Line"/>
            <p:cNvSpPr/>
            <p:nvPr/>
          </p:nvSpPr>
          <p:spPr>
            <a:xfrm>
              <a:off x="10629899" y="5093433"/>
              <a:ext cx="127001" cy="102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1" fill="norm" stroke="1" extrusionOk="0">
                  <a:moveTo>
                    <a:pt x="0" y="2841"/>
                  </a:moveTo>
                  <a:cubicBezTo>
                    <a:pt x="1440" y="1545"/>
                    <a:pt x="2880" y="249"/>
                    <a:pt x="4500" y="33"/>
                  </a:cubicBezTo>
                  <a:cubicBezTo>
                    <a:pt x="6120" y="-183"/>
                    <a:pt x="7920" y="681"/>
                    <a:pt x="9000" y="2193"/>
                  </a:cubicBezTo>
                  <a:cubicBezTo>
                    <a:pt x="10080" y="3705"/>
                    <a:pt x="10440" y="5865"/>
                    <a:pt x="10080" y="8025"/>
                  </a:cubicBezTo>
                  <a:cubicBezTo>
                    <a:pt x="9720" y="10185"/>
                    <a:pt x="8640" y="12345"/>
                    <a:pt x="7020" y="14721"/>
                  </a:cubicBezTo>
                  <a:cubicBezTo>
                    <a:pt x="5400" y="17097"/>
                    <a:pt x="3240" y="19689"/>
                    <a:pt x="3240" y="20553"/>
                  </a:cubicBezTo>
                  <a:cubicBezTo>
                    <a:pt x="3240" y="21417"/>
                    <a:pt x="5400" y="20553"/>
                    <a:pt x="8820" y="19257"/>
                  </a:cubicBezTo>
                  <a:cubicBezTo>
                    <a:pt x="12240" y="17961"/>
                    <a:pt x="16920" y="16233"/>
                    <a:pt x="21600" y="145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" name="Line"/>
            <p:cNvSpPr/>
            <p:nvPr/>
          </p:nvSpPr>
          <p:spPr>
            <a:xfrm>
              <a:off x="10782299" y="5177202"/>
              <a:ext cx="571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" name="Line"/>
            <p:cNvSpPr/>
            <p:nvPr/>
          </p:nvSpPr>
          <p:spPr>
            <a:xfrm>
              <a:off x="10985499" y="4821342"/>
              <a:ext cx="209551" cy="317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5" fill="norm" stroke="1" extrusionOk="0">
                  <a:moveTo>
                    <a:pt x="0" y="13750"/>
                  </a:moveTo>
                  <a:cubicBezTo>
                    <a:pt x="4145" y="11462"/>
                    <a:pt x="8291" y="9173"/>
                    <a:pt x="10909" y="7242"/>
                  </a:cubicBezTo>
                  <a:cubicBezTo>
                    <a:pt x="13527" y="5311"/>
                    <a:pt x="14618" y="3737"/>
                    <a:pt x="15164" y="2450"/>
                  </a:cubicBezTo>
                  <a:cubicBezTo>
                    <a:pt x="15709" y="1162"/>
                    <a:pt x="15709" y="161"/>
                    <a:pt x="15273" y="18"/>
                  </a:cubicBezTo>
                  <a:cubicBezTo>
                    <a:pt x="14836" y="-125"/>
                    <a:pt x="13964" y="590"/>
                    <a:pt x="13200" y="2736"/>
                  </a:cubicBezTo>
                  <a:cubicBezTo>
                    <a:pt x="12436" y="4882"/>
                    <a:pt x="11782" y="8458"/>
                    <a:pt x="11455" y="11533"/>
                  </a:cubicBezTo>
                  <a:cubicBezTo>
                    <a:pt x="11127" y="14609"/>
                    <a:pt x="11127" y="17184"/>
                    <a:pt x="10909" y="18900"/>
                  </a:cubicBezTo>
                  <a:cubicBezTo>
                    <a:pt x="10691" y="20617"/>
                    <a:pt x="10255" y="21475"/>
                    <a:pt x="10036" y="21475"/>
                  </a:cubicBezTo>
                  <a:cubicBezTo>
                    <a:pt x="9818" y="21475"/>
                    <a:pt x="9818" y="20617"/>
                    <a:pt x="10364" y="19401"/>
                  </a:cubicBezTo>
                  <a:cubicBezTo>
                    <a:pt x="10909" y="18185"/>
                    <a:pt x="12000" y="16611"/>
                    <a:pt x="12982" y="15610"/>
                  </a:cubicBezTo>
                  <a:cubicBezTo>
                    <a:pt x="13964" y="14609"/>
                    <a:pt x="14836" y="14180"/>
                    <a:pt x="15818" y="13965"/>
                  </a:cubicBezTo>
                  <a:cubicBezTo>
                    <a:pt x="16800" y="13750"/>
                    <a:pt x="17891" y="13750"/>
                    <a:pt x="18655" y="14108"/>
                  </a:cubicBezTo>
                  <a:cubicBezTo>
                    <a:pt x="19418" y="14466"/>
                    <a:pt x="19855" y="15181"/>
                    <a:pt x="20291" y="16397"/>
                  </a:cubicBezTo>
                  <a:cubicBezTo>
                    <a:pt x="20727" y="17613"/>
                    <a:pt x="21164" y="19329"/>
                    <a:pt x="21600" y="210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" name="Line"/>
            <p:cNvSpPr/>
            <p:nvPr/>
          </p:nvSpPr>
          <p:spPr>
            <a:xfrm>
              <a:off x="11236982" y="5005752"/>
              <a:ext cx="331924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600" fill="norm" stroke="1" extrusionOk="0">
                  <a:moveTo>
                    <a:pt x="1393" y="0"/>
                  </a:moveTo>
                  <a:cubicBezTo>
                    <a:pt x="846" y="4533"/>
                    <a:pt x="299" y="9067"/>
                    <a:pt x="94" y="12133"/>
                  </a:cubicBezTo>
                  <a:cubicBezTo>
                    <a:pt x="-111" y="15200"/>
                    <a:pt x="26" y="16800"/>
                    <a:pt x="436" y="17733"/>
                  </a:cubicBezTo>
                  <a:cubicBezTo>
                    <a:pt x="846" y="18667"/>
                    <a:pt x="1530" y="18933"/>
                    <a:pt x="2350" y="18133"/>
                  </a:cubicBezTo>
                  <a:cubicBezTo>
                    <a:pt x="3170" y="17333"/>
                    <a:pt x="4127" y="15467"/>
                    <a:pt x="4742" y="13733"/>
                  </a:cubicBezTo>
                  <a:cubicBezTo>
                    <a:pt x="5357" y="12000"/>
                    <a:pt x="5631" y="10400"/>
                    <a:pt x="5836" y="8667"/>
                  </a:cubicBezTo>
                  <a:cubicBezTo>
                    <a:pt x="6041" y="6933"/>
                    <a:pt x="6178" y="5067"/>
                    <a:pt x="6246" y="4800"/>
                  </a:cubicBezTo>
                  <a:cubicBezTo>
                    <a:pt x="6314" y="4533"/>
                    <a:pt x="6314" y="5867"/>
                    <a:pt x="6314" y="7867"/>
                  </a:cubicBezTo>
                  <a:cubicBezTo>
                    <a:pt x="6314" y="9867"/>
                    <a:pt x="6314" y="12533"/>
                    <a:pt x="6451" y="14533"/>
                  </a:cubicBezTo>
                  <a:cubicBezTo>
                    <a:pt x="6588" y="16533"/>
                    <a:pt x="6861" y="17867"/>
                    <a:pt x="7340" y="18400"/>
                  </a:cubicBezTo>
                  <a:cubicBezTo>
                    <a:pt x="7818" y="18933"/>
                    <a:pt x="8502" y="18667"/>
                    <a:pt x="9185" y="17200"/>
                  </a:cubicBezTo>
                  <a:cubicBezTo>
                    <a:pt x="9869" y="15733"/>
                    <a:pt x="10552" y="13067"/>
                    <a:pt x="11031" y="10800"/>
                  </a:cubicBezTo>
                  <a:cubicBezTo>
                    <a:pt x="11509" y="8533"/>
                    <a:pt x="11783" y="6667"/>
                    <a:pt x="12056" y="6400"/>
                  </a:cubicBezTo>
                  <a:cubicBezTo>
                    <a:pt x="12330" y="6133"/>
                    <a:pt x="12603" y="7467"/>
                    <a:pt x="12808" y="9467"/>
                  </a:cubicBezTo>
                  <a:cubicBezTo>
                    <a:pt x="13013" y="11467"/>
                    <a:pt x="13150" y="14133"/>
                    <a:pt x="13218" y="16133"/>
                  </a:cubicBezTo>
                  <a:cubicBezTo>
                    <a:pt x="13286" y="18133"/>
                    <a:pt x="13286" y="19467"/>
                    <a:pt x="13355" y="19467"/>
                  </a:cubicBezTo>
                  <a:cubicBezTo>
                    <a:pt x="13423" y="19467"/>
                    <a:pt x="13560" y="18133"/>
                    <a:pt x="13833" y="16133"/>
                  </a:cubicBezTo>
                  <a:cubicBezTo>
                    <a:pt x="14107" y="14133"/>
                    <a:pt x="14517" y="11467"/>
                    <a:pt x="14995" y="9467"/>
                  </a:cubicBezTo>
                  <a:cubicBezTo>
                    <a:pt x="15474" y="7467"/>
                    <a:pt x="16021" y="6133"/>
                    <a:pt x="16362" y="6133"/>
                  </a:cubicBezTo>
                  <a:cubicBezTo>
                    <a:pt x="16704" y="6133"/>
                    <a:pt x="16841" y="7467"/>
                    <a:pt x="16909" y="8800"/>
                  </a:cubicBezTo>
                  <a:cubicBezTo>
                    <a:pt x="16978" y="10133"/>
                    <a:pt x="16978" y="11467"/>
                    <a:pt x="17183" y="11467"/>
                  </a:cubicBezTo>
                  <a:cubicBezTo>
                    <a:pt x="17388" y="11467"/>
                    <a:pt x="17798" y="10133"/>
                    <a:pt x="18208" y="8667"/>
                  </a:cubicBezTo>
                  <a:cubicBezTo>
                    <a:pt x="18618" y="7200"/>
                    <a:pt x="19028" y="5600"/>
                    <a:pt x="19575" y="4400"/>
                  </a:cubicBezTo>
                  <a:cubicBezTo>
                    <a:pt x="20122" y="3200"/>
                    <a:pt x="20805" y="2400"/>
                    <a:pt x="21147" y="2800"/>
                  </a:cubicBezTo>
                  <a:cubicBezTo>
                    <a:pt x="21489" y="3200"/>
                    <a:pt x="21489" y="4800"/>
                    <a:pt x="21352" y="8133"/>
                  </a:cubicBezTo>
                  <a:cubicBezTo>
                    <a:pt x="21216" y="11467"/>
                    <a:pt x="20942" y="16533"/>
                    <a:pt x="2066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" name="Line"/>
            <p:cNvSpPr/>
            <p:nvPr/>
          </p:nvSpPr>
          <p:spPr>
            <a:xfrm>
              <a:off x="11601449" y="5136850"/>
              <a:ext cx="95251" cy="96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3" fill="norm" stroke="1" extrusionOk="0">
                  <a:moveTo>
                    <a:pt x="0" y="6004"/>
                  </a:moveTo>
                  <a:cubicBezTo>
                    <a:pt x="1440" y="4166"/>
                    <a:pt x="2880" y="2327"/>
                    <a:pt x="4800" y="1179"/>
                  </a:cubicBezTo>
                  <a:cubicBezTo>
                    <a:pt x="6720" y="30"/>
                    <a:pt x="9120" y="-430"/>
                    <a:pt x="10800" y="489"/>
                  </a:cubicBezTo>
                  <a:cubicBezTo>
                    <a:pt x="12480" y="1408"/>
                    <a:pt x="13440" y="3706"/>
                    <a:pt x="13200" y="6004"/>
                  </a:cubicBezTo>
                  <a:cubicBezTo>
                    <a:pt x="12960" y="8302"/>
                    <a:pt x="11520" y="10600"/>
                    <a:pt x="9360" y="13127"/>
                  </a:cubicBezTo>
                  <a:cubicBezTo>
                    <a:pt x="7200" y="15655"/>
                    <a:pt x="4320" y="18413"/>
                    <a:pt x="4080" y="19791"/>
                  </a:cubicBezTo>
                  <a:cubicBezTo>
                    <a:pt x="3840" y="21170"/>
                    <a:pt x="6240" y="21170"/>
                    <a:pt x="9600" y="20481"/>
                  </a:cubicBezTo>
                  <a:cubicBezTo>
                    <a:pt x="12960" y="19791"/>
                    <a:pt x="17280" y="18413"/>
                    <a:pt x="21600" y="170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" name="Line"/>
            <p:cNvSpPr/>
            <p:nvPr/>
          </p:nvSpPr>
          <p:spPr>
            <a:xfrm>
              <a:off x="11766549" y="4914335"/>
              <a:ext cx="111364" cy="318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406" fill="norm" stroke="1" extrusionOk="0">
                  <a:moveTo>
                    <a:pt x="0" y="1448"/>
                  </a:moveTo>
                  <a:cubicBezTo>
                    <a:pt x="1630" y="880"/>
                    <a:pt x="3260" y="311"/>
                    <a:pt x="5094" y="98"/>
                  </a:cubicBezTo>
                  <a:cubicBezTo>
                    <a:pt x="6928" y="-115"/>
                    <a:pt x="8966" y="27"/>
                    <a:pt x="10392" y="453"/>
                  </a:cubicBezTo>
                  <a:cubicBezTo>
                    <a:pt x="11819" y="880"/>
                    <a:pt x="12634" y="1590"/>
                    <a:pt x="12430" y="2727"/>
                  </a:cubicBezTo>
                  <a:cubicBezTo>
                    <a:pt x="12226" y="3864"/>
                    <a:pt x="11004" y="5427"/>
                    <a:pt x="9577" y="6564"/>
                  </a:cubicBezTo>
                  <a:cubicBezTo>
                    <a:pt x="8151" y="7701"/>
                    <a:pt x="6521" y="8411"/>
                    <a:pt x="6113" y="9122"/>
                  </a:cubicBezTo>
                  <a:cubicBezTo>
                    <a:pt x="5706" y="9832"/>
                    <a:pt x="6521" y="10543"/>
                    <a:pt x="9170" y="11893"/>
                  </a:cubicBezTo>
                  <a:cubicBezTo>
                    <a:pt x="11819" y="13243"/>
                    <a:pt x="16302" y="15232"/>
                    <a:pt x="18747" y="16582"/>
                  </a:cubicBezTo>
                  <a:cubicBezTo>
                    <a:pt x="21192" y="17932"/>
                    <a:pt x="21600" y="18643"/>
                    <a:pt x="21396" y="19353"/>
                  </a:cubicBezTo>
                  <a:cubicBezTo>
                    <a:pt x="21192" y="20064"/>
                    <a:pt x="20377" y="20774"/>
                    <a:pt x="18543" y="21130"/>
                  </a:cubicBezTo>
                  <a:cubicBezTo>
                    <a:pt x="16709" y="21485"/>
                    <a:pt x="13857" y="21485"/>
                    <a:pt x="12023" y="21201"/>
                  </a:cubicBezTo>
                  <a:cubicBezTo>
                    <a:pt x="10189" y="20917"/>
                    <a:pt x="9374" y="20348"/>
                    <a:pt x="8558" y="197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" name="Line"/>
            <p:cNvSpPr/>
            <p:nvPr/>
          </p:nvSpPr>
          <p:spPr>
            <a:xfrm>
              <a:off x="11899899" y="4904152"/>
              <a:ext cx="102582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6" h="21600" fill="norm" stroke="1" extrusionOk="0">
                  <a:moveTo>
                    <a:pt x="3812" y="0"/>
                  </a:moveTo>
                  <a:cubicBezTo>
                    <a:pt x="8894" y="2100"/>
                    <a:pt x="13976" y="4200"/>
                    <a:pt x="17153" y="6450"/>
                  </a:cubicBezTo>
                  <a:cubicBezTo>
                    <a:pt x="20329" y="8700"/>
                    <a:pt x="21600" y="11100"/>
                    <a:pt x="19482" y="13500"/>
                  </a:cubicBezTo>
                  <a:cubicBezTo>
                    <a:pt x="17365" y="15900"/>
                    <a:pt x="11859" y="18300"/>
                    <a:pt x="8047" y="19650"/>
                  </a:cubicBezTo>
                  <a:cubicBezTo>
                    <a:pt x="4235" y="21000"/>
                    <a:pt x="2118" y="213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" name="Line"/>
            <p:cNvSpPr/>
            <p:nvPr/>
          </p:nvSpPr>
          <p:spPr>
            <a:xfrm>
              <a:off x="11995149" y="5215302"/>
              <a:ext cx="698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18" y="5760"/>
                    <a:pt x="12436" y="11520"/>
                    <a:pt x="8836" y="15120"/>
                  </a:cubicBezTo>
                  <a:cubicBezTo>
                    <a:pt x="5236" y="18720"/>
                    <a:pt x="2618" y="201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" name="Line"/>
            <p:cNvSpPr/>
            <p:nvPr/>
          </p:nvSpPr>
          <p:spPr>
            <a:xfrm>
              <a:off x="10407649" y="5494702"/>
              <a:ext cx="190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" name="Line"/>
            <p:cNvSpPr/>
            <p:nvPr/>
          </p:nvSpPr>
          <p:spPr>
            <a:xfrm>
              <a:off x="10452099" y="5710602"/>
              <a:ext cx="12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" name="Line"/>
            <p:cNvSpPr/>
            <p:nvPr/>
          </p:nvSpPr>
          <p:spPr>
            <a:xfrm>
              <a:off x="10477499" y="5837602"/>
              <a:ext cx="6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" name="Line"/>
            <p:cNvSpPr/>
            <p:nvPr/>
          </p:nvSpPr>
          <p:spPr>
            <a:xfrm>
              <a:off x="10629899" y="5793516"/>
              <a:ext cx="187014" cy="621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514" fill="norm" stroke="1" extrusionOk="0">
                  <a:moveTo>
                    <a:pt x="12960" y="207"/>
                  </a:moveTo>
                  <a:cubicBezTo>
                    <a:pt x="14160" y="60"/>
                    <a:pt x="15360" y="-86"/>
                    <a:pt x="16920" y="60"/>
                  </a:cubicBezTo>
                  <a:cubicBezTo>
                    <a:pt x="18480" y="207"/>
                    <a:pt x="20400" y="646"/>
                    <a:pt x="21000" y="1342"/>
                  </a:cubicBezTo>
                  <a:cubicBezTo>
                    <a:pt x="21600" y="2037"/>
                    <a:pt x="20880" y="2989"/>
                    <a:pt x="18840" y="4051"/>
                  </a:cubicBezTo>
                  <a:cubicBezTo>
                    <a:pt x="16800" y="5113"/>
                    <a:pt x="13440" y="6284"/>
                    <a:pt x="11280" y="7199"/>
                  </a:cubicBezTo>
                  <a:cubicBezTo>
                    <a:pt x="9120" y="8115"/>
                    <a:pt x="8160" y="8774"/>
                    <a:pt x="8280" y="9469"/>
                  </a:cubicBezTo>
                  <a:cubicBezTo>
                    <a:pt x="8400" y="10165"/>
                    <a:pt x="9600" y="10897"/>
                    <a:pt x="10320" y="11959"/>
                  </a:cubicBezTo>
                  <a:cubicBezTo>
                    <a:pt x="11040" y="13020"/>
                    <a:pt x="11280" y="14412"/>
                    <a:pt x="10560" y="15803"/>
                  </a:cubicBezTo>
                  <a:cubicBezTo>
                    <a:pt x="9840" y="17194"/>
                    <a:pt x="8160" y="18585"/>
                    <a:pt x="6240" y="19537"/>
                  </a:cubicBezTo>
                  <a:cubicBezTo>
                    <a:pt x="4320" y="20489"/>
                    <a:pt x="2160" y="21001"/>
                    <a:pt x="0" y="215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" name="Line"/>
            <p:cNvSpPr/>
            <p:nvPr/>
          </p:nvSpPr>
          <p:spPr>
            <a:xfrm>
              <a:off x="1028699" y="5602652"/>
              <a:ext cx="22860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00" y="2847"/>
                    <a:pt x="6000" y="5693"/>
                    <a:pt x="9200" y="8791"/>
                  </a:cubicBezTo>
                  <a:cubicBezTo>
                    <a:pt x="12400" y="11888"/>
                    <a:pt x="15800" y="15237"/>
                    <a:pt x="17900" y="17414"/>
                  </a:cubicBezTo>
                  <a:cubicBezTo>
                    <a:pt x="20000" y="19591"/>
                    <a:pt x="20800" y="2059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" name="Line"/>
            <p:cNvSpPr/>
            <p:nvPr/>
          </p:nvSpPr>
          <p:spPr>
            <a:xfrm>
              <a:off x="1123949" y="5577252"/>
              <a:ext cx="304801" cy="53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50" y="1609"/>
                    <a:pt x="17100" y="3219"/>
                    <a:pt x="15000" y="4998"/>
                  </a:cubicBezTo>
                  <a:cubicBezTo>
                    <a:pt x="12900" y="6776"/>
                    <a:pt x="10950" y="8725"/>
                    <a:pt x="8925" y="10631"/>
                  </a:cubicBezTo>
                  <a:cubicBezTo>
                    <a:pt x="6900" y="12536"/>
                    <a:pt x="4800" y="14400"/>
                    <a:pt x="3300" y="16221"/>
                  </a:cubicBezTo>
                  <a:cubicBezTo>
                    <a:pt x="1800" y="18042"/>
                    <a:pt x="900" y="1982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" name="Line"/>
            <p:cNvSpPr/>
            <p:nvPr/>
          </p:nvSpPr>
          <p:spPr>
            <a:xfrm>
              <a:off x="1677772" y="5804636"/>
              <a:ext cx="322478" cy="109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423" fill="norm" stroke="1" extrusionOk="0">
                  <a:moveTo>
                    <a:pt x="1602" y="21423"/>
                  </a:moveTo>
                  <a:cubicBezTo>
                    <a:pt x="1037" y="20177"/>
                    <a:pt x="473" y="18931"/>
                    <a:pt x="190" y="17269"/>
                  </a:cubicBezTo>
                  <a:cubicBezTo>
                    <a:pt x="-92" y="15608"/>
                    <a:pt x="-92" y="13531"/>
                    <a:pt x="402" y="10831"/>
                  </a:cubicBezTo>
                  <a:cubicBezTo>
                    <a:pt x="896" y="8131"/>
                    <a:pt x="1884" y="4808"/>
                    <a:pt x="2732" y="2731"/>
                  </a:cubicBezTo>
                  <a:cubicBezTo>
                    <a:pt x="3579" y="654"/>
                    <a:pt x="4284" y="-177"/>
                    <a:pt x="4920" y="31"/>
                  </a:cubicBezTo>
                  <a:cubicBezTo>
                    <a:pt x="5555" y="238"/>
                    <a:pt x="6120" y="1485"/>
                    <a:pt x="6896" y="3561"/>
                  </a:cubicBezTo>
                  <a:cubicBezTo>
                    <a:pt x="7673" y="5638"/>
                    <a:pt x="8661" y="8546"/>
                    <a:pt x="9932" y="10415"/>
                  </a:cubicBezTo>
                  <a:cubicBezTo>
                    <a:pt x="11202" y="12285"/>
                    <a:pt x="12755" y="13115"/>
                    <a:pt x="14308" y="11869"/>
                  </a:cubicBezTo>
                  <a:cubicBezTo>
                    <a:pt x="15861" y="10623"/>
                    <a:pt x="17414" y="7300"/>
                    <a:pt x="18614" y="5223"/>
                  </a:cubicBezTo>
                  <a:cubicBezTo>
                    <a:pt x="19814" y="3146"/>
                    <a:pt x="20661" y="2315"/>
                    <a:pt x="21084" y="2523"/>
                  </a:cubicBezTo>
                  <a:cubicBezTo>
                    <a:pt x="21508" y="2731"/>
                    <a:pt x="21508" y="3977"/>
                    <a:pt x="21508" y="52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" name="Line"/>
            <p:cNvSpPr/>
            <p:nvPr/>
          </p:nvSpPr>
          <p:spPr>
            <a:xfrm>
              <a:off x="1674594" y="6058135"/>
              <a:ext cx="344706" cy="77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0924" fill="norm" stroke="1" extrusionOk="0">
                  <a:moveTo>
                    <a:pt x="112" y="20924"/>
                  </a:moveTo>
                  <a:cubicBezTo>
                    <a:pt x="-19" y="17513"/>
                    <a:pt x="-151" y="14103"/>
                    <a:pt x="442" y="10408"/>
                  </a:cubicBezTo>
                  <a:cubicBezTo>
                    <a:pt x="1034" y="6713"/>
                    <a:pt x="2351" y="2735"/>
                    <a:pt x="3800" y="1029"/>
                  </a:cubicBezTo>
                  <a:cubicBezTo>
                    <a:pt x="5249" y="-676"/>
                    <a:pt x="6829" y="-108"/>
                    <a:pt x="7817" y="1598"/>
                  </a:cubicBezTo>
                  <a:cubicBezTo>
                    <a:pt x="8805" y="3303"/>
                    <a:pt x="9200" y="6145"/>
                    <a:pt x="9661" y="8703"/>
                  </a:cubicBezTo>
                  <a:cubicBezTo>
                    <a:pt x="10122" y="11261"/>
                    <a:pt x="10649" y="13535"/>
                    <a:pt x="11966" y="13535"/>
                  </a:cubicBezTo>
                  <a:cubicBezTo>
                    <a:pt x="13283" y="13535"/>
                    <a:pt x="15390" y="11261"/>
                    <a:pt x="17103" y="8987"/>
                  </a:cubicBezTo>
                  <a:cubicBezTo>
                    <a:pt x="18815" y="6713"/>
                    <a:pt x="20132" y="4440"/>
                    <a:pt x="21449" y="21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" name="Line"/>
            <p:cNvSpPr/>
            <p:nvPr/>
          </p:nvSpPr>
          <p:spPr>
            <a:xfrm>
              <a:off x="2571749" y="5530482"/>
              <a:ext cx="190501" cy="523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1" fill="norm" stroke="1" extrusionOk="0">
                  <a:moveTo>
                    <a:pt x="21600" y="2447"/>
                  </a:moveTo>
                  <a:cubicBezTo>
                    <a:pt x="21600" y="2011"/>
                    <a:pt x="21600" y="1576"/>
                    <a:pt x="20040" y="1053"/>
                  </a:cubicBezTo>
                  <a:cubicBezTo>
                    <a:pt x="18480" y="531"/>
                    <a:pt x="15360" y="-79"/>
                    <a:pt x="12960" y="8"/>
                  </a:cubicBezTo>
                  <a:cubicBezTo>
                    <a:pt x="10560" y="95"/>
                    <a:pt x="8880" y="879"/>
                    <a:pt x="7560" y="2273"/>
                  </a:cubicBezTo>
                  <a:cubicBezTo>
                    <a:pt x="6240" y="3666"/>
                    <a:pt x="5280" y="5669"/>
                    <a:pt x="4680" y="8108"/>
                  </a:cubicBezTo>
                  <a:cubicBezTo>
                    <a:pt x="4080" y="10547"/>
                    <a:pt x="3840" y="13421"/>
                    <a:pt x="3120" y="15729"/>
                  </a:cubicBezTo>
                  <a:cubicBezTo>
                    <a:pt x="2400" y="18037"/>
                    <a:pt x="1200" y="19779"/>
                    <a:pt x="0" y="215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" name="Line"/>
            <p:cNvSpPr/>
            <p:nvPr/>
          </p:nvSpPr>
          <p:spPr>
            <a:xfrm>
              <a:off x="2466885" y="5882052"/>
              <a:ext cx="181066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1894" y="21600"/>
                  </a:moveTo>
                  <a:cubicBezTo>
                    <a:pt x="890" y="18000"/>
                    <a:pt x="-115" y="14400"/>
                    <a:pt x="11" y="12086"/>
                  </a:cubicBezTo>
                  <a:cubicBezTo>
                    <a:pt x="136" y="9771"/>
                    <a:pt x="1392" y="8743"/>
                    <a:pt x="5159" y="6943"/>
                  </a:cubicBezTo>
                  <a:cubicBezTo>
                    <a:pt x="8927" y="5143"/>
                    <a:pt x="15206" y="2571"/>
                    <a:pt x="2148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" name="Line"/>
            <p:cNvSpPr/>
            <p:nvPr/>
          </p:nvSpPr>
          <p:spPr>
            <a:xfrm>
              <a:off x="2889272" y="5562335"/>
              <a:ext cx="215878" cy="554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522" fill="norm" stroke="1" extrusionOk="0">
                  <a:moveTo>
                    <a:pt x="21182" y="825"/>
                  </a:moveTo>
                  <a:cubicBezTo>
                    <a:pt x="20559" y="497"/>
                    <a:pt x="19936" y="168"/>
                    <a:pt x="19105" y="45"/>
                  </a:cubicBezTo>
                  <a:cubicBezTo>
                    <a:pt x="18274" y="-78"/>
                    <a:pt x="17236" y="4"/>
                    <a:pt x="14951" y="908"/>
                  </a:cubicBezTo>
                  <a:cubicBezTo>
                    <a:pt x="12667" y="1811"/>
                    <a:pt x="9136" y="3536"/>
                    <a:pt x="6332" y="5794"/>
                  </a:cubicBezTo>
                  <a:cubicBezTo>
                    <a:pt x="3528" y="8053"/>
                    <a:pt x="1451" y="10845"/>
                    <a:pt x="517" y="13104"/>
                  </a:cubicBezTo>
                  <a:cubicBezTo>
                    <a:pt x="-418" y="15362"/>
                    <a:pt x="-210" y="17087"/>
                    <a:pt x="2178" y="18401"/>
                  </a:cubicBezTo>
                  <a:cubicBezTo>
                    <a:pt x="4567" y="19715"/>
                    <a:pt x="9136" y="20619"/>
                    <a:pt x="12147" y="21070"/>
                  </a:cubicBezTo>
                  <a:cubicBezTo>
                    <a:pt x="15159" y="21522"/>
                    <a:pt x="16613" y="21522"/>
                    <a:pt x="18067" y="215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" name="Line"/>
            <p:cNvSpPr/>
            <p:nvPr/>
          </p:nvSpPr>
          <p:spPr>
            <a:xfrm>
              <a:off x="3371849" y="5697902"/>
              <a:ext cx="17780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29" y="2800"/>
                    <a:pt x="5657" y="5600"/>
                    <a:pt x="8614" y="8800"/>
                  </a:cubicBezTo>
                  <a:cubicBezTo>
                    <a:pt x="11571" y="12000"/>
                    <a:pt x="14657" y="15600"/>
                    <a:pt x="16843" y="17800"/>
                  </a:cubicBezTo>
                  <a:cubicBezTo>
                    <a:pt x="19029" y="20000"/>
                    <a:pt x="20314" y="2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" name="Line"/>
            <p:cNvSpPr/>
            <p:nvPr/>
          </p:nvSpPr>
          <p:spPr>
            <a:xfrm>
              <a:off x="3276599" y="5704252"/>
              <a:ext cx="33020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908" y="0"/>
                    <a:pt x="20215" y="0"/>
                    <a:pt x="19177" y="732"/>
                  </a:cubicBezTo>
                  <a:cubicBezTo>
                    <a:pt x="18138" y="1464"/>
                    <a:pt x="16754" y="2929"/>
                    <a:pt x="14815" y="5308"/>
                  </a:cubicBezTo>
                  <a:cubicBezTo>
                    <a:pt x="12877" y="7688"/>
                    <a:pt x="10385" y="10983"/>
                    <a:pt x="7823" y="13851"/>
                  </a:cubicBezTo>
                  <a:cubicBezTo>
                    <a:pt x="5262" y="16719"/>
                    <a:pt x="2631" y="1915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" name="Line"/>
            <p:cNvSpPr/>
            <p:nvPr/>
          </p:nvSpPr>
          <p:spPr>
            <a:xfrm>
              <a:off x="3327399" y="5488352"/>
              <a:ext cx="3937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06" y="18000"/>
                    <a:pt x="4413" y="14400"/>
                    <a:pt x="7665" y="10800"/>
                  </a:cubicBezTo>
                  <a:cubicBezTo>
                    <a:pt x="10916" y="7200"/>
                    <a:pt x="15213" y="3600"/>
                    <a:pt x="17710" y="1800"/>
                  </a:cubicBezTo>
                  <a:cubicBezTo>
                    <a:pt x="20206" y="0"/>
                    <a:pt x="20903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" name="Line"/>
            <p:cNvSpPr/>
            <p:nvPr/>
          </p:nvSpPr>
          <p:spPr>
            <a:xfrm>
              <a:off x="3714749" y="5399452"/>
              <a:ext cx="14549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600" fill="norm" stroke="1" extrusionOk="0">
                  <a:moveTo>
                    <a:pt x="0" y="0"/>
                  </a:moveTo>
                  <a:cubicBezTo>
                    <a:pt x="5554" y="655"/>
                    <a:pt x="11109" y="1309"/>
                    <a:pt x="14811" y="2127"/>
                  </a:cubicBezTo>
                  <a:cubicBezTo>
                    <a:pt x="18514" y="2945"/>
                    <a:pt x="20366" y="3927"/>
                    <a:pt x="20983" y="5400"/>
                  </a:cubicBezTo>
                  <a:cubicBezTo>
                    <a:pt x="21600" y="6873"/>
                    <a:pt x="20983" y="8836"/>
                    <a:pt x="18823" y="11618"/>
                  </a:cubicBezTo>
                  <a:cubicBezTo>
                    <a:pt x="16663" y="14400"/>
                    <a:pt x="12960" y="18000"/>
                    <a:pt x="925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" name="Line"/>
            <p:cNvSpPr/>
            <p:nvPr/>
          </p:nvSpPr>
          <p:spPr>
            <a:xfrm>
              <a:off x="3930649" y="5596302"/>
              <a:ext cx="216903" cy="596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600" fill="norm" stroke="1" extrusionOk="0">
                  <a:moveTo>
                    <a:pt x="8100" y="0"/>
                  </a:moveTo>
                  <a:cubicBezTo>
                    <a:pt x="11215" y="1072"/>
                    <a:pt x="14331" y="2145"/>
                    <a:pt x="16615" y="3830"/>
                  </a:cubicBezTo>
                  <a:cubicBezTo>
                    <a:pt x="18900" y="5515"/>
                    <a:pt x="20354" y="7813"/>
                    <a:pt x="20977" y="9996"/>
                  </a:cubicBezTo>
                  <a:cubicBezTo>
                    <a:pt x="21600" y="12179"/>
                    <a:pt x="21392" y="14247"/>
                    <a:pt x="19212" y="16009"/>
                  </a:cubicBezTo>
                  <a:cubicBezTo>
                    <a:pt x="17031" y="17770"/>
                    <a:pt x="12877" y="19226"/>
                    <a:pt x="9346" y="20106"/>
                  </a:cubicBezTo>
                  <a:cubicBezTo>
                    <a:pt x="5815" y="20987"/>
                    <a:pt x="2908" y="2129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16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278718" y="5205229"/>
              <a:ext cx="713355" cy="1059779"/>
            </a:xfrm>
            <a:prstGeom prst="rect">
              <a:avLst/>
            </a:prstGeom>
            <a:effectLst/>
          </p:spPr>
        </p:pic>
        <p:pic>
          <p:nvPicPr>
            <p:cNvPr id="418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3206749" y="4617189"/>
              <a:ext cx="263264" cy="388564"/>
            </a:xfrm>
            <a:prstGeom prst="rect">
              <a:avLst/>
            </a:prstGeom>
            <a:effectLst/>
          </p:spPr>
        </p:pic>
        <p:pic>
          <p:nvPicPr>
            <p:cNvPr id="420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3144696" y="5113702"/>
              <a:ext cx="146486" cy="176431"/>
            </a:xfrm>
            <a:prstGeom prst="rect">
              <a:avLst/>
            </a:prstGeom>
            <a:effectLst/>
          </p:spPr>
        </p:pic>
        <p:pic>
          <p:nvPicPr>
            <p:cNvPr id="422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022349" y="6313852"/>
              <a:ext cx="69851" cy="349251"/>
            </a:xfrm>
            <a:prstGeom prst="rect">
              <a:avLst/>
            </a:prstGeom>
            <a:effectLst/>
          </p:spPr>
        </p:pic>
        <p:pic>
          <p:nvPicPr>
            <p:cNvPr id="424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882649" y="6555152"/>
              <a:ext cx="146051" cy="127001"/>
            </a:xfrm>
            <a:prstGeom prst="rect">
              <a:avLst/>
            </a:prstGeom>
            <a:effectLst/>
          </p:spPr>
        </p:pic>
        <p:pic>
          <p:nvPicPr>
            <p:cNvPr id="426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977899" y="6555152"/>
              <a:ext cx="165101" cy="158751"/>
            </a:xfrm>
            <a:prstGeom prst="rect">
              <a:avLst/>
            </a:prstGeom>
            <a:effectLst/>
          </p:spPr>
        </p:pic>
        <p:pic>
          <p:nvPicPr>
            <p:cNvPr id="428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71499" y="6870847"/>
              <a:ext cx="203201" cy="216599"/>
            </a:xfrm>
            <a:prstGeom prst="rect">
              <a:avLst/>
            </a:prstGeom>
            <a:effectLst/>
          </p:spPr>
        </p:pic>
        <p:pic>
          <p:nvPicPr>
            <p:cNvPr id="430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722067" y="6864948"/>
              <a:ext cx="152410" cy="229955"/>
            </a:xfrm>
            <a:prstGeom prst="rect">
              <a:avLst/>
            </a:prstGeom>
            <a:effectLst/>
          </p:spPr>
        </p:pic>
        <p:pic>
          <p:nvPicPr>
            <p:cNvPr id="432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869949" y="6882087"/>
              <a:ext cx="121729" cy="193766"/>
            </a:xfrm>
            <a:prstGeom prst="rect">
              <a:avLst/>
            </a:prstGeom>
            <a:effectLst/>
          </p:spPr>
        </p:pic>
        <p:pic>
          <p:nvPicPr>
            <p:cNvPr id="434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987606" y="6899061"/>
              <a:ext cx="173467" cy="389985"/>
            </a:xfrm>
            <a:prstGeom prst="rect">
              <a:avLst/>
            </a:prstGeom>
            <a:effectLst/>
          </p:spPr>
        </p:pic>
        <p:pic>
          <p:nvPicPr>
            <p:cNvPr id="436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169311" y="6932889"/>
              <a:ext cx="113389" cy="180710"/>
            </a:xfrm>
            <a:prstGeom prst="rect">
              <a:avLst/>
            </a:prstGeom>
            <a:effectLst/>
          </p:spPr>
        </p:pic>
        <p:pic>
          <p:nvPicPr>
            <p:cNvPr id="438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325297" y="6929802"/>
              <a:ext cx="134292" cy="203201"/>
            </a:xfrm>
            <a:prstGeom prst="rect">
              <a:avLst/>
            </a:prstGeom>
            <a:effectLst/>
          </p:spPr>
        </p:pic>
        <p:pic>
          <p:nvPicPr>
            <p:cNvPr id="440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448808" y="6938168"/>
              <a:ext cx="259342" cy="198292"/>
            </a:xfrm>
            <a:prstGeom prst="rect">
              <a:avLst/>
            </a:prstGeom>
            <a:effectLst/>
          </p:spPr>
        </p:pic>
        <p:pic>
          <p:nvPicPr>
            <p:cNvPr id="442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3403599" y="6199552"/>
              <a:ext cx="241301" cy="488951"/>
            </a:xfrm>
            <a:prstGeom prst="rect">
              <a:avLst/>
            </a:prstGeom>
            <a:effectLst/>
          </p:spPr>
        </p:pic>
        <p:pic>
          <p:nvPicPr>
            <p:cNvPr id="444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3416299" y="6567852"/>
              <a:ext cx="203201" cy="177801"/>
            </a:xfrm>
            <a:prstGeom prst="rect">
              <a:avLst/>
            </a:prstGeom>
            <a:effectLst/>
          </p:spPr>
        </p:pic>
        <p:pic>
          <p:nvPicPr>
            <p:cNvPr id="446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3568699" y="6555152"/>
              <a:ext cx="177801" cy="209551"/>
            </a:xfrm>
            <a:prstGeom prst="rect">
              <a:avLst/>
            </a:prstGeom>
            <a:effectLst/>
          </p:spPr>
        </p:pic>
        <p:pic>
          <p:nvPicPr>
            <p:cNvPr id="448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3610181" y="6846039"/>
              <a:ext cx="210813" cy="484944"/>
            </a:xfrm>
            <a:prstGeom prst="rect">
              <a:avLst/>
            </a:prstGeom>
            <a:effectLst/>
          </p:spPr>
        </p:pic>
        <p:pic>
          <p:nvPicPr>
            <p:cNvPr id="450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3835399" y="6840902"/>
              <a:ext cx="158751" cy="207435"/>
            </a:xfrm>
            <a:prstGeom prst="rect">
              <a:avLst/>
            </a:prstGeom>
            <a:effectLst/>
          </p:spPr>
        </p:pic>
        <p:pic>
          <p:nvPicPr>
            <p:cNvPr id="452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3987799" y="6853703"/>
              <a:ext cx="209551" cy="205217"/>
            </a:xfrm>
            <a:prstGeom prst="rect">
              <a:avLst/>
            </a:prstGeom>
            <a:effectLst/>
          </p:spPr>
        </p:pic>
        <p:pic>
          <p:nvPicPr>
            <p:cNvPr id="454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4087137" y="6714413"/>
              <a:ext cx="167363" cy="344347"/>
            </a:xfrm>
            <a:prstGeom prst="rect">
              <a:avLst/>
            </a:prstGeom>
            <a:effectLst/>
          </p:spPr>
        </p:pic>
        <p:pic>
          <p:nvPicPr>
            <p:cNvPr id="456" name="Line Line" descr="Line 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4260849" y="6917102"/>
              <a:ext cx="50801" cy="127001"/>
            </a:xfrm>
            <a:prstGeom prst="rect">
              <a:avLst/>
            </a:prstGeom>
            <a:effectLst/>
          </p:spPr>
        </p:pic>
        <p:pic>
          <p:nvPicPr>
            <p:cNvPr id="458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254499" y="6859952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460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4332619" y="6860387"/>
              <a:ext cx="144131" cy="183716"/>
            </a:xfrm>
            <a:prstGeom prst="rect">
              <a:avLst/>
            </a:prstGeom>
            <a:effectLst/>
          </p:spPr>
        </p:pic>
        <p:pic>
          <p:nvPicPr>
            <p:cNvPr id="462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4471298" y="6682152"/>
              <a:ext cx="119752" cy="376592"/>
            </a:xfrm>
            <a:prstGeom prst="rect">
              <a:avLst/>
            </a:prstGeom>
            <a:effectLst/>
          </p:spPr>
        </p:pic>
        <p:pic>
          <p:nvPicPr>
            <p:cNvPr id="464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4396901" y="6885352"/>
              <a:ext cx="213199" cy="57151"/>
            </a:xfrm>
            <a:prstGeom prst="rect">
              <a:avLst/>
            </a:prstGeom>
            <a:effectLst/>
          </p:spPr>
        </p:pic>
        <p:pic>
          <p:nvPicPr>
            <p:cNvPr id="466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4561416" y="6859952"/>
              <a:ext cx="118535" cy="163380"/>
            </a:xfrm>
            <a:prstGeom prst="rect">
              <a:avLst/>
            </a:prstGeom>
            <a:effectLst/>
          </p:spPr>
        </p:pic>
        <p:pic>
          <p:nvPicPr>
            <p:cNvPr id="468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4673599" y="6860894"/>
              <a:ext cx="165101" cy="200538"/>
            </a:xfrm>
            <a:prstGeom prst="rect">
              <a:avLst/>
            </a:prstGeom>
            <a:effectLst/>
          </p:spPr>
        </p:pic>
        <p:pic>
          <p:nvPicPr>
            <p:cNvPr id="470" name="Line Line" descr="Line 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4775199" y="7018702"/>
              <a:ext cx="120651" cy="146051"/>
            </a:xfrm>
            <a:prstGeom prst="rect">
              <a:avLst/>
            </a:prstGeom>
            <a:effectLst/>
          </p:spPr>
        </p:pic>
        <p:pic>
          <p:nvPicPr>
            <p:cNvPr id="472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5181599" y="6597400"/>
              <a:ext cx="241301" cy="511423"/>
            </a:xfrm>
            <a:prstGeom prst="rect">
              <a:avLst/>
            </a:prstGeom>
            <a:effectLst/>
          </p:spPr>
        </p:pic>
        <p:pic>
          <p:nvPicPr>
            <p:cNvPr id="474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5137149" y="6908075"/>
              <a:ext cx="215901" cy="91578"/>
            </a:xfrm>
            <a:prstGeom prst="rect">
              <a:avLst/>
            </a:prstGeom>
            <a:effectLst/>
          </p:spPr>
        </p:pic>
        <p:pic>
          <p:nvPicPr>
            <p:cNvPr id="476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5371639" y="6836679"/>
              <a:ext cx="222712" cy="234565"/>
            </a:xfrm>
            <a:prstGeom prst="rect">
              <a:avLst/>
            </a:prstGeom>
            <a:effectLst/>
          </p:spPr>
        </p:pic>
        <p:pic>
          <p:nvPicPr>
            <p:cNvPr id="478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5505550" y="6679728"/>
              <a:ext cx="419022" cy="397348"/>
            </a:xfrm>
            <a:prstGeom prst="rect">
              <a:avLst/>
            </a:prstGeom>
            <a:effectLst/>
          </p:spPr>
        </p:pic>
        <p:pic>
          <p:nvPicPr>
            <p:cNvPr id="480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5702299" y="6879797"/>
              <a:ext cx="406401" cy="157956"/>
            </a:xfrm>
            <a:prstGeom prst="rect">
              <a:avLst/>
            </a:prstGeom>
            <a:effectLst/>
          </p:spPr>
        </p:pic>
        <p:pic>
          <p:nvPicPr>
            <p:cNvPr id="482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6089649" y="6840902"/>
              <a:ext cx="209551" cy="174715"/>
            </a:xfrm>
            <a:prstGeom prst="rect">
              <a:avLst/>
            </a:prstGeom>
            <a:effectLst/>
          </p:spPr>
        </p:pic>
        <p:pic>
          <p:nvPicPr>
            <p:cNvPr id="484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6263490" y="6825852"/>
              <a:ext cx="238911" cy="230951"/>
            </a:xfrm>
            <a:prstGeom prst="rect">
              <a:avLst/>
            </a:prstGeom>
            <a:effectLst/>
          </p:spPr>
        </p:pic>
        <p:sp>
          <p:nvSpPr>
            <p:cNvPr id="486" name="Line"/>
            <p:cNvSpPr/>
            <p:nvPr/>
          </p:nvSpPr>
          <p:spPr>
            <a:xfrm>
              <a:off x="0" y="4573952"/>
              <a:ext cx="12534900" cy="180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64"/>
                  </a:moveTo>
                  <a:cubicBezTo>
                    <a:pt x="135" y="1162"/>
                    <a:pt x="270" y="960"/>
                    <a:pt x="401" y="783"/>
                  </a:cubicBezTo>
                  <a:cubicBezTo>
                    <a:pt x="533" y="606"/>
                    <a:pt x="660" y="455"/>
                    <a:pt x="795" y="341"/>
                  </a:cubicBezTo>
                  <a:cubicBezTo>
                    <a:pt x="930" y="227"/>
                    <a:pt x="1072" y="152"/>
                    <a:pt x="1213" y="114"/>
                  </a:cubicBezTo>
                  <a:cubicBezTo>
                    <a:pt x="1353" y="76"/>
                    <a:pt x="1492" y="76"/>
                    <a:pt x="1630" y="101"/>
                  </a:cubicBezTo>
                  <a:cubicBezTo>
                    <a:pt x="1769" y="126"/>
                    <a:pt x="1908" y="177"/>
                    <a:pt x="2055" y="202"/>
                  </a:cubicBezTo>
                  <a:cubicBezTo>
                    <a:pt x="2203" y="227"/>
                    <a:pt x="2360" y="227"/>
                    <a:pt x="2509" y="215"/>
                  </a:cubicBezTo>
                  <a:cubicBezTo>
                    <a:pt x="2659" y="202"/>
                    <a:pt x="2801" y="177"/>
                    <a:pt x="2938" y="164"/>
                  </a:cubicBezTo>
                  <a:cubicBezTo>
                    <a:pt x="3075" y="152"/>
                    <a:pt x="3206" y="152"/>
                    <a:pt x="3336" y="139"/>
                  </a:cubicBezTo>
                  <a:cubicBezTo>
                    <a:pt x="3465" y="126"/>
                    <a:pt x="3593" y="101"/>
                    <a:pt x="3722" y="88"/>
                  </a:cubicBezTo>
                  <a:cubicBezTo>
                    <a:pt x="3852" y="76"/>
                    <a:pt x="3983" y="76"/>
                    <a:pt x="4120" y="63"/>
                  </a:cubicBezTo>
                  <a:cubicBezTo>
                    <a:pt x="4257" y="51"/>
                    <a:pt x="4399" y="25"/>
                    <a:pt x="4548" y="13"/>
                  </a:cubicBezTo>
                  <a:cubicBezTo>
                    <a:pt x="4698" y="0"/>
                    <a:pt x="4855" y="0"/>
                    <a:pt x="5012" y="0"/>
                  </a:cubicBezTo>
                  <a:cubicBezTo>
                    <a:pt x="5168" y="0"/>
                    <a:pt x="5325" y="0"/>
                    <a:pt x="5477" y="0"/>
                  </a:cubicBezTo>
                  <a:cubicBezTo>
                    <a:pt x="5628" y="0"/>
                    <a:pt x="5774" y="0"/>
                    <a:pt x="5918" y="13"/>
                  </a:cubicBezTo>
                  <a:cubicBezTo>
                    <a:pt x="6062" y="25"/>
                    <a:pt x="6204" y="51"/>
                    <a:pt x="6350" y="63"/>
                  </a:cubicBezTo>
                  <a:cubicBezTo>
                    <a:pt x="6496" y="76"/>
                    <a:pt x="6646" y="76"/>
                    <a:pt x="6801" y="76"/>
                  </a:cubicBezTo>
                  <a:cubicBezTo>
                    <a:pt x="6956" y="76"/>
                    <a:pt x="7116" y="76"/>
                    <a:pt x="7271" y="88"/>
                  </a:cubicBezTo>
                  <a:cubicBezTo>
                    <a:pt x="7426" y="101"/>
                    <a:pt x="7576" y="126"/>
                    <a:pt x="7718" y="164"/>
                  </a:cubicBezTo>
                  <a:cubicBezTo>
                    <a:pt x="7860" y="202"/>
                    <a:pt x="7995" y="253"/>
                    <a:pt x="8130" y="316"/>
                  </a:cubicBezTo>
                  <a:cubicBezTo>
                    <a:pt x="8265" y="379"/>
                    <a:pt x="8400" y="455"/>
                    <a:pt x="8533" y="543"/>
                  </a:cubicBezTo>
                  <a:cubicBezTo>
                    <a:pt x="8666" y="632"/>
                    <a:pt x="8798" y="733"/>
                    <a:pt x="8933" y="821"/>
                  </a:cubicBezTo>
                  <a:cubicBezTo>
                    <a:pt x="9067" y="909"/>
                    <a:pt x="9206" y="985"/>
                    <a:pt x="9343" y="1048"/>
                  </a:cubicBezTo>
                  <a:cubicBezTo>
                    <a:pt x="9480" y="1112"/>
                    <a:pt x="9615" y="1162"/>
                    <a:pt x="9753" y="1238"/>
                  </a:cubicBezTo>
                  <a:cubicBezTo>
                    <a:pt x="9892" y="1314"/>
                    <a:pt x="10034" y="1415"/>
                    <a:pt x="10174" y="1491"/>
                  </a:cubicBezTo>
                  <a:cubicBezTo>
                    <a:pt x="10315" y="1566"/>
                    <a:pt x="10453" y="1617"/>
                    <a:pt x="10587" y="1680"/>
                  </a:cubicBezTo>
                  <a:cubicBezTo>
                    <a:pt x="10720" y="1743"/>
                    <a:pt x="10847" y="1819"/>
                    <a:pt x="10977" y="1882"/>
                  </a:cubicBezTo>
                  <a:cubicBezTo>
                    <a:pt x="11106" y="1945"/>
                    <a:pt x="11238" y="1996"/>
                    <a:pt x="11367" y="2059"/>
                  </a:cubicBezTo>
                  <a:cubicBezTo>
                    <a:pt x="11497" y="2122"/>
                    <a:pt x="11624" y="2198"/>
                    <a:pt x="11750" y="2248"/>
                  </a:cubicBezTo>
                  <a:cubicBezTo>
                    <a:pt x="11876" y="2299"/>
                    <a:pt x="12000" y="2324"/>
                    <a:pt x="12124" y="2362"/>
                  </a:cubicBezTo>
                  <a:cubicBezTo>
                    <a:pt x="12248" y="2400"/>
                    <a:pt x="12372" y="2451"/>
                    <a:pt x="12509" y="2501"/>
                  </a:cubicBezTo>
                  <a:cubicBezTo>
                    <a:pt x="12646" y="2552"/>
                    <a:pt x="12795" y="2602"/>
                    <a:pt x="12941" y="2653"/>
                  </a:cubicBezTo>
                  <a:cubicBezTo>
                    <a:pt x="13087" y="2703"/>
                    <a:pt x="13229" y="2754"/>
                    <a:pt x="13366" y="2829"/>
                  </a:cubicBezTo>
                  <a:cubicBezTo>
                    <a:pt x="13503" y="2905"/>
                    <a:pt x="13634" y="3006"/>
                    <a:pt x="13747" y="3095"/>
                  </a:cubicBezTo>
                  <a:cubicBezTo>
                    <a:pt x="13860" y="3183"/>
                    <a:pt x="13955" y="3259"/>
                    <a:pt x="14046" y="3385"/>
                  </a:cubicBezTo>
                  <a:cubicBezTo>
                    <a:pt x="14137" y="3512"/>
                    <a:pt x="14225" y="3688"/>
                    <a:pt x="14296" y="4093"/>
                  </a:cubicBezTo>
                  <a:cubicBezTo>
                    <a:pt x="14367" y="4497"/>
                    <a:pt x="14422" y="5128"/>
                    <a:pt x="14475" y="5861"/>
                  </a:cubicBezTo>
                  <a:cubicBezTo>
                    <a:pt x="14528" y="6594"/>
                    <a:pt x="14579" y="7427"/>
                    <a:pt x="14637" y="8198"/>
                  </a:cubicBezTo>
                  <a:cubicBezTo>
                    <a:pt x="14695" y="8968"/>
                    <a:pt x="14761" y="9676"/>
                    <a:pt x="14847" y="10371"/>
                  </a:cubicBezTo>
                  <a:cubicBezTo>
                    <a:pt x="14933" y="11065"/>
                    <a:pt x="15038" y="11747"/>
                    <a:pt x="15139" y="12316"/>
                  </a:cubicBezTo>
                  <a:cubicBezTo>
                    <a:pt x="15239" y="12884"/>
                    <a:pt x="15334" y="13339"/>
                    <a:pt x="15438" y="13731"/>
                  </a:cubicBezTo>
                  <a:cubicBezTo>
                    <a:pt x="15542" y="14122"/>
                    <a:pt x="15655" y="14451"/>
                    <a:pt x="15779" y="14779"/>
                  </a:cubicBezTo>
                  <a:cubicBezTo>
                    <a:pt x="15903" y="15107"/>
                    <a:pt x="16038" y="15436"/>
                    <a:pt x="16165" y="15714"/>
                  </a:cubicBezTo>
                  <a:cubicBezTo>
                    <a:pt x="16293" y="15992"/>
                    <a:pt x="16413" y="16219"/>
                    <a:pt x="16534" y="16421"/>
                  </a:cubicBezTo>
                  <a:cubicBezTo>
                    <a:pt x="16654" y="16623"/>
                    <a:pt x="16774" y="16800"/>
                    <a:pt x="16904" y="17002"/>
                  </a:cubicBezTo>
                  <a:cubicBezTo>
                    <a:pt x="17033" y="17204"/>
                    <a:pt x="17172" y="17432"/>
                    <a:pt x="17303" y="17646"/>
                  </a:cubicBezTo>
                  <a:cubicBezTo>
                    <a:pt x="17435" y="17861"/>
                    <a:pt x="17559" y="18063"/>
                    <a:pt x="17694" y="18253"/>
                  </a:cubicBezTo>
                  <a:cubicBezTo>
                    <a:pt x="17829" y="18442"/>
                    <a:pt x="17974" y="18619"/>
                    <a:pt x="18124" y="18771"/>
                  </a:cubicBezTo>
                  <a:cubicBezTo>
                    <a:pt x="18274" y="18922"/>
                    <a:pt x="18427" y="19048"/>
                    <a:pt x="18564" y="19162"/>
                  </a:cubicBezTo>
                  <a:cubicBezTo>
                    <a:pt x="18700" y="19276"/>
                    <a:pt x="18821" y="19377"/>
                    <a:pt x="18947" y="19465"/>
                  </a:cubicBezTo>
                  <a:cubicBezTo>
                    <a:pt x="19072" y="19554"/>
                    <a:pt x="19204" y="19629"/>
                    <a:pt x="19333" y="19718"/>
                  </a:cubicBezTo>
                  <a:cubicBezTo>
                    <a:pt x="19463" y="19806"/>
                    <a:pt x="19590" y="19907"/>
                    <a:pt x="19720" y="20008"/>
                  </a:cubicBezTo>
                  <a:cubicBezTo>
                    <a:pt x="19849" y="20109"/>
                    <a:pt x="19981" y="20211"/>
                    <a:pt x="20112" y="20324"/>
                  </a:cubicBezTo>
                  <a:cubicBezTo>
                    <a:pt x="20243" y="20438"/>
                    <a:pt x="20374" y="20564"/>
                    <a:pt x="20528" y="20703"/>
                  </a:cubicBezTo>
                  <a:cubicBezTo>
                    <a:pt x="20681" y="20842"/>
                    <a:pt x="20856" y="20994"/>
                    <a:pt x="21016" y="21133"/>
                  </a:cubicBezTo>
                  <a:cubicBezTo>
                    <a:pt x="21177" y="21272"/>
                    <a:pt x="21323" y="21398"/>
                    <a:pt x="21418" y="21474"/>
                  </a:cubicBezTo>
                  <a:cubicBezTo>
                    <a:pt x="21512" y="21549"/>
                    <a:pt x="21556" y="2157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" name="Line"/>
            <p:cNvSpPr/>
            <p:nvPr/>
          </p:nvSpPr>
          <p:spPr>
            <a:xfrm>
              <a:off x="7667360" y="5907402"/>
              <a:ext cx="333641" cy="494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469" fill="norm" stroke="1" extrusionOk="0">
                  <a:moveTo>
                    <a:pt x="21549" y="278"/>
                  </a:moveTo>
                  <a:cubicBezTo>
                    <a:pt x="20865" y="94"/>
                    <a:pt x="20182" y="-90"/>
                    <a:pt x="19157" y="48"/>
                  </a:cubicBezTo>
                  <a:cubicBezTo>
                    <a:pt x="18131" y="186"/>
                    <a:pt x="16764" y="645"/>
                    <a:pt x="14645" y="1932"/>
                  </a:cubicBezTo>
                  <a:cubicBezTo>
                    <a:pt x="12526" y="3219"/>
                    <a:pt x="9655" y="5333"/>
                    <a:pt x="7195" y="7815"/>
                  </a:cubicBezTo>
                  <a:cubicBezTo>
                    <a:pt x="4734" y="10296"/>
                    <a:pt x="2683" y="13146"/>
                    <a:pt x="1521" y="15168"/>
                  </a:cubicBezTo>
                  <a:cubicBezTo>
                    <a:pt x="359" y="17190"/>
                    <a:pt x="86" y="18385"/>
                    <a:pt x="17" y="19212"/>
                  </a:cubicBezTo>
                  <a:cubicBezTo>
                    <a:pt x="-51" y="20039"/>
                    <a:pt x="86" y="20499"/>
                    <a:pt x="427" y="20867"/>
                  </a:cubicBezTo>
                  <a:cubicBezTo>
                    <a:pt x="769" y="21234"/>
                    <a:pt x="1316" y="21510"/>
                    <a:pt x="2410" y="21464"/>
                  </a:cubicBezTo>
                  <a:cubicBezTo>
                    <a:pt x="3503" y="21418"/>
                    <a:pt x="5144" y="21050"/>
                    <a:pt x="6853" y="20361"/>
                  </a:cubicBezTo>
                  <a:cubicBezTo>
                    <a:pt x="8562" y="19672"/>
                    <a:pt x="10339" y="18661"/>
                    <a:pt x="11364" y="17879"/>
                  </a:cubicBezTo>
                  <a:cubicBezTo>
                    <a:pt x="12390" y="17098"/>
                    <a:pt x="12663" y="16547"/>
                    <a:pt x="12800" y="15995"/>
                  </a:cubicBezTo>
                  <a:cubicBezTo>
                    <a:pt x="12936" y="15444"/>
                    <a:pt x="12936" y="14892"/>
                    <a:pt x="12663" y="14479"/>
                  </a:cubicBezTo>
                  <a:cubicBezTo>
                    <a:pt x="12390" y="14065"/>
                    <a:pt x="11843" y="13789"/>
                    <a:pt x="11227" y="13605"/>
                  </a:cubicBezTo>
                  <a:cubicBezTo>
                    <a:pt x="10612" y="13421"/>
                    <a:pt x="9929" y="13330"/>
                    <a:pt x="9382" y="13467"/>
                  </a:cubicBezTo>
                  <a:cubicBezTo>
                    <a:pt x="8835" y="13605"/>
                    <a:pt x="8425" y="13973"/>
                    <a:pt x="8015" y="143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" name="Line"/>
            <p:cNvSpPr/>
            <p:nvPr/>
          </p:nvSpPr>
          <p:spPr>
            <a:xfrm>
              <a:off x="7932048" y="6229223"/>
              <a:ext cx="176902" cy="222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221" fill="norm" stroke="1" extrusionOk="0">
                  <a:moveTo>
                    <a:pt x="21491" y="2621"/>
                  </a:moveTo>
                  <a:cubicBezTo>
                    <a:pt x="19691" y="1612"/>
                    <a:pt x="17891" y="602"/>
                    <a:pt x="16220" y="199"/>
                  </a:cubicBezTo>
                  <a:cubicBezTo>
                    <a:pt x="14548" y="-205"/>
                    <a:pt x="13005" y="-3"/>
                    <a:pt x="11205" y="905"/>
                  </a:cubicBezTo>
                  <a:cubicBezTo>
                    <a:pt x="9405" y="1814"/>
                    <a:pt x="7348" y="3429"/>
                    <a:pt x="5420" y="5952"/>
                  </a:cubicBezTo>
                  <a:cubicBezTo>
                    <a:pt x="3491" y="8475"/>
                    <a:pt x="1691" y="11907"/>
                    <a:pt x="791" y="14128"/>
                  </a:cubicBezTo>
                  <a:cubicBezTo>
                    <a:pt x="-109" y="16348"/>
                    <a:pt x="-109" y="17358"/>
                    <a:pt x="148" y="18367"/>
                  </a:cubicBezTo>
                  <a:cubicBezTo>
                    <a:pt x="405" y="19376"/>
                    <a:pt x="920" y="20386"/>
                    <a:pt x="1948" y="20890"/>
                  </a:cubicBezTo>
                  <a:cubicBezTo>
                    <a:pt x="2977" y="21395"/>
                    <a:pt x="4520" y="21395"/>
                    <a:pt x="6705" y="20386"/>
                  </a:cubicBezTo>
                  <a:cubicBezTo>
                    <a:pt x="8891" y="19376"/>
                    <a:pt x="11720" y="17358"/>
                    <a:pt x="13391" y="14632"/>
                  </a:cubicBezTo>
                  <a:cubicBezTo>
                    <a:pt x="15062" y="11907"/>
                    <a:pt x="15577" y="8475"/>
                    <a:pt x="16091" y="50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" name="Line"/>
            <p:cNvSpPr/>
            <p:nvPr/>
          </p:nvSpPr>
          <p:spPr>
            <a:xfrm>
              <a:off x="8124736" y="6102186"/>
              <a:ext cx="301715" cy="364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0202" y="12558"/>
                  </a:moveTo>
                  <a:cubicBezTo>
                    <a:pt x="9598" y="11930"/>
                    <a:pt x="8994" y="11302"/>
                    <a:pt x="7559" y="11177"/>
                  </a:cubicBezTo>
                  <a:cubicBezTo>
                    <a:pt x="6124" y="11051"/>
                    <a:pt x="3858" y="11428"/>
                    <a:pt x="2348" y="12244"/>
                  </a:cubicBezTo>
                  <a:cubicBezTo>
                    <a:pt x="837" y="13060"/>
                    <a:pt x="82" y="14316"/>
                    <a:pt x="7" y="15509"/>
                  </a:cubicBezTo>
                  <a:cubicBezTo>
                    <a:pt x="-69" y="16702"/>
                    <a:pt x="535" y="17833"/>
                    <a:pt x="1593" y="18335"/>
                  </a:cubicBezTo>
                  <a:cubicBezTo>
                    <a:pt x="2650" y="18837"/>
                    <a:pt x="4160" y="18712"/>
                    <a:pt x="5520" y="18147"/>
                  </a:cubicBezTo>
                  <a:cubicBezTo>
                    <a:pt x="6879" y="17581"/>
                    <a:pt x="8088" y="16577"/>
                    <a:pt x="8767" y="15760"/>
                  </a:cubicBezTo>
                  <a:cubicBezTo>
                    <a:pt x="9447" y="14944"/>
                    <a:pt x="9598" y="14316"/>
                    <a:pt x="9447" y="14253"/>
                  </a:cubicBezTo>
                  <a:cubicBezTo>
                    <a:pt x="9296" y="14191"/>
                    <a:pt x="8843" y="14693"/>
                    <a:pt x="8541" y="15447"/>
                  </a:cubicBezTo>
                  <a:cubicBezTo>
                    <a:pt x="8239" y="16200"/>
                    <a:pt x="8088" y="17205"/>
                    <a:pt x="8390" y="17833"/>
                  </a:cubicBezTo>
                  <a:cubicBezTo>
                    <a:pt x="8692" y="18460"/>
                    <a:pt x="9447" y="18712"/>
                    <a:pt x="10958" y="18147"/>
                  </a:cubicBezTo>
                  <a:cubicBezTo>
                    <a:pt x="12468" y="17581"/>
                    <a:pt x="14734" y="16200"/>
                    <a:pt x="16622" y="13814"/>
                  </a:cubicBezTo>
                  <a:cubicBezTo>
                    <a:pt x="18510" y="11428"/>
                    <a:pt x="20021" y="8037"/>
                    <a:pt x="20776" y="5777"/>
                  </a:cubicBezTo>
                  <a:cubicBezTo>
                    <a:pt x="21531" y="3516"/>
                    <a:pt x="21531" y="2386"/>
                    <a:pt x="21531" y="1507"/>
                  </a:cubicBezTo>
                  <a:cubicBezTo>
                    <a:pt x="21531" y="628"/>
                    <a:pt x="21531" y="0"/>
                    <a:pt x="21229" y="0"/>
                  </a:cubicBezTo>
                  <a:cubicBezTo>
                    <a:pt x="20927" y="0"/>
                    <a:pt x="20323" y="628"/>
                    <a:pt x="19341" y="2826"/>
                  </a:cubicBezTo>
                  <a:cubicBezTo>
                    <a:pt x="18359" y="5023"/>
                    <a:pt x="17000" y="8791"/>
                    <a:pt x="16697" y="12181"/>
                  </a:cubicBezTo>
                  <a:cubicBezTo>
                    <a:pt x="16395" y="15572"/>
                    <a:pt x="17151" y="18586"/>
                    <a:pt x="1790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" name="Line"/>
            <p:cNvSpPr/>
            <p:nvPr/>
          </p:nvSpPr>
          <p:spPr>
            <a:xfrm>
              <a:off x="7734299" y="6521286"/>
              <a:ext cx="482601" cy="4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58" y="15916"/>
                    <a:pt x="5116" y="10232"/>
                    <a:pt x="8384" y="6253"/>
                  </a:cubicBezTo>
                  <a:cubicBezTo>
                    <a:pt x="11653" y="2274"/>
                    <a:pt x="15632" y="0"/>
                    <a:pt x="17953" y="0"/>
                  </a:cubicBezTo>
                  <a:cubicBezTo>
                    <a:pt x="20274" y="0"/>
                    <a:pt x="20937" y="2274"/>
                    <a:pt x="21600" y="45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" name="Line"/>
            <p:cNvSpPr/>
            <p:nvPr/>
          </p:nvSpPr>
          <p:spPr>
            <a:xfrm>
              <a:off x="7931635" y="6561502"/>
              <a:ext cx="272566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58" y="21600"/>
                  </a:moveTo>
                  <a:cubicBezTo>
                    <a:pt x="627" y="21600"/>
                    <a:pt x="-204" y="21600"/>
                    <a:pt x="45" y="21200"/>
                  </a:cubicBezTo>
                  <a:cubicBezTo>
                    <a:pt x="294" y="20800"/>
                    <a:pt x="1624" y="20000"/>
                    <a:pt x="5362" y="16400"/>
                  </a:cubicBezTo>
                  <a:cubicBezTo>
                    <a:pt x="9101" y="12800"/>
                    <a:pt x="15248" y="6400"/>
                    <a:pt x="2139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" name="Line"/>
            <p:cNvSpPr/>
            <p:nvPr/>
          </p:nvSpPr>
          <p:spPr>
            <a:xfrm>
              <a:off x="8610599" y="6271287"/>
              <a:ext cx="38101" cy="36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21600" y="13332"/>
                  </a:moveTo>
                  <a:cubicBezTo>
                    <a:pt x="20400" y="6132"/>
                    <a:pt x="19200" y="-1068"/>
                    <a:pt x="15600" y="132"/>
                  </a:cubicBezTo>
                  <a:cubicBezTo>
                    <a:pt x="12000" y="1332"/>
                    <a:pt x="6000" y="10932"/>
                    <a:pt x="0" y="205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" name="Line"/>
            <p:cNvSpPr/>
            <p:nvPr/>
          </p:nvSpPr>
          <p:spPr>
            <a:xfrm>
              <a:off x="8534399" y="6485302"/>
              <a:ext cx="444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4" name="Line"/>
            <p:cNvSpPr/>
            <p:nvPr/>
          </p:nvSpPr>
          <p:spPr>
            <a:xfrm>
              <a:off x="9010649" y="6320202"/>
              <a:ext cx="254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717"/>
                    <a:pt x="14400" y="9434"/>
                    <a:pt x="10800" y="13034"/>
                  </a:cubicBezTo>
                  <a:cubicBezTo>
                    <a:pt x="7200" y="16634"/>
                    <a:pt x="3600" y="1911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5" name="Line"/>
            <p:cNvSpPr/>
            <p:nvPr/>
          </p:nvSpPr>
          <p:spPr>
            <a:xfrm>
              <a:off x="9023349" y="6317758"/>
              <a:ext cx="100924" cy="26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457" fill="norm" stroke="1" extrusionOk="0">
                  <a:moveTo>
                    <a:pt x="13500" y="194"/>
                  </a:moveTo>
                  <a:cubicBezTo>
                    <a:pt x="15750" y="26"/>
                    <a:pt x="18000" y="-143"/>
                    <a:pt x="19350" y="194"/>
                  </a:cubicBezTo>
                  <a:cubicBezTo>
                    <a:pt x="20700" y="532"/>
                    <a:pt x="21150" y="1376"/>
                    <a:pt x="21375" y="3738"/>
                  </a:cubicBezTo>
                  <a:cubicBezTo>
                    <a:pt x="21600" y="6101"/>
                    <a:pt x="21600" y="9982"/>
                    <a:pt x="18000" y="13188"/>
                  </a:cubicBezTo>
                  <a:cubicBezTo>
                    <a:pt x="14400" y="16395"/>
                    <a:pt x="7200" y="18926"/>
                    <a:pt x="0" y="214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6" name="Line"/>
            <p:cNvSpPr/>
            <p:nvPr/>
          </p:nvSpPr>
          <p:spPr>
            <a:xfrm>
              <a:off x="8839157" y="6294802"/>
              <a:ext cx="63544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4" h="21600" fill="norm" stroke="1" extrusionOk="0">
                  <a:moveTo>
                    <a:pt x="20264" y="0"/>
                  </a:moveTo>
                  <a:cubicBezTo>
                    <a:pt x="14864" y="1932"/>
                    <a:pt x="9464" y="3863"/>
                    <a:pt x="5414" y="6585"/>
                  </a:cubicBezTo>
                  <a:cubicBezTo>
                    <a:pt x="1364" y="9307"/>
                    <a:pt x="-1336" y="12820"/>
                    <a:pt x="689" y="15454"/>
                  </a:cubicBezTo>
                  <a:cubicBezTo>
                    <a:pt x="2714" y="18088"/>
                    <a:pt x="9464" y="19844"/>
                    <a:pt x="1621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7" name="Line"/>
            <p:cNvSpPr/>
            <p:nvPr/>
          </p:nvSpPr>
          <p:spPr>
            <a:xfrm>
              <a:off x="9222576" y="6256702"/>
              <a:ext cx="156374" cy="332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449" fill="norm" stroke="1" extrusionOk="0">
                  <a:moveTo>
                    <a:pt x="21277" y="0"/>
                  </a:moveTo>
                  <a:cubicBezTo>
                    <a:pt x="17821" y="3828"/>
                    <a:pt x="14365" y="7656"/>
                    <a:pt x="11053" y="10800"/>
                  </a:cubicBezTo>
                  <a:cubicBezTo>
                    <a:pt x="7741" y="13944"/>
                    <a:pt x="4573" y="16405"/>
                    <a:pt x="2557" y="18114"/>
                  </a:cubicBezTo>
                  <a:cubicBezTo>
                    <a:pt x="541" y="19823"/>
                    <a:pt x="-323" y="20780"/>
                    <a:pt x="109" y="21190"/>
                  </a:cubicBezTo>
                  <a:cubicBezTo>
                    <a:pt x="541" y="21600"/>
                    <a:pt x="2269" y="21463"/>
                    <a:pt x="5005" y="21190"/>
                  </a:cubicBezTo>
                  <a:cubicBezTo>
                    <a:pt x="7741" y="20916"/>
                    <a:pt x="11485" y="20506"/>
                    <a:pt x="15229" y="200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8" name="Line"/>
            <p:cNvSpPr/>
            <p:nvPr/>
          </p:nvSpPr>
          <p:spPr>
            <a:xfrm>
              <a:off x="9415333" y="6451571"/>
              <a:ext cx="128718" cy="149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153" fill="norm" stroke="1" extrusionOk="0">
                  <a:moveTo>
                    <a:pt x="1328" y="5681"/>
                  </a:moveTo>
                  <a:cubicBezTo>
                    <a:pt x="3070" y="5381"/>
                    <a:pt x="4812" y="5081"/>
                    <a:pt x="6554" y="4781"/>
                  </a:cubicBezTo>
                  <a:cubicBezTo>
                    <a:pt x="8296" y="4481"/>
                    <a:pt x="10038" y="4181"/>
                    <a:pt x="10734" y="3281"/>
                  </a:cubicBezTo>
                  <a:cubicBezTo>
                    <a:pt x="11431" y="2381"/>
                    <a:pt x="11083" y="881"/>
                    <a:pt x="10038" y="281"/>
                  </a:cubicBezTo>
                  <a:cubicBezTo>
                    <a:pt x="8992" y="-319"/>
                    <a:pt x="7251" y="-19"/>
                    <a:pt x="5160" y="1781"/>
                  </a:cubicBezTo>
                  <a:cubicBezTo>
                    <a:pt x="3070" y="3581"/>
                    <a:pt x="631" y="6881"/>
                    <a:pt x="109" y="10181"/>
                  </a:cubicBezTo>
                  <a:cubicBezTo>
                    <a:pt x="-414" y="13481"/>
                    <a:pt x="980" y="16781"/>
                    <a:pt x="3767" y="18731"/>
                  </a:cubicBezTo>
                  <a:cubicBezTo>
                    <a:pt x="6554" y="20681"/>
                    <a:pt x="10734" y="21281"/>
                    <a:pt x="13870" y="21131"/>
                  </a:cubicBezTo>
                  <a:cubicBezTo>
                    <a:pt x="17005" y="20981"/>
                    <a:pt x="19096" y="20081"/>
                    <a:pt x="21186" y="191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9" name="Line"/>
            <p:cNvSpPr/>
            <p:nvPr/>
          </p:nvSpPr>
          <p:spPr>
            <a:xfrm>
              <a:off x="9535542" y="6472077"/>
              <a:ext cx="135509" cy="12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0990" fill="norm" stroke="1" extrusionOk="0">
                  <a:moveTo>
                    <a:pt x="9311" y="12629"/>
                  </a:moveTo>
                  <a:cubicBezTo>
                    <a:pt x="10308" y="10887"/>
                    <a:pt x="11305" y="9145"/>
                    <a:pt x="11637" y="6706"/>
                  </a:cubicBezTo>
                  <a:cubicBezTo>
                    <a:pt x="11969" y="4267"/>
                    <a:pt x="11637" y="1132"/>
                    <a:pt x="10640" y="261"/>
                  </a:cubicBezTo>
                  <a:cubicBezTo>
                    <a:pt x="9643" y="-610"/>
                    <a:pt x="7982" y="784"/>
                    <a:pt x="6154" y="3222"/>
                  </a:cubicBezTo>
                  <a:cubicBezTo>
                    <a:pt x="4326" y="5661"/>
                    <a:pt x="2332" y="9145"/>
                    <a:pt x="1169" y="12106"/>
                  </a:cubicBezTo>
                  <a:cubicBezTo>
                    <a:pt x="6" y="15067"/>
                    <a:pt x="-326" y="17506"/>
                    <a:pt x="339" y="18900"/>
                  </a:cubicBezTo>
                  <a:cubicBezTo>
                    <a:pt x="1003" y="20293"/>
                    <a:pt x="2665" y="20642"/>
                    <a:pt x="4160" y="19945"/>
                  </a:cubicBezTo>
                  <a:cubicBezTo>
                    <a:pt x="5656" y="19248"/>
                    <a:pt x="6985" y="17506"/>
                    <a:pt x="8646" y="15416"/>
                  </a:cubicBezTo>
                  <a:cubicBezTo>
                    <a:pt x="10308" y="13325"/>
                    <a:pt x="12302" y="10887"/>
                    <a:pt x="13963" y="11061"/>
                  </a:cubicBezTo>
                  <a:cubicBezTo>
                    <a:pt x="15625" y="11235"/>
                    <a:pt x="16954" y="14022"/>
                    <a:pt x="18117" y="16113"/>
                  </a:cubicBezTo>
                  <a:cubicBezTo>
                    <a:pt x="19280" y="18203"/>
                    <a:pt x="20277" y="19596"/>
                    <a:pt x="21274" y="209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0" name="Line"/>
            <p:cNvSpPr/>
            <p:nvPr/>
          </p:nvSpPr>
          <p:spPr>
            <a:xfrm>
              <a:off x="9664699" y="6491652"/>
              <a:ext cx="101601" cy="103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3" fill="norm" stroke="1" extrusionOk="0">
                  <a:moveTo>
                    <a:pt x="0" y="1296"/>
                  </a:moveTo>
                  <a:cubicBezTo>
                    <a:pt x="2250" y="1728"/>
                    <a:pt x="4500" y="2160"/>
                    <a:pt x="6525" y="3456"/>
                  </a:cubicBezTo>
                  <a:cubicBezTo>
                    <a:pt x="8550" y="4752"/>
                    <a:pt x="10350" y="6912"/>
                    <a:pt x="11700" y="9936"/>
                  </a:cubicBezTo>
                  <a:cubicBezTo>
                    <a:pt x="13050" y="12960"/>
                    <a:pt x="13950" y="16848"/>
                    <a:pt x="13275" y="19008"/>
                  </a:cubicBezTo>
                  <a:cubicBezTo>
                    <a:pt x="12600" y="21168"/>
                    <a:pt x="10350" y="21600"/>
                    <a:pt x="8775" y="20736"/>
                  </a:cubicBezTo>
                  <a:cubicBezTo>
                    <a:pt x="7200" y="19872"/>
                    <a:pt x="6300" y="17712"/>
                    <a:pt x="6075" y="15552"/>
                  </a:cubicBezTo>
                  <a:cubicBezTo>
                    <a:pt x="5850" y="13392"/>
                    <a:pt x="6300" y="11232"/>
                    <a:pt x="9000" y="8640"/>
                  </a:cubicBezTo>
                  <a:cubicBezTo>
                    <a:pt x="11700" y="6048"/>
                    <a:pt x="16650" y="302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1" name="Line"/>
            <p:cNvSpPr/>
            <p:nvPr/>
          </p:nvSpPr>
          <p:spPr>
            <a:xfrm>
              <a:off x="9787466" y="6491128"/>
              <a:ext cx="99485" cy="91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5" fill="norm" stroke="1" extrusionOk="0">
                  <a:moveTo>
                    <a:pt x="3677" y="4439"/>
                  </a:moveTo>
                  <a:cubicBezTo>
                    <a:pt x="2757" y="6839"/>
                    <a:pt x="1838" y="9239"/>
                    <a:pt x="1149" y="12599"/>
                  </a:cubicBezTo>
                  <a:cubicBezTo>
                    <a:pt x="460" y="15959"/>
                    <a:pt x="0" y="20279"/>
                    <a:pt x="0" y="20759"/>
                  </a:cubicBezTo>
                  <a:cubicBezTo>
                    <a:pt x="0" y="21239"/>
                    <a:pt x="460" y="17879"/>
                    <a:pt x="2068" y="14039"/>
                  </a:cubicBezTo>
                  <a:cubicBezTo>
                    <a:pt x="3677" y="10199"/>
                    <a:pt x="6434" y="5879"/>
                    <a:pt x="8962" y="3239"/>
                  </a:cubicBezTo>
                  <a:cubicBezTo>
                    <a:pt x="11489" y="599"/>
                    <a:pt x="13787" y="-361"/>
                    <a:pt x="15626" y="119"/>
                  </a:cubicBezTo>
                  <a:cubicBezTo>
                    <a:pt x="17464" y="599"/>
                    <a:pt x="18843" y="2519"/>
                    <a:pt x="19762" y="6119"/>
                  </a:cubicBezTo>
                  <a:cubicBezTo>
                    <a:pt x="20681" y="9719"/>
                    <a:pt x="21140" y="14999"/>
                    <a:pt x="21600" y="202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2" name="Line"/>
            <p:cNvSpPr/>
            <p:nvPr/>
          </p:nvSpPr>
          <p:spPr>
            <a:xfrm>
              <a:off x="10085246" y="6523402"/>
              <a:ext cx="87455" cy="130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467" fill="norm" stroke="1" extrusionOk="0">
                  <a:moveTo>
                    <a:pt x="21249" y="9406"/>
                  </a:moveTo>
                  <a:cubicBezTo>
                    <a:pt x="21249" y="7665"/>
                    <a:pt x="21249" y="5923"/>
                    <a:pt x="20478" y="4355"/>
                  </a:cubicBezTo>
                  <a:cubicBezTo>
                    <a:pt x="19706" y="2787"/>
                    <a:pt x="18163" y="1394"/>
                    <a:pt x="16106" y="871"/>
                  </a:cubicBezTo>
                  <a:cubicBezTo>
                    <a:pt x="14049" y="348"/>
                    <a:pt x="11478" y="697"/>
                    <a:pt x="8649" y="2787"/>
                  </a:cubicBezTo>
                  <a:cubicBezTo>
                    <a:pt x="5820" y="4877"/>
                    <a:pt x="2735" y="8710"/>
                    <a:pt x="1192" y="12019"/>
                  </a:cubicBezTo>
                  <a:cubicBezTo>
                    <a:pt x="-351" y="15329"/>
                    <a:pt x="-351" y="18116"/>
                    <a:pt x="935" y="19684"/>
                  </a:cubicBezTo>
                  <a:cubicBezTo>
                    <a:pt x="2220" y="21252"/>
                    <a:pt x="4792" y="21600"/>
                    <a:pt x="7363" y="21426"/>
                  </a:cubicBezTo>
                  <a:cubicBezTo>
                    <a:pt x="9935" y="21252"/>
                    <a:pt x="12506" y="20555"/>
                    <a:pt x="14049" y="16897"/>
                  </a:cubicBezTo>
                  <a:cubicBezTo>
                    <a:pt x="15592" y="13239"/>
                    <a:pt x="16106" y="6619"/>
                    <a:pt x="1662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3" name="Line"/>
            <p:cNvSpPr/>
            <p:nvPr/>
          </p:nvSpPr>
          <p:spPr>
            <a:xfrm>
              <a:off x="10217149" y="6489671"/>
              <a:ext cx="152401" cy="162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4" fill="norm" stroke="1" extrusionOk="0">
                  <a:moveTo>
                    <a:pt x="0" y="3537"/>
                  </a:moveTo>
                  <a:cubicBezTo>
                    <a:pt x="600" y="2170"/>
                    <a:pt x="1200" y="803"/>
                    <a:pt x="2250" y="256"/>
                  </a:cubicBezTo>
                  <a:cubicBezTo>
                    <a:pt x="3300" y="-291"/>
                    <a:pt x="4800" y="-18"/>
                    <a:pt x="6600" y="1623"/>
                  </a:cubicBezTo>
                  <a:cubicBezTo>
                    <a:pt x="8400" y="3263"/>
                    <a:pt x="10500" y="6271"/>
                    <a:pt x="11400" y="9415"/>
                  </a:cubicBezTo>
                  <a:cubicBezTo>
                    <a:pt x="12300" y="12560"/>
                    <a:pt x="12000" y="15841"/>
                    <a:pt x="10950" y="18028"/>
                  </a:cubicBezTo>
                  <a:cubicBezTo>
                    <a:pt x="9900" y="20215"/>
                    <a:pt x="8100" y="21309"/>
                    <a:pt x="7200" y="20899"/>
                  </a:cubicBezTo>
                  <a:cubicBezTo>
                    <a:pt x="6300" y="20489"/>
                    <a:pt x="6300" y="18575"/>
                    <a:pt x="6750" y="16251"/>
                  </a:cubicBezTo>
                  <a:cubicBezTo>
                    <a:pt x="7200" y="13927"/>
                    <a:pt x="8100" y="11193"/>
                    <a:pt x="10650" y="8732"/>
                  </a:cubicBezTo>
                  <a:cubicBezTo>
                    <a:pt x="13200" y="6271"/>
                    <a:pt x="17400" y="4084"/>
                    <a:pt x="21600" y="18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4" name="Line"/>
            <p:cNvSpPr/>
            <p:nvPr/>
          </p:nvSpPr>
          <p:spPr>
            <a:xfrm>
              <a:off x="10593719" y="6553435"/>
              <a:ext cx="118731" cy="151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140" fill="norm" stroke="1" extrusionOk="0">
                  <a:moveTo>
                    <a:pt x="4203" y="7341"/>
                  </a:moveTo>
                  <a:cubicBezTo>
                    <a:pt x="6098" y="7933"/>
                    <a:pt x="7993" y="8525"/>
                    <a:pt x="10456" y="8081"/>
                  </a:cubicBezTo>
                  <a:cubicBezTo>
                    <a:pt x="12919" y="7637"/>
                    <a:pt x="15951" y="6158"/>
                    <a:pt x="17467" y="4678"/>
                  </a:cubicBezTo>
                  <a:cubicBezTo>
                    <a:pt x="18982" y="3199"/>
                    <a:pt x="18982" y="1719"/>
                    <a:pt x="17845" y="832"/>
                  </a:cubicBezTo>
                  <a:cubicBezTo>
                    <a:pt x="16709" y="-56"/>
                    <a:pt x="14435" y="-352"/>
                    <a:pt x="11972" y="536"/>
                  </a:cubicBezTo>
                  <a:cubicBezTo>
                    <a:pt x="9509" y="1423"/>
                    <a:pt x="6856" y="3495"/>
                    <a:pt x="4772" y="5862"/>
                  </a:cubicBezTo>
                  <a:cubicBezTo>
                    <a:pt x="2688" y="8229"/>
                    <a:pt x="1172" y="10892"/>
                    <a:pt x="414" y="13259"/>
                  </a:cubicBezTo>
                  <a:cubicBezTo>
                    <a:pt x="-344" y="15626"/>
                    <a:pt x="-344" y="17697"/>
                    <a:pt x="2877" y="19029"/>
                  </a:cubicBezTo>
                  <a:cubicBezTo>
                    <a:pt x="6098" y="20360"/>
                    <a:pt x="12540" y="20952"/>
                    <a:pt x="16140" y="21100"/>
                  </a:cubicBezTo>
                  <a:cubicBezTo>
                    <a:pt x="19740" y="21248"/>
                    <a:pt x="20498" y="20952"/>
                    <a:pt x="21256" y="206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5" name="Line"/>
            <p:cNvSpPr/>
            <p:nvPr/>
          </p:nvSpPr>
          <p:spPr>
            <a:xfrm>
              <a:off x="10725149" y="6543976"/>
              <a:ext cx="120651" cy="18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6" fill="norm" stroke="1" extrusionOk="0">
                  <a:moveTo>
                    <a:pt x="21600" y="2707"/>
                  </a:moveTo>
                  <a:cubicBezTo>
                    <a:pt x="20463" y="1747"/>
                    <a:pt x="19326" y="787"/>
                    <a:pt x="17811" y="307"/>
                  </a:cubicBezTo>
                  <a:cubicBezTo>
                    <a:pt x="16295" y="-173"/>
                    <a:pt x="14400" y="-173"/>
                    <a:pt x="12316" y="907"/>
                  </a:cubicBezTo>
                  <a:cubicBezTo>
                    <a:pt x="10232" y="1987"/>
                    <a:pt x="7958" y="4147"/>
                    <a:pt x="7579" y="6307"/>
                  </a:cubicBezTo>
                  <a:cubicBezTo>
                    <a:pt x="7200" y="8467"/>
                    <a:pt x="8716" y="10627"/>
                    <a:pt x="10042" y="12307"/>
                  </a:cubicBezTo>
                  <a:cubicBezTo>
                    <a:pt x="11368" y="13987"/>
                    <a:pt x="12505" y="15187"/>
                    <a:pt x="13263" y="16387"/>
                  </a:cubicBezTo>
                  <a:cubicBezTo>
                    <a:pt x="14021" y="17587"/>
                    <a:pt x="14400" y="18787"/>
                    <a:pt x="13642" y="19627"/>
                  </a:cubicBezTo>
                  <a:cubicBezTo>
                    <a:pt x="12884" y="20467"/>
                    <a:pt x="10989" y="20947"/>
                    <a:pt x="8905" y="21187"/>
                  </a:cubicBezTo>
                  <a:cubicBezTo>
                    <a:pt x="6821" y="21427"/>
                    <a:pt x="4547" y="21427"/>
                    <a:pt x="3032" y="20347"/>
                  </a:cubicBezTo>
                  <a:cubicBezTo>
                    <a:pt x="1516" y="19267"/>
                    <a:pt x="758" y="17107"/>
                    <a:pt x="0" y="149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6" name="Line"/>
            <p:cNvSpPr/>
            <p:nvPr/>
          </p:nvSpPr>
          <p:spPr>
            <a:xfrm>
              <a:off x="10818283" y="6415452"/>
              <a:ext cx="148168" cy="290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8" fill="norm" stroke="1" extrusionOk="0">
                  <a:moveTo>
                    <a:pt x="20674" y="0"/>
                  </a:moveTo>
                  <a:cubicBezTo>
                    <a:pt x="17897" y="3729"/>
                    <a:pt x="15120" y="7459"/>
                    <a:pt x="13114" y="10489"/>
                  </a:cubicBezTo>
                  <a:cubicBezTo>
                    <a:pt x="11109" y="13519"/>
                    <a:pt x="9874" y="15850"/>
                    <a:pt x="9257" y="17715"/>
                  </a:cubicBezTo>
                  <a:cubicBezTo>
                    <a:pt x="8640" y="19580"/>
                    <a:pt x="8640" y="20978"/>
                    <a:pt x="8794" y="21289"/>
                  </a:cubicBezTo>
                  <a:cubicBezTo>
                    <a:pt x="8949" y="21600"/>
                    <a:pt x="9257" y="20823"/>
                    <a:pt x="8949" y="19580"/>
                  </a:cubicBezTo>
                  <a:cubicBezTo>
                    <a:pt x="8640" y="18337"/>
                    <a:pt x="7714" y="16627"/>
                    <a:pt x="6634" y="15540"/>
                  </a:cubicBezTo>
                  <a:cubicBezTo>
                    <a:pt x="5554" y="14452"/>
                    <a:pt x="4320" y="13986"/>
                    <a:pt x="2931" y="13597"/>
                  </a:cubicBezTo>
                  <a:cubicBezTo>
                    <a:pt x="1543" y="13209"/>
                    <a:pt x="0" y="12898"/>
                    <a:pt x="0" y="12665"/>
                  </a:cubicBezTo>
                  <a:cubicBezTo>
                    <a:pt x="0" y="12432"/>
                    <a:pt x="1543" y="12276"/>
                    <a:pt x="5400" y="12199"/>
                  </a:cubicBezTo>
                  <a:cubicBezTo>
                    <a:pt x="9257" y="12121"/>
                    <a:pt x="15429" y="12121"/>
                    <a:pt x="21600" y="121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7" name="Line"/>
            <p:cNvSpPr/>
            <p:nvPr/>
          </p:nvSpPr>
          <p:spPr>
            <a:xfrm>
              <a:off x="10951633" y="6523402"/>
              <a:ext cx="59267" cy="148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5" h="21343" fill="norm" stroke="1" extrusionOk="0">
                  <a:moveTo>
                    <a:pt x="16386" y="14603"/>
                  </a:moveTo>
                  <a:cubicBezTo>
                    <a:pt x="14152" y="16124"/>
                    <a:pt x="11917" y="17645"/>
                    <a:pt x="8938" y="19014"/>
                  </a:cubicBezTo>
                  <a:cubicBezTo>
                    <a:pt x="5958" y="20383"/>
                    <a:pt x="2234" y="21600"/>
                    <a:pt x="745" y="21296"/>
                  </a:cubicBezTo>
                  <a:cubicBezTo>
                    <a:pt x="-745" y="20992"/>
                    <a:pt x="0" y="19166"/>
                    <a:pt x="2979" y="15515"/>
                  </a:cubicBezTo>
                  <a:cubicBezTo>
                    <a:pt x="5958" y="11865"/>
                    <a:pt x="11172" y="6389"/>
                    <a:pt x="14524" y="3499"/>
                  </a:cubicBezTo>
                  <a:cubicBezTo>
                    <a:pt x="17876" y="608"/>
                    <a:pt x="19365" y="304"/>
                    <a:pt x="2085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8" name="Line"/>
            <p:cNvSpPr/>
            <p:nvPr/>
          </p:nvSpPr>
          <p:spPr>
            <a:xfrm>
              <a:off x="11018575" y="6561502"/>
              <a:ext cx="163218" cy="149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461" fill="norm" stroke="1" extrusionOk="0">
                  <a:moveTo>
                    <a:pt x="7304" y="0"/>
                  </a:moveTo>
                  <a:cubicBezTo>
                    <a:pt x="6750" y="3042"/>
                    <a:pt x="6196" y="6085"/>
                    <a:pt x="5365" y="9279"/>
                  </a:cubicBezTo>
                  <a:cubicBezTo>
                    <a:pt x="4535" y="12473"/>
                    <a:pt x="3427" y="15820"/>
                    <a:pt x="2458" y="18101"/>
                  </a:cubicBezTo>
                  <a:cubicBezTo>
                    <a:pt x="1489" y="20383"/>
                    <a:pt x="658" y="21600"/>
                    <a:pt x="242" y="21448"/>
                  </a:cubicBezTo>
                  <a:cubicBezTo>
                    <a:pt x="-173" y="21296"/>
                    <a:pt x="-173" y="19775"/>
                    <a:pt x="1212" y="16732"/>
                  </a:cubicBezTo>
                  <a:cubicBezTo>
                    <a:pt x="2596" y="13690"/>
                    <a:pt x="5365" y="9127"/>
                    <a:pt x="7304" y="6389"/>
                  </a:cubicBezTo>
                  <a:cubicBezTo>
                    <a:pt x="9242" y="3651"/>
                    <a:pt x="10350" y="2738"/>
                    <a:pt x="10904" y="3042"/>
                  </a:cubicBezTo>
                  <a:cubicBezTo>
                    <a:pt x="11458" y="3346"/>
                    <a:pt x="11458" y="4868"/>
                    <a:pt x="11319" y="6693"/>
                  </a:cubicBezTo>
                  <a:cubicBezTo>
                    <a:pt x="11181" y="8518"/>
                    <a:pt x="10904" y="10648"/>
                    <a:pt x="10904" y="10952"/>
                  </a:cubicBezTo>
                  <a:cubicBezTo>
                    <a:pt x="10904" y="11256"/>
                    <a:pt x="11181" y="9735"/>
                    <a:pt x="12012" y="8366"/>
                  </a:cubicBezTo>
                  <a:cubicBezTo>
                    <a:pt x="12842" y="6997"/>
                    <a:pt x="14227" y="5780"/>
                    <a:pt x="15889" y="4868"/>
                  </a:cubicBezTo>
                  <a:cubicBezTo>
                    <a:pt x="17550" y="3955"/>
                    <a:pt x="19489" y="3346"/>
                    <a:pt x="20458" y="3955"/>
                  </a:cubicBezTo>
                  <a:cubicBezTo>
                    <a:pt x="21427" y="4563"/>
                    <a:pt x="21427" y="6389"/>
                    <a:pt x="21289" y="9127"/>
                  </a:cubicBezTo>
                  <a:cubicBezTo>
                    <a:pt x="21150" y="11865"/>
                    <a:pt x="20873" y="15515"/>
                    <a:pt x="20596" y="191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9" name="Line"/>
            <p:cNvSpPr/>
            <p:nvPr/>
          </p:nvSpPr>
          <p:spPr>
            <a:xfrm>
              <a:off x="11189205" y="6370738"/>
              <a:ext cx="322933" cy="341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381" fill="norm" stroke="1" extrusionOk="0">
                  <a:moveTo>
                    <a:pt x="5016" y="17906"/>
                  </a:moveTo>
                  <a:cubicBezTo>
                    <a:pt x="5157" y="17244"/>
                    <a:pt x="5297" y="16581"/>
                    <a:pt x="5367" y="15786"/>
                  </a:cubicBezTo>
                  <a:cubicBezTo>
                    <a:pt x="5437" y="14991"/>
                    <a:pt x="5437" y="14063"/>
                    <a:pt x="5086" y="13599"/>
                  </a:cubicBezTo>
                  <a:cubicBezTo>
                    <a:pt x="4736" y="13136"/>
                    <a:pt x="4035" y="13136"/>
                    <a:pt x="3193" y="13666"/>
                  </a:cubicBezTo>
                  <a:cubicBezTo>
                    <a:pt x="2351" y="14196"/>
                    <a:pt x="1370" y="15256"/>
                    <a:pt x="809" y="16183"/>
                  </a:cubicBezTo>
                  <a:cubicBezTo>
                    <a:pt x="248" y="17111"/>
                    <a:pt x="107" y="17906"/>
                    <a:pt x="37" y="18635"/>
                  </a:cubicBezTo>
                  <a:cubicBezTo>
                    <a:pt x="-33" y="19364"/>
                    <a:pt x="-33" y="20026"/>
                    <a:pt x="318" y="20424"/>
                  </a:cubicBezTo>
                  <a:cubicBezTo>
                    <a:pt x="668" y="20821"/>
                    <a:pt x="1370" y="20954"/>
                    <a:pt x="2071" y="20888"/>
                  </a:cubicBezTo>
                  <a:cubicBezTo>
                    <a:pt x="2772" y="20821"/>
                    <a:pt x="3473" y="20556"/>
                    <a:pt x="4245" y="19960"/>
                  </a:cubicBezTo>
                  <a:cubicBezTo>
                    <a:pt x="5016" y="19364"/>
                    <a:pt x="5858" y="18436"/>
                    <a:pt x="6559" y="18171"/>
                  </a:cubicBezTo>
                  <a:cubicBezTo>
                    <a:pt x="7261" y="17906"/>
                    <a:pt x="7822" y="18304"/>
                    <a:pt x="8453" y="18304"/>
                  </a:cubicBezTo>
                  <a:cubicBezTo>
                    <a:pt x="9084" y="18304"/>
                    <a:pt x="9785" y="17906"/>
                    <a:pt x="10837" y="16183"/>
                  </a:cubicBezTo>
                  <a:cubicBezTo>
                    <a:pt x="11889" y="14461"/>
                    <a:pt x="13292" y="11413"/>
                    <a:pt x="14624" y="8696"/>
                  </a:cubicBezTo>
                  <a:cubicBezTo>
                    <a:pt x="15957" y="5980"/>
                    <a:pt x="17219" y="3594"/>
                    <a:pt x="17920" y="2071"/>
                  </a:cubicBezTo>
                  <a:cubicBezTo>
                    <a:pt x="18622" y="547"/>
                    <a:pt x="18762" y="-116"/>
                    <a:pt x="18551" y="17"/>
                  </a:cubicBezTo>
                  <a:cubicBezTo>
                    <a:pt x="18341" y="149"/>
                    <a:pt x="17780" y="1077"/>
                    <a:pt x="16448" y="3462"/>
                  </a:cubicBezTo>
                  <a:cubicBezTo>
                    <a:pt x="15115" y="5847"/>
                    <a:pt x="13011" y="9690"/>
                    <a:pt x="11819" y="12274"/>
                  </a:cubicBezTo>
                  <a:cubicBezTo>
                    <a:pt x="10627" y="14858"/>
                    <a:pt x="10346" y="16183"/>
                    <a:pt x="10136" y="17177"/>
                  </a:cubicBezTo>
                  <a:cubicBezTo>
                    <a:pt x="9925" y="18171"/>
                    <a:pt x="9785" y="18834"/>
                    <a:pt x="9925" y="19496"/>
                  </a:cubicBezTo>
                  <a:cubicBezTo>
                    <a:pt x="10066" y="20159"/>
                    <a:pt x="10486" y="20821"/>
                    <a:pt x="11188" y="21153"/>
                  </a:cubicBezTo>
                  <a:cubicBezTo>
                    <a:pt x="11889" y="21484"/>
                    <a:pt x="12871" y="21484"/>
                    <a:pt x="14273" y="20954"/>
                  </a:cubicBezTo>
                  <a:cubicBezTo>
                    <a:pt x="15676" y="20424"/>
                    <a:pt x="17499" y="19364"/>
                    <a:pt x="18692" y="18502"/>
                  </a:cubicBezTo>
                  <a:cubicBezTo>
                    <a:pt x="19884" y="17641"/>
                    <a:pt x="20445" y="16978"/>
                    <a:pt x="20866" y="16316"/>
                  </a:cubicBezTo>
                  <a:cubicBezTo>
                    <a:pt x="21286" y="15653"/>
                    <a:pt x="21567" y="14991"/>
                    <a:pt x="21286" y="14527"/>
                  </a:cubicBezTo>
                  <a:cubicBezTo>
                    <a:pt x="21006" y="14063"/>
                    <a:pt x="20164" y="13798"/>
                    <a:pt x="19463" y="13864"/>
                  </a:cubicBezTo>
                  <a:cubicBezTo>
                    <a:pt x="18762" y="13931"/>
                    <a:pt x="18201" y="14328"/>
                    <a:pt x="17710" y="14924"/>
                  </a:cubicBezTo>
                  <a:cubicBezTo>
                    <a:pt x="17219" y="15521"/>
                    <a:pt x="16798" y="16316"/>
                    <a:pt x="16938" y="17310"/>
                  </a:cubicBezTo>
                  <a:cubicBezTo>
                    <a:pt x="17079" y="18304"/>
                    <a:pt x="17780" y="19496"/>
                    <a:pt x="18481" y="20093"/>
                  </a:cubicBezTo>
                  <a:cubicBezTo>
                    <a:pt x="19183" y="20689"/>
                    <a:pt x="19884" y="20689"/>
                    <a:pt x="20585" y="206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0" name="Line"/>
            <p:cNvSpPr/>
            <p:nvPr/>
          </p:nvSpPr>
          <p:spPr>
            <a:xfrm>
              <a:off x="11347449" y="6495325"/>
              <a:ext cx="26035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2283" y="12302"/>
                    <a:pt x="4566" y="4448"/>
                    <a:pt x="8166" y="1502"/>
                  </a:cubicBezTo>
                  <a:cubicBezTo>
                    <a:pt x="11766" y="-1443"/>
                    <a:pt x="16683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1" name="Line"/>
            <p:cNvSpPr/>
            <p:nvPr/>
          </p:nvSpPr>
          <p:spPr>
            <a:xfrm>
              <a:off x="11831139" y="6458168"/>
              <a:ext cx="177929" cy="344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444" fill="norm" stroke="1" extrusionOk="0">
                  <a:moveTo>
                    <a:pt x="2156" y="9590"/>
                  </a:moveTo>
                  <a:cubicBezTo>
                    <a:pt x="6476" y="8800"/>
                    <a:pt x="10796" y="8010"/>
                    <a:pt x="13845" y="6956"/>
                  </a:cubicBezTo>
                  <a:cubicBezTo>
                    <a:pt x="16895" y="5903"/>
                    <a:pt x="18674" y="4585"/>
                    <a:pt x="19817" y="3532"/>
                  </a:cubicBezTo>
                  <a:cubicBezTo>
                    <a:pt x="20961" y="2478"/>
                    <a:pt x="21469" y="1688"/>
                    <a:pt x="21342" y="1029"/>
                  </a:cubicBezTo>
                  <a:cubicBezTo>
                    <a:pt x="21215" y="371"/>
                    <a:pt x="20453" y="-156"/>
                    <a:pt x="18928" y="42"/>
                  </a:cubicBezTo>
                  <a:cubicBezTo>
                    <a:pt x="17403" y="239"/>
                    <a:pt x="15116" y="1161"/>
                    <a:pt x="12575" y="3664"/>
                  </a:cubicBezTo>
                  <a:cubicBezTo>
                    <a:pt x="10034" y="6166"/>
                    <a:pt x="7238" y="10249"/>
                    <a:pt x="5460" y="13015"/>
                  </a:cubicBezTo>
                  <a:cubicBezTo>
                    <a:pt x="3681" y="15781"/>
                    <a:pt x="2918" y="17229"/>
                    <a:pt x="2156" y="18349"/>
                  </a:cubicBezTo>
                  <a:cubicBezTo>
                    <a:pt x="1394" y="19468"/>
                    <a:pt x="631" y="20259"/>
                    <a:pt x="250" y="20259"/>
                  </a:cubicBezTo>
                  <a:cubicBezTo>
                    <a:pt x="-131" y="20259"/>
                    <a:pt x="-131" y="19468"/>
                    <a:pt x="631" y="18481"/>
                  </a:cubicBezTo>
                  <a:cubicBezTo>
                    <a:pt x="1394" y="17493"/>
                    <a:pt x="2918" y="16307"/>
                    <a:pt x="4189" y="15451"/>
                  </a:cubicBezTo>
                  <a:cubicBezTo>
                    <a:pt x="5460" y="14595"/>
                    <a:pt x="6476" y="14068"/>
                    <a:pt x="8001" y="13673"/>
                  </a:cubicBezTo>
                  <a:cubicBezTo>
                    <a:pt x="9525" y="13278"/>
                    <a:pt x="11558" y="13015"/>
                    <a:pt x="12702" y="13212"/>
                  </a:cubicBezTo>
                  <a:cubicBezTo>
                    <a:pt x="13845" y="13410"/>
                    <a:pt x="14100" y="14068"/>
                    <a:pt x="14100" y="15517"/>
                  </a:cubicBezTo>
                  <a:cubicBezTo>
                    <a:pt x="14100" y="16966"/>
                    <a:pt x="13845" y="19205"/>
                    <a:pt x="13591" y="214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2" name="Line"/>
            <p:cNvSpPr/>
            <p:nvPr/>
          </p:nvSpPr>
          <p:spPr>
            <a:xfrm>
              <a:off x="11987337" y="6703319"/>
              <a:ext cx="73901" cy="91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2" h="21600" fill="norm" stroke="1" extrusionOk="0">
                  <a:moveTo>
                    <a:pt x="16166" y="1005"/>
                  </a:moveTo>
                  <a:cubicBezTo>
                    <a:pt x="13247" y="502"/>
                    <a:pt x="10328" y="0"/>
                    <a:pt x="7701" y="753"/>
                  </a:cubicBezTo>
                  <a:cubicBezTo>
                    <a:pt x="5074" y="1507"/>
                    <a:pt x="2739" y="3516"/>
                    <a:pt x="1279" y="6530"/>
                  </a:cubicBezTo>
                  <a:cubicBezTo>
                    <a:pt x="-180" y="9544"/>
                    <a:pt x="-764" y="13563"/>
                    <a:pt x="1571" y="16577"/>
                  </a:cubicBezTo>
                  <a:cubicBezTo>
                    <a:pt x="3906" y="19591"/>
                    <a:pt x="9160" y="21600"/>
                    <a:pt x="12663" y="21600"/>
                  </a:cubicBezTo>
                  <a:cubicBezTo>
                    <a:pt x="16166" y="21600"/>
                    <a:pt x="17917" y="19591"/>
                    <a:pt x="19085" y="16326"/>
                  </a:cubicBezTo>
                  <a:cubicBezTo>
                    <a:pt x="20252" y="13060"/>
                    <a:pt x="20836" y="8540"/>
                    <a:pt x="19960" y="5274"/>
                  </a:cubicBezTo>
                  <a:cubicBezTo>
                    <a:pt x="19085" y="2009"/>
                    <a:pt x="16750" y="0"/>
                    <a:pt x="14706" y="0"/>
                  </a:cubicBezTo>
                  <a:cubicBezTo>
                    <a:pt x="12663" y="0"/>
                    <a:pt x="10912" y="2009"/>
                    <a:pt x="9160" y="40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3" name="Line"/>
            <p:cNvSpPr/>
            <p:nvPr/>
          </p:nvSpPr>
          <p:spPr>
            <a:xfrm>
              <a:off x="12098462" y="6707552"/>
              <a:ext cx="150325" cy="109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4" h="21423" fill="norm" stroke="1" extrusionOk="0">
                  <a:moveTo>
                    <a:pt x="5975" y="0"/>
                  </a:moveTo>
                  <a:cubicBezTo>
                    <a:pt x="3903" y="3738"/>
                    <a:pt x="1832" y="7477"/>
                    <a:pt x="797" y="10385"/>
                  </a:cubicBezTo>
                  <a:cubicBezTo>
                    <a:pt x="-239" y="13292"/>
                    <a:pt x="-239" y="15369"/>
                    <a:pt x="649" y="16200"/>
                  </a:cubicBezTo>
                  <a:cubicBezTo>
                    <a:pt x="1536" y="17031"/>
                    <a:pt x="3312" y="16615"/>
                    <a:pt x="5087" y="15785"/>
                  </a:cubicBezTo>
                  <a:cubicBezTo>
                    <a:pt x="6862" y="14954"/>
                    <a:pt x="8638" y="13708"/>
                    <a:pt x="9229" y="14123"/>
                  </a:cubicBezTo>
                  <a:cubicBezTo>
                    <a:pt x="9821" y="14538"/>
                    <a:pt x="9229" y="16615"/>
                    <a:pt x="9525" y="18277"/>
                  </a:cubicBezTo>
                  <a:cubicBezTo>
                    <a:pt x="9821" y="19938"/>
                    <a:pt x="11005" y="21185"/>
                    <a:pt x="12336" y="21392"/>
                  </a:cubicBezTo>
                  <a:cubicBezTo>
                    <a:pt x="13668" y="21600"/>
                    <a:pt x="15147" y="20769"/>
                    <a:pt x="16775" y="18485"/>
                  </a:cubicBezTo>
                  <a:cubicBezTo>
                    <a:pt x="18402" y="16200"/>
                    <a:pt x="20177" y="12462"/>
                    <a:pt x="20769" y="9554"/>
                  </a:cubicBezTo>
                  <a:cubicBezTo>
                    <a:pt x="21361" y="6646"/>
                    <a:pt x="20769" y="4569"/>
                    <a:pt x="20177" y="24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4" name="Line"/>
            <p:cNvSpPr/>
            <p:nvPr/>
          </p:nvSpPr>
          <p:spPr>
            <a:xfrm>
              <a:off x="8896349" y="6746358"/>
              <a:ext cx="222251" cy="164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5" fill="norm" stroke="1" extrusionOk="0">
                  <a:moveTo>
                    <a:pt x="0" y="729"/>
                  </a:moveTo>
                  <a:cubicBezTo>
                    <a:pt x="1029" y="182"/>
                    <a:pt x="2057" y="-365"/>
                    <a:pt x="3497" y="319"/>
                  </a:cubicBezTo>
                  <a:cubicBezTo>
                    <a:pt x="4937" y="1002"/>
                    <a:pt x="6789" y="2916"/>
                    <a:pt x="9874" y="6607"/>
                  </a:cubicBezTo>
                  <a:cubicBezTo>
                    <a:pt x="12960" y="10298"/>
                    <a:pt x="17280" y="15767"/>
                    <a:pt x="21600" y="212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5" name="Line"/>
            <p:cNvSpPr/>
            <p:nvPr/>
          </p:nvSpPr>
          <p:spPr>
            <a:xfrm>
              <a:off x="9055099" y="6777402"/>
              <a:ext cx="1714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00"/>
                  </a:moveTo>
                  <a:cubicBezTo>
                    <a:pt x="20533" y="450"/>
                    <a:pt x="19467" y="0"/>
                    <a:pt x="18400" y="0"/>
                  </a:cubicBezTo>
                  <a:cubicBezTo>
                    <a:pt x="17333" y="0"/>
                    <a:pt x="16267" y="450"/>
                    <a:pt x="14267" y="2325"/>
                  </a:cubicBezTo>
                  <a:cubicBezTo>
                    <a:pt x="12267" y="4200"/>
                    <a:pt x="9333" y="7500"/>
                    <a:pt x="6800" y="10950"/>
                  </a:cubicBezTo>
                  <a:cubicBezTo>
                    <a:pt x="4267" y="14400"/>
                    <a:pt x="2133" y="18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6" name="Line"/>
            <p:cNvSpPr/>
            <p:nvPr/>
          </p:nvSpPr>
          <p:spPr>
            <a:xfrm>
              <a:off x="9373394" y="6779827"/>
              <a:ext cx="165238" cy="319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293" fill="norm" stroke="1" extrusionOk="0">
                  <a:moveTo>
                    <a:pt x="15289" y="14238"/>
                  </a:moveTo>
                  <a:cubicBezTo>
                    <a:pt x="15019" y="13391"/>
                    <a:pt x="14749" y="12544"/>
                    <a:pt x="13939" y="12120"/>
                  </a:cubicBezTo>
                  <a:cubicBezTo>
                    <a:pt x="13129" y="11697"/>
                    <a:pt x="11779" y="11697"/>
                    <a:pt x="9619" y="12544"/>
                  </a:cubicBezTo>
                  <a:cubicBezTo>
                    <a:pt x="7459" y="13391"/>
                    <a:pt x="4489" y="15085"/>
                    <a:pt x="2734" y="16285"/>
                  </a:cubicBezTo>
                  <a:cubicBezTo>
                    <a:pt x="979" y="17485"/>
                    <a:pt x="439" y="18191"/>
                    <a:pt x="169" y="18967"/>
                  </a:cubicBezTo>
                  <a:cubicBezTo>
                    <a:pt x="-101" y="19744"/>
                    <a:pt x="-101" y="20591"/>
                    <a:pt x="574" y="21014"/>
                  </a:cubicBezTo>
                  <a:cubicBezTo>
                    <a:pt x="1249" y="21438"/>
                    <a:pt x="2599" y="21438"/>
                    <a:pt x="4624" y="20591"/>
                  </a:cubicBezTo>
                  <a:cubicBezTo>
                    <a:pt x="6649" y="19744"/>
                    <a:pt x="9349" y="18050"/>
                    <a:pt x="12319" y="14803"/>
                  </a:cubicBezTo>
                  <a:cubicBezTo>
                    <a:pt x="15289" y="11556"/>
                    <a:pt x="18529" y="6756"/>
                    <a:pt x="20014" y="3932"/>
                  </a:cubicBezTo>
                  <a:cubicBezTo>
                    <a:pt x="21499" y="1109"/>
                    <a:pt x="21229" y="262"/>
                    <a:pt x="20419" y="50"/>
                  </a:cubicBezTo>
                  <a:cubicBezTo>
                    <a:pt x="19609" y="-162"/>
                    <a:pt x="18259" y="262"/>
                    <a:pt x="16774" y="2026"/>
                  </a:cubicBezTo>
                  <a:cubicBezTo>
                    <a:pt x="15289" y="3791"/>
                    <a:pt x="13669" y="6897"/>
                    <a:pt x="12859" y="9367"/>
                  </a:cubicBezTo>
                  <a:cubicBezTo>
                    <a:pt x="12049" y="11838"/>
                    <a:pt x="12049" y="13673"/>
                    <a:pt x="12589" y="14944"/>
                  </a:cubicBezTo>
                  <a:cubicBezTo>
                    <a:pt x="13129" y="16214"/>
                    <a:pt x="14209" y="16920"/>
                    <a:pt x="15289" y="176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7" name="Line"/>
            <p:cNvSpPr/>
            <p:nvPr/>
          </p:nvSpPr>
          <p:spPr>
            <a:xfrm>
              <a:off x="9513783" y="6928072"/>
              <a:ext cx="93730" cy="130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0887" fill="norm" stroke="1" extrusionOk="0">
                  <a:moveTo>
                    <a:pt x="6714" y="12426"/>
                  </a:moveTo>
                  <a:cubicBezTo>
                    <a:pt x="10941" y="10063"/>
                    <a:pt x="15167" y="7701"/>
                    <a:pt x="17749" y="5507"/>
                  </a:cubicBezTo>
                  <a:cubicBezTo>
                    <a:pt x="20332" y="3313"/>
                    <a:pt x="21271" y="1288"/>
                    <a:pt x="20567" y="445"/>
                  </a:cubicBezTo>
                  <a:cubicBezTo>
                    <a:pt x="19862" y="-399"/>
                    <a:pt x="17514" y="-62"/>
                    <a:pt x="14462" y="1626"/>
                  </a:cubicBezTo>
                  <a:cubicBezTo>
                    <a:pt x="11410" y="3313"/>
                    <a:pt x="7654" y="6351"/>
                    <a:pt x="5071" y="8882"/>
                  </a:cubicBezTo>
                  <a:cubicBezTo>
                    <a:pt x="2488" y="11413"/>
                    <a:pt x="1080" y="13438"/>
                    <a:pt x="375" y="15463"/>
                  </a:cubicBezTo>
                  <a:cubicBezTo>
                    <a:pt x="-329" y="17488"/>
                    <a:pt x="-329" y="19513"/>
                    <a:pt x="2958" y="20357"/>
                  </a:cubicBezTo>
                  <a:cubicBezTo>
                    <a:pt x="6245" y="21201"/>
                    <a:pt x="12819" y="20863"/>
                    <a:pt x="19393" y="205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8" name="Line"/>
            <p:cNvSpPr/>
            <p:nvPr/>
          </p:nvSpPr>
          <p:spPr>
            <a:xfrm>
              <a:off x="9585055" y="6870950"/>
              <a:ext cx="87215" cy="338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324" fill="norm" stroke="1" extrusionOk="0">
                  <a:moveTo>
                    <a:pt x="17808" y="6108"/>
                  </a:moveTo>
                  <a:cubicBezTo>
                    <a:pt x="13179" y="10508"/>
                    <a:pt x="8551" y="14908"/>
                    <a:pt x="5979" y="17574"/>
                  </a:cubicBezTo>
                  <a:cubicBezTo>
                    <a:pt x="3408" y="20241"/>
                    <a:pt x="2894" y="21174"/>
                    <a:pt x="2122" y="21308"/>
                  </a:cubicBezTo>
                  <a:cubicBezTo>
                    <a:pt x="1351" y="21441"/>
                    <a:pt x="322" y="20774"/>
                    <a:pt x="65" y="18774"/>
                  </a:cubicBezTo>
                  <a:cubicBezTo>
                    <a:pt x="-192" y="16774"/>
                    <a:pt x="322" y="13441"/>
                    <a:pt x="1351" y="10441"/>
                  </a:cubicBezTo>
                  <a:cubicBezTo>
                    <a:pt x="2379" y="7441"/>
                    <a:pt x="3922" y="4774"/>
                    <a:pt x="5979" y="2974"/>
                  </a:cubicBezTo>
                  <a:cubicBezTo>
                    <a:pt x="8037" y="1174"/>
                    <a:pt x="10608" y="241"/>
                    <a:pt x="12665" y="41"/>
                  </a:cubicBezTo>
                  <a:cubicBezTo>
                    <a:pt x="14722" y="-159"/>
                    <a:pt x="16265" y="374"/>
                    <a:pt x="17808" y="1774"/>
                  </a:cubicBezTo>
                  <a:cubicBezTo>
                    <a:pt x="19351" y="3174"/>
                    <a:pt x="20894" y="5441"/>
                    <a:pt x="21151" y="6908"/>
                  </a:cubicBezTo>
                  <a:cubicBezTo>
                    <a:pt x="21408" y="8374"/>
                    <a:pt x="20379" y="9041"/>
                    <a:pt x="18579" y="9374"/>
                  </a:cubicBezTo>
                  <a:cubicBezTo>
                    <a:pt x="16779" y="9708"/>
                    <a:pt x="14208" y="9708"/>
                    <a:pt x="11637" y="97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9" name="Line"/>
            <p:cNvSpPr/>
            <p:nvPr/>
          </p:nvSpPr>
          <p:spPr>
            <a:xfrm>
              <a:off x="9715499" y="6885882"/>
              <a:ext cx="196851" cy="135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4" fill="norm" stroke="1" extrusionOk="0">
                  <a:moveTo>
                    <a:pt x="0" y="6791"/>
                  </a:moveTo>
                  <a:cubicBezTo>
                    <a:pt x="465" y="8427"/>
                    <a:pt x="929" y="10064"/>
                    <a:pt x="1742" y="11046"/>
                  </a:cubicBezTo>
                  <a:cubicBezTo>
                    <a:pt x="2555" y="12027"/>
                    <a:pt x="3716" y="12355"/>
                    <a:pt x="5226" y="11209"/>
                  </a:cubicBezTo>
                  <a:cubicBezTo>
                    <a:pt x="6735" y="10064"/>
                    <a:pt x="8594" y="7446"/>
                    <a:pt x="9639" y="5155"/>
                  </a:cubicBezTo>
                  <a:cubicBezTo>
                    <a:pt x="10684" y="2864"/>
                    <a:pt x="10916" y="900"/>
                    <a:pt x="10452" y="246"/>
                  </a:cubicBezTo>
                  <a:cubicBezTo>
                    <a:pt x="9987" y="-409"/>
                    <a:pt x="8826" y="246"/>
                    <a:pt x="7548" y="2209"/>
                  </a:cubicBezTo>
                  <a:cubicBezTo>
                    <a:pt x="6271" y="4173"/>
                    <a:pt x="4877" y="7446"/>
                    <a:pt x="3948" y="10391"/>
                  </a:cubicBezTo>
                  <a:cubicBezTo>
                    <a:pt x="3019" y="13336"/>
                    <a:pt x="2555" y="15955"/>
                    <a:pt x="3252" y="17918"/>
                  </a:cubicBezTo>
                  <a:cubicBezTo>
                    <a:pt x="3948" y="19882"/>
                    <a:pt x="5806" y="21191"/>
                    <a:pt x="7665" y="20864"/>
                  </a:cubicBezTo>
                  <a:cubicBezTo>
                    <a:pt x="9523" y="20536"/>
                    <a:pt x="11381" y="18573"/>
                    <a:pt x="12658" y="16773"/>
                  </a:cubicBezTo>
                  <a:cubicBezTo>
                    <a:pt x="13935" y="14973"/>
                    <a:pt x="14632" y="13336"/>
                    <a:pt x="14632" y="13173"/>
                  </a:cubicBezTo>
                  <a:cubicBezTo>
                    <a:pt x="14632" y="13009"/>
                    <a:pt x="13935" y="14318"/>
                    <a:pt x="13239" y="16118"/>
                  </a:cubicBezTo>
                  <a:cubicBezTo>
                    <a:pt x="12542" y="17918"/>
                    <a:pt x="11845" y="20209"/>
                    <a:pt x="11729" y="20373"/>
                  </a:cubicBezTo>
                  <a:cubicBezTo>
                    <a:pt x="11613" y="20536"/>
                    <a:pt x="12077" y="18573"/>
                    <a:pt x="13006" y="15955"/>
                  </a:cubicBezTo>
                  <a:cubicBezTo>
                    <a:pt x="13935" y="13336"/>
                    <a:pt x="15329" y="10064"/>
                    <a:pt x="16490" y="7773"/>
                  </a:cubicBezTo>
                  <a:cubicBezTo>
                    <a:pt x="17652" y="5482"/>
                    <a:pt x="18581" y="4173"/>
                    <a:pt x="19394" y="4173"/>
                  </a:cubicBezTo>
                  <a:cubicBezTo>
                    <a:pt x="20206" y="4173"/>
                    <a:pt x="20903" y="5482"/>
                    <a:pt x="21252" y="8427"/>
                  </a:cubicBezTo>
                  <a:cubicBezTo>
                    <a:pt x="21600" y="11373"/>
                    <a:pt x="21600" y="15955"/>
                    <a:pt x="21600" y="205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0" name="Line"/>
            <p:cNvSpPr/>
            <p:nvPr/>
          </p:nvSpPr>
          <p:spPr>
            <a:xfrm>
              <a:off x="9929092" y="6759350"/>
              <a:ext cx="206730" cy="301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358" fill="norm" stroke="1" extrusionOk="0">
                  <a:moveTo>
                    <a:pt x="12019" y="13429"/>
                  </a:moveTo>
                  <a:cubicBezTo>
                    <a:pt x="11146" y="12979"/>
                    <a:pt x="10274" y="12529"/>
                    <a:pt x="8637" y="13204"/>
                  </a:cubicBezTo>
                  <a:cubicBezTo>
                    <a:pt x="7001" y="13879"/>
                    <a:pt x="4601" y="15679"/>
                    <a:pt x="3074" y="16879"/>
                  </a:cubicBezTo>
                  <a:cubicBezTo>
                    <a:pt x="1546" y="18079"/>
                    <a:pt x="892" y="18679"/>
                    <a:pt x="456" y="19429"/>
                  </a:cubicBezTo>
                  <a:cubicBezTo>
                    <a:pt x="19" y="20179"/>
                    <a:pt x="-199" y="21079"/>
                    <a:pt x="237" y="21304"/>
                  </a:cubicBezTo>
                  <a:cubicBezTo>
                    <a:pt x="674" y="21529"/>
                    <a:pt x="1765" y="21079"/>
                    <a:pt x="3510" y="19429"/>
                  </a:cubicBezTo>
                  <a:cubicBezTo>
                    <a:pt x="5256" y="17779"/>
                    <a:pt x="7656" y="14929"/>
                    <a:pt x="9837" y="11779"/>
                  </a:cubicBezTo>
                  <a:cubicBezTo>
                    <a:pt x="12019" y="8629"/>
                    <a:pt x="13983" y="5179"/>
                    <a:pt x="15183" y="3004"/>
                  </a:cubicBezTo>
                  <a:cubicBezTo>
                    <a:pt x="16383" y="829"/>
                    <a:pt x="16819" y="-71"/>
                    <a:pt x="16274" y="4"/>
                  </a:cubicBezTo>
                  <a:cubicBezTo>
                    <a:pt x="15728" y="79"/>
                    <a:pt x="14201" y="1129"/>
                    <a:pt x="12565" y="3304"/>
                  </a:cubicBezTo>
                  <a:cubicBezTo>
                    <a:pt x="10928" y="5479"/>
                    <a:pt x="9183" y="8779"/>
                    <a:pt x="8310" y="11254"/>
                  </a:cubicBezTo>
                  <a:cubicBezTo>
                    <a:pt x="7437" y="13729"/>
                    <a:pt x="7437" y="15379"/>
                    <a:pt x="7765" y="16504"/>
                  </a:cubicBezTo>
                  <a:cubicBezTo>
                    <a:pt x="8092" y="17629"/>
                    <a:pt x="8746" y="18229"/>
                    <a:pt x="10819" y="18079"/>
                  </a:cubicBezTo>
                  <a:cubicBezTo>
                    <a:pt x="12892" y="17929"/>
                    <a:pt x="16383" y="17029"/>
                    <a:pt x="18456" y="16204"/>
                  </a:cubicBezTo>
                  <a:cubicBezTo>
                    <a:pt x="20528" y="15379"/>
                    <a:pt x="21183" y="14629"/>
                    <a:pt x="21292" y="13879"/>
                  </a:cubicBezTo>
                  <a:cubicBezTo>
                    <a:pt x="21401" y="13129"/>
                    <a:pt x="20965" y="12379"/>
                    <a:pt x="20419" y="12304"/>
                  </a:cubicBezTo>
                  <a:cubicBezTo>
                    <a:pt x="19874" y="12229"/>
                    <a:pt x="19219" y="12829"/>
                    <a:pt x="18892" y="13504"/>
                  </a:cubicBezTo>
                  <a:cubicBezTo>
                    <a:pt x="18565" y="14179"/>
                    <a:pt x="18565" y="14929"/>
                    <a:pt x="18892" y="15679"/>
                  </a:cubicBezTo>
                  <a:cubicBezTo>
                    <a:pt x="19219" y="16429"/>
                    <a:pt x="19874" y="17179"/>
                    <a:pt x="20310" y="18079"/>
                  </a:cubicBezTo>
                  <a:cubicBezTo>
                    <a:pt x="20746" y="18979"/>
                    <a:pt x="20965" y="20029"/>
                    <a:pt x="20310" y="20554"/>
                  </a:cubicBezTo>
                  <a:cubicBezTo>
                    <a:pt x="19656" y="21079"/>
                    <a:pt x="18128" y="21079"/>
                    <a:pt x="16601" y="210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1" name="Line"/>
            <p:cNvSpPr/>
            <p:nvPr/>
          </p:nvSpPr>
          <p:spPr>
            <a:xfrm>
              <a:off x="10395420" y="6956909"/>
              <a:ext cx="98952" cy="112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0450" fill="norm" stroke="1" extrusionOk="0">
                  <a:moveTo>
                    <a:pt x="8000" y="4318"/>
                  </a:moveTo>
                  <a:cubicBezTo>
                    <a:pt x="5750" y="4703"/>
                    <a:pt x="3500" y="5089"/>
                    <a:pt x="2150" y="6246"/>
                  </a:cubicBezTo>
                  <a:cubicBezTo>
                    <a:pt x="800" y="7403"/>
                    <a:pt x="350" y="9332"/>
                    <a:pt x="125" y="11453"/>
                  </a:cubicBezTo>
                  <a:cubicBezTo>
                    <a:pt x="-100" y="13575"/>
                    <a:pt x="-100" y="15889"/>
                    <a:pt x="800" y="17818"/>
                  </a:cubicBezTo>
                  <a:cubicBezTo>
                    <a:pt x="1700" y="19746"/>
                    <a:pt x="3500" y="21289"/>
                    <a:pt x="7100" y="19939"/>
                  </a:cubicBezTo>
                  <a:cubicBezTo>
                    <a:pt x="10700" y="18589"/>
                    <a:pt x="16100" y="14346"/>
                    <a:pt x="18800" y="11260"/>
                  </a:cubicBezTo>
                  <a:cubicBezTo>
                    <a:pt x="21500" y="8175"/>
                    <a:pt x="21500" y="6246"/>
                    <a:pt x="20150" y="4318"/>
                  </a:cubicBezTo>
                  <a:cubicBezTo>
                    <a:pt x="18800" y="2389"/>
                    <a:pt x="16100" y="460"/>
                    <a:pt x="13850" y="75"/>
                  </a:cubicBezTo>
                  <a:cubicBezTo>
                    <a:pt x="11600" y="-311"/>
                    <a:pt x="9800" y="846"/>
                    <a:pt x="8675" y="2389"/>
                  </a:cubicBezTo>
                  <a:cubicBezTo>
                    <a:pt x="7550" y="3932"/>
                    <a:pt x="7100" y="5860"/>
                    <a:pt x="6650" y="77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2" name="Line"/>
            <p:cNvSpPr/>
            <p:nvPr/>
          </p:nvSpPr>
          <p:spPr>
            <a:xfrm>
              <a:off x="10548509" y="6950219"/>
              <a:ext cx="100442" cy="131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045" fill="norm" stroke="1" extrusionOk="0">
                  <a:moveTo>
                    <a:pt x="1103" y="4845"/>
                  </a:moveTo>
                  <a:cubicBezTo>
                    <a:pt x="2453" y="3495"/>
                    <a:pt x="3803" y="2145"/>
                    <a:pt x="4703" y="2314"/>
                  </a:cubicBezTo>
                  <a:cubicBezTo>
                    <a:pt x="5603" y="2482"/>
                    <a:pt x="6053" y="4170"/>
                    <a:pt x="5828" y="6701"/>
                  </a:cubicBezTo>
                  <a:cubicBezTo>
                    <a:pt x="5603" y="9233"/>
                    <a:pt x="4703" y="12608"/>
                    <a:pt x="3578" y="15139"/>
                  </a:cubicBezTo>
                  <a:cubicBezTo>
                    <a:pt x="2453" y="17670"/>
                    <a:pt x="1103" y="19358"/>
                    <a:pt x="428" y="19189"/>
                  </a:cubicBezTo>
                  <a:cubicBezTo>
                    <a:pt x="-247" y="19020"/>
                    <a:pt x="-247" y="16995"/>
                    <a:pt x="1328" y="14295"/>
                  </a:cubicBezTo>
                  <a:cubicBezTo>
                    <a:pt x="2903" y="11595"/>
                    <a:pt x="6053" y="8220"/>
                    <a:pt x="8528" y="5858"/>
                  </a:cubicBezTo>
                  <a:cubicBezTo>
                    <a:pt x="11003" y="3495"/>
                    <a:pt x="12803" y="2145"/>
                    <a:pt x="14828" y="1132"/>
                  </a:cubicBezTo>
                  <a:cubicBezTo>
                    <a:pt x="16853" y="120"/>
                    <a:pt x="19103" y="-555"/>
                    <a:pt x="20003" y="626"/>
                  </a:cubicBezTo>
                  <a:cubicBezTo>
                    <a:pt x="20903" y="1807"/>
                    <a:pt x="20453" y="4845"/>
                    <a:pt x="20453" y="8558"/>
                  </a:cubicBezTo>
                  <a:cubicBezTo>
                    <a:pt x="20453" y="12270"/>
                    <a:pt x="20903" y="16658"/>
                    <a:pt x="21353" y="210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3" name="Line"/>
            <p:cNvSpPr/>
            <p:nvPr/>
          </p:nvSpPr>
          <p:spPr>
            <a:xfrm>
              <a:off x="11131549" y="7018702"/>
              <a:ext cx="1524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3724"/>
                    <a:pt x="4800" y="7448"/>
                    <a:pt x="8400" y="11048"/>
                  </a:cubicBezTo>
                  <a:cubicBezTo>
                    <a:pt x="12000" y="14648"/>
                    <a:pt x="16800" y="1812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4" name="Line"/>
            <p:cNvSpPr/>
            <p:nvPr/>
          </p:nvSpPr>
          <p:spPr>
            <a:xfrm>
              <a:off x="11055349" y="7069502"/>
              <a:ext cx="2222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91" y="2880"/>
                    <a:pt x="13783" y="5760"/>
                    <a:pt x="10183" y="9360"/>
                  </a:cubicBezTo>
                  <a:cubicBezTo>
                    <a:pt x="6583" y="12960"/>
                    <a:pt x="3291" y="1728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5" name="Line"/>
            <p:cNvSpPr/>
            <p:nvPr/>
          </p:nvSpPr>
          <p:spPr>
            <a:xfrm>
              <a:off x="11023599" y="6911458"/>
              <a:ext cx="444501" cy="37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4" fill="norm" stroke="1" extrusionOk="0">
                  <a:moveTo>
                    <a:pt x="0" y="3031"/>
                  </a:moveTo>
                  <a:cubicBezTo>
                    <a:pt x="2777" y="758"/>
                    <a:pt x="5554" y="-1516"/>
                    <a:pt x="9154" y="1326"/>
                  </a:cubicBezTo>
                  <a:cubicBezTo>
                    <a:pt x="12754" y="4168"/>
                    <a:pt x="17177" y="12126"/>
                    <a:pt x="21600" y="200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6" name="Line"/>
            <p:cNvSpPr/>
            <p:nvPr/>
          </p:nvSpPr>
          <p:spPr>
            <a:xfrm>
              <a:off x="11372849" y="6879002"/>
              <a:ext cx="170509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0" y="0"/>
                  </a:moveTo>
                  <a:cubicBezTo>
                    <a:pt x="5333" y="1662"/>
                    <a:pt x="10667" y="3323"/>
                    <a:pt x="14000" y="4569"/>
                  </a:cubicBezTo>
                  <a:cubicBezTo>
                    <a:pt x="17333" y="5815"/>
                    <a:pt x="18667" y="6646"/>
                    <a:pt x="19733" y="7754"/>
                  </a:cubicBezTo>
                  <a:cubicBezTo>
                    <a:pt x="20800" y="8862"/>
                    <a:pt x="21600" y="10246"/>
                    <a:pt x="21467" y="11354"/>
                  </a:cubicBezTo>
                  <a:cubicBezTo>
                    <a:pt x="21333" y="12462"/>
                    <a:pt x="20267" y="13292"/>
                    <a:pt x="17467" y="14954"/>
                  </a:cubicBezTo>
                  <a:cubicBezTo>
                    <a:pt x="14667" y="16615"/>
                    <a:pt x="10133" y="19108"/>
                    <a:pt x="5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7" name="Line"/>
            <p:cNvSpPr/>
            <p:nvPr/>
          </p:nvSpPr>
          <p:spPr>
            <a:xfrm>
              <a:off x="8402897" y="7641945"/>
              <a:ext cx="137854" cy="206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6" h="21301" fill="norm" stroke="1" extrusionOk="0">
                  <a:moveTo>
                    <a:pt x="1653" y="7758"/>
                  </a:moveTo>
                  <a:cubicBezTo>
                    <a:pt x="1008" y="6667"/>
                    <a:pt x="363" y="5576"/>
                    <a:pt x="202" y="4485"/>
                  </a:cubicBezTo>
                  <a:cubicBezTo>
                    <a:pt x="41" y="3394"/>
                    <a:pt x="363" y="2303"/>
                    <a:pt x="2297" y="1430"/>
                  </a:cubicBezTo>
                  <a:cubicBezTo>
                    <a:pt x="4232" y="558"/>
                    <a:pt x="7778" y="-97"/>
                    <a:pt x="10196" y="12"/>
                  </a:cubicBezTo>
                  <a:cubicBezTo>
                    <a:pt x="12614" y="121"/>
                    <a:pt x="13903" y="994"/>
                    <a:pt x="13259" y="3394"/>
                  </a:cubicBezTo>
                  <a:cubicBezTo>
                    <a:pt x="12614" y="5794"/>
                    <a:pt x="10035" y="9721"/>
                    <a:pt x="7133" y="12994"/>
                  </a:cubicBezTo>
                  <a:cubicBezTo>
                    <a:pt x="4232" y="16267"/>
                    <a:pt x="1008" y="18885"/>
                    <a:pt x="202" y="20194"/>
                  </a:cubicBezTo>
                  <a:cubicBezTo>
                    <a:pt x="-604" y="21503"/>
                    <a:pt x="1008" y="21503"/>
                    <a:pt x="4877" y="20958"/>
                  </a:cubicBezTo>
                  <a:cubicBezTo>
                    <a:pt x="8745" y="20412"/>
                    <a:pt x="14871" y="19321"/>
                    <a:pt x="20996" y="182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8" name="Line"/>
            <p:cNvSpPr/>
            <p:nvPr/>
          </p:nvSpPr>
          <p:spPr>
            <a:xfrm>
              <a:off x="8515349" y="7634652"/>
              <a:ext cx="144097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600" fill="norm" stroke="1" extrusionOk="0">
                  <a:moveTo>
                    <a:pt x="7513" y="939"/>
                  </a:moveTo>
                  <a:cubicBezTo>
                    <a:pt x="8765" y="470"/>
                    <a:pt x="10017" y="0"/>
                    <a:pt x="11426" y="0"/>
                  </a:cubicBezTo>
                  <a:cubicBezTo>
                    <a:pt x="12835" y="0"/>
                    <a:pt x="14400" y="470"/>
                    <a:pt x="16591" y="2191"/>
                  </a:cubicBezTo>
                  <a:cubicBezTo>
                    <a:pt x="18783" y="3913"/>
                    <a:pt x="21600" y="6887"/>
                    <a:pt x="21287" y="9939"/>
                  </a:cubicBezTo>
                  <a:cubicBezTo>
                    <a:pt x="20974" y="12991"/>
                    <a:pt x="17530" y="16122"/>
                    <a:pt x="13461" y="18078"/>
                  </a:cubicBezTo>
                  <a:cubicBezTo>
                    <a:pt x="9391" y="20035"/>
                    <a:pt x="4696" y="2081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9" name="Line"/>
            <p:cNvSpPr/>
            <p:nvPr/>
          </p:nvSpPr>
          <p:spPr>
            <a:xfrm>
              <a:off x="8174336" y="7647080"/>
              <a:ext cx="99715" cy="260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448" fill="norm" stroke="1" extrusionOk="0">
                  <a:moveTo>
                    <a:pt x="15799" y="1590"/>
                  </a:moveTo>
                  <a:cubicBezTo>
                    <a:pt x="15799" y="719"/>
                    <a:pt x="15799" y="-152"/>
                    <a:pt x="14449" y="22"/>
                  </a:cubicBezTo>
                  <a:cubicBezTo>
                    <a:pt x="13099" y="196"/>
                    <a:pt x="10399" y="1416"/>
                    <a:pt x="7249" y="3854"/>
                  </a:cubicBezTo>
                  <a:cubicBezTo>
                    <a:pt x="4099" y="6293"/>
                    <a:pt x="499" y="9951"/>
                    <a:pt x="49" y="12913"/>
                  </a:cubicBezTo>
                  <a:cubicBezTo>
                    <a:pt x="-401" y="15874"/>
                    <a:pt x="2299" y="18138"/>
                    <a:pt x="6349" y="19445"/>
                  </a:cubicBezTo>
                  <a:cubicBezTo>
                    <a:pt x="10399" y="20751"/>
                    <a:pt x="15799" y="21100"/>
                    <a:pt x="21199" y="214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0" name="Line"/>
            <p:cNvSpPr/>
            <p:nvPr/>
          </p:nvSpPr>
          <p:spPr>
            <a:xfrm>
              <a:off x="8858249" y="7415910"/>
              <a:ext cx="144330" cy="38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344" fill="norm" stroke="1" extrusionOk="0">
                  <a:moveTo>
                    <a:pt x="5635" y="6079"/>
                  </a:moveTo>
                  <a:cubicBezTo>
                    <a:pt x="5322" y="9563"/>
                    <a:pt x="5009" y="13047"/>
                    <a:pt x="4852" y="15137"/>
                  </a:cubicBezTo>
                  <a:cubicBezTo>
                    <a:pt x="4696" y="17227"/>
                    <a:pt x="4696" y="17924"/>
                    <a:pt x="4696" y="18563"/>
                  </a:cubicBezTo>
                  <a:cubicBezTo>
                    <a:pt x="4696" y="19201"/>
                    <a:pt x="4696" y="19782"/>
                    <a:pt x="4539" y="20363"/>
                  </a:cubicBezTo>
                  <a:cubicBezTo>
                    <a:pt x="4383" y="20943"/>
                    <a:pt x="4070" y="21524"/>
                    <a:pt x="3913" y="21292"/>
                  </a:cubicBezTo>
                  <a:cubicBezTo>
                    <a:pt x="3757" y="21059"/>
                    <a:pt x="3757" y="20014"/>
                    <a:pt x="3757" y="17343"/>
                  </a:cubicBezTo>
                  <a:cubicBezTo>
                    <a:pt x="3757" y="14672"/>
                    <a:pt x="3757" y="10376"/>
                    <a:pt x="4696" y="7356"/>
                  </a:cubicBezTo>
                  <a:cubicBezTo>
                    <a:pt x="5635" y="4337"/>
                    <a:pt x="7513" y="2595"/>
                    <a:pt x="9078" y="1550"/>
                  </a:cubicBezTo>
                  <a:cubicBezTo>
                    <a:pt x="10643" y="505"/>
                    <a:pt x="11896" y="156"/>
                    <a:pt x="13304" y="40"/>
                  </a:cubicBezTo>
                  <a:cubicBezTo>
                    <a:pt x="14713" y="-76"/>
                    <a:pt x="16278" y="40"/>
                    <a:pt x="17843" y="679"/>
                  </a:cubicBezTo>
                  <a:cubicBezTo>
                    <a:pt x="19409" y="1318"/>
                    <a:pt x="20974" y="2479"/>
                    <a:pt x="21287" y="3640"/>
                  </a:cubicBezTo>
                  <a:cubicBezTo>
                    <a:pt x="21600" y="4801"/>
                    <a:pt x="20661" y="5963"/>
                    <a:pt x="18313" y="6950"/>
                  </a:cubicBezTo>
                  <a:cubicBezTo>
                    <a:pt x="15965" y="7937"/>
                    <a:pt x="12209" y="8750"/>
                    <a:pt x="8922" y="9214"/>
                  </a:cubicBezTo>
                  <a:cubicBezTo>
                    <a:pt x="5635" y="9679"/>
                    <a:pt x="2817" y="9795"/>
                    <a:pt x="1409" y="9853"/>
                  </a:cubicBezTo>
                  <a:cubicBezTo>
                    <a:pt x="0" y="9911"/>
                    <a:pt x="0" y="9911"/>
                    <a:pt x="0" y="99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1" name="Line"/>
            <p:cNvSpPr/>
            <p:nvPr/>
          </p:nvSpPr>
          <p:spPr>
            <a:xfrm>
              <a:off x="8966199" y="7583852"/>
              <a:ext cx="146051" cy="138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fill="norm" stroke="1" extrusionOk="0">
                  <a:moveTo>
                    <a:pt x="0" y="6873"/>
                  </a:moveTo>
                  <a:cubicBezTo>
                    <a:pt x="1252" y="5891"/>
                    <a:pt x="2504" y="4909"/>
                    <a:pt x="3913" y="4745"/>
                  </a:cubicBezTo>
                  <a:cubicBezTo>
                    <a:pt x="5322" y="4582"/>
                    <a:pt x="6887" y="5236"/>
                    <a:pt x="8139" y="7364"/>
                  </a:cubicBezTo>
                  <a:cubicBezTo>
                    <a:pt x="9391" y="9491"/>
                    <a:pt x="10330" y="13091"/>
                    <a:pt x="10487" y="15709"/>
                  </a:cubicBezTo>
                  <a:cubicBezTo>
                    <a:pt x="10643" y="18327"/>
                    <a:pt x="10017" y="19964"/>
                    <a:pt x="8922" y="20782"/>
                  </a:cubicBezTo>
                  <a:cubicBezTo>
                    <a:pt x="7826" y="21600"/>
                    <a:pt x="6261" y="21600"/>
                    <a:pt x="5478" y="20782"/>
                  </a:cubicBezTo>
                  <a:cubicBezTo>
                    <a:pt x="4696" y="19964"/>
                    <a:pt x="4696" y="18327"/>
                    <a:pt x="6574" y="15055"/>
                  </a:cubicBezTo>
                  <a:cubicBezTo>
                    <a:pt x="8452" y="11782"/>
                    <a:pt x="12209" y="6873"/>
                    <a:pt x="15026" y="4091"/>
                  </a:cubicBezTo>
                  <a:cubicBezTo>
                    <a:pt x="17843" y="1309"/>
                    <a:pt x="19722" y="65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2" name="Line"/>
            <p:cNvSpPr/>
            <p:nvPr/>
          </p:nvSpPr>
          <p:spPr>
            <a:xfrm>
              <a:off x="9099499" y="7444676"/>
              <a:ext cx="221691" cy="281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266" fill="norm" stroke="1" extrusionOk="0">
                  <a:moveTo>
                    <a:pt x="616" y="13400"/>
                  </a:moveTo>
                  <a:cubicBezTo>
                    <a:pt x="209" y="14200"/>
                    <a:pt x="-199" y="15000"/>
                    <a:pt x="107" y="15480"/>
                  </a:cubicBezTo>
                  <a:cubicBezTo>
                    <a:pt x="412" y="15960"/>
                    <a:pt x="1431" y="16120"/>
                    <a:pt x="2450" y="15800"/>
                  </a:cubicBezTo>
                  <a:cubicBezTo>
                    <a:pt x="3469" y="15480"/>
                    <a:pt x="4488" y="14680"/>
                    <a:pt x="5099" y="13880"/>
                  </a:cubicBezTo>
                  <a:cubicBezTo>
                    <a:pt x="5710" y="13080"/>
                    <a:pt x="5914" y="12280"/>
                    <a:pt x="5507" y="12040"/>
                  </a:cubicBezTo>
                  <a:cubicBezTo>
                    <a:pt x="5099" y="11800"/>
                    <a:pt x="4080" y="12120"/>
                    <a:pt x="3163" y="13000"/>
                  </a:cubicBezTo>
                  <a:cubicBezTo>
                    <a:pt x="2246" y="13880"/>
                    <a:pt x="1431" y="15320"/>
                    <a:pt x="1024" y="16520"/>
                  </a:cubicBezTo>
                  <a:cubicBezTo>
                    <a:pt x="616" y="17720"/>
                    <a:pt x="616" y="18680"/>
                    <a:pt x="1533" y="19480"/>
                  </a:cubicBezTo>
                  <a:cubicBezTo>
                    <a:pt x="2450" y="20280"/>
                    <a:pt x="4284" y="20920"/>
                    <a:pt x="6729" y="20760"/>
                  </a:cubicBezTo>
                  <a:cubicBezTo>
                    <a:pt x="9175" y="20600"/>
                    <a:pt x="12231" y="19640"/>
                    <a:pt x="14269" y="18440"/>
                  </a:cubicBezTo>
                  <a:cubicBezTo>
                    <a:pt x="16307" y="17240"/>
                    <a:pt x="17326" y="15800"/>
                    <a:pt x="17631" y="14680"/>
                  </a:cubicBezTo>
                  <a:cubicBezTo>
                    <a:pt x="17937" y="13560"/>
                    <a:pt x="17529" y="12760"/>
                    <a:pt x="16816" y="12600"/>
                  </a:cubicBezTo>
                  <a:cubicBezTo>
                    <a:pt x="16103" y="12440"/>
                    <a:pt x="15084" y="12920"/>
                    <a:pt x="14065" y="13880"/>
                  </a:cubicBezTo>
                  <a:cubicBezTo>
                    <a:pt x="13046" y="14840"/>
                    <a:pt x="12027" y="16280"/>
                    <a:pt x="11416" y="17560"/>
                  </a:cubicBezTo>
                  <a:cubicBezTo>
                    <a:pt x="10805" y="18840"/>
                    <a:pt x="10601" y="19960"/>
                    <a:pt x="11009" y="20600"/>
                  </a:cubicBezTo>
                  <a:cubicBezTo>
                    <a:pt x="11416" y="21240"/>
                    <a:pt x="12435" y="21400"/>
                    <a:pt x="13250" y="21160"/>
                  </a:cubicBezTo>
                  <a:cubicBezTo>
                    <a:pt x="14065" y="20920"/>
                    <a:pt x="14676" y="20280"/>
                    <a:pt x="16001" y="17560"/>
                  </a:cubicBezTo>
                  <a:cubicBezTo>
                    <a:pt x="17326" y="14840"/>
                    <a:pt x="19363" y="10040"/>
                    <a:pt x="20382" y="7240"/>
                  </a:cubicBezTo>
                  <a:cubicBezTo>
                    <a:pt x="21401" y="4440"/>
                    <a:pt x="21401" y="3640"/>
                    <a:pt x="21299" y="2600"/>
                  </a:cubicBezTo>
                  <a:cubicBezTo>
                    <a:pt x="21197" y="1560"/>
                    <a:pt x="20993" y="280"/>
                    <a:pt x="20688" y="40"/>
                  </a:cubicBezTo>
                  <a:cubicBezTo>
                    <a:pt x="20382" y="-200"/>
                    <a:pt x="19975" y="600"/>
                    <a:pt x="19465" y="3240"/>
                  </a:cubicBezTo>
                  <a:cubicBezTo>
                    <a:pt x="18956" y="5880"/>
                    <a:pt x="18344" y="10360"/>
                    <a:pt x="18344" y="13400"/>
                  </a:cubicBezTo>
                  <a:cubicBezTo>
                    <a:pt x="18344" y="16440"/>
                    <a:pt x="18956" y="18040"/>
                    <a:pt x="19567" y="196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3" name="Line"/>
            <p:cNvSpPr/>
            <p:nvPr/>
          </p:nvSpPr>
          <p:spPr>
            <a:xfrm>
              <a:off x="9340849" y="7634652"/>
              <a:ext cx="190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4" name="Line"/>
            <p:cNvSpPr/>
            <p:nvPr/>
          </p:nvSpPr>
          <p:spPr>
            <a:xfrm>
              <a:off x="9366249" y="7552102"/>
              <a:ext cx="127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5" name="Line"/>
            <p:cNvSpPr/>
            <p:nvPr/>
          </p:nvSpPr>
          <p:spPr>
            <a:xfrm>
              <a:off x="9398595" y="7579156"/>
              <a:ext cx="107355" cy="124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0748" fill="norm" stroke="1" extrusionOk="0">
                  <a:moveTo>
                    <a:pt x="17669" y="785"/>
                  </a:moveTo>
                  <a:cubicBezTo>
                    <a:pt x="15552" y="77"/>
                    <a:pt x="13434" y="-631"/>
                    <a:pt x="10469" y="962"/>
                  </a:cubicBezTo>
                  <a:cubicBezTo>
                    <a:pt x="7505" y="2556"/>
                    <a:pt x="3693" y="6451"/>
                    <a:pt x="1787" y="9284"/>
                  </a:cubicBezTo>
                  <a:cubicBezTo>
                    <a:pt x="-119" y="12117"/>
                    <a:pt x="-119" y="13887"/>
                    <a:pt x="93" y="15658"/>
                  </a:cubicBezTo>
                  <a:cubicBezTo>
                    <a:pt x="305" y="17428"/>
                    <a:pt x="728" y="19199"/>
                    <a:pt x="1999" y="20084"/>
                  </a:cubicBezTo>
                  <a:cubicBezTo>
                    <a:pt x="3269" y="20969"/>
                    <a:pt x="5387" y="20969"/>
                    <a:pt x="8775" y="20084"/>
                  </a:cubicBezTo>
                  <a:cubicBezTo>
                    <a:pt x="12163" y="19199"/>
                    <a:pt x="16822" y="17428"/>
                    <a:pt x="21481" y="156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6" name="Line"/>
            <p:cNvSpPr/>
            <p:nvPr/>
          </p:nvSpPr>
          <p:spPr>
            <a:xfrm>
              <a:off x="9529233" y="7425102"/>
              <a:ext cx="71967" cy="294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21600" y="0"/>
                  </a:moveTo>
                  <a:cubicBezTo>
                    <a:pt x="15247" y="4166"/>
                    <a:pt x="8894" y="8331"/>
                    <a:pt x="5082" y="11417"/>
                  </a:cubicBezTo>
                  <a:cubicBezTo>
                    <a:pt x="1271" y="14503"/>
                    <a:pt x="0" y="16509"/>
                    <a:pt x="0" y="18051"/>
                  </a:cubicBezTo>
                  <a:cubicBezTo>
                    <a:pt x="0" y="19594"/>
                    <a:pt x="1271" y="20674"/>
                    <a:pt x="3812" y="21137"/>
                  </a:cubicBezTo>
                  <a:cubicBezTo>
                    <a:pt x="6353" y="21600"/>
                    <a:pt x="10165" y="21446"/>
                    <a:pt x="13976" y="212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7" name="Line"/>
            <p:cNvSpPr/>
            <p:nvPr/>
          </p:nvSpPr>
          <p:spPr>
            <a:xfrm>
              <a:off x="9480549" y="7539402"/>
              <a:ext cx="1651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7" y="18000"/>
                    <a:pt x="554" y="14400"/>
                    <a:pt x="4154" y="10800"/>
                  </a:cubicBezTo>
                  <a:cubicBezTo>
                    <a:pt x="7754" y="7200"/>
                    <a:pt x="14677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8" name="Line"/>
            <p:cNvSpPr/>
            <p:nvPr/>
          </p:nvSpPr>
          <p:spPr>
            <a:xfrm>
              <a:off x="9963149" y="7469552"/>
              <a:ext cx="1587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0"/>
                    <a:pt x="2880" y="0"/>
                    <a:pt x="6480" y="3600"/>
                  </a:cubicBezTo>
                  <a:cubicBezTo>
                    <a:pt x="10080" y="7200"/>
                    <a:pt x="1584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9" name="Line"/>
            <p:cNvSpPr/>
            <p:nvPr/>
          </p:nvSpPr>
          <p:spPr>
            <a:xfrm>
              <a:off x="10081635" y="7463202"/>
              <a:ext cx="97416" cy="269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457" fill="norm" stroke="1" extrusionOk="0">
                  <a:moveTo>
                    <a:pt x="21151" y="0"/>
                  </a:moveTo>
                  <a:cubicBezTo>
                    <a:pt x="18853" y="337"/>
                    <a:pt x="16555" y="675"/>
                    <a:pt x="14257" y="1856"/>
                  </a:cubicBezTo>
                  <a:cubicBezTo>
                    <a:pt x="11960" y="3037"/>
                    <a:pt x="9662" y="5062"/>
                    <a:pt x="7134" y="8100"/>
                  </a:cubicBezTo>
                  <a:cubicBezTo>
                    <a:pt x="4606" y="11137"/>
                    <a:pt x="1849" y="15187"/>
                    <a:pt x="700" y="17634"/>
                  </a:cubicBezTo>
                  <a:cubicBezTo>
                    <a:pt x="-449" y="20081"/>
                    <a:pt x="11" y="20925"/>
                    <a:pt x="700" y="21262"/>
                  </a:cubicBezTo>
                  <a:cubicBezTo>
                    <a:pt x="1389" y="21600"/>
                    <a:pt x="2308" y="21431"/>
                    <a:pt x="3228" y="212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0" name="Line"/>
            <p:cNvSpPr/>
            <p:nvPr/>
          </p:nvSpPr>
          <p:spPr>
            <a:xfrm>
              <a:off x="10432499" y="7424221"/>
              <a:ext cx="349801" cy="342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333" fill="norm" stroke="1" extrusionOk="0">
                  <a:moveTo>
                    <a:pt x="11745" y="7167"/>
                  </a:moveTo>
                  <a:cubicBezTo>
                    <a:pt x="11745" y="5850"/>
                    <a:pt x="11745" y="4532"/>
                    <a:pt x="11420" y="3347"/>
                  </a:cubicBezTo>
                  <a:cubicBezTo>
                    <a:pt x="11094" y="2162"/>
                    <a:pt x="10444" y="1108"/>
                    <a:pt x="9728" y="515"/>
                  </a:cubicBezTo>
                  <a:cubicBezTo>
                    <a:pt x="9012" y="-77"/>
                    <a:pt x="8232" y="-209"/>
                    <a:pt x="7516" y="384"/>
                  </a:cubicBezTo>
                  <a:cubicBezTo>
                    <a:pt x="6800" y="976"/>
                    <a:pt x="6150" y="2293"/>
                    <a:pt x="5759" y="4993"/>
                  </a:cubicBezTo>
                  <a:cubicBezTo>
                    <a:pt x="5369" y="7693"/>
                    <a:pt x="5239" y="11776"/>
                    <a:pt x="5174" y="14542"/>
                  </a:cubicBezTo>
                  <a:cubicBezTo>
                    <a:pt x="5109" y="17308"/>
                    <a:pt x="5109" y="18757"/>
                    <a:pt x="4914" y="19745"/>
                  </a:cubicBezTo>
                  <a:cubicBezTo>
                    <a:pt x="4718" y="20732"/>
                    <a:pt x="4328" y="21259"/>
                    <a:pt x="3808" y="21325"/>
                  </a:cubicBezTo>
                  <a:cubicBezTo>
                    <a:pt x="3287" y="21391"/>
                    <a:pt x="2637" y="20996"/>
                    <a:pt x="2051" y="20535"/>
                  </a:cubicBezTo>
                  <a:cubicBezTo>
                    <a:pt x="1465" y="20074"/>
                    <a:pt x="945" y="19547"/>
                    <a:pt x="555" y="18954"/>
                  </a:cubicBezTo>
                  <a:cubicBezTo>
                    <a:pt x="164" y="18362"/>
                    <a:pt x="-96" y="17703"/>
                    <a:pt x="34" y="17176"/>
                  </a:cubicBezTo>
                  <a:cubicBezTo>
                    <a:pt x="164" y="16650"/>
                    <a:pt x="685" y="16254"/>
                    <a:pt x="1986" y="15991"/>
                  </a:cubicBezTo>
                  <a:cubicBezTo>
                    <a:pt x="3287" y="15728"/>
                    <a:pt x="5369" y="15596"/>
                    <a:pt x="6735" y="15530"/>
                  </a:cubicBezTo>
                  <a:cubicBezTo>
                    <a:pt x="8102" y="15464"/>
                    <a:pt x="8752" y="15464"/>
                    <a:pt x="9533" y="15267"/>
                  </a:cubicBezTo>
                  <a:cubicBezTo>
                    <a:pt x="10314" y="15069"/>
                    <a:pt x="11224" y="14674"/>
                    <a:pt x="11355" y="14476"/>
                  </a:cubicBezTo>
                  <a:cubicBezTo>
                    <a:pt x="11485" y="14279"/>
                    <a:pt x="10834" y="14279"/>
                    <a:pt x="10184" y="14411"/>
                  </a:cubicBezTo>
                  <a:cubicBezTo>
                    <a:pt x="9533" y="14542"/>
                    <a:pt x="8882" y="14806"/>
                    <a:pt x="8427" y="15267"/>
                  </a:cubicBezTo>
                  <a:cubicBezTo>
                    <a:pt x="7971" y="15728"/>
                    <a:pt x="7711" y="16386"/>
                    <a:pt x="7516" y="17045"/>
                  </a:cubicBezTo>
                  <a:cubicBezTo>
                    <a:pt x="7321" y="17703"/>
                    <a:pt x="7191" y="18362"/>
                    <a:pt x="7386" y="18889"/>
                  </a:cubicBezTo>
                  <a:cubicBezTo>
                    <a:pt x="7581" y="19415"/>
                    <a:pt x="8102" y="19811"/>
                    <a:pt x="8687" y="19811"/>
                  </a:cubicBezTo>
                  <a:cubicBezTo>
                    <a:pt x="9273" y="19811"/>
                    <a:pt x="9923" y="19415"/>
                    <a:pt x="10444" y="18559"/>
                  </a:cubicBezTo>
                  <a:cubicBezTo>
                    <a:pt x="10964" y="17703"/>
                    <a:pt x="11355" y="16386"/>
                    <a:pt x="11550" y="15398"/>
                  </a:cubicBezTo>
                  <a:cubicBezTo>
                    <a:pt x="11745" y="14411"/>
                    <a:pt x="11745" y="13752"/>
                    <a:pt x="12005" y="13620"/>
                  </a:cubicBezTo>
                  <a:cubicBezTo>
                    <a:pt x="12265" y="13489"/>
                    <a:pt x="12786" y="13884"/>
                    <a:pt x="13437" y="14608"/>
                  </a:cubicBezTo>
                  <a:cubicBezTo>
                    <a:pt x="14087" y="15332"/>
                    <a:pt x="14868" y="16386"/>
                    <a:pt x="15258" y="17440"/>
                  </a:cubicBezTo>
                  <a:cubicBezTo>
                    <a:pt x="15649" y="18493"/>
                    <a:pt x="15649" y="19547"/>
                    <a:pt x="15518" y="19679"/>
                  </a:cubicBezTo>
                  <a:cubicBezTo>
                    <a:pt x="15388" y="19811"/>
                    <a:pt x="15128" y="19020"/>
                    <a:pt x="15258" y="17967"/>
                  </a:cubicBezTo>
                  <a:cubicBezTo>
                    <a:pt x="15388" y="16913"/>
                    <a:pt x="15909" y="15596"/>
                    <a:pt x="17015" y="14476"/>
                  </a:cubicBezTo>
                  <a:cubicBezTo>
                    <a:pt x="18121" y="13357"/>
                    <a:pt x="19812" y="12435"/>
                    <a:pt x="21504" y="115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1" name="Line"/>
            <p:cNvSpPr/>
            <p:nvPr/>
          </p:nvSpPr>
          <p:spPr>
            <a:xfrm>
              <a:off x="10909299" y="7606305"/>
              <a:ext cx="165101" cy="117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1" fill="norm" stroke="1" extrusionOk="0">
                  <a:moveTo>
                    <a:pt x="15785" y="10759"/>
                  </a:moveTo>
                  <a:cubicBezTo>
                    <a:pt x="15785" y="8486"/>
                    <a:pt x="15785" y="6212"/>
                    <a:pt x="14123" y="3938"/>
                  </a:cubicBezTo>
                  <a:cubicBezTo>
                    <a:pt x="12462" y="1665"/>
                    <a:pt x="9138" y="-609"/>
                    <a:pt x="6508" y="149"/>
                  </a:cubicBezTo>
                  <a:cubicBezTo>
                    <a:pt x="3877" y="907"/>
                    <a:pt x="1938" y="4696"/>
                    <a:pt x="969" y="7538"/>
                  </a:cubicBezTo>
                  <a:cubicBezTo>
                    <a:pt x="0" y="10380"/>
                    <a:pt x="0" y="12275"/>
                    <a:pt x="0" y="14170"/>
                  </a:cubicBezTo>
                  <a:cubicBezTo>
                    <a:pt x="0" y="16065"/>
                    <a:pt x="0" y="17959"/>
                    <a:pt x="1385" y="18717"/>
                  </a:cubicBezTo>
                  <a:cubicBezTo>
                    <a:pt x="2769" y="19475"/>
                    <a:pt x="5538" y="19096"/>
                    <a:pt x="7477" y="18149"/>
                  </a:cubicBezTo>
                  <a:cubicBezTo>
                    <a:pt x="9415" y="17202"/>
                    <a:pt x="10523" y="15686"/>
                    <a:pt x="11354" y="13412"/>
                  </a:cubicBezTo>
                  <a:cubicBezTo>
                    <a:pt x="12185" y="11138"/>
                    <a:pt x="12738" y="8107"/>
                    <a:pt x="13154" y="7917"/>
                  </a:cubicBezTo>
                  <a:cubicBezTo>
                    <a:pt x="13569" y="7728"/>
                    <a:pt x="13846" y="10380"/>
                    <a:pt x="15231" y="13033"/>
                  </a:cubicBezTo>
                  <a:cubicBezTo>
                    <a:pt x="16615" y="15686"/>
                    <a:pt x="19108" y="18338"/>
                    <a:pt x="21600" y="209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2" name="Line"/>
            <p:cNvSpPr/>
            <p:nvPr/>
          </p:nvSpPr>
          <p:spPr>
            <a:xfrm>
              <a:off x="11207749" y="7618488"/>
              <a:ext cx="139701" cy="279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5" fill="norm" stroke="1" extrusionOk="0">
                  <a:moveTo>
                    <a:pt x="21600" y="3142"/>
                  </a:moveTo>
                  <a:cubicBezTo>
                    <a:pt x="21273" y="2342"/>
                    <a:pt x="20945" y="1542"/>
                    <a:pt x="19309" y="902"/>
                  </a:cubicBezTo>
                  <a:cubicBezTo>
                    <a:pt x="17673" y="262"/>
                    <a:pt x="14727" y="-218"/>
                    <a:pt x="12109" y="102"/>
                  </a:cubicBezTo>
                  <a:cubicBezTo>
                    <a:pt x="9491" y="422"/>
                    <a:pt x="7200" y="1542"/>
                    <a:pt x="6055" y="2502"/>
                  </a:cubicBezTo>
                  <a:cubicBezTo>
                    <a:pt x="4909" y="3462"/>
                    <a:pt x="4909" y="4262"/>
                    <a:pt x="5400" y="4982"/>
                  </a:cubicBezTo>
                  <a:cubicBezTo>
                    <a:pt x="5891" y="5702"/>
                    <a:pt x="6873" y="6342"/>
                    <a:pt x="8182" y="6662"/>
                  </a:cubicBezTo>
                  <a:cubicBezTo>
                    <a:pt x="9491" y="6982"/>
                    <a:pt x="11127" y="6982"/>
                    <a:pt x="12764" y="6422"/>
                  </a:cubicBezTo>
                  <a:cubicBezTo>
                    <a:pt x="14400" y="5862"/>
                    <a:pt x="16036" y="4742"/>
                    <a:pt x="16855" y="4582"/>
                  </a:cubicBezTo>
                  <a:cubicBezTo>
                    <a:pt x="17673" y="4422"/>
                    <a:pt x="17673" y="5222"/>
                    <a:pt x="17345" y="7302"/>
                  </a:cubicBezTo>
                  <a:cubicBezTo>
                    <a:pt x="17018" y="9382"/>
                    <a:pt x="16364" y="12742"/>
                    <a:pt x="14891" y="15302"/>
                  </a:cubicBezTo>
                  <a:cubicBezTo>
                    <a:pt x="13418" y="17862"/>
                    <a:pt x="11127" y="19622"/>
                    <a:pt x="9164" y="20502"/>
                  </a:cubicBezTo>
                  <a:cubicBezTo>
                    <a:pt x="7200" y="21382"/>
                    <a:pt x="5564" y="21382"/>
                    <a:pt x="4091" y="20262"/>
                  </a:cubicBezTo>
                  <a:cubicBezTo>
                    <a:pt x="2618" y="19142"/>
                    <a:pt x="1309" y="16902"/>
                    <a:pt x="0" y="146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3" name="Line"/>
            <p:cNvSpPr/>
            <p:nvPr/>
          </p:nvSpPr>
          <p:spPr>
            <a:xfrm>
              <a:off x="11360149" y="7634652"/>
              <a:ext cx="21729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0" y="0"/>
                  </a:moveTo>
                  <a:cubicBezTo>
                    <a:pt x="7855" y="1662"/>
                    <a:pt x="15709" y="3323"/>
                    <a:pt x="18655" y="6923"/>
                  </a:cubicBezTo>
                  <a:cubicBezTo>
                    <a:pt x="21600" y="10523"/>
                    <a:pt x="19636" y="16062"/>
                    <a:pt x="1767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4" name="Line"/>
            <p:cNvSpPr/>
            <p:nvPr/>
          </p:nvSpPr>
          <p:spPr>
            <a:xfrm>
              <a:off x="11366499" y="7577502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5" name="Line"/>
            <p:cNvSpPr/>
            <p:nvPr/>
          </p:nvSpPr>
          <p:spPr>
            <a:xfrm>
              <a:off x="11436349" y="7609252"/>
              <a:ext cx="69851" cy="114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7" fill="norm" stroke="1" extrusionOk="0">
                  <a:moveTo>
                    <a:pt x="0" y="5891"/>
                  </a:moveTo>
                  <a:cubicBezTo>
                    <a:pt x="0" y="9818"/>
                    <a:pt x="0" y="13745"/>
                    <a:pt x="655" y="16691"/>
                  </a:cubicBezTo>
                  <a:cubicBezTo>
                    <a:pt x="1309" y="19636"/>
                    <a:pt x="2618" y="21600"/>
                    <a:pt x="4909" y="21207"/>
                  </a:cubicBezTo>
                  <a:cubicBezTo>
                    <a:pt x="7200" y="20815"/>
                    <a:pt x="10473" y="18065"/>
                    <a:pt x="13418" y="14138"/>
                  </a:cubicBezTo>
                  <a:cubicBezTo>
                    <a:pt x="16364" y="10211"/>
                    <a:pt x="18982" y="510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6" name="Line"/>
            <p:cNvSpPr/>
            <p:nvPr/>
          </p:nvSpPr>
          <p:spPr>
            <a:xfrm>
              <a:off x="11518899" y="7589173"/>
              <a:ext cx="209551" cy="140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9" fill="norm" stroke="1" extrusionOk="0">
                  <a:moveTo>
                    <a:pt x="0" y="12543"/>
                  </a:moveTo>
                  <a:cubicBezTo>
                    <a:pt x="1964" y="10637"/>
                    <a:pt x="3927" y="8731"/>
                    <a:pt x="5018" y="6507"/>
                  </a:cubicBezTo>
                  <a:cubicBezTo>
                    <a:pt x="6109" y="4284"/>
                    <a:pt x="6327" y="1743"/>
                    <a:pt x="5891" y="631"/>
                  </a:cubicBezTo>
                  <a:cubicBezTo>
                    <a:pt x="5455" y="-481"/>
                    <a:pt x="4364" y="-163"/>
                    <a:pt x="3273" y="1901"/>
                  </a:cubicBezTo>
                  <a:cubicBezTo>
                    <a:pt x="2182" y="3966"/>
                    <a:pt x="1091" y="7778"/>
                    <a:pt x="545" y="10478"/>
                  </a:cubicBezTo>
                  <a:cubicBezTo>
                    <a:pt x="0" y="13178"/>
                    <a:pt x="0" y="14766"/>
                    <a:pt x="109" y="16354"/>
                  </a:cubicBezTo>
                  <a:cubicBezTo>
                    <a:pt x="218" y="17943"/>
                    <a:pt x="436" y="19531"/>
                    <a:pt x="1091" y="20166"/>
                  </a:cubicBezTo>
                  <a:cubicBezTo>
                    <a:pt x="1745" y="20801"/>
                    <a:pt x="2836" y="20484"/>
                    <a:pt x="3600" y="19531"/>
                  </a:cubicBezTo>
                  <a:cubicBezTo>
                    <a:pt x="4364" y="18578"/>
                    <a:pt x="4800" y="16990"/>
                    <a:pt x="5455" y="15243"/>
                  </a:cubicBezTo>
                  <a:cubicBezTo>
                    <a:pt x="6109" y="13495"/>
                    <a:pt x="6982" y="11590"/>
                    <a:pt x="7418" y="11431"/>
                  </a:cubicBezTo>
                  <a:cubicBezTo>
                    <a:pt x="7855" y="11272"/>
                    <a:pt x="7855" y="12860"/>
                    <a:pt x="7636" y="14448"/>
                  </a:cubicBezTo>
                  <a:cubicBezTo>
                    <a:pt x="7418" y="16037"/>
                    <a:pt x="6982" y="17625"/>
                    <a:pt x="6982" y="17466"/>
                  </a:cubicBezTo>
                  <a:cubicBezTo>
                    <a:pt x="6982" y="17307"/>
                    <a:pt x="7418" y="15401"/>
                    <a:pt x="8400" y="13178"/>
                  </a:cubicBezTo>
                  <a:cubicBezTo>
                    <a:pt x="9382" y="10954"/>
                    <a:pt x="10909" y="8413"/>
                    <a:pt x="12109" y="6507"/>
                  </a:cubicBezTo>
                  <a:cubicBezTo>
                    <a:pt x="13309" y="4601"/>
                    <a:pt x="14182" y="3331"/>
                    <a:pt x="15164" y="2537"/>
                  </a:cubicBezTo>
                  <a:cubicBezTo>
                    <a:pt x="16145" y="1743"/>
                    <a:pt x="17236" y="1425"/>
                    <a:pt x="18327" y="4601"/>
                  </a:cubicBezTo>
                  <a:cubicBezTo>
                    <a:pt x="19418" y="7778"/>
                    <a:pt x="20509" y="14448"/>
                    <a:pt x="21600" y="211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7" name="Line"/>
            <p:cNvSpPr/>
            <p:nvPr/>
          </p:nvSpPr>
          <p:spPr>
            <a:xfrm>
              <a:off x="11969749" y="7571152"/>
              <a:ext cx="1206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47" y="3789"/>
                    <a:pt x="9095" y="7579"/>
                    <a:pt x="12695" y="11179"/>
                  </a:cubicBezTo>
                  <a:cubicBezTo>
                    <a:pt x="16295" y="14779"/>
                    <a:pt x="18947" y="1818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8" name="Line"/>
            <p:cNvSpPr/>
            <p:nvPr/>
          </p:nvSpPr>
          <p:spPr>
            <a:xfrm>
              <a:off x="11976099" y="7609252"/>
              <a:ext cx="1397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82" y="1200"/>
                    <a:pt x="16364" y="2400"/>
                    <a:pt x="12764" y="6000"/>
                  </a:cubicBezTo>
                  <a:cubicBezTo>
                    <a:pt x="9164" y="9600"/>
                    <a:pt x="4582" y="15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9" name="Line"/>
            <p:cNvSpPr/>
            <p:nvPr/>
          </p:nvSpPr>
          <p:spPr>
            <a:xfrm>
              <a:off x="11855449" y="7475902"/>
              <a:ext cx="3175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21600"/>
                    <a:pt x="11520" y="21600"/>
                    <a:pt x="15120" y="18000"/>
                  </a:cubicBezTo>
                  <a:cubicBezTo>
                    <a:pt x="18720" y="14400"/>
                    <a:pt x="2016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0" name="Line"/>
            <p:cNvSpPr/>
            <p:nvPr/>
          </p:nvSpPr>
          <p:spPr>
            <a:xfrm>
              <a:off x="12115799" y="7418752"/>
              <a:ext cx="110879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600" fill="norm" stroke="1" extrusionOk="0">
                  <a:moveTo>
                    <a:pt x="0" y="0"/>
                  </a:moveTo>
                  <a:cubicBezTo>
                    <a:pt x="5600" y="313"/>
                    <a:pt x="11200" y="626"/>
                    <a:pt x="15200" y="1409"/>
                  </a:cubicBezTo>
                  <a:cubicBezTo>
                    <a:pt x="19200" y="2191"/>
                    <a:pt x="21600" y="3443"/>
                    <a:pt x="20800" y="6261"/>
                  </a:cubicBezTo>
                  <a:cubicBezTo>
                    <a:pt x="20000" y="9078"/>
                    <a:pt x="16000" y="13461"/>
                    <a:pt x="12000" y="16278"/>
                  </a:cubicBezTo>
                  <a:cubicBezTo>
                    <a:pt x="8000" y="19096"/>
                    <a:pt x="4000" y="2034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551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7252598" y="6591299"/>
              <a:ext cx="1408853" cy="1242321"/>
            </a:xfrm>
            <a:prstGeom prst="rect">
              <a:avLst/>
            </a:prstGeom>
            <a:effectLst/>
          </p:spPr>
        </p:pic>
        <p:pic>
          <p:nvPicPr>
            <p:cNvPr id="553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7683499" y="7646222"/>
              <a:ext cx="176431" cy="331331"/>
            </a:xfrm>
            <a:prstGeom prst="rect">
              <a:avLst/>
            </a:prstGeom>
            <a:effectLst/>
          </p:spPr>
        </p:pic>
        <p:pic>
          <p:nvPicPr>
            <p:cNvPr id="555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7744178" y="7096976"/>
              <a:ext cx="212373" cy="207477"/>
            </a:xfrm>
            <a:prstGeom prst="rect">
              <a:avLst/>
            </a:prstGeom>
            <a:effectLst/>
          </p:spPr>
        </p:pic>
        <p:pic>
          <p:nvPicPr>
            <p:cNvPr id="557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7908655" y="7132994"/>
              <a:ext cx="184057" cy="348262"/>
            </a:xfrm>
            <a:prstGeom prst="rect">
              <a:avLst/>
            </a:prstGeom>
            <a:effectLst/>
          </p:spPr>
        </p:pic>
        <p:pic>
          <p:nvPicPr>
            <p:cNvPr id="559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7990392" y="7102432"/>
              <a:ext cx="212629" cy="349201"/>
            </a:xfrm>
            <a:prstGeom prst="rect">
              <a:avLst/>
            </a:prstGeom>
            <a:effectLst/>
          </p:spPr>
        </p:pic>
        <p:pic>
          <p:nvPicPr>
            <p:cNvPr id="561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8197849" y="6942502"/>
              <a:ext cx="101601" cy="336551"/>
            </a:xfrm>
            <a:prstGeom prst="rect">
              <a:avLst/>
            </a:prstGeom>
            <a:effectLst/>
          </p:spPr>
        </p:pic>
        <p:pic>
          <p:nvPicPr>
            <p:cNvPr id="563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8226288" y="7126652"/>
              <a:ext cx="180749" cy="26035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3" name="Drawing"/>
          <p:cNvGrpSpPr/>
          <p:nvPr/>
        </p:nvGrpSpPr>
        <p:grpSpPr>
          <a:xfrm>
            <a:off x="776433" y="1382090"/>
            <a:ext cx="12114067" cy="7394740"/>
            <a:chOff x="0" y="0"/>
            <a:chExt cx="12114066" cy="7394738"/>
          </a:xfrm>
        </p:grpSpPr>
        <p:sp>
          <p:nvSpPr>
            <p:cNvPr id="567" name="Line"/>
            <p:cNvSpPr/>
            <p:nvPr/>
          </p:nvSpPr>
          <p:spPr>
            <a:xfrm>
              <a:off x="430066" y="853109"/>
              <a:ext cx="76201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00" y="3877"/>
                    <a:pt x="8400" y="7754"/>
                    <a:pt x="10800" y="11132"/>
                  </a:cubicBezTo>
                  <a:cubicBezTo>
                    <a:pt x="13200" y="14511"/>
                    <a:pt x="13800" y="17391"/>
                    <a:pt x="15300" y="19052"/>
                  </a:cubicBezTo>
                  <a:cubicBezTo>
                    <a:pt x="16800" y="20714"/>
                    <a:pt x="19200" y="2115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8" name="Line"/>
            <p:cNvSpPr/>
            <p:nvPr/>
          </p:nvSpPr>
          <p:spPr>
            <a:xfrm>
              <a:off x="453022" y="876866"/>
              <a:ext cx="213613" cy="424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0" h="21469" fill="norm" stroke="1" extrusionOk="0">
                  <a:moveTo>
                    <a:pt x="239" y="2008"/>
                  </a:moveTo>
                  <a:cubicBezTo>
                    <a:pt x="32" y="1366"/>
                    <a:pt x="-176" y="724"/>
                    <a:pt x="239" y="350"/>
                  </a:cubicBezTo>
                  <a:cubicBezTo>
                    <a:pt x="655" y="-24"/>
                    <a:pt x="1693" y="-131"/>
                    <a:pt x="3770" y="190"/>
                  </a:cubicBezTo>
                  <a:cubicBezTo>
                    <a:pt x="5847" y="511"/>
                    <a:pt x="8962" y="1259"/>
                    <a:pt x="11870" y="2435"/>
                  </a:cubicBezTo>
                  <a:cubicBezTo>
                    <a:pt x="14778" y="3612"/>
                    <a:pt x="17478" y="5216"/>
                    <a:pt x="19139" y="7033"/>
                  </a:cubicBezTo>
                  <a:cubicBezTo>
                    <a:pt x="20801" y="8851"/>
                    <a:pt x="21424" y="10883"/>
                    <a:pt x="20593" y="13182"/>
                  </a:cubicBezTo>
                  <a:cubicBezTo>
                    <a:pt x="19762" y="15481"/>
                    <a:pt x="17478" y="18047"/>
                    <a:pt x="15193" y="19544"/>
                  </a:cubicBezTo>
                  <a:cubicBezTo>
                    <a:pt x="12909" y="21041"/>
                    <a:pt x="10624" y="21469"/>
                    <a:pt x="9066" y="21469"/>
                  </a:cubicBezTo>
                  <a:cubicBezTo>
                    <a:pt x="7509" y="21469"/>
                    <a:pt x="6678" y="21041"/>
                    <a:pt x="6159" y="20560"/>
                  </a:cubicBezTo>
                  <a:cubicBezTo>
                    <a:pt x="5639" y="20079"/>
                    <a:pt x="5432" y="19544"/>
                    <a:pt x="5224" y="190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9" name="Line"/>
            <p:cNvSpPr/>
            <p:nvPr/>
          </p:nvSpPr>
          <p:spPr>
            <a:xfrm>
              <a:off x="785666" y="1075359"/>
              <a:ext cx="952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20" y="14400"/>
                    <a:pt x="3840" y="7200"/>
                    <a:pt x="7440" y="3600"/>
                  </a:cubicBezTo>
                  <a:cubicBezTo>
                    <a:pt x="11040" y="0"/>
                    <a:pt x="1632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0" name="Line"/>
            <p:cNvSpPr/>
            <p:nvPr/>
          </p:nvSpPr>
          <p:spPr>
            <a:xfrm>
              <a:off x="811066" y="1196009"/>
              <a:ext cx="825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1" name="Line"/>
            <p:cNvSpPr/>
            <p:nvPr/>
          </p:nvSpPr>
          <p:spPr>
            <a:xfrm>
              <a:off x="1282651" y="780996"/>
              <a:ext cx="131666" cy="509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474" fill="norm" stroke="1" extrusionOk="0">
                  <a:moveTo>
                    <a:pt x="17957" y="96"/>
                  </a:moveTo>
                  <a:cubicBezTo>
                    <a:pt x="14582" y="6"/>
                    <a:pt x="11207" y="-83"/>
                    <a:pt x="8000" y="140"/>
                  </a:cubicBezTo>
                  <a:cubicBezTo>
                    <a:pt x="4794" y="363"/>
                    <a:pt x="1756" y="899"/>
                    <a:pt x="575" y="1613"/>
                  </a:cubicBezTo>
                  <a:cubicBezTo>
                    <a:pt x="-606" y="2327"/>
                    <a:pt x="69" y="3219"/>
                    <a:pt x="2263" y="4380"/>
                  </a:cubicBezTo>
                  <a:cubicBezTo>
                    <a:pt x="4457" y="5540"/>
                    <a:pt x="8169" y="6968"/>
                    <a:pt x="10025" y="8129"/>
                  </a:cubicBezTo>
                  <a:cubicBezTo>
                    <a:pt x="11882" y="9289"/>
                    <a:pt x="11882" y="10181"/>
                    <a:pt x="11207" y="10806"/>
                  </a:cubicBezTo>
                  <a:cubicBezTo>
                    <a:pt x="10531" y="11431"/>
                    <a:pt x="9182" y="11788"/>
                    <a:pt x="7832" y="12100"/>
                  </a:cubicBezTo>
                  <a:cubicBezTo>
                    <a:pt x="6482" y="12413"/>
                    <a:pt x="5131" y="12681"/>
                    <a:pt x="3781" y="12681"/>
                  </a:cubicBezTo>
                  <a:cubicBezTo>
                    <a:pt x="2431" y="12681"/>
                    <a:pt x="1081" y="12413"/>
                    <a:pt x="1419" y="12145"/>
                  </a:cubicBezTo>
                  <a:cubicBezTo>
                    <a:pt x="1756" y="11877"/>
                    <a:pt x="3781" y="11610"/>
                    <a:pt x="5300" y="11699"/>
                  </a:cubicBezTo>
                  <a:cubicBezTo>
                    <a:pt x="6819" y="11788"/>
                    <a:pt x="7832" y="12234"/>
                    <a:pt x="8338" y="12948"/>
                  </a:cubicBezTo>
                  <a:cubicBezTo>
                    <a:pt x="8844" y="13662"/>
                    <a:pt x="8844" y="14644"/>
                    <a:pt x="8000" y="15894"/>
                  </a:cubicBezTo>
                  <a:cubicBezTo>
                    <a:pt x="7157" y="17143"/>
                    <a:pt x="5469" y="18661"/>
                    <a:pt x="4794" y="19643"/>
                  </a:cubicBezTo>
                  <a:cubicBezTo>
                    <a:pt x="4119" y="20624"/>
                    <a:pt x="4457" y="21071"/>
                    <a:pt x="5975" y="21294"/>
                  </a:cubicBezTo>
                  <a:cubicBezTo>
                    <a:pt x="7494" y="21517"/>
                    <a:pt x="10194" y="21517"/>
                    <a:pt x="12894" y="21383"/>
                  </a:cubicBezTo>
                  <a:cubicBezTo>
                    <a:pt x="15594" y="21249"/>
                    <a:pt x="18294" y="20981"/>
                    <a:pt x="20994" y="207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2" name="Line"/>
            <p:cNvSpPr/>
            <p:nvPr/>
          </p:nvSpPr>
          <p:spPr>
            <a:xfrm>
              <a:off x="1743963" y="810775"/>
              <a:ext cx="102154" cy="442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fill="norm" stroke="1" extrusionOk="0">
                  <a:moveTo>
                    <a:pt x="20849" y="827"/>
                  </a:moveTo>
                  <a:cubicBezTo>
                    <a:pt x="19121" y="413"/>
                    <a:pt x="17393" y="0"/>
                    <a:pt x="15881" y="0"/>
                  </a:cubicBezTo>
                  <a:cubicBezTo>
                    <a:pt x="14369" y="0"/>
                    <a:pt x="13073" y="413"/>
                    <a:pt x="10265" y="2067"/>
                  </a:cubicBezTo>
                  <a:cubicBezTo>
                    <a:pt x="7457" y="3721"/>
                    <a:pt x="3137" y="6614"/>
                    <a:pt x="1193" y="9405"/>
                  </a:cubicBezTo>
                  <a:cubicBezTo>
                    <a:pt x="-751" y="12195"/>
                    <a:pt x="-319" y="14882"/>
                    <a:pt x="2489" y="16898"/>
                  </a:cubicBezTo>
                  <a:cubicBezTo>
                    <a:pt x="5297" y="18913"/>
                    <a:pt x="10481" y="20256"/>
                    <a:pt x="1566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3" name="Line"/>
            <p:cNvSpPr/>
            <p:nvPr/>
          </p:nvSpPr>
          <p:spPr>
            <a:xfrm>
              <a:off x="2004866" y="859459"/>
              <a:ext cx="203201" cy="159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7" fill="norm" stroke="1" extrusionOk="0">
                  <a:moveTo>
                    <a:pt x="0" y="0"/>
                  </a:moveTo>
                  <a:cubicBezTo>
                    <a:pt x="4050" y="4547"/>
                    <a:pt x="8100" y="9095"/>
                    <a:pt x="10800" y="12505"/>
                  </a:cubicBezTo>
                  <a:cubicBezTo>
                    <a:pt x="13500" y="15916"/>
                    <a:pt x="14850" y="18189"/>
                    <a:pt x="16088" y="19611"/>
                  </a:cubicBezTo>
                  <a:cubicBezTo>
                    <a:pt x="17325" y="21032"/>
                    <a:pt x="18450" y="21600"/>
                    <a:pt x="19350" y="21316"/>
                  </a:cubicBezTo>
                  <a:cubicBezTo>
                    <a:pt x="20250" y="21032"/>
                    <a:pt x="20925" y="19895"/>
                    <a:pt x="21600" y="187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4" name="Line"/>
            <p:cNvSpPr/>
            <p:nvPr/>
          </p:nvSpPr>
          <p:spPr>
            <a:xfrm>
              <a:off x="2180149" y="834059"/>
              <a:ext cx="104118" cy="346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456" fill="norm" stroke="1" extrusionOk="0">
                  <a:moveTo>
                    <a:pt x="21250" y="0"/>
                  </a:moveTo>
                  <a:cubicBezTo>
                    <a:pt x="19090" y="0"/>
                    <a:pt x="16930" y="0"/>
                    <a:pt x="14986" y="1113"/>
                  </a:cubicBezTo>
                  <a:cubicBezTo>
                    <a:pt x="13042" y="2225"/>
                    <a:pt x="11314" y="4451"/>
                    <a:pt x="10018" y="6676"/>
                  </a:cubicBezTo>
                  <a:cubicBezTo>
                    <a:pt x="8722" y="8902"/>
                    <a:pt x="7858" y="11127"/>
                    <a:pt x="6346" y="13287"/>
                  </a:cubicBezTo>
                  <a:cubicBezTo>
                    <a:pt x="4834" y="15447"/>
                    <a:pt x="2674" y="17542"/>
                    <a:pt x="1378" y="18982"/>
                  </a:cubicBezTo>
                  <a:cubicBezTo>
                    <a:pt x="82" y="20422"/>
                    <a:pt x="-350" y="21207"/>
                    <a:pt x="298" y="21404"/>
                  </a:cubicBezTo>
                  <a:cubicBezTo>
                    <a:pt x="946" y="21600"/>
                    <a:pt x="2674" y="21207"/>
                    <a:pt x="4402" y="208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5" name="Line"/>
            <p:cNvSpPr/>
            <p:nvPr/>
          </p:nvSpPr>
          <p:spPr>
            <a:xfrm>
              <a:off x="2322366" y="1132509"/>
              <a:ext cx="127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6" name="Line"/>
            <p:cNvSpPr/>
            <p:nvPr/>
          </p:nvSpPr>
          <p:spPr>
            <a:xfrm>
              <a:off x="2576366" y="1240459"/>
              <a:ext cx="571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7" name="Line"/>
            <p:cNvSpPr/>
            <p:nvPr/>
          </p:nvSpPr>
          <p:spPr>
            <a:xfrm>
              <a:off x="2849416" y="768009"/>
              <a:ext cx="133351" cy="487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16457" y="1229"/>
                  </a:moveTo>
                  <a:cubicBezTo>
                    <a:pt x="15429" y="857"/>
                    <a:pt x="14400" y="485"/>
                    <a:pt x="12000" y="252"/>
                  </a:cubicBezTo>
                  <a:cubicBezTo>
                    <a:pt x="9600" y="19"/>
                    <a:pt x="5829" y="-74"/>
                    <a:pt x="3429" y="66"/>
                  </a:cubicBezTo>
                  <a:cubicBezTo>
                    <a:pt x="1029" y="205"/>
                    <a:pt x="0" y="578"/>
                    <a:pt x="0" y="1323"/>
                  </a:cubicBezTo>
                  <a:cubicBezTo>
                    <a:pt x="0" y="2067"/>
                    <a:pt x="1029" y="3185"/>
                    <a:pt x="3086" y="4395"/>
                  </a:cubicBezTo>
                  <a:cubicBezTo>
                    <a:pt x="5143" y="5605"/>
                    <a:pt x="8229" y="6909"/>
                    <a:pt x="9943" y="7793"/>
                  </a:cubicBezTo>
                  <a:cubicBezTo>
                    <a:pt x="11657" y="8678"/>
                    <a:pt x="12000" y="9143"/>
                    <a:pt x="11657" y="9562"/>
                  </a:cubicBezTo>
                  <a:cubicBezTo>
                    <a:pt x="11314" y="9981"/>
                    <a:pt x="10286" y="10354"/>
                    <a:pt x="8914" y="10633"/>
                  </a:cubicBezTo>
                  <a:cubicBezTo>
                    <a:pt x="7543" y="10912"/>
                    <a:pt x="5829" y="11098"/>
                    <a:pt x="4286" y="11052"/>
                  </a:cubicBezTo>
                  <a:cubicBezTo>
                    <a:pt x="2743" y="11005"/>
                    <a:pt x="1371" y="10726"/>
                    <a:pt x="1543" y="10540"/>
                  </a:cubicBezTo>
                  <a:cubicBezTo>
                    <a:pt x="1714" y="10354"/>
                    <a:pt x="3429" y="10260"/>
                    <a:pt x="4971" y="10447"/>
                  </a:cubicBezTo>
                  <a:cubicBezTo>
                    <a:pt x="6514" y="10633"/>
                    <a:pt x="7886" y="11098"/>
                    <a:pt x="8571" y="11890"/>
                  </a:cubicBezTo>
                  <a:cubicBezTo>
                    <a:pt x="9257" y="12681"/>
                    <a:pt x="9257" y="13798"/>
                    <a:pt x="8400" y="14962"/>
                  </a:cubicBezTo>
                  <a:cubicBezTo>
                    <a:pt x="7543" y="16126"/>
                    <a:pt x="5829" y="17336"/>
                    <a:pt x="4800" y="18267"/>
                  </a:cubicBezTo>
                  <a:cubicBezTo>
                    <a:pt x="3771" y="19198"/>
                    <a:pt x="3429" y="19850"/>
                    <a:pt x="3771" y="20362"/>
                  </a:cubicBezTo>
                  <a:cubicBezTo>
                    <a:pt x="4114" y="20874"/>
                    <a:pt x="5143" y="21247"/>
                    <a:pt x="6514" y="21386"/>
                  </a:cubicBezTo>
                  <a:cubicBezTo>
                    <a:pt x="7886" y="21526"/>
                    <a:pt x="9600" y="21433"/>
                    <a:pt x="12171" y="21247"/>
                  </a:cubicBezTo>
                  <a:cubicBezTo>
                    <a:pt x="14743" y="21060"/>
                    <a:pt x="18171" y="20781"/>
                    <a:pt x="21600" y="205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8" name="Line"/>
            <p:cNvSpPr/>
            <p:nvPr/>
          </p:nvSpPr>
          <p:spPr>
            <a:xfrm>
              <a:off x="3116116" y="872159"/>
              <a:ext cx="2667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57" y="0"/>
                    <a:pt x="1714" y="0"/>
                    <a:pt x="3171" y="1224"/>
                  </a:cubicBezTo>
                  <a:cubicBezTo>
                    <a:pt x="4629" y="2448"/>
                    <a:pt x="6686" y="4896"/>
                    <a:pt x="9257" y="7920"/>
                  </a:cubicBezTo>
                  <a:cubicBezTo>
                    <a:pt x="11829" y="10944"/>
                    <a:pt x="14914" y="14544"/>
                    <a:pt x="17057" y="16920"/>
                  </a:cubicBezTo>
                  <a:cubicBezTo>
                    <a:pt x="19200" y="19296"/>
                    <a:pt x="20400" y="2044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9" name="Line"/>
            <p:cNvSpPr/>
            <p:nvPr/>
          </p:nvSpPr>
          <p:spPr>
            <a:xfrm>
              <a:off x="3229285" y="859459"/>
              <a:ext cx="153532" cy="350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443" fill="norm" stroke="1" extrusionOk="0">
                  <a:moveTo>
                    <a:pt x="21462" y="0"/>
                  </a:moveTo>
                  <a:cubicBezTo>
                    <a:pt x="18503" y="3234"/>
                    <a:pt x="15544" y="6467"/>
                    <a:pt x="12585" y="9313"/>
                  </a:cubicBezTo>
                  <a:cubicBezTo>
                    <a:pt x="9626" y="12158"/>
                    <a:pt x="6667" y="14616"/>
                    <a:pt x="4300" y="16620"/>
                  </a:cubicBezTo>
                  <a:cubicBezTo>
                    <a:pt x="1933" y="18625"/>
                    <a:pt x="158" y="20177"/>
                    <a:pt x="10" y="20889"/>
                  </a:cubicBezTo>
                  <a:cubicBezTo>
                    <a:pt x="-138" y="21600"/>
                    <a:pt x="1341" y="21471"/>
                    <a:pt x="2821" y="213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0" name="Line"/>
            <p:cNvSpPr/>
            <p:nvPr/>
          </p:nvSpPr>
          <p:spPr>
            <a:xfrm>
              <a:off x="3497116" y="1151559"/>
              <a:ext cx="63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1" name="Line"/>
            <p:cNvSpPr/>
            <p:nvPr/>
          </p:nvSpPr>
          <p:spPr>
            <a:xfrm>
              <a:off x="3541566" y="681659"/>
              <a:ext cx="63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2" name="Line"/>
            <p:cNvSpPr/>
            <p:nvPr/>
          </p:nvSpPr>
          <p:spPr>
            <a:xfrm>
              <a:off x="3681266" y="1246809"/>
              <a:ext cx="952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3" name="Line"/>
            <p:cNvSpPr/>
            <p:nvPr/>
          </p:nvSpPr>
          <p:spPr>
            <a:xfrm>
              <a:off x="3979716" y="891209"/>
              <a:ext cx="1587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08" y="4500"/>
                    <a:pt x="9216" y="9000"/>
                    <a:pt x="12816" y="12600"/>
                  </a:cubicBezTo>
                  <a:cubicBezTo>
                    <a:pt x="16416" y="16200"/>
                    <a:pt x="19008" y="189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4" name="Line"/>
            <p:cNvSpPr/>
            <p:nvPr/>
          </p:nvSpPr>
          <p:spPr>
            <a:xfrm>
              <a:off x="4049566" y="884859"/>
              <a:ext cx="13335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86" y="288"/>
                    <a:pt x="18171" y="576"/>
                    <a:pt x="16114" y="2304"/>
                  </a:cubicBezTo>
                  <a:cubicBezTo>
                    <a:pt x="14057" y="4032"/>
                    <a:pt x="11657" y="7200"/>
                    <a:pt x="8914" y="10296"/>
                  </a:cubicBezTo>
                  <a:cubicBezTo>
                    <a:pt x="6171" y="13392"/>
                    <a:pt x="3086" y="16416"/>
                    <a:pt x="1543" y="18288"/>
                  </a:cubicBezTo>
                  <a:cubicBezTo>
                    <a:pt x="0" y="20160"/>
                    <a:pt x="0" y="2088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5" name="Line"/>
            <p:cNvSpPr/>
            <p:nvPr/>
          </p:nvSpPr>
          <p:spPr>
            <a:xfrm>
              <a:off x="4284516" y="1157909"/>
              <a:ext cx="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6" name="Line"/>
            <p:cNvSpPr/>
            <p:nvPr/>
          </p:nvSpPr>
          <p:spPr>
            <a:xfrm>
              <a:off x="4297216" y="730151"/>
              <a:ext cx="146051" cy="115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4" fill="norm" stroke="1" extrusionOk="0">
                  <a:moveTo>
                    <a:pt x="0" y="3892"/>
                  </a:moveTo>
                  <a:cubicBezTo>
                    <a:pt x="1252" y="2735"/>
                    <a:pt x="2504" y="1578"/>
                    <a:pt x="3913" y="806"/>
                  </a:cubicBezTo>
                  <a:cubicBezTo>
                    <a:pt x="5322" y="35"/>
                    <a:pt x="6887" y="-351"/>
                    <a:pt x="7983" y="420"/>
                  </a:cubicBezTo>
                  <a:cubicBezTo>
                    <a:pt x="9078" y="1192"/>
                    <a:pt x="9704" y="3120"/>
                    <a:pt x="9704" y="5049"/>
                  </a:cubicBezTo>
                  <a:cubicBezTo>
                    <a:pt x="9704" y="6978"/>
                    <a:pt x="9078" y="8906"/>
                    <a:pt x="8139" y="10642"/>
                  </a:cubicBezTo>
                  <a:cubicBezTo>
                    <a:pt x="7200" y="12378"/>
                    <a:pt x="5948" y="13920"/>
                    <a:pt x="4852" y="15656"/>
                  </a:cubicBezTo>
                  <a:cubicBezTo>
                    <a:pt x="3757" y="17392"/>
                    <a:pt x="2817" y="19320"/>
                    <a:pt x="3443" y="20285"/>
                  </a:cubicBezTo>
                  <a:cubicBezTo>
                    <a:pt x="4070" y="21249"/>
                    <a:pt x="6261" y="21249"/>
                    <a:pt x="9548" y="20863"/>
                  </a:cubicBezTo>
                  <a:cubicBezTo>
                    <a:pt x="12835" y="20478"/>
                    <a:pt x="17217" y="19706"/>
                    <a:pt x="21600" y="189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7" name="Line"/>
            <p:cNvSpPr/>
            <p:nvPr/>
          </p:nvSpPr>
          <p:spPr>
            <a:xfrm>
              <a:off x="4551216" y="1221409"/>
              <a:ext cx="889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57" y="3273"/>
                    <a:pt x="18514" y="6545"/>
                    <a:pt x="14914" y="10145"/>
                  </a:cubicBezTo>
                  <a:cubicBezTo>
                    <a:pt x="11314" y="13745"/>
                    <a:pt x="5657" y="1767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8" name="Line"/>
            <p:cNvSpPr/>
            <p:nvPr/>
          </p:nvSpPr>
          <p:spPr>
            <a:xfrm>
              <a:off x="4722666" y="1227759"/>
              <a:ext cx="1016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9" name="Line"/>
            <p:cNvSpPr/>
            <p:nvPr/>
          </p:nvSpPr>
          <p:spPr>
            <a:xfrm>
              <a:off x="4989366" y="1202359"/>
              <a:ext cx="635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0" name="Line"/>
            <p:cNvSpPr/>
            <p:nvPr/>
          </p:nvSpPr>
          <p:spPr>
            <a:xfrm>
              <a:off x="5160816" y="1183309"/>
              <a:ext cx="635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1" name="Line"/>
            <p:cNvSpPr/>
            <p:nvPr/>
          </p:nvSpPr>
          <p:spPr>
            <a:xfrm>
              <a:off x="5300516" y="1208709"/>
              <a:ext cx="508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2" name="Line"/>
            <p:cNvSpPr/>
            <p:nvPr/>
          </p:nvSpPr>
          <p:spPr>
            <a:xfrm>
              <a:off x="5649766" y="916609"/>
              <a:ext cx="17145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67" y="2769"/>
                    <a:pt x="8533" y="5538"/>
                    <a:pt x="11733" y="8862"/>
                  </a:cubicBezTo>
                  <a:cubicBezTo>
                    <a:pt x="14933" y="12185"/>
                    <a:pt x="17067" y="16062"/>
                    <a:pt x="18533" y="18277"/>
                  </a:cubicBezTo>
                  <a:cubicBezTo>
                    <a:pt x="20000" y="20492"/>
                    <a:pt x="20800" y="2104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3" name="Line"/>
            <p:cNvSpPr/>
            <p:nvPr/>
          </p:nvSpPr>
          <p:spPr>
            <a:xfrm>
              <a:off x="5719616" y="961059"/>
              <a:ext cx="17145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3323"/>
                    <a:pt x="13600" y="6646"/>
                    <a:pt x="10000" y="10246"/>
                  </a:cubicBezTo>
                  <a:cubicBezTo>
                    <a:pt x="6400" y="13846"/>
                    <a:pt x="3200" y="1772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4" name="Line"/>
            <p:cNvSpPr/>
            <p:nvPr/>
          </p:nvSpPr>
          <p:spPr>
            <a:xfrm>
              <a:off x="5954566" y="1215059"/>
              <a:ext cx="1" cy="1270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5" name="Line"/>
            <p:cNvSpPr/>
            <p:nvPr/>
          </p:nvSpPr>
          <p:spPr>
            <a:xfrm>
              <a:off x="5986316" y="795937"/>
              <a:ext cx="165101" cy="114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1" fill="norm" stroke="1" extrusionOk="0">
                  <a:moveTo>
                    <a:pt x="0" y="3538"/>
                  </a:moveTo>
                  <a:cubicBezTo>
                    <a:pt x="277" y="7466"/>
                    <a:pt x="554" y="11393"/>
                    <a:pt x="554" y="14535"/>
                  </a:cubicBezTo>
                  <a:cubicBezTo>
                    <a:pt x="554" y="17676"/>
                    <a:pt x="277" y="20033"/>
                    <a:pt x="277" y="20229"/>
                  </a:cubicBezTo>
                  <a:cubicBezTo>
                    <a:pt x="277" y="20426"/>
                    <a:pt x="554" y="18462"/>
                    <a:pt x="1385" y="15713"/>
                  </a:cubicBezTo>
                  <a:cubicBezTo>
                    <a:pt x="2215" y="12964"/>
                    <a:pt x="3600" y="9429"/>
                    <a:pt x="4846" y="7073"/>
                  </a:cubicBezTo>
                  <a:cubicBezTo>
                    <a:pt x="6092" y="4716"/>
                    <a:pt x="7200" y="3538"/>
                    <a:pt x="7892" y="3931"/>
                  </a:cubicBezTo>
                  <a:cubicBezTo>
                    <a:pt x="8585" y="4324"/>
                    <a:pt x="8862" y="6287"/>
                    <a:pt x="9000" y="8251"/>
                  </a:cubicBezTo>
                  <a:cubicBezTo>
                    <a:pt x="9138" y="10215"/>
                    <a:pt x="9138" y="12178"/>
                    <a:pt x="9277" y="11786"/>
                  </a:cubicBezTo>
                  <a:cubicBezTo>
                    <a:pt x="9415" y="11393"/>
                    <a:pt x="9692" y="8644"/>
                    <a:pt x="10385" y="6484"/>
                  </a:cubicBezTo>
                  <a:cubicBezTo>
                    <a:pt x="11077" y="4324"/>
                    <a:pt x="12185" y="2753"/>
                    <a:pt x="13431" y="1575"/>
                  </a:cubicBezTo>
                  <a:cubicBezTo>
                    <a:pt x="14677" y="396"/>
                    <a:pt x="16062" y="-389"/>
                    <a:pt x="17031" y="200"/>
                  </a:cubicBezTo>
                  <a:cubicBezTo>
                    <a:pt x="18000" y="789"/>
                    <a:pt x="18554" y="2753"/>
                    <a:pt x="18831" y="5698"/>
                  </a:cubicBezTo>
                  <a:cubicBezTo>
                    <a:pt x="19108" y="8644"/>
                    <a:pt x="19108" y="12571"/>
                    <a:pt x="19523" y="15320"/>
                  </a:cubicBezTo>
                  <a:cubicBezTo>
                    <a:pt x="19938" y="18069"/>
                    <a:pt x="20769" y="19640"/>
                    <a:pt x="21600" y="212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6" name="Line"/>
            <p:cNvSpPr/>
            <p:nvPr/>
          </p:nvSpPr>
          <p:spPr>
            <a:xfrm>
              <a:off x="6246666" y="838468"/>
              <a:ext cx="94308" cy="525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433" fill="norm" stroke="1" extrusionOk="0">
                  <a:moveTo>
                    <a:pt x="8640" y="1375"/>
                  </a:moveTo>
                  <a:cubicBezTo>
                    <a:pt x="8640" y="943"/>
                    <a:pt x="8640" y="511"/>
                    <a:pt x="10320" y="252"/>
                  </a:cubicBezTo>
                  <a:cubicBezTo>
                    <a:pt x="12000" y="-8"/>
                    <a:pt x="15360" y="-94"/>
                    <a:pt x="17760" y="122"/>
                  </a:cubicBezTo>
                  <a:cubicBezTo>
                    <a:pt x="20160" y="338"/>
                    <a:pt x="21600" y="856"/>
                    <a:pt x="21360" y="1850"/>
                  </a:cubicBezTo>
                  <a:cubicBezTo>
                    <a:pt x="21120" y="2844"/>
                    <a:pt x="19200" y="4312"/>
                    <a:pt x="17040" y="5436"/>
                  </a:cubicBezTo>
                  <a:cubicBezTo>
                    <a:pt x="14880" y="6559"/>
                    <a:pt x="12480" y="7336"/>
                    <a:pt x="10800" y="8373"/>
                  </a:cubicBezTo>
                  <a:cubicBezTo>
                    <a:pt x="9120" y="9410"/>
                    <a:pt x="8160" y="10706"/>
                    <a:pt x="7920" y="11786"/>
                  </a:cubicBezTo>
                  <a:cubicBezTo>
                    <a:pt x="7680" y="12866"/>
                    <a:pt x="8160" y="13730"/>
                    <a:pt x="9840" y="14551"/>
                  </a:cubicBezTo>
                  <a:cubicBezTo>
                    <a:pt x="11520" y="15372"/>
                    <a:pt x="14400" y="16149"/>
                    <a:pt x="16320" y="17100"/>
                  </a:cubicBezTo>
                  <a:cubicBezTo>
                    <a:pt x="18240" y="18050"/>
                    <a:pt x="19200" y="19173"/>
                    <a:pt x="17760" y="19951"/>
                  </a:cubicBezTo>
                  <a:cubicBezTo>
                    <a:pt x="16320" y="20728"/>
                    <a:pt x="12480" y="21160"/>
                    <a:pt x="9120" y="21333"/>
                  </a:cubicBezTo>
                  <a:cubicBezTo>
                    <a:pt x="5760" y="21506"/>
                    <a:pt x="2880" y="21420"/>
                    <a:pt x="0" y="213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7" name="Line"/>
            <p:cNvSpPr/>
            <p:nvPr/>
          </p:nvSpPr>
          <p:spPr>
            <a:xfrm>
              <a:off x="3008166" y="1545259"/>
              <a:ext cx="3117851" cy="193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3" fill="norm" stroke="1" extrusionOk="0">
                  <a:moveTo>
                    <a:pt x="0" y="0"/>
                  </a:moveTo>
                  <a:cubicBezTo>
                    <a:pt x="220" y="939"/>
                    <a:pt x="440" y="1878"/>
                    <a:pt x="770" y="4343"/>
                  </a:cubicBezTo>
                  <a:cubicBezTo>
                    <a:pt x="1100" y="6809"/>
                    <a:pt x="1540" y="10800"/>
                    <a:pt x="2024" y="13148"/>
                  </a:cubicBezTo>
                  <a:cubicBezTo>
                    <a:pt x="2508" y="15496"/>
                    <a:pt x="3035" y="16200"/>
                    <a:pt x="3556" y="15730"/>
                  </a:cubicBezTo>
                  <a:cubicBezTo>
                    <a:pt x="4077" y="15261"/>
                    <a:pt x="4590" y="13617"/>
                    <a:pt x="5125" y="11739"/>
                  </a:cubicBezTo>
                  <a:cubicBezTo>
                    <a:pt x="5660" y="9861"/>
                    <a:pt x="6218" y="7748"/>
                    <a:pt x="6760" y="6339"/>
                  </a:cubicBezTo>
                  <a:cubicBezTo>
                    <a:pt x="7303" y="4930"/>
                    <a:pt x="7831" y="4226"/>
                    <a:pt x="8366" y="4813"/>
                  </a:cubicBezTo>
                  <a:cubicBezTo>
                    <a:pt x="8901" y="5400"/>
                    <a:pt x="9444" y="7278"/>
                    <a:pt x="9993" y="8804"/>
                  </a:cubicBezTo>
                  <a:cubicBezTo>
                    <a:pt x="10543" y="10330"/>
                    <a:pt x="11101" y="11504"/>
                    <a:pt x="11614" y="12209"/>
                  </a:cubicBezTo>
                  <a:cubicBezTo>
                    <a:pt x="12127" y="12913"/>
                    <a:pt x="12596" y="13148"/>
                    <a:pt x="13066" y="13735"/>
                  </a:cubicBezTo>
                  <a:cubicBezTo>
                    <a:pt x="13535" y="14322"/>
                    <a:pt x="14004" y="15261"/>
                    <a:pt x="14488" y="16435"/>
                  </a:cubicBezTo>
                  <a:cubicBezTo>
                    <a:pt x="14972" y="17609"/>
                    <a:pt x="15470" y="19017"/>
                    <a:pt x="15976" y="19957"/>
                  </a:cubicBezTo>
                  <a:cubicBezTo>
                    <a:pt x="16482" y="20896"/>
                    <a:pt x="16996" y="21365"/>
                    <a:pt x="17538" y="21483"/>
                  </a:cubicBezTo>
                  <a:cubicBezTo>
                    <a:pt x="18081" y="21600"/>
                    <a:pt x="18653" y="21365"/>
                    <a:pt x="19217" y="21013"/>
                  </a:cubicBezTo>
                  <a:cubicBezTo>
                    <a:pt x="19782" y="20661"/>
                    <a:pt x="20339" y="20191"/>
                    <a:pt x="20713" y="19487"/>
                  </a:cubicBezTo>
                  <a:cubicBezTo>
                    <a:pt x="21087" y="18783"/>
                    <a:pt x="21277" y="17843"/>
                    <a:pt x="21395" y="16787"/>
                  </a:cubicBezTo>
                  <a:cubicBezTo>
                    <a:pt x="21512" y="15730"/>
                    <a:pt x="21556" y="14557"/>
                    <a:pt x="21600" y="133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8" name="Line"/>
            <p:cNvSpPr/>
            <p:nvPr/>
          </p:nvSpPr>
          <p:spPr>
            <a:xfrm>
              <a:off x="3319958" y="2110485"/>
              <a:ext cx="177159" cy="188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0918" fill="norm" stroke="1" extrusionOk="0">
                  <a:moveTo>
                    <a:pt x="1465" y="4218"/>
                  </a:moveTo>
                  <a:cubicBezTo>
                    <a:pt x="1465" y="7974"/>
                    <a:pt x="1465" y="11731"/>
                    <a:pt x="1208" y="14783"/>
                  </a:cubicBezTo>
                  <a:cubicBezTo>
                    <a:pt x="951" y="17835"/>
                    <a:pt x="436" y="20183"/>
                    <a:pt x="179" y="20770"/>
                  </a:cubicBezTo>
                  <a:cubicBezTo>
                    <a:pt x="-78" y="21357"/>
                    <a:pt x="-78" y="20183"/>
                    <a:pt x="308" y="17600"/>
                  </a:cubicBezTo>
                  <a:cubicBezTo>
                    <a:pt x="693" y="15018"/>
                    <a:pt x="1465" y="11027"/>
                    <a:pt x="2236" y="8209"/>
                  </a:cubicBezTo>
                  <a:cubicBezTo>
                    <a:pt x="3008" y="5392"/>
                    <a:pt x="3779" y="3748"/>
                    <a:pt x="4679" y="2574"/>
                  </a:cubicBezTo>
                  <a:cubicBezTo>
                    <a:pt x="5579" y="1400"/>
                    <a:pt x="6608" y="696"/>
                    <a:pt x="7251" y="931"/>
                  </a:cubicBezTo>
                  <a:cubicBezTo>
                    <a:pt x="7893" y="1166"/>
                    <a:pt x="8151" y="2340"/>
                    <a:pt x="8536" y="4100"/>
                  </a:cubicBezTo>
                  <a:cubicBezTo>
                    <a:pt x="8922" y="5861"/>
                    <a:pt x="9436" y="8209"/>
                    <a:pt x="9822" y="9970"/>
                  </a:cubicBezTo>
                  <a:cubicBezTo>
                    <a:pt x="10208" y="11731"/>
                    <a:pt x="10465" y="12905"/>
                    <a:pt x="10593" y="12787"/>
                  </a:cubicBezTo>
                  <a:cubicBezTo>
                    <a:pt x="10722" y="12670"/>
                    <a:pt x="10722" y="11261"/>
                    <a:pt x="11108" y="9031"/>
                  </a:cubicBezTo>
                  <a:cubicBezTo>
                    <a:pt x="11493" y="6800"/>
                    <a:pt x="12265" y="3748"/>
                    <a:pt x="13293" y="1987"/>
                  </a:cubicBezTo>
                  <a:cubicBezTo>
                    <a:pt x="14322" y="227"/>
                    <a:pt x="15608" y="-243"/>
                    <a:pt x="16508" y="109"/>
                  </a:cubicBezTo>
                  <a:cubicBezTo>
                    <a:pt x="17408" y="461"/>
                    <a:pt x="17922" y="1635"/>
                    <a:pt x="18693" y="4687"/>
                  </a:cubicBezTo>
                  <a:cubicBezTo>
                    <a:pt x="19465" y="7740"/>
                    <a:pt x="20493" y="12670"/>
                    <a:pt x="21522" y="17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9" name="Line"/>
            <p:cNvSpPr/>
            <p:nvPr/>
          </p:nvSpPr>
          <p:spPr>
            <a:xfrm>
              <a:off x="3579666" y="2186609"/>
              <a:ext cx="635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0" name="Line"/>
            <p:cNvSpPr/>
            <p:nvPr/>
          </p:nvSpPr>
          <p:spPr>
            <a:xfrm>
              <a:off x="3729864" y="1994979"/>
              <a:ext cx="109359" cy="296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327" fill="norm" stroke="1" extrusionOk="0">
                  <a:moveTo>
                    <a:pt x="17541" y="11946"/>
                  </a:moveTo>
                  <a:cubicBezTo>
                    <a:pt x="15911" y="11490"/>
                    <a:pt x="14281" y="11033"/>
                    <a:pt x="12447" y="11261"/>
                  </a:cubicBezTo>
                  <a:cubicBezTo>
                    <a:pt x="10613" y="11490"/>
                    <a:pt x="8575" y="12402"/>
                    <a:pt x="6537" y="13695"/>
                  </a:cubicBezTo>
                  <a:cubicBezTo>
                    <a:pt x="4500" y="14988"/>
                    <a:pt x="2462" y="16661"/>
                    <a:pt x="1239" y="18030"/>
                  </a:cubicBezTo>
                  <a:cubicBezTo>
                    <a:pt x="17" y="19399"/>
                    <a:pt x="-391" y="20464"/>
                    <a:pt x="424" y="20997"/>
                  </a:cubicBezTo>
                  <a:cubicBezTo>
                    <a:pt x="1239" y="21529"/>
                    <a:pt x="3277" y="21529"/>
                    <a:pt x="5926" y="20160"/>
                  </a:cubicBezTo>
                  <a:cubicBezTo>
                    <a:pt x="8575" y="18791"/>
                    <a:pt x="11835" y="16053"/>
                    <a:pt x="14484" y="12783"/>
                  </a:cubicBezTo>
                  <a:cubicBezTo>
                    <a:pt x="17134" y="9512"/>
                    <a:pt x="19171" y="5709"/>
                    <a:pt x="20190" y="3352"/>
                  </a:cubicBezTo>
                  <a:cubicBezTo>
                    <a:pt x="21209" y="994"/>
                    <a:pt x="21209" y="81"/>
                    <a:pt x="20801" y="5"/>
                  </a:cubicBezTo>
                  <a:cubicBezTo>
                    <a:pt x="20394" y="-71"/>
                    <a:pt x="19579" y="690"/>
                    <a:pt x="18967" y="3123"/>
                  </a:cubicBezTo>
                  <a:cubicBezTo>
                    <a:pt x="18356" y="5557"/>
                    <a:pt x="17949" y="9664"/>
                    <a:pt x="18152" y="12098"/>
                  </a:cubicBezTo>
                  <a:cubicBezTo>
                    <a:pt x="18356" y="14532"/>
                    <a:pt x="19171" y="15292"/>
                    <a:pt x="19986" y="160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1" name="Line"/>
            <p:cNvSpPr/>
            <p:nvPr/>
          </p:nvSpPr>
          <p:spPr>
            <a:xfrm>
              <a:off x="3890816" y="2148509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2" name="Line"/>
            <p:cNvSpPr/>
            <p:nvPr/>
          </p:nvSpPr>
          <p:spPr>
            <a:xfrm>
              <a:off x="3903516" y="2078659"/>
              <a:ext cx="12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3" name="Line"/>
            <p:cNvSpPr/>
            <p:nvPr/>
          </p:nvSpPr>
          <p:spPr>
            <a:xfrm>
              <a:off x="3948760" y="2110409"/>
              <a:ext cx="126207" cy="135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600" fill="norm" stroke="1" extrusionOk="0">
                  <a:moveTo>
                    <a:pt x="3105" y="0"/>
                  </a:moveTo>
                  <a:cubicBezTo>
                    <a:pt x="3105" y="6075"/>
                    <a:pt x="3105" y="12150"/>
                    <a:pt x="2565" y="16031"/>
                  </a:cubicBezTo>
                  <a:cubicBezTo>
                    <a:pt x="2025" y="19912"/>
                    <a:pt x="945" y="21600"/>
                    <a:pt x="405" y="21600"/>
                  </a:cubicBezTo>
                  <a:cubicBezTo>
                    <a:pt x="-135" y="21600"/>
                    <a:pt x="-135" y="19912"/>
                    <a:pt x="405" y="18056"/>
                  </a:cubicBezTo>
                  <a:cubicBezTo>
                    <a:pt x="945" y="16200"/>
                    <a:pt x="2025" y="14175"/>
                    <a:pt x="3105" y="12319"/>
                  </a:cubicBezTo>
                  <a:cubicBezTo>
                    <a:pt x="4185" y="10462"/>
                    <a:pt x="5265" y="8775"/>
                    <a:pt x="6345" y="8606"/>
                  </a:cubicBezTo>
                  <a:cubicBezTo>
                    <a:pt x="7425" y="8437"/>
                    <a:pt x="8505" y="9788"/>
                    <a:pt x="9585" y="9788"/>
                  </a:cubicBezTo>
                  <a:cubicBezTo>
                    <a:pt x="10665" y="9788"/>
                    <a:pt x="11745" y="8437"/>
                    <a:pt x="13365" y="6750"/>
                  </a:cubicBezTo>
                  <a:cubicBezTo>
                    <a:pt x="14985" y="5062"/>
                    <a:pt x="17145" y="3037"/>
                    <a:pt x="18405" y="2869"/>
                  </a:cubicBezTo>
                  <a:cubicBezTo>
                    <a:pt x="19665" y="2700"/>
                    <a:pt x="20025" y="4387"/>
                    <a:pt x="20385" y="6750"/>
                  </a:cubicBezTo>
                  <a:cubicBezTo>
                    <a:pt x="20745" y="9112"/>
                    <a:pt x="21105" y="12150"/>
                    <a:pt x="21465" y="151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4" name="Line"/>
            <p:cNvSpPr/>
            <p:nvPr/>
          </p:nvSpPr>
          <p:spPr>
            <a:xfrm>
              <a:off x="4119416" y="2093077"/>
              <a:ext cx="71651" cy="138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0" h="21102" fill="norm" stroke="1" extrusionOk="0">
                  <a:moveTo>
                    <a:pt x="0" y="12311"/>
                  </a:moveTo>
                  <a:cubicBezTo>
                    <a:pt x="3086" y="12311"/>
                    <a:pt x="6171" y="12311"/>
                    <a:pt x="9874" y="10860"/>
                  </a:cubicBezTo>
                  <a:cubicBezTo>
                    <a:pt x="13577" y="9410"/>
                    <a:pt x="17897" y="6508"/>
                    <a:pt x="19749" y="4251"/>
                  </a:cubicBezTo>
                  <a:cubicBezTo>
                    <a:pt x="21600" y="1995"/>
                    <a:pt x="20983" y="383"/>
                    <a:pt x="19440" y="60"/>
                  </a:cubicBezTo>
                  <a:cubicBezTo>
                    <a:pt x="17897" y="-262"/>
                    <a:pt x="15429" y="705"/>
                    <a:pt x="12960" y="2801"/>
                  </a:cubicBezTo>
                  <a:cubicBezTo>
                    <a:pt x="10491" y="4896"/>
                    <a:pt x="8023" y="8120"/>
                    <a:pt x="6789" y="10860"/>
                  </a:cubicBezTo>
                  <a:cubicBezTo>
                    <a:pt x="5554" y="13601"/>
                    <a:pt x="5554" y="15857"/>
                    <a:pt x="6480" y="17631"/>
                  </a:cubicBezTo>
                  <a:cubicBezTo>
                    <a:pt x="7406" y="19404"/>
                    <a:pt x="9257" y="20693"/>
                    <a:pt x="11726" y="21016"/>
                  </a:cubicBezTo>
                  <a:cubicBezTo>
                    <a:pt x="14194" y="21338"/>
                    <a:pt x="17280" y="20693"/>
                    <a:pt x="20366" y="200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5" name="Line"/>
            <p:cNvSpPr/>
            <p:nvPr/>
          </p:nvSpPr>
          <p:spPr>
            <a:xfrm>
              <a:off x="4221016" y="2105425"/>
              <a:ext cx="88901" cy="125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96" fill="norm" stroke="1" extrusionOk="0">
                  <a:moveTo>
                    <a:pt x="0" y="9182"/>
                  </a:moveTo>
                  <a:cubicBezTo>
                    <a:pt x="1543" y="7440"/>
                    <a:pt x="3086" y="5698"/>
                    <a:pt x="3857" y="5698"/>
                  </a:cubicBezTo>
                  <a:cubicBezTo>
                    <a:pt x="4629" y="5698"/>
                    <a:pt x="4629" y="7440"/>
                    <a:pt x="4371" y="9182"/>
                  </a:cubicBezTo>
                  <a:cubicBezTo>
                    <a:pt x="4114" y="10924"/>
                    <a:pt x="3600" y="12666"/>
                    <a:pt x="2829" y="14930"/>
                  </a:cubicBezTo>
                  <a:cubicBezTo>
                    <a:pt x="2057" y="17195"/>
                    <a:pt x="1029" y="19982"/>
                    <a:pt x="514" y="20504"/>
                  </a:cubicBezTo>
                  <a:cubicBezTo>
                    <a:pt x="0" y="21027"/>
                    <a:pt x="0" y="19285"/>
                    <a:pt x="1286" y="16324"/>
                  </a:cubicBezTo>
                  <a:cubicBezTo>
                    <a:pt x="2571" y="13362"/>
                    <a:pt x="5143" y="9182"/>
                    <a:pt x="7200" y="6395"/>
                  </a:cubicBezTo>
                  <a:cubicBezTo>
                    <a:pt x="9257" y="3608"/>
                    <a:pt x="10800" y="2214"/>
                    <a:pt x="12857" y="1169"/>
                  </a:cubicBezTo>
                  <a:cubicBezTo>
                    <a:pt x="14914" y="124"/>
                    <a:pt x="17486" y="-573"/>
                    <a:pt x="18771" y="646"/>
                  </a:cubicBezTo>
                  <a:cubicBezTo>
                    <a:pt x="20057" y="1866"/>
                    <a:pt x="20057" y="5001"/>
                    <a:pt x="20314" y="8485"/>
                  </a:cubicBezTo>
                  <a:cubicBezTo>
                    <a:pt x="20571" y="11969"/>
                    <a:pt x="21086" y="15801"/>
                    <a:pt x="21600" y="196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6" name="Line"/>
            <p:cNvSpPr/>
            <p:nvPr/>
          </p:nvSpPr>
          <p:spPr>
            <a:xfrm>
              <a:off x="4348574" y="2085001"/>
              <a:ext cx="47350" cy="164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206" fill="norm" stroke="1" extrusionOk="0">
                  <a:moveTo>
                    <a:pt x="19475" y="7384"/>
                  </a:moveTo>
                  <a:cubicBezTo>
                    <a:pt x="20414" y="6017"/>
                    <a:pt x="21353" y="4650"/>
                    <a:pt x="20883" y="3282"/>
                  </a:cubicBezTo>
                  <a:cubicBezTo>
                    <a:pt x="20414" y="1915"/>
                    <a:pt x="18536" y="548"/>
                    <a:pt x="15249" y="138"/>
                  </a:cubicBezTo>
                  <a:cubicBezTo>
                    <a:pt x="11962" y="-272"/>
                    <a:pt x="7266" y="275"/>
                    <a:pt x="4449" y="1232"/>
                  </a:cubicBezTo>
                  <a:cubicBezTo>
                    <a:pt x="1631" y="2189"/>
                    <a:pt x="692" y="3556"/>
                    <a:pt x="223" y="4923"/>
                  </a:cubicBezTo>
                  <a:cubicBezTo>
                    <a:pt x="-247" y="6290"/>
                    <a:pt x="-247" y="7657"/>
                    <a:pt x="3040" y="9434"/>
                  </a:cubicBezTo>
                  <a:cubicBezTo>
                    <a:pt x="6327" y="11212"/>
                    <a:pt x="12901" y="13399"/>
                    <a:pt x="16657" y="15176"/>
                  </a:cubicBezTo>
                  <a:cubicBezTo>
                    <a:pt x="20414" y="16953"/>
                    <a:pt x="21353" y="18320"/>
                    <a:pt x="19944" y="19414"/>
                  </a:cubicBezTo>
                  <a:cubicBezTo>
                    <a:pt x="18536" y="20508"/>
                    <a:pt x="14779" y="21328"/>
                    <a:pt x="11492" y="21191"/>
                  </a:cubicBezTo>
                  <a:cubicBezTo>
                    <a:pt x="8205" y="21055"/>
                    <a:pt x="5388" y="19961"/>
                    <a:pt x="2570" y="188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7" name="Line"/>
            <p:cNvSpPr/>
            <p:nvPr/>
          </p:nvSpPr>
          <p:spPr>
            <a:xfrm>
              <a:off x="4455966" y="2129459"/>
              <a:ext cx="127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8" name="Line"/>
            <p:cNvSpPr/>
            <p:nvPr/>
          </p:nvSpPr>
          <p:spPr>
            <a:xfrm>
              <a:off x="4468666" y="2021243"/>
              <a:ext cx="25401" cy="114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7" fill="norm" stroke="1" extrusionOk="0">
                  <a:moveTo>
                    <a:pt x="0" y="21257"/>
                  </a:moveTo>
                  <a:cubicBezTo>
                    <a:pt x="3600" y="15366"/>
                    <a:pt x="7200" y="9475"/>
                    <a:pt x="9000" y="5548"/>
                  </a:cubicBezTo>
                  <a:cubicBezTo>
                    <a:pt x="10800" y="1621"/>
                    <a:pt x="10800" y="-343"/>
                    <a:pt x="12600" y="50"/>
                  </a:cubicBezTo>
                  <a:cubicBezTo>
                    <a:pt x="14400" y="442"/>
                    <a:pt x="18000" y="3192"/>
                    <a:pt x="21600" y="59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9" name="Line"/>
            <p:cNvSpPr/>
            <p:nvPr/>
          </p:nvSpPr>
          <p:spPr>
            <a:xfrm>
              <a:off x="4520378" y="2084502"/>
              <a:ext cx="68939" cy="132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193" fill="norm" stroke="1" extrusionOk="0">
                  <a:moveTo>
                    <a:pt x="21318" y="3118"/>
                  </a:moveTo>
                  <a:cubicBezTo>
                    <a:pt x="19354" y="1768"/>
                    <a:pt x="17391" y="418"/>
                    <a:pt x="14773" y="80"/>
                  </a:cubicBezTo>
                  <a:cubicBezTo>
                    <a:pt x="12154" y="-257"/>
                    <a:pt x="8882" y="418"/>
                    <a:pt x="6263" y="2949"/>
                  </a:cubicBezTo>
                  <a:cubicBezTo>
                    <a:pt x="3645" y="5480"/>
                    <a:pt x="1682" y="9868"/>
                    <a:pt x="700" y="12906"/>
                  </a:cubicBezTo>
                  <a:cubicBezTo>
                    <a:pt x="-282" y="15943"/>
                    <a:pt x="-282" y="17631"/>
                    <a:pt x="1027" y="18981"/>
                  </a:cubicBezTo>
                  <a:cubicBezTo>
                    <a:pt x="2336" y="20331"/>
                    <a:pt x="4954" y="21343"/>
                    <a:pt x="7573" y="21174"/>
                  </a:cubicBezTo>
                  <a:cubicBezTo>
                    <a:pt x="10191" y="21006"/>
                    <a:pt x="12809" y="19656"/>
                    <a:pt x="14445" y="17293"/>
                  </a:cubicBezTo>
                  <a:cubicBezTo>
                    <a:pt x="16082" y="14931"/>
                    <a:pt x="16736" y="11556"/>
                    <a:pt x="17391" y="81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0" name="Line"/>
            <p:cNvSpPr/>
            <p:nvPr/>
          </p:nvSpPr>
          <p:spPr>
            <a:xfrm>
              <a:off x="4627922" y="2081746"/>
              <a:ext cx="75695" cy="149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461" fill="norm" stroke="1" extrusionOk="0">
                  <a:moveTo>
                    <a:pt x="3457" y="4120"/>
                  </a:moveTo>
                  <a:cubicBezTo>
                    <a:pt x="2857" y="7771"/>
                    <a:pt x="2257" y="11422"/>
                    <a:pt x="1657" y="14312"/>
                  </a:cubicBezTo>
                  <a:cubicBezTo>
                    <a:pt x="1057" y="17202"/>
                    <a:pt x="457" y="19331"/>
                    <a:pt x="157" y="19179"/>
                  </a:cubicBezTo>
                  <a:cubicBezTo>
                    <a:pt x="-143" y="19027"/>
                    <a:pt x="-143" y="16593"/>
                    <a:pt x="1357" y="13399"/>
                  </a:cubicBezTo>
                  <a:cubicBezTo>
                    <a:pt x="2857" y="10205"/>
                    <a:pt x="5857" y="6250"/>
                    <a:pt x="8257" y="3664"/>
                  </a:cubicBezTo>
                  <a:cubicBezTo>
                    <a:pt x="10657" y="1078"/>
                    <a:pt x="12457" y="-139"/>
                    <a:pt x="13657" y="13"/>
                  </a:cubicBezTo>
                  <a:cubicBezTo>
                    <a:pt x="14857" y="165"/>
                    <a:pt x="15457" y="1686"/>
                    <a:pt x="16657" y="5489"/>
                  </a:cubicBezTo>
                  <a:cubicBezTo>
                    <a:pt x="17857" y="9292"/>
                    <a:pt x="19657" y="15376"/>
                    <a:pt x="21457" y="214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1" name="Line"/>
            <p:cNvSpPr/>
            <p:nvPr/>
          </p:nvSpPr>
          <p:spPr>
            <a:xfrm>
              <a:off x="4730462" y="1880036"/>
              <a:ext cx="252555" cy="368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356" fill="norm" stroke="1" extrusionOk="0">
                  <a:moveTo>
                    <a:pt x="2577" y="19248"/>
                  </a:moveTo>
                  <a:cubicBezTo>
                    <a:pt x="3657" y="17652"/>
                    <a:pt x="4737" y="16057"/>
                    <a:pt x="5367" y="14952"/>
                  </a:cubicBezTo>
                  <a:cubicBezTo>
                    <a:pt x="5997" y="13848"/>
                    <a:pt x="6177" y="13234"/>
                    <a:pt x="5727" y="13173"/>
                  </a:cubicBezTo>
                  <a:cubicBezTo>
                    <a:pt x="5277" y="13112"/>
                    <a:pt x="4197" y="13602"/>
                    <a:pt x="3117" y="14523"/>
                  </a:cubicBezTo>
                  <a:cubicBezTo>
                    <a:pt x="2037" y="15443"/>
                    <a:pt x="957" y="16793"/>
                    <a:pt x="417" y="17775"/>
                  </a:cubicBezTo>
                  <a:cubicBezTo>
                    <a:pt x="-123" y="18757"/>
                    <a:pt x="-123" y="19371"/>
                    <a:pt x="327" y="19555"/>
                  </a:cubicBezTo>
                  <a:cubicBezTo>
                    <a:pt x="777" y="19739"/>
                    <a:pt x="1677" y="19493"/>
                    <a:pt x="2307" y="19064"/>
                  </a:cubicBezTo>
                  <a:cubicBezTo>
                    <a:pt x="2937" y="18634"/>
                    <a:pt x="3297" y="18021"/>
                    <a:pt x="3747" y="17407"/>
                  </a:cubicBezTo>
                  <a:cubicBezTo>
                    <a:pt x="4197" y="16793"/>
                    <a:pt x="4737" y="16180"/>
                    <a:pt x="5007" y="16302"/>
                  </a:cubicBezTo>
                  <a:cubicBezTo>
                    <a:pt x="5277" y="16425"/>
                    <a:pt x="5277" y="17284"/>
                    <a:pt x="5367" y="18021"/>
                  </a:cubicBezTo>
                  <a:cubicBezTo>
                    <a:pt x="5457" y="18757"/>
                    <a:pt x="5637" y="19371"/>
                    <a:pt x="5997" y="19923"/>
                  </a:cubicBezTo>
                  <a:cubicBezTo>
                    <a:pt x="6357" y="20475"/>
                    <a:pt x="6897" y="20966"/>
                    <a:pt x="7617" y="21212"/>
                  </a:cubicBezTo>
                  <a:cubicBezTo>
                    <a:pt x="8337" y="21457"/>
                    <a:pt x="9237" y="21457"/>
                    <a:pt x="10587" y="20659"/>
                  </a:cubicBezTo>
                  <a:cubicBezTo>
                    <a:pt x="11937" y="19862"/>
                    <a:pt x="13737" y="18266"/>
                    <a:pt x="15627" y="15259"/>
                  </a:cubicBezTo>
                  <a:cubicBezTo>
                    <a:pt x="17517" y="12252"/>
                    <a:pt x="19497" y="7834"/>
                    <a:pt x="20487" y="5318"/>
                  </a:cubicBezTo>
                  <a:cubicBezTo>
                    <a:pt x="21477" y="2802"/>
                    <a:pt x="21477" y="2189"/>
                    <a:pt x="21477" y="1575"/>
                  </a:cubicBezTo>
                  <a:cubicBezTo>
                    <a:pt x="21477" y="962"/>
                    <a:pt x="21477" y="348"/>
                    <a:pt x="20847" y="102"/>
                  </a:cubicBezTo>
                  <a:cubicBezTo>
                    <a:pt x="20217" y="-143"/>
                    <a:pt x="18957" y="-20"/>
                    <a:pt x="17607" y="1268"/>
                  </a:cubicBezTo>
                  <a:cubicBezTo>
                    <a:pt x="16257" y="2557"/>
                    <a:pt x="14817" y="5012"/>
                    <a:pt x="14547" y="7834"/>
                  </a:cubicBezTo>
                  <a:cubicBezTo>
                    <a:pt x="14277" y="10657"/>
                    <a:pt x="15177" y="13848"/>
                    <a:pt x="16527" y="15750"/>
                  </a:cubicBezTo>
                  <a:cubicBezTo>
                    <a:pt x="17877" y="17652"/>
                    <a:pt x="19677" y="18266"/>
                    <a:pt x="21477" y="188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2" name="Line"/>
            <p:cNvSpPr/>
            <p:nvPr/>
          </p:nvSpPr>
          <p:spPr>
            <a:xfrm>
              <a:off x="5482222" y="2035952"/>
              <a:ext cx="205645" cy="296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474" fill="norm" stroke="1" extrusionOk="0">
                  <a:moveTo>
                    <a:pt x="255" y="1712"/>
                  </a:moveTo>
                  <a:cubicBezTo>
                    <a:pt x="34" y="946"/>
                    <a:pt x="-186" y="180"/>
                    <a:pt x="255" y="27"/>
                  </a:cubicBezTo>
                  <a:cubicBezTo>
                    <a:pt x="696" y="-126"/>
                    <a:pt x="1798" y="334"/>
                    <a:pt x="3892" y="2402"/>
                  </a:cubicBezTo>
                  <a:cubicBezTo>
                    <a:pt x="5985" y="4470"/>
                    <a:pt x="9071" y="8146"/>
                    <a:pt x="11716" y="11363"/>
                  </a:cubicBezTo>
                  <a:cubicBezTo>
                    <a:pt x="14361" y="14580"/>
                    <a:pt x="16565" y="17338"/>
                    <a:pt x="18108" y="18946"/>
                  </a:cubicBezTo>
                  <a:cubicBezTo>
                    <a:pt x="19651" y="20555"/>
                    <a:pt x="20532" y="21014"/>
                    <a:pt x="21414" y="214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3" name="Line"/>
            <p:cNvSpPr/>
            <p:nvPr/>
          </p:nvSpPr>
          <p:spPr>
            <a:xfrm>
              <a:off x="5541816" y="2008809"/>
              <a:ext cx="18415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66" y="692"/>
                    <a:pt x="17131" y="1385"/>
                    <a:pt x="14400" y="3600"/>
                  </a:cubicBezTo>
                  <a:cubicBezTo>
                    <a:pt x="11669" y="5815"/>
                    <a:pt x="8441" y="9554"/>
                    <a:pt x="5959" y="12808"/>
                  </a:cubicBezTo>
                  <a:cubicBezTo>
                    <a:pt x="3476" y="16062"/>
                    <a:pt x="1738" y="1883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4" name="Line"/>
            <p:cNvSpPr/>
            <p:nvPr/>
          </p:nvSpPr>
          <p:spPr>
            <a:xfrm>
              <a:off x="5757716" y="2313609"/>
              <a:ext cx="127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5" name="Line"/>
            <p:cNvSpPr/>
            <p:nvPr/>
          </p:nvSpPr>
          <p:spPr>
            <a:xfrm>
              <a:off x="5459266" y="1932609"/>
              <a:ext cx="2794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6800"/>
                    <a:pt x="3600" y="12000"/>
                    <a:pt x="7200" y="8400"/>
                  </a:cubicBezTo>
                  <a:cubicBezTo>
                    <a:pt x="10800" y="4800"/>
                    <a:pt x="16200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6" name="Line"/>
            <p:cNvSpPr/>
            <p:nvPr/>
          </p:nvSpPr>
          <p:spPr>
            <a:xfrm>
              <a:off x="5681516" y="1894509"/>
              <a:ext cx="81459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600" fill="norm" stroke="1" extrusionOk="0">
                  <a:moveTo>
                    <a:pt x="9969" y="0"/>
                  </a:moveTo>
                  <a:cubicBezTo>
                    <a:pt x="12738" y="0"/>
                    <a:pt x="15508" y="0"/>
                    <a:pt x="17446" y="692"/>
                  </a:cubicBezTo>
                  <a:cubicBezTo>
                    <a:pt x="19385" y="1385"/>
                    <a:pt x="20492" y="2769"/>
                    <a:pt x="21046" y="4985"/>
                  </a:cubicBezTo>
                  <a:cubicBezTo>
                    <a:pt x="21600" y="7200"/>
                    <a:pt x="21600" y="10246"/>
                    <a:pt x="18000" y="13154"/>
                  </a:cubicBezTo>
                  <a:cubicBezTo>
                    <a:pt x="14400" y="16062"/>
                    <a:pt x="7200" y="1883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7" name="Line"/>
            <p:cNvSpPr/>
            <p:nvPr/>
          </p:nvSpPr>
          <p:spPr>
            <a:xfrm>
              <a:off x="6519716" y="808659"/>
              <a:ext cx="125266" cy="594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6" h="21452" fill="norm" stroke="1" extrusionOk="0">
                  <a:moveTo>
                    <a:pt x="0" y="0"/>
                  </a:moveTo>
                  <a:cubicBezTo>
                    <a:pt x="4603" y="1527"/>
                    <a:pt x="9207" y="3053"/>
                    <a:pt x="12570" y="4999"/>
                  </a:cubicBezTo>
                  <a:cubicBezTo>
                    <a:pt x="15934" y="6946"/>
                    <a:pt x="18059" y="9312"/>
                    <a:pt x="19475" y="11678"/>
                  </a:cubicBezTo>
                  <a:cubicBezTo>
                    <a:pt x="20892" y="14044"/>
                    <a:pt x="21600" y="16410"/>
                    <a:pt x="20184" y="18089"/>
                  </a:cubicBezTo>
                  <a:cubicBezTo>
                    <a:pt x="18767" y="19768"/>
                    <a:pt x="15226" y="20760"/>
                    <a:pt x="11685" y="21180"/>
                  </a:cubicBezTo>
                  <a:cubicBezTo>
                    <a:pt x="8144" y="21600"/>
                    <a:pt x="4603" y="21447"/>
                    <a:pt x="1062" y="212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8" name="Line"/>
            <p:cNvSpPr/>
            <p:nvPr/>
          </p:nvSpPr>
          <p:spPr>
            <a:xfrm>
              <a:off x="2081066" y="403503"/>
              <a:ext cx="4349751" cy="271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6" fill="norm" stroke="1" extrusionOk="0">
                  <a:moveTo>
                    <a:pt x="0" y="18345"/>
                  </a:moveTo>
                  <a:cubicBezTo>
                    <a:pt x="242" y="14856"/>
                    <a:pt x="484" y="11367"/>
                    <a:pt x="746" y="8542"/>
                  </a:cubicBezTo>
                  <a:cubicBezTo>
                    <a:pt x="1009" y="5718"/>
                    <a:pt x="1293" y="3558"/>
                    <a:pt x="1592" y="2311"/>
                  </a:cubicBezTo>
                  <a:cubicBezTo>
                    <a:pt x="1892" y="1065"/>
                    <a:pt x="2207" y="733"/>
                    <a:pt x="2554" y="401"/>
                  </a:cubicBezTo>
                  <a:cubicBezTo>
                    <a:pt x="2901" y="68"/>
                    <a:pt x="3279" y="-264"/>
                    <a:pt x="3647" y="318"/>
                  </a:cubicBezTo>
                  <a:cubicBezTo>
                    <a:pt x="4015" y="899"/>
                    <a:pt x="4373" y="2394"/>
                    <a:pt x="4730" y="3724"/>
                  </a:cubicBezTo>
                  <a:cubicBezTo>
                    <a:pt x="5087" y="5053"/>
                    <a:pt x="5445" y="6216"/>
                    <a:pt x="5818" y="6881"/>
                  </a:cubicBezTo>
                  <a:cubicBezTo>
                    <a:pt x="6191" y="7545"/>
                    <a:pt x="6580" y="7711"/>
                    <a:pt x="6964" y="7379"/>
                  </a:cubicBezTo>
                  <a:cubicBezTo>
                    <a:pt x="7347" y="7047"/>
                    <a:pt x="7726" y="6216"/>
                    <a:pt x="8135" y="5551"/>
                  </a:cubicBezTo>
                  <a:cubicBezTo>
                    <a:pt x="8545" y="4887"/>
                    <a:pt x="8987" y="4388"/>
                    <a:pt x="9392" y="3973"/>
                  </a:cubicBezTo>
                  <a:cubicBezTo>
                    <a:pt x="9796" y="3558"/>
                    <a:pt x="10164" y="3225"/>
                    <a:pt x="10553" y="3474"/>
                  </a:cubicBezTo>
                  <a:cubicBezTo>
                    <a:pt x="10942" y="3724"/>
                    <a:pt x="11352" y="4554"/>
                    <a:pt x="11756" y="4887"/>
                  </a:cubicBezTo>
                  <a:cubicBezTo>
                    <a:pt x="12161" y="5219"/>
                    <a:pt x="12561" y="5053"/>
                    <a:pt x="12939" y="4554"/>
                  </a:cubicBezTo>
                  <a:cubicBezTo>
                    <a:pt x="13317" y="4056"/>
                    <a:pt x="13675" y="3225"/>
                    <a:pt x="14058" y="2478"/>
                  </a:cubicBezTo>
                  <a:cubicBezTo>
                    <a:pt x="14442" y="1730"/>
                    <a:pt x="14852" y="1065"/>
                    <a:pt x="15262" y="899"/>
                  </a:cubicBezTo>
                  <a:cubicBezTo>
                    <a:pt x="15672" y="733"/>
                    <a:pt x="16082" y="1065"/>
                    <a:pt x="16460" y="1564"/>
                  </a:cubicBezTo>
                  <a:cubicBezTo>
                    <a:pt x="16839" y="2062"/>
                    <a:pt x="17185" y="2727"/>
                    <a:pt x="17559" y="3308"/>
                  </a:cubicBezTo>
                  <a:cubicBezTo>
                    <a:pt x="17932" y="3890"/>
                    <a:pt x="18331" y="4388"/>
                    <a:pt x="18720" y="4638"/>
                  </a:cubicBezTo>
                  <a:cubicBezTo>
                    <a:pt x="19109" y="4887"/>
                    <a:pt x="19487" y="4887"/>
                    <a:pt x="19829" y="6216"/>
                  </a:cubicBezTo>
                  <a:cubicBezTo>
                    <a:pt x="20171" y="7545"/>
                    <a:pt x="20475" y="10204"/>
                    <a:pt x="20764" y="12945"/>
                  </a:cubicBezTo>
                  <a:cubicBezTo>
                    <a:pt x="21053" y="15687"/>
                    <a:pt x="21327" y="18511"/>
                    <a:pt x="21600" y="213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9" name="Line"/>
            <p:cNvSpPr/>
            <p:nvPr/>
          </p:nvSpPr>
          <p:spPr>
            <a:xfrm>
              <a:off x="3615967" y="168119"/>
              <a:ext cx="125857" cy="129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0591" fill="norm" stroke="1" extrusionOk="0">
                  <a:moveTo>
                    <a:pt x="15173" y="5945"/>
                  </a:moveTo>
                  <a:cubicBezTo>
                    <a:pt x="14465" y="4258"/>
                    <a:pt x="13757" y="2571"/>
                    <a:pt x="11986" y="1389"/>
                  </a:cubicBezTo>
                  <a:cubicBezTo>
                    <a:pt x="10216" y="208"/>
                    <a:pt x="7383" y="-467"/>
                    <a:pt x="5259" y="1221"/>
                  </a:cubicBezTo>
                  <a:cubicBezTo>
                    <a:pt x="3134" y="2908"/>
                    <a:pt x="1718" y="6958"/>
                    <a:pt x="832" y="9995"/>
                  </a:cubicBezTo>
                  <a:cubicBezTo>
                    <a:pt x="-53" y="13033"/>
                    <a:pt x="-407" y="15058"/>
                    <a:pt x="655" y="17083"/>
                  </a:cubicBezTo>
                  <a:cubicBezTo>
                    <a:pt x="1718" y="19108"/>
                    <a:pt x="4196" y="21133"/>
                    <a:pt x="7737" y="20458"/>
                  </a:cubicBezTo>
                  <a:cubicBezTo>
                    <a:pt x="11278" y="19783"/>
                    <a:pt x="15882" y="16408"/>
                    <a:pt x="18360" y="13539"/>
                  </a:cubicBezTo>
                  <a:cubicBezTo>
                    <a:pt x="20839" y="10671"/>
                    <a:pt x="21193" y="8308"/>
                    <a:pt x="21016" y="6283"/>
                  </a:cubicBezTo>
                  <a:cubicBezTo>
                    <a:pt x="20839" y="4258"/>
                    <a:pt x="20131" y="2571"/>
                    <a:pt x="18891" y="1389"/>
                  </a:cubicBezTo>
                  <a:cubicBezTo>
                    <a:pt x="17652" y="208"/>
                    <a:pt x="15882" y="-467"/>
                    <a:pt x="14996" y="377"/>
                  </a:cubicBezTo>
                  <a:cubicBezTo>
                    <a:pt x="14111" y="1221"/>
                    <a:pt x="14111" y="3583"/>
                    <a:pt x="14111" y="59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0" name="Line"/>
            <p:cNvSpPr/>
            <p:nvPr/>
          </p:nvSpPr>
          <p:spPr>
            <a:xfrm>
              <a:off x="3789216" y="162567"/>
              <a:ext cx="146051" cy="163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9" fill="norm" stroke="1" extrusionOk="0">
                  <a:moveTo>
                    <a:pt x="0" y="4714"/>
                  </a:moveTo>
                  <a:cubicBezTo>
                    <a:pt x="1252" y="9089"/>
                    <a:pt x="2504" y="13463"/>
                    <a:pt x="2974" y="16471"/>
                  </a:cubicBezTo>
                  <a:cubicBezTo>
                    <a:pt x="3443" y="19478"/>
                    <a:pt x="3130" y="21119"/>
                    <a:pt x="2661" y="21119"/>
                  </a:cubicBezTo>
                  <a:cubicBezTo>
                    <a:pt x="2191" y="21119"/>
                    <a:pt x="1565" y="19478"/>
                    <a:pt x="2191" y="16334"/>
                  </a:cubicBezTo>
                  <a:cubicBezTo>
                    <a:pt x="2817" y="13190"/>
                    <a:pt x="4696" y="8542"/>
                    <a:pt x="6104" y="5671"/>
                  </a:cubicBezTo>
                  <a:cubicBezTo>
                    <a:pt x="7513" y="2800"/>
                    <a:pt x="8452" y="1706"/>
                    <a:pt x="10017" y="886"/>
                  </a:cubicBezTo>
                  <a:cubicBezTo>
                    <a:pt x="11583" y="66"/>
                    <a:pt x="13774" y="-481"/>
                    <a:pt x="15339" y="613"/>
                  </a:cubicBezTo>
                  <a:cubicBezTo>
                    <a:pt x="16904" y="1706"/>
                    <a:pt x="17843" y="4441"/>
                    <a:pt x="18783" y="7448"/>
                  </a:cubicBezTo>
                  <a:cubicBezTo>
                    <a:pt x="19722" y="10456"/>
                    <a:pt x="20661" y="13737"/>
                    <a:pt x="21600" y="170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1" name="Line"/>
            <p:cNvSpPr/>
            <p:nvPr/>
          </p:nvSpPr>
          <p:spPr>
            <a:xfrm>
              <a:off x="3979716" y="161035"/>
              <a:ext cx="139701" cy="133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0" fill="norm" stroke="1" extrusionOk="0">
                  <a:moveTo>
                    <a:pt x="0" y="12138"/>
                  </a:moveTo>
                  <a:cubicBezTo>
                    <a:pt x="3273" y="11125"/>
                    <a:pt x="6545" y="10113"/>
                    <a:pt x="8509" y="8763"/>
                  </a:cubicBezTo>
                  <a:cubicBezTo>
                    <a:pt x="10473" y="7413"/>
                    <a:pt x="11127" y="5725"/>
                    <a:pt x="11291" y="4038"/>
                  </a:cubicBezTo>
                  <a:cubicBezTo>
                    <a:pt x="11455" y="2350"/>
                    <a:pt x="11127" y="662"/>
                    <a:pt x="10145" y="156"/>
                  </a:cubicBezTo>
                  <a:cubicBezTo>
                    <a:pt x="9164" y="-350"/>
                    <a:pt x="7527" y="325"/>
                    <a:pt x="6382" y="2856"/>
                  </a:cubicBezTo>
                  <a:cubicBezTo>
                    <a:pt x="5236" y="5388"/>
                    <a:pt x="4582" y="9775"/>
                    <a:pt x="4582" y="12813"/>
                  </a:cubicBezTo>
                  <a:cubicBezTo>
                    <a:pt x="4582" y="15850"/>
                    <a:pt x="5236" y="17538"/>
                    <a:pt x="8182" y="18719"/>
                  </a:cubicBezTo>
                  <a:cubicBezTo>
                    <a:pt x="11127" y="19900"/>
                    <a:pt x="16364" y="20575"/>
                    <a:pt x="21600" y="212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2" name="Line"/>
            <p:cNvSpPr/>
            <p:nvPr/>
          </p:nvSpPr>
          <p:spPr>
            <a:xfrm>
              <a:off x="4546312" y="218109"/>
              <a:ext cx="93805" cy="153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225" fill="norm" stroke="1" extrusionOk="0">
                  <a:moveTo>
                    <a:pt x="21272" y="3503"/>
                  </a:moveTo>
                  <a:cubicBezTo>
                    <a:pt x="19352" y="2627"/>
                    <a:pt x="17432" y="1751"/>
                    <a:pt x="15272" y="1751"/>
                  </a:cubicBezTo>
                  <a:cubicBezTo>
                    <a:pt x="13112" y="1751"/>
                    <a:pt x="10712" y="2627"/>
                    <a:pt x="8072" y="4816"/>
                  </a:cubicBezTo>
                  <a:cubicBezTo>
                    <a:pt x="5432" y="7005"/>
                    <a:pt x="2552" y="10508"/>
                    <a:pt x="1112" y="13427"/>
                  </a:cubicBezTo>
                  <a:cubicBezTo>
                    <a:pt x="-328" y="16346"/>
                    <a:pt x="-328" y="18681"/>
                    <a:pt x="872" y="19995"/>
                  </a:cubicBezTo>
                  <a:cubicBezTo>
                    <a:pt x="2072" y="21308"/>
                    <a:pt x="4472" y="21600"/>
                    <a:pt x="7832" y="20724"/>
                  </a:cubicBezTo>
                  <a:cubicBezTo>
                    <a:pt x="11192" y="19849"/>
                    <a:pt x="15512" y="17805"/>
                    <a:pt x="17672" y="14595"/>
                  </a:cubicBezTo>
                  <a:cubicBezTo>
                    <a:pt x="19832" y="11384"/>
                    <a:pt x="19832" y="7005"/>
                    <a:pt x="18872" y="4378"/>
                  </a:cubicBezTo>
                  <a:cubicBezTo>
                    <a:pt x="17912" y="1751"/>
                    <a:pt x="15992" y="876"/>
                    <a:pt x="1407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3" name="Line"/>
            <p:cNvSpPr/>
            <p:nvPr/>
          </p:nvSpPr>
          <p:spPr>
            <a:xfrm>
              <a:off x="4704939" y="53009"/>
              <a:ext cx="107841" cy="313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458" fill="norm" stroke="1" extrusionOk="0">
                  <a:moveTo>
                    <a:pt x="3478" y="0"/>
                  </a:moveTo>
                  <a:cubicBezTo>
                    <a:pt x="3063" y="3624"/>
                    <a:pt x="2648" y="7248"/>
                    <a:pt x="2232" y="9930"/>
                  </a:cubicBezTo>
                  <a:cubicBezTo>
                    <a:pt x="1817" y="12612"/>
                    <a:pt x="1402" y="14352"/>
                    <a:pt x="986" y="15584"/>
                  </a:cubicBezTo>
                  <a:cubicBezTo>
                    <a:pt x="571" y="16816"/>
                    <a:pt x="155" y="17541"/>
                    <a:pt x="363" y="17468"/>
                  </a:cubicBezTo>
                  <a:cubicBezTo>
                    <a:pt x="571" y="17396"/>
                    <a:pt x="1402" y="16526"/>
                    <a:pt x="3271" y="15439"/>
                  </a:cubicBezTo>
                  <a:cubicBezTo>
                    <a:pt x="5140" y="14352"/>
                    <a:pt x="8048" y="13047"/>
                    <a:pt x="10748" y="12395"/>
                  </a:cubicBezTo>
                  <a:cubicBezTo>
                    <a:pt x="13448" y="11742"/>
                    <a:pt x="15940" y="11742"/>
                    <a:pt x="17809" y="12177"/>
                  </a:cubicBezTo>
                  <a:cubicBezTo>
                    <a:pt x="19678" y="12612"/>
                    <a:pt x="20925" y="13482"/>
                    <a:pt x="21132" y="14642"/>
                  </a:cubicBezTo>
                  <a:cubicBezTo>
                    <a:pt x="21340" y="15801"/>
                    <a:pt x="20509" y="17251"/>
                    <a:pt x="17809" y="18411"/>
                  </a:cubicBezTo>
                  <a:cubicBezTo>
                    <a:pt x="15109" y="19570"/>
                    <a:pt x="10540" y="20440"/>
                    <a:pt x="7217" y="20948"/>
                  </a:cubicBezTo>
                  <a:cubicBezTo>
                    <a:pt x="3894" y="21455"/>
                    <a:pt x="1817" y="21600"/>
                    <a:pt x="778" y="21310"/>
                  </a:cubicBezTo>
                  <a:cubicBezTo>
                    <a:pt x="-260" y="21020"/>
                    <a:pt x="-260" y="20295"/>
                    <a:pt x="778" y="19643"/>
                  </a:cubicBezTo>
                  <a:cubicBezTo>
                    <a:pt x="1817" y="18991"/>
                    <a:pt x="3894" y="18411"/>
                    <a:pt x="5971" y="178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4" name="Line"/>
            <p:cNvSpPr/>
            <p:nvPr/>
          </p:nvSpPr>
          <p:spPr>
            <a:xfrm>
              <a:off x="4877383" y="156256"/>
              <a:ext cx="64178" cy="176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21400" fill="norm" stroke="1" extrusionOk="0">
                  <a:moveTo>
                    <a:pt x="18920" y="6743"/>
                  </a:moveTo>
                  <a:cubicBezTo>
                    <a:pt x="19574" y="5457"/>
                    <a:pt x="20229" y="4171"/>
                    <a:pt x="19574" y="3014"/>
                  </a:cubicBezTo>
                  <a:cubicBezTo>
                    <a:pt x="18920" y="1857"/>
                    <a:pt x="16956" y="829"/>
                    <a:pt x="14338" y="314"/>
                  </a:cubicBezTo>
                  <a:cubicBezTo>
                    <a:pt x="11720" y="-200"/>
                    <a:pt x="8447" y="-200"/>
                    <a:pt x="5174" y="1214"/>
                  </a:cubicBezTo>
                  <a:cubicBezTo>
                    <a:pt x="1902" y="2629"/>
                    <a:pt x="-1371" y="5457"/>
                    <a:pt x="593" y="8414"/>
                  </a:cubicBezTo>
                  <a:cubicBezTo>
                    <a:pt x="2556" y="11371"/>
                    <a:pt x="9756" y="14457"/>
                    <a:pt x="13029" y="16643"/>
                  </a:cubicBezTo>
                  <a:cubicBezTo>
                    <a:pt x="16302" y="18829"/>
                    <a:pt x="15647" y="20114"/>
                    <a:pt x="13684" y="20757"/>
                  </a:cubicBezTo>
                  <a:cubicBezTo>
                    <a:pt x="11720" y="21400"/>
                    <a:pt x="8447" y="21400"/>
                    <a:pt x="5174" y="21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5" name="Line"/>
            <p:cNvSpPr/>
            <p:nvPr/>
          </p:nvSpPr>
          <p:spPr>
            <a:xfrm>
              <a:off x="4970316" y="191186"/>
              <a:ext cx="120651" cy="109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8" fill="norm" stroke="1" extrusionOk="0">
                  <a:moveTo>
                    <a:pt x="0" y="14965"/>
                  </a:moveTo>
                  <a:cubicBezTo>
                    <a:pt x="3411" y="13335"/>
                    <a:pt x="6821" y="11704"/>
                    <a:pt x="9284" y="10278"/>
                  </a:cubicBezTo>
                  <a:cubicBezTo>
                    <a:pt x="11747" y="8852"/>
                    <a:pt x="13263" y="7629"/>
                    <a:pt x="14211" y="5999"/>
                  </a:cubicBezTo>
                  <a:cubicBezTo>
                    <a:pt x="15158" y="4369"/>
                    <a:pt x="15537" y="2331"/>
                    <a:pt x="14779" y="1108"/>
                  </a:cubicBezTo>
                  <a:cubicBezTo>
                    <a:pt x="14021" y="-114"/>
                    <a:pt x="12126" y="-522"/>
                    <a:pt x="10042" y="904"/>
                  </a:cubicBezTo>
                  <a:cubicBezTo>
                    <a:pt x="7958" y="2331"/>
                    <a:pt x="5684" y="5591"/>
                    <a:pt x="4547" y="8852"/>
                  </a:cubicBezTo>
                  <a:cubicBezTo>
                    <a:pt x="3411" y="12112"/>
                    <a:pt x="3411" y="15372"/>
                    <a:pt x="6442" y="17410"/>
                  </a:cubicBezTo>
                  <a:cubicBezTo>
                    <a:pt x="9474" y="19448"/>
                    <a:pt x="15537" y="20263"/>
                    <a:pt x="21600" y="210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6" name="Line"/>
            <p:cNvSpPr/>
            <p:nvPr/>
          </p:nvSpPr>
          <p:spPr>
            <a:xfrm>
              <a:off x="5105368" y="192709"/>
              <a:ext cx="93549" cy="145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453" fill="norm" stroke="1" extrusionOk="0">
                  <a:moveTo>
                    <a:pt x="2494" y="7513"/>
                  </a:moveTo>
                  <a:cubicBezTo>
                    <a:pt x="1054" y="6261"/>
                    <a:pt x="-386" y="5009"/>
                    <a:pt x="94" y="4539"/>
                  </a:cubicBezTo>
                  <a:cubicBezTo>
                    <a:pt x="574" y="4070"/>
                    <a:pt x="2974" y="4383"/>
                    <a:pt x="4654" y="5322"/>
                  </a:cubicBezTo>
                  <a:cubicBezTo>
                    <a:pt x="6334" y="6261"/>
                    <a:pt x="7294" y="7826"/>
                    <a:pt x="8734" y="9861"/>
                  </a:cubicBezTo>
                  <a:cubicBezTo>
                    <a:pt x="10174" y="11896"/>
                    <a:pt x="12094" y="14400"/>
                    <a:pt x="13054" y="16748"/>
                  </a:cubicBezTo>
                  <a:cubicBezTo>
                    <a:pt x="14014" y="19096"/>
                    <a:pt x="14014" y="21287"/>
                    <a:pt x="13774" y="21443"/>
                  </a:cubicBezTo>
                  <a:cubicBezTo>
                    <a:pt x="13534" y="21600"/>
                    <a:pt x="13054" y="19722"/>
                    <a:pt x="13054" y="16591"/>
                  </a:cubicBezTo>
                  <a:cubicBezTo>
                    <a:pt x="13054" y="13461"/>
                    <a:pt x="13534" y="9078"/>
                    <a:pt x="14974" y="6104"/>
                  </a:cubicBezTo>
                  <a:cubicBezTo>
                    <a:pt x="16414" y="3130"/>
                    <a:pt x="18814" y="1565"/>
                    <a:pt x="2121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7" name="Line"/>
            <p:cNvSpPr/>
            <p:nvPr/>
          </p:nvSpPr>
          <p:spPr>
            <a:xfrm>
              <a:off x="5262416" y="192709"/>
              <a:ext cx="127001" cy="118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4" fill="norm" stroke="1" extrusionOk="0">
                  <a:moveTo>
                    <a:pt x="0" y="0"/>
                  </a:moveTo>
                  <a:cubicBezTo>
                    <a:pt x="360" y="4168"/>
                    <a:pt x="720" y="8337"/>
                    <a:pt x="1080" y="11558"/>
                  </a:cubicBezTo>
                  <a:cubicBezTo>
                    <a:pt x="1440" y="14779"/>
                    <a:pt x="1800" y="17053"/>
                    <a:pt x="2700" y="18758"/>
                  </a:cubicBezTo>
                  <a:cubicBezTo>
                    <a:pt x="3600" y="20463"/>
                    <a:pt x="5040" y="21600"/>
                    <a:pt x="6300" y="21221"/>
                  </a:cubicBezTo>
                  <a:cubicBezTo>
                    <a:pt x="7560" y="20842"/>
                    <a:pt x="8640" y="18947"/>
                    <a:pt x="11160" y="15537"/>
                  </a:cubicBezTo>
                  <a:cubicBezTo>
                    <a:pt x="13680" y="12126"/>
                    <a:pt x="17640" y="7200"/>
                    <a:pt x="21600" y="22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8" name="Line"/>
            <p:cNvSpPr/>
            <p:nvPr/>
          </p:nvSpPr>
          <p:spPr>
            <a:xfrm>
              <a:off x="5415825" y="-1"/>
              <a:ext cx="386342" cy="32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185" fill="norm" stroke="1" extrusionOk="0">
                  <a:moveTo>
                    <a:pt x="3839" y="13677"/>
                  </a:moveTo>
                  <a:cubicBezTo>
                    <a:pt x="3367" y="13267"/>
                    <a:pt x="2895" y="12857"/>
                    <a:pt x="2423" y="12857"/>
                  </a:cubicBezTo>
                  <a:cubicBezTo>
                    <a:pt x="1951" y="12857"/>
                    <a:pt x="1478" y="13267"/>
                    <a:pt x="1065" y="13951"/>
                  </a:cubicBezTo>
                  <a:cubicBezTo>
                    <a:pt x="652" y="14634"/>
                    <a:pt x="298" y="15591"/>
                    <a:pt x="121" y="16548"/>
                  </a:cubicBezTo>
                  <a:cubicBezTo>
                    <a:pt x="-56" y="17505"/>
                    <a:pt x="-56" y="18462"/>
                    <a:pt x="239" y="19009"/>
                  </a:cubicBezTo>
                  <a:cubicBezTo>
                    <a:pt x="534" y="19556"/>
                    <a:pt x="1124" y="19692"/>
                    <a:pt x="1655" y="19556"/>
                  </a:cubicBezTo>
                  <a:cubicBezTo>
                    <a:pt x="2187" y="19419"/>
                    <a:pt x="2659" y="19009"/>
                    <a:pt x="3072" y="18530"/>
                  </a:cubicBezTo>
                  <a:cubicBezTo>
                    <a:pt x="3485" y="18052"/>
                    <a:pt x="3839" y="17505"/>
                    <a:pt x="4193" y="17710"/>
                  </a:cubicBezTo>
                  <a:cubicBezTo>
                    <a:pt x="4547" y="17915"/>
                    <a:pt x="4901" y="18872"/>
                    <a:pt x="5433" y="19351"/>
                  </a:cubicBezTo>
                  <a:cubicBezTo>
                    <a:pt x="5964" y="19829"/>
                    <a:pt x="6672" y="19829"/>
                    <a:pt x="7675" y="18804"/>
                  </a:cubicBezTo>
                  <a:cubicBezTo>
                    <a:pt x="8678" y="17779"/>
                    <a:pt x="9977" y="15728"/>
                    <a:pt x="11334" y="12994"/>
                  </a:cubicBezTo>
                  <a:cubicBezTo>
                    <a:pt x="12692" y="10260"/>
                    <a:pt x="14108" y="6842"/>
                    <a:pt x="14934" y="4381"/>
                  </a:cubicBezTo>
                  <a:cubicBezTo>
                    <a:pt x="15760" y="1920"/>
                    <a:pt x="15996" y="417"/>
                    <a:pt x="15760" y="75"/>
                  </a:cubicBezTo>
                  <a:cubicBezTo>
                    <a:pt x="15524" y="-267"/>
                    <a:pt x="14816" y="553"/>
                    <a:pt x="13872" y="2877"/>
                  </a:cubicBezTo>
                  <a:cubicBezTo>
                    <a:pt x="12928" y="5201"/>
                    <a:pt x="11747" y="9029"/>
                    <a:pt x="11157" y="11968"/>
                  </a:cubicBezTo>
                  <a:cubicBezTo>
                    <a:pt x="10567" y="14908"/>
                    <a:pt x="10567" y="16958"/>
                    <a:pt x="10803" y="18325"/>
                  </a:cubicBezTo>
                  <a:cubicBezTo>
                    <a:pt x="11039" y="19692"/>
                    <a:pt x="11511" y="20376"/>
                    <a:pt x="12042" y="20786"/>
                  </a:cubicBezTo>
                  <a:cubicBezTo>
                    <a:pt x="12574" y="21196"/>
                    <a:pt x="13164" y="21333"/>
                    <a:pt x="13577" y="20991"/>
                  </a:cubicBezTo>
                  <a:cubicBezTo>
                    <a:pt x="13990" y="20649"/>
                    <a:pt x="14226" y="19829"/>
                    <a:pt x="14108" y="18667"/>
                  </a:cubicBezTo>
                  <a:cubicBezTo>
                    <a:pt x="13990" y="17505"/>
                    <a:pt x="13518" y="16001"/>
                    <a:pt x="12987" y="14839"/>
                  </a:cubicBezTo>
                  <a:cubicBezTo>
                    <a:pt x="12455" y="13677"/>
                    <a:pt x="11865" y="12857"/>
                    <a:pt x="11924" y="12584"/>
                  </a:cubicBezTo>
                  <a:cubicBezTo>
                    <a:pt x="11983" y="12310"/>
                    <a:pt x="12692" y="12584"/>
                    <a:pt x="13695" y="12925"/>
                  </a:cubicBezTo>
                  <a:cubicBezTo>
                    <a:pt x="14698" y="13267"/>
                    <a:pt x="15996" y="13677"/>
                    <a:pt x="16823" y="14224"/>
                  </a:cubicBezTo>
                  <a:cubicBezTo>
                    <a:pt x="17649" y="14771"/>
                    <a:pt x="18003" y="15455"/>
                    <a:pt x="18180" y="16138"/>
                  </a:cubicBezTo>
                  <a:cubicBezTo>
                    <a:pt x="18357" y="16822"/>
                    <a:pt x="18357" y="17505"/>
                    <a:pt x="18534" y="17437"/>
                  </a:cubicBezTo>
                  <a:cubicBezTo>
                    <a:pt x="18711" y="17368"/>
                    <a:pt x="19065" y="16548"/>
                    <a:pt x="19360" y="15249"/>
                  </a:cubicBezTo>
                  <a:cubicBezTo>
                    <a:pt x="19655" y="13951"/>
                    <a:pt x="19892" y="12174"/>
                    <a:pt x="20246" y="11080"/>
                  </a:cubicBezTo>
                  <a:cubicBezTo>
                    <a:pt x="20600" y="9986"/>
                    <a:pt x="21072" y="9576"/>
                    <a:pt x="21544" y="91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9" name="Line"/>
            <p:cNvSpPr/>
            <p:nvPr/>
          </p:nvSpPr>
          <p:spPr>
            <a:xfrm>
              <a:off x="5822499" y="167309"/>
              <a:ext cx="93968" cy="89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0773" fill="norm" stroke="1" extrusionOk="0">
                  <a:moveTo>
                    <a:pt x="19869" y="4418"/>
                  </a:moveTo>
                  <a:cubicBezTo>
                    <a:pt x="15069" y="4418"/>
                    <a:pt x="10269" y="4418"/>
                    <a:pt x="6909" y="5400"/>
                  </a:cubicBezTo>
                  <a:cubicBezTo>
                    <a:pt x="3549" y="6382"/>
                    <a:pt x="1629" y="8345"/>
                    <a:pt x="669" y="11045"/>
                  </a:cubicBezTo>
                  <a:cubicBezTo>
                    <a:pt x="-291" y="13745"/>
                    <a:pt x="-291" y="17182"/>
                    <a:pt x="1149" y="19145"/>
                  </a:cubicBezTo>
                  <a:cubicBezTo>
                    <a:pt x="2589" y="21109"/>
                    <a:pt x="5469" y="21600"/>
                    <a:pt x="8109" y="18900"/>
                  </a:cubicBezTo>
                  <a:cubicBezTo>
                    <a:pt x="10749" y="16200"/>
                    <a:pt x="13149" y="10309"/>
                    <a:pt x="15309" y="6627"/>
                  </a:cubicBezTo>
                  <a:cubicBezTo>
                    <a:pt x="17469" y="2945"/>
                    <a:pt x="19389" y="1473"/>
                    <a:pt x="2130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0" name="Line"/>
            <p:cNvSpPr/>
            <p:nvPr/>
          </p:nvSpPr>
          <p:spPr>
            <a:xfrm>
              <a:off x="5935516" y="152228"/>
              <a:ext cx="161429" cy="123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0925" fill="norm" stroke="1" extrusionOk="0">
                  <a:moveTo>
                    <a:pt x="0" y="2565"/>
                  </a:moveTo>
                  <a:cubicBezTo>
                    <a:pt x="561" y="6165"/>
                    <a:pt x="1122" y="9765"/>
                    <a:pt x="1403" y="13005"/>
                  </a:cubicBezTo>
                  <a:cubicBezTo>
                    <a:pt x="1683" y="16245"/>
                    <a:pt x="1683" y="19125"/>
                    <a:pt x="1823" y="19485"/>
                  </a:cubicBezTo>
                  <a:cubicBezTo>
                    <a:pt x="1964" y="19845"/>
                    <a:pt x="2244" y="17685"/>
                    <a:pt x="4068" y="13905"/>
                  </a:cubicBezTo>
                  <a:cubicBezTo>
                    <a:pt x="5891" y="10125"/>
                    <a:pt x="9257" y="4725"/>
                    <a:pt x="11922" y="2025"/>
                  </a:cubicBezTo>
                  <a:cubicBezTo>
                    <a:pt x="14587" y="-675"/>
                    <a:pt x="16551" y="-675"/>
                    <a:pt x="18094" y="2025"/>
                  </a:cubicBezTo>
                  <a:cubicBezTo>
                    <a:pt x="19636" y="4725"/>
                    <a:pt x="20758" y="10125"/>
                    <a:pt x="21179" y="13725"/>
                  </a:cubicBezTo>
                  <a:cubicBezTo>
                    <a:pt x="21600" y="17325"/>
                    <a:pt x="21319" y="19125"/>
                    <a:pt x="21039" y="209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1" name="Line"/>
            <p:cNvSpPr/>
            <p:nvPr/>
          </p:nvSpPr>
          <p:spPr>
            <a:xfrm>
              <a:off x="6913416" y="1367459"/>
              <a:ext cx="762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2" name="Line"/>
            <p:cNvSpPr/>
            <p:nvPr/>
          </p:nvSpPr>
          <p:spPr>
            <a:xfrm>
              <a:off x="7434505" y="905339"/>
              <a:ext cx="113912" cy="442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310" fill="norm" stroke="1" extrusionOk="0">
                  <a:moveTo>
                    <a:pt x="21135" y="2071"/>
                  </a:moveTo>
                  <a:cubicBezTo>
                    <a:pt x="21135" y="1255"/>
                    <a:pt x="21135" y="440"/>
                    <a:pt x="20153" y="135"/>
                  </a:cubicBezTo>
                  <a:cubicBezTo>
                    <a:pt x="19171" y="-171"/>
                    <a:pt x="17208" y="33"/>
                    <a:pt x="14655" y="848"/>
                  </a:cubicBezTo>
                  <a:cubicBezTo>
                    <a:pt x="12102" y="1663"/>
                    <a:pt x="8960" y="3089"/>
                    <a:pt x="6211" y="5484"/>
                  </a:cubicBezTo>
                  <a:cubicBezTo>
                    <a:pt x="3462" y="7878"/>
                    <a:pt x="1106" y="11240"/>
                    <a:pt x="320" y="13787"/>
                  </a:cubicBezTo>
                  <a:cubicBezTo>
                    <a:pt x="-465" y="16335"/>
                    <a:pt x="320" y="18067"/>
                    <a:pt x="1302" y="19238"/>
                  </a:cubicBezTo>
                  <a:cubicBezTo>
                    <a:pt x="2284" y="20410"/>
                    <a:pt x="3462" y="21021"/>
                    <a:pt x="6211" y="21225"/>
                  </a:cubicBezTo>
                  <a:cubicBezTo>
                    <a:pt x="8960" y="21429"/>
                    <a:pt x="13280" y="21225"/>
                    <a:pt x="17600" y="210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3" name="Line"/>
            <p:cNvSpPr/>
            <p:nvPr/>
          </p:nvSpPr>
          <p:spPr>
            <a:xfrm>
              <a:off x="7643666" y="983194"/>
              <a:ext cx="165101" cy="162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0" y="2116"/>
                  </a:moveTo>
                  <a:cubicBezTo>
                    <a:pt x="831" y="994"/>
                    <a:pt x="1662" y="-128"/>
                    <a:pt x="2631" y="12"/>
                  </a:cubicBezTo>
                  <a:cubicBezTo>
                    <a:pt x="3600" y="153"/>
                    <a:pt x="4708" y="1555"/>
                    <a:pt x="7892" y="5342"/>
                  </a:cubicBezTo>
                  <a:cubicBezTo>
                    <a:pt x="11077" y="9129"/>
                    <a:pt x="16338" y="15301"/>
                    <a:pt x="21600" y="214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4" name="Line"/>
            <p:cNvSpPr/>
            <p:nvPr/>
          </p:nvSpPr>
          <p:spPr>
            <a:xfrm>
              <a:off x="7783366" y="973759"/>
              <a:ext cx="10160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00" y="4133"/>
                    <a:pt x="9000" y="8267"/>
                    <a:pt x="5175" y="11600"/>
                  </a:cubicBezTo>
                  <a:cubicBezTo>
                    <a:pt x="1350" y="14933"/>
                    <a:pt x="0" y="17467"/>
                    <a:pt x="0" y="19000"/>
                  </a:cubicBezTo>
                  <a:cubicBezTo>
                    <a:pt x="0" y="20533"/>
                    <a:pt x="1350" y="21067"/>
                    <a:pt x="27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5" name="Line"/>
            <p:cNvSpPr/>
            <p:nvPr/>
          </p:nvSpPr>
          <p:spPr>
            <a:xfrm>
              <a:off x="7865916" y="1222588"/>
              <a:ext cx="158751" cy="106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4" fill="norm" stroke="1" extrusionOk="0">
                  <a:moveTo>
                    <a:pt x="0" y="6117"/>
                  </a:moveTo>
                  <a:cubicBezTo>
                    <a:pt x="576" y="3999"/>
                    <a:pt x="1152" y="1882"/>
                    <a:pt x="2880" y="823"/>
                  </a:cubicBezTo>
                  <a:cubicBezTo>
                    <a:pt x="4608" y="-236"/>
                    <a:pt x="7488" y="-236"/>
                    <a:pt x="9360" y="611"/>
                  </a:cubicBezTo>
                  <a:cubicBezTo>
                    <a:pt x="11232" y="1458"/>
                    <a:pt x="12096" y="3152"/>
                    <a:pt x="12528" y="5058"/>
                  </a:cubicBezTo>
                  <a:cubicBezTo>
                    <a:pt x="12960" y="6964"/>
                    <a:pt x="12960" y="9082"/>
                    <a:pt x="12384" y="11199"/>
                  </a:cubicBezTo>
                  <a:cubicBezTo>
                    <a:pt x="11808" y="13317"/>
                    <a:pt x="10656" y="15435"/>
                    <a:pt x="10656" y="17129"/>
                  </a:cubicBezTo>
                  <a:cubicBezTo>
                    <a:pt x="10656" y="18823"/>
                    <a:pt x="11808" y="20093"/>
                    <a:pt x="13824" y="20729"/>
                  </a:cubicBezTo>
                  <a:cubicBezTo>
                    <a:pt x="15840" y="21364"/>
                    <a:pt x="18720" y="21364"/>
                    <a:pt x="21600" y="213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6" name="Line"/>
            <p:cNvSpPr/>
            <p:nvPr/>
          </p:nvSpPr>
          <p:spPr>
            <a:xfrm>
              <a:off x="8088166" y="1335709"/>
              <a:ext cx="635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7" name="Line"/>
            <p:cNvSpPr/>
            <p:nvPr/>
          </p:nvSpPr>
          <p:spPr>
            <a:xfrm>
              <a:off x="8416286" y="933360"/>
              <a:ext cx="110031" cy="373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413" fill="norm" stroke="1" extrusionOk="0">
                  <a:moveTo>
                    <a:pt x="21186" y="3044"/>
                  </a:moveTo>
                  <a:cubicBezTo>
                    <a:pt x="20778" y="2437"/>
                    <a:pt x="20371" y="1831"/>
                    <a:pt x="19556" y="1285"/>
                  </a:cubicBezTo>
                  <a:cubicBezTo>
                    <a:pt x="18741" y="738"/>
                    <a:pt x="17518" y="253"/>
                    <a:pt x="15888" y="71"/>
                  </a:cubicBezTo>
                  <a:cubicBezTo>
                    <a:pt x="14258" y="-111"/>
                    <a:pt x="12220" y="10"/>
                    <a:pt x="10386" y="981"/>
                  </a:cubicBezTo>
                  <a:cubicBezTo>
                    <a:pt x="8552" y="1952"/>
                    <a:pt x="6922" y="3772"/>
                    <a:pt x="6514" y="5289"/>
                  </a:cubicBezTo>
                  <a:cubicBezTo>
                    <a:pt x="6107" y="6806"/>
                    <a:pt x="6922" y="8019"/>
                    <a:pt x="7533" y="8929"/>
                  </a:cubicBezTo>
                  <a:cubicBezTo>
                    <a:pt x="8144" y="9840"/>
                    <a:pt x="8552" y="10446"/>
                    <a:pt x="7533" y="10932"/>
                  </a:cubicBezTo>
                  <a:cubicBezTo>
                    <a:pt x="6514" y="11417"/>
                    <a:pt x="4069" y="11781"/>
                    <a:pt x="3458" y="12206"/>
                  </a:cubicBezTo>
                  <a:cubicBezTo>
                    <a:pt x="2846" y="12631"/>
                    <a:pt x="4069" y="13116"/>
                    <a:pt x="4477" y="14026"/>
                  </a:cubicBezTo>
                  <a:cubicBezTo>
                    <a:pt x="4884" y="14936"/>
                    <a:pt x="4477" y="16271"/>
                    <a:pt x="3661" y="17242"/>
                  </a:cubicBezTo>
                  <a:cubicBezTo>
                    <a:pt x="2846" y="18213"/>
                    <a:pt x="1624" y="18819"/>
                    <a:pt x="809" y="19426"/>
                  </a:cubicBezTo>
                  <a:cubicBezTo>
                    <a:pt x="-6" y="20033"/>
                    <a:pt x="-414" y="20640"/>
                    <a:pt x="605" y="21004"/>
                  </a:cubicBezTo>
                  <a:cubicBezTo>
                    <a:pt x="1624" y="21368"/>
                    <a:pt x="4069" y="21489"/>
                    <a:pt x="6922" y="21368"/>
                  </a:cubicBezTo>
                  <a:cubicBezTo>
                    <a:pt x="9775" y="21246"/>
                    <a:pt x="13035" y="20882"/>
                    <a:pt x="16295" y="205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8" name="Line"/>
            <p:cNvSpPr/>
            <p:nvPr/>
          </p:nvSpPr>
          <p:spPr>
            <a:xfrm>
              <a:off x="8640616" y="1049959"/>
              <a:ext cx="1206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05" y="6253"/>
                    <a:pt x="10611" y="12505"/>
                    <a:pt x="14211" y="16105"/>
                  </a:cubicBezTo>
                  <a:cubicBezTo>
                    <a:pt x="17811" y="19705"/>
                    <a:pt x="19705" y="2065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9" name="Line"/>
            <p:cNvSpPr/>
            <p:nvPr/>
          </p:nvSpPr>
          <p:spPr>
            <a:xfrm>
              <a:off x="8640616" y="1011859"/>
              <a:ext cx="19685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39" y="0"/>
                    <a:pt x="19277" y="0"/>
                    <a:pt x="17303" y="1341"/>
                  </a:cubicBezTo>
                  <a:cubicBezTo>
                    <a:pt x="15329" y="2682"/>
                    <a:pt x="12542" y="5365"/>
                    <a:pt x="9639" y="8471"/>
                  </a:cubicBezTo>
                  <a:cubicBezTo>
                    <a:pt x="6735" y="11576"/>
                    <a:pt x="3716" y="15106"/>
                    <a:pt x="2090" y="17365"/>
                  </a:cubicBezTo>
                  <a:cubicBezTo>
                    <a:pt x="465" y="19624"/>
                    <a:pt x="232" y="2061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0" name="Line"/>
            <p:cNvSpPr/>
            <p:nvPr/>
          </p:nvSpPr>
          <p:spPr>
            <a:xfrm>
              <a:off x="8812066" y="1226536"/>
              <a:ext cx="114301" cy="120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7" fill="norm" stroke="1" extrusionOk="0">
                  <a:moveTo>
                    <a:pt x="0" y="1333"/>
                  </a:moveTo>
                  <a:cubicBezTo>
                    <a:pt x="2000" y="588"/>
                    <a:pt x="4000" y="-157"/>
                    <a:pt x="6000" y="29"/>
                  </a:cubicBezTo>
                  <a:cubicBezTo>
                    <a:pt x="8000" y="215"/>
                    <a:pt x="10000" y="1333"/>
                    <a:pt x="10400" y="3753"/>
                  </a:cubicBezTo>
                  <a:cubicBezTo>
                    <a:pt x="10800" y="6174"/>
                    <a:pt x="9600" y="9898"/>
                    <a:pt x="8200" y="12319"/>
                  </a:cubicBezTo>
                  <a:cubicBezTo>
                    <a:pt x="6800" y="14740"/>
                    <a:pt x="5200" y="15857"/>
                    <a:pt x="3600" y="17160"/>
                  </a:cubicBezTo>
                  <a:cubicBezTo>
                    <a:pt x="2000" y="18464"/>
                    <a:pt x="400" y="19953"/>
                    <a:pt x="600" y="20698"/>
                  </a:cubicBezTo>
                  <a:cubicBezTo>
                    <a:pt x="800" y="21443"/>
                    <a:pt x="2800" y="21443"/>
                    <a:pt x="6600" y="20698"/>
                  </a:cubicBezTo>
                  <a:cubicBezTo>
                    <a:pt x="10400" y="19953"/>
                    <a:pt x="16000" y="18464"/>
                    <a:pt x="21600" y="169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1" name="Line"/>
            <p:cNvSpPr/>
            <p:nvPr/>
          </p:nvSpPr>
          <p:spPr>
            <a:xfrm>
              <a:off x="9021616" y="853109"/>
              <a:ext cx="63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2" name="Line"/>
            <p:cNvSpPr/>
            <p:nvPr/>
          </p:nvSpPr>
          <p:spPr>
            <a:xfrm>
              <a:off x="9066066" y="1367459"/>
              <a:ext cx="508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3" name="Line"/>
            <p:cNvSpPr/>
            <p:nvPr/>
          </p:nvSpPr>
          <p:spPr>
            <a:xfrm>
              <a:off x="9307366" y="1049959"/>
              <a:ext cx="1397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82" y="3764"/>
                    <a:pt x="9164" y="7527"/>
                    <a:pt x="12764" y="11127"/>
                  </a:cubicBezTo>
                  <a:cubicBezTo>
                    <a:pt x="16364" y="14727"/>
                    <a:pt x="18982" y="1816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4" name="Line"/>
            <p:cNvSpPr/>
            <p:nvPr/>
          </p:nvSpPr>
          <p:spPr>
            <a:xfrm>
              <a:off x="9345466" y="1037259"/>
              <a:ext cx="18415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21" y="2016"/>
                    <a:pt x="15641" y="4032"/>
                    <a:pt x="12290" y="6840"/>
                  </a:cubicBezTo>
                  <a:cubicBezTo>
                    <a:pt x="8938" y="9648"/>
                    <a:pt x="5214" y="13248"/>
                    <a:pt x="3103" y="15840"/>
                  </a:cubicBezTo>
                  <a:cubicBezTo>
                    <a:pt x="993" y="18432"/>
                    <a:pt x="497" y="2001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5" name="Line"/>
            <p:cNvSpPr/>
            <p:nvPr/>
          </p:nvSpPr>
          <p:spPr>
            <a:xfrm>
              <a:off x="9491516" y="1270986"/>
              <a:ext cx="127001" cy="114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2" fill="norm" stroke="1" extrusionOk="0">
                  <a:moveTo>
                    <a:pt x="0" y="1405"/>
                  </a:moveTo>
                  <a:cubicBezTo>
                    <a:pt x="1800" y="619"/>
                    <a:pt x="3600" y="-166"/>
                    <a:pt x="5220" y="30"/>
                  </a:cubicBezTo>
                  <a:cubicBezTo>
                    <a:pt x="6840" y="227"/>
                    <a:pt x="8280" y="1405"/>
                    <a:pt x="9180" y="3172"/>
                  </a:cubicBezTo>
                  <a:cubicBezTo>
                    <a:pt x="10080" y="4939"/>
                    <a:pt x="10440" y="7296"/>
                    <a:pt x="10080" y="9259"/>
                  </a:cubicBezTo>
                  <a:cubicBezTo>
                    <a:pt x="9720" y="11223"/>
                    <a:pt x="8640" y="12794"/>
                    <a:pt x="6840" y="14758"/>
                  </a:cubicBezTo>
                  <a:cubicBezTo>
                    <a:pt x="5040" y="16721"/>
                    <a:pt x="2520" y="19078"/>
                    <a:pt x="2160" y="20256"/>
                  </a:cubicBezTo>
                  <a:cubicBezTo>
                    <a:pt x="1800" y="21434"/>
                    <a:pt x="3600" y="21434"/>
                    <a:pt x="7200" y="20845"/>
                  </a:cubicBezTo>
                  <a:cubicBezTo>
                    <a:pt x="10800" y="20256"/>
                    <a:pt x="16200" y="19078"/>
                    <a:pt x="21600" y="178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6" name="Line"/>
            <p:cNvSpPr/>
            <p:nvPr/>
          </p:nvSpPr>
          <p:spPr>
            <a:xfrm>
              <a:off x="9637566" y="879042"/>
              <a:ext cx="133351" cy="11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0" y="5899"/>
                  </a:moveTo>
                  <a:cubicBezTo>
                    <a:pt x="1029" y="4299"/>
                    <a:pt x="2057" y="2699"/>
                    <a:pt x="3429" y="1699"/>
                  </a:cubicBezTo>
                  <a:cubicBezTo>
                    <a:pt x="4800" y="699"/>
                    <a:pt x="6514" y="299"/>
                    <a:pt x="8229" y="99"/>
                  </a:cubicBezTo>
                  <a:cubicBezTo>
                    <a:pt x="9943" y="-101"/>
                    <a:pt x="11657" y="-101"/>
                    <a:pt x="12686" y="1099"/>
                  </a:cubicBezTo>
                  <a:cubicBezTo>
                    <a:pt x="13714" y="2299"/>
                    <a:pt x="14057" y="4699"/>
                    <a:pt x="13029" y="7299"/>
                  </a:cubicBezTo>
                  <a:cubicBezTo>
                    <a:pt x="12000" y="9899"/>
                    <a:pt x="9600" y="12699"/>
                    <a:pt x="7371" y="15099"/>
                  </a:cubicBezTo>
                  <a:cubicBezTo>
                    <a:pt x="5143" y="17499"/>
                    <a:pt x="3086" y="19499"/>
                    <a:pt x="3771" y="20499"/>
                  </a:cubicBezTo>
                  <a:cubicBezTo>
                    <a:pt x="4457" y="21499"/>
                    <a:pt x="7886" y="21499"/>
                    <a:pt x="11314" y="21499"/>
                  </a:cubicBezTo>
                  <a:cubicBezTo>
                    <a:pt x="14743" y="21499"/>
                    <a:pt x="18171" y="21499"/>
                    <a:pt x="21600" y="214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7" name="Line"/>
            <p:cNvSpPr/>
            <p:nvPr/>
          </p:nvSpPr>
          <p:spPr>
            <a:xfrm>
              <a:off x="9770916" y="1373809"/>
              <a:ext cx="698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8" name="Line"/>
            <p:cNvSpPr/>
            <p:nvPr/>
          </p:nvSpPr>
          <p:spPr>
            <a:xfrm>
              <a:off x="9942366" y="1389865"/>
              <a:ext cx="9525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800" y="11918"/>
                    <a:pt x="9600" y="3818"/>
                    <a:pt x="13200" y="1118"/>
                  </a:cubicBezTo>
                  <a:cubicBezTo>
                    <a:pt x="16800" y="-1582"/>
                    <a:pt x="19200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9" name="Line"/>
            <p:cNvSpPr/>
            <p:nvPr/>
          </p:nvSpPr>
          <p:spPr>
            <a:xfrm>
              <a:off x="10177316" y="1367459"/>
              <a:ext cx="444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0" name="Line"/>
            <p:cNvSpPr/>
            <p:nvPr/>
          </p:nvSpPr>
          <p:spPr>
            <a:xfrm>
              <a:off x="10278916" y="1380159"/>
              <a:ext cx="58956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6" h="21600" fill="norm" stroke="1" extrusionOk="0">
                  <a:moveTo>
                    <a:pt x="20110" y="0"/>
                  </a:moveTo>
                  <a:cubicBezTo>
                    <a:pt x="20855" y="3086"/>
                    <a:pt x="21600" y="6171"/>
                    <a:pt x="18248" y="9771"/>
                  </a:cubicBezTo>
                  <a:cubicBezTo>
                    <a:pt x="14897" y="13371"/>
                    <a:pt x="7448" y="174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1" name="Line"/>
            <p:cNvSpPr/>
            <p:nvPr/>
          </p:nvSpPr>
          <p:spPr>
            <a:xfrm>
              <a:off x="10551966" y="1088059"/>
              <a:ext cx="1460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57" y="4050"/>
                    <a:pt x="7513" y="8100"/>
                    <a:pt x="10487" y="11475"/>
                  </a:cubicBezTo>
                  <a:cubicBezTo>
                    <a:pt x="13461" y="14850"/>
                    <a:pt x="15652" y="17550"/>
                    <a:pt x="17374" y="19125"/>
                  </a:cubicBezTo>
                  <a:cubicBezTo>
                    <a:pt x="19096" y="20700"/>
                    <a:pt x="20348" y="2115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2" name="Line"/>
            <p:cNvSpPr/>
            <p:nvPr/>
          </p:nvSpPr>
          <p:spPr>
            <a:xfrm>
              <a:off x="10577366" y="1080298"/>
              <a:ext cx="228601" cy="344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4" fill="norm" stroke="1" extrusionOk="0">
                  <a:moveTo>
                    <a:pt x="21600" y="87"/>
                  </a:moveTo>
                  <a:cubicBezTo>
                    <a:pt x="20400" y="-44"/>
                    <a:pt x="19200" y="-176"/>
                    <a:pt x="17300" y="878"/>
                  </a:cubicBezTo>
                  <a:cubicBezTo>
                    <a:pt x="15400" y="1931"/>
                    <a:pt x="12800" y="4170"/>
                    <a:pt x="9900" y="7068"/>
                  </a:cubicBezTo>
                  <a:cubicBezTo>
                    <a:pt x="7000" y="9965"/>
                    <a:pt x="3800" y="13522"/>
                    <a:pt x="2100" y="16024"/>
                  </a:cubicBezTo>
                  <a:cubicBezTo>
                    <a:pt x="400" y="18526"/>
                    <a:pt x="200" y="19975"/>
                    <a:pt x="0" y="214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3" name="Line"/>
            <p:cNvSpPr/>
            <p:nvPr/>
          </p:nvSpPr>
          <p:spPr>
            <a:xfrm>
              <a:off x="10729766" y="1340439"/>
              <a:ext cx="146051" cy="12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7" fill="norm" stroke="1" extrusionOk="0">
                  <a:moveTo>
                    <a:pt x="0" y="4673"/>
                  </a:moveTo>
                  <a:cubicBezTo>
                    <a:pt x="939" y="3209"/>
                    <a:pt x="1878" y="1745"/>
                    <a:pt x="3600" y="829"/>
                  </a:cubicBezTo>
                  <a:cubicBezTo>
                    <a:pt x="5322" y="-86"/>
                    <a:pt x="7826" y="-452"/>
                    <a:pt x="9704" y="829"/>
                  </a:cubicBezTo>
                  <a:cubicBezTo>
                    <a:pt x="11583" y="2111"/>
                    <a:pt x="12835" y="5040"/>
                    <a:pt x="12365" y="7968"/>
                  </a:cubicBezTo>
                  <a:cubicBezTo>
                    <a:pt x="11896" y="10897"/>
                    <a:pt x="9704" y="13826"/>
                    <a:pt x="7670" y="16023"/>
                  </a:cubicBezTo>
                  <a:cubicBezTo>
                    <a:pt x="5635" y="18219"/>
                    <a:pt x="3757" y="19684"/>
                    <a:pt x="3600" y="20416"/>
                  </a:cubicBezTo>
                  <a:cubicBezTo>
                    <a:pt x="3443" y="21148"/>
                    <a:pt x="5009" y="21148"/>
                    <a:pt x="8296" y="20965"/>
                  </a:cubicBezTo>
                  <a:cubicBezTo>
                    <a:pt x="11583" y="20782"/>
                    <a:pt x="16591" y="20416"/>
                    <a:pt x="21600" y="200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4" name="Line"/>
            <p:cNvSpPr/>
            <p:nvPr/>
          </p:nvSpPr>
          <p:spPr>
            <a:xfrm>
              <a:off x="10888516" y="986459"/>
              <a:ext cx="1397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7" y="2274"/>
                    <a:pt x="655" y="4547"/>
                    <a:pt x="655" y="6821"/>
                  </a:cubicBezTo>
                  <a:cubicBezTo>
                    <a:pt x="655" y="9095"/>
                    <a:pt x="327" y="11368"/>
                    <a:pt x="491" y="11558"/>
                  </a:cubicBezTo>
                  <a:cubicBezTo>
                    <a:pt x="655" y="11747"/>
                    <a:pt x="1309" y="9853"/>
                    <a:pt x="2618" y="8147"/>
                  </a:cubicBezTo>
                  <a:cubicBezTo>
                    <a:pt x="3927" y="6442"/>
                    <a:pt x="5891" y="4926"/>
                    <a:pt x="6873" y="5684"/>
                  </a:cubicBezTo>
                  <a:cubicBezTo>
                    <a:pt x="7855" y="6442"/>
                    <a:pt x="7855" y="9474"/>
                    <a:pt x="8509" y="10042"/>
                  </a:cubicBezTo>
                  <a:cubicBezTo>
                    <a:pt x="9164" y="10611"/>
                    <a:pt x="10473" y="8716"/>
                    <a:pt x="11618" y="7011"/>
                  </a:cubicBezTo>
                  <a:cubicBezTo>
                    <a:pt x="12764" y="5305"/>
                    <a:pt x="13745" y="3789"/>
                    <a:pt x="15382" y="2463"/>
                  </a:cubicBezTo>
                  <a:cubicBezTo>
                    <a:pt x="17018" y="1137"/>
                    <a:pt x="19309" y="0"/>
                    <a:pt x="20455" y="758"/>
                  </a:cubicBezTo>
                  <a:cubicBezTo>
                    <a:pt x="21600" y="1516"/>
                    <a:pt x="21600" y="4168"/>
                    <a:pt x="21600" y="7958"/>
                  </a:cubicBezTo>
                  <a:cubicBezTo>
                    <a:pt x="21600" y="11747"/>
                    <a:pt x="21600" y="1667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5" name="Line"/>
            <p:cNvSpPr/>
            <p:nvPr/>
          </p:nvSpPr>
          <p:spPr>
            <a:xfrm>
              <a:off x="11066316" y="1029777"/>
              <a:ext cx="147182" cy="43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428" fill="norm" stroke="1" extrusionOk="0">
                  <a:moveTo>
                    <a:pt x="11109" y="994"/>
                  </a:moveTo>
                  <a:cubicBezTo>
                    <a:pt x="11726" y="473"/>
                    <a:pt x="12343" y="-49"/>
                    <a:pt x="13423" y="3"/>
                  </a:cubicBezTo>
                  <a:cubicBezTo>
                    <a:pt x="14503" y="55"/>
                    <a:pt x="16046" y="681"/>
                    <a:pt x="17743" y="2351"/>
                  </a:cubicBezTo>
                  <a:cubicBezTo>
                    <a:pt x="19440" y="4021"/>
                    <a:pt x="21291" y="6734"/>
                    <a:pt x="21446" y="9551"/>
                  </a:cubicBezTo>
                  <a:cubicBezTo>
                    <a:pt x="21600" y="12368"/>
                    <a:pt x="20057" y="15290"/>
                    <a:pt x="17434" y="17325"/>
                  </a:cubicBezTo>
                  <a:cubicBezTo>
                    <a:pt x="14811" y="19360"/>
                    <a:pt x="11109" y="20508"/>
                    <a:pt x="8023" y="21029"/>
                  </a:cubicBezTo>
                  <a:cubicBezTo>
                    <a:pt x="4937" y="21551"/>
                    <a:pt x="2469" y="21447"/>
                    <a:pt x="0" y="213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6" name="Line"/>
            <p:cNvSpPr/>
            <p:nvPr/>
          </p:nvSpPr>
          <p:spPr>
            <a:xfrm>
              <a:off x="11218716" y="1519859"/>
              <a:ext cx="1270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6048"/>
                    <a:pt x="10800" y="12096"/>
                    <a:pt x="7200" y="15696"/>
                  </a:cubicBezTo>
                  <a:cubicBezTo>
                    <a:pt x="3600" y="19296"/>
                    <a:pt x="1800" y="2044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7" name="Line"/>
            <p:cNvSpPr/>
            <p:nvPr/>
          </p:nvSpPr>
          <p:spPr>
            <a:xfrm>
              <a:off x="6761016" y="2662859"/>
              <a:ext cx="1016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50" y="14400"/>
                    <a:pt x="2700" y="7200"/>
                    <a:pt x="6300" y="3600"/>
                  </a:cubicBezTo>
                  <a:cubicBezTo>
                    <a:pt x="9900" y="0"/>
                    <a:pt x="1575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8" name="Line"/>
            <p:cNvSpPr/>
            <p:nvPr/>
          </p:nvSpPr>
          <p:spPr>
            <a:xfrm>
              <a:off x="7218216" y="2637459"/>
              <a:ext cx="762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9" name="Line"/>
            <p:cNvSpPr/>
            <p:nvPr/>
          </p:nvSpPr>
          <p:spPr>
            <a:xfrm>
              <a:off x="7573816" y="2599359"/>
              <a:ext cx="571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00" y="16457"/>
                    <a:pt x="3200" y="11314"/>
                    <a:pt x="6800" y="7714"/>
                  </a:cubicBezTo>
                  <a:cubicBezTo>
                    <a:pt x="10400" y="4114"/>
                    <a:pt x="16000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0" name="Line"/>
            <p:cNvSpPr/>
            <p:nvPr/>
          </p:nvSpPr>
          <p:spPr>
            <a:xfrm>
              <a:off x="7815116" y="2586659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1" name="Line"/>
            <p:cNvSpPr/>
            <p:nvPr/>
          </p:nvSpPr>
          <p:spPr>
            <a:xfrm>
              <a:off x="7859566" y="2656509"/>
              <a:ext cx="952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2" name="Line"/>
            <p:cNvSpPr/>
            <p:nvPr/>
          </p:nvSpPr>
          <p:spPr>
            <a:xfrm>
              <a:off x="8421475" y="2204308"/>
              <a:ext cx="168342" cy="504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8" h="21364" fill="norm" stroke="1" extrusionOk="0">
                  <a:moveTo>
                    <a:pt x="21208" y="1402"/>
                  </a:moveTo>
                  <a:cubicBezTo>
                    <a:pt x="20408" y="954"/>
                    <a:pt x="19608" y="505"/>
                    <a:pt x="18541" y="237"/>
                  </a:cubicBezTo>
                  <a:cubicBezTo>
                    <a:pt x="17475" y="-32"/>
                    <a:pt x="16141" y="-122"/>
                    <a:pt x="14275" y="237"/>
                  </a:cubicBezTo>
                  <a:cubicBezTo>
                    <a:pt x="12408" y="595"/>
                    <a:pt x="10008" y="1402"/>
                    <a:pt x="7475" y="3015"/>
                  </a:cubicBezTo>
                  <a:cubicBezTo>
                    <a:pt x="4941" y="4628"/>
                    <a:pt x="2275" y="7048"/>
                    <a:pt x="941" y="9647"/>
                  </a:cubicBezTo>
                  <a:cubicBezTo>
                    <a:pt x="-392" y="12246"/>
                    <a:pt x="-392" y="15025"/>
                    <a:pt x="1475" y="17041"/>
                  </a:cubicBezTo>
                  <a:cubicBezTo>
                    <a:pt x="3341" y="19058"/>
                    <a:pt x="7075" y="20313"/>
                    <a:pt x="10541" y="20895"/>
                  </a:cubicBezTo>
                  <a:cubicBezTo>
                    <a:pt x="14008" y="21478"/>
                    <a:pt x="17208" y="21388"/>
                    <a:pt x="20408" y="212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3" name="Line"/>
            <p:cNvSpPr/>
            <p:nvPr/>
          </p:nvSpPr>
          <p:spPr>
            <a:xfrm>
              <a:off x="8704116" y="2300909"/>
              <a:ext cx="1460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48" y="5815"/>
                    <a:pt x="11896" y="11631"/>
                    <a:pt x="15496" y="15231"/>
                  </a:cubicBezTo>
                  <a:cubicBezTo>
                    <a:pt x="19096" y="18831"/>
                    <a:pt x="20348" y="2021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4" name="Line"/>
            <p:cNvSpPr/>
            <p:nvPr/>
          </p:nvSpPr>
          <p:spPr>
            <a:xfrm>
              <a:off x="8789529" y="2291881"/>
              <a:ext cx="143188" cy="351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505" fill="norm" stroke="1" extrusionOk="0">
                  <a:moveTo>
                    <a:pt x="21177" y="164"/>
                  </a:moveTo>
                  <a:cubicBezTo>
                    <a:pt x="19612" y="34"/>
                    <a:pt x="18047" y="-95"/>
                    <a:pt x="16794" y="99"/>
                  </a:cubicBezTo>
                  <a:cubicBezTo>
                    <a:pt x="15542" y="293"/>
                    <a:pt x="14603" y="810"/>
                    <a:pt x="12725" y="2815"/>
                  </a:cubicBezTo>
                  <a:cubicBezTo>
                    <a:pt x="10847" y="4820"/>
                    <a:pt x="8029" y="8312"/>
                    <a:pt x="5525" y="11416"/>
                  </a:cubicBezTo>
                  <a:cubicBezTo>
                    <a:pt x="3020" y="14521"/>
                    <a:pt x="829" y="17237"/>
                    <a:pt x="203" y="18854"/>
                  </a:cubicBezTo>
                  <a:cubicBezTo>
                    <a:pt x="-423" y="20470"/>
                    <a:pt x="516" y="20988"/>
                    <a:pt x="1455" y="215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5" name="Line"/>
            <p:cNvSpPr/>
            <p:nvPr/>
          </p:nvSpPr>
          <p:spPr>
            <a:xfrm>
              <a:off x="8926872" y="2551645"/>
              <a:ext cx="107445" cy="11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23" fill="norm" stroke="1" extrusionOk="0">
                  <a:moveTo>
                    <a:pt x="1170" y="594"/>
                  </a:moveTo>
                  <a:cubicBezTo>
                    <a:pt x="1170" y="4837"/>
                    <a:pt x="1170" y="9080"/>
                    <a:pt x="958" y="12359"/>
                  </a:cubicBezTo>
                  <a:cubicBezTo>
                    <a:pt x="746" y="15637"/>
                    <a:pt x="323" y="17952"/>
                    <a:pt x="111" y="17952"/>
                  </a:cubicBezTo>
                  <a:cubicBezTo>
                    <a:pt x="-101" y="17952"/>
                    <a:pt x="-101" y="15637"/>
                    <a:pt x="958" y="12744"/>
                  </a:cubicBezTo>
                  <a:cubicBezTo>
                    <a:pt x="2017" y="9852"/>
                    <a:pt x="4134" y="6380"/>
                    <a:pt x="6887" y="3873"/>
                  </a:cubicBezTo>
                  <a:cubicBezTo>
                    <a:pt x="9640" y="1366"/>
                    <a:pt x="13028" y="-177"/>
                    <a:pt x="15358" y="16"/>
                  </a:cubicBezTo>
                  <a:cubicBezTo>
                    <a:pt x="17687" y="209"/>
                    <a:pt x="18958" y="2137"/>
                    <a:pt x="19805" y="5994"/>
                  </a:cubicBezTo>
                  <a:cubicBezTo>
                    <a:pt x="20652" y="9852"/>
                    <a:pt x="21075" y="15637"/>
                    <a:pt x="21499" y="214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6" name="Line"/>
            <p:cNvSpPr/>
            <p:nvPr/>
          </p:nvSpPr>
          <p:spPr>
            <a:xfrm>
              <a:off x="9110516" y="2662859"/>
              <a:ext cx="381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7" name="Line"/>
            <p:cNvSpPr/>
            <p:nvPr/>
          </p:nvSpPr>
          <p:spPr>
            <a:xfrm>
              <a:off x="9396258" y="2219426"/>
              <a:ext cx="101609" cy="379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494" fill="norm" stroke="1" extrusionOk="0">
                  <a:moveTo>
                    <a:pt x="21161" y="659"/>
                  </a:moveTo>
                  <a:cubicBezTo>
                    <a:pt x="18957" y="419"/>
                    <a:pt x="16753" y="179"/>
                    <a:pt x="14549" y="59"/>
                  </a:cubicBezTo>
                  <a:cubicBezTo>
                    <a:pt x="12345" y="-61"/>
                    <a:pt x="10141" y="-61"/>
                    <a:pt x="8377" y="659"/>
                  </a:cubicBezTo>
                  <a:cubicBezTo>
                    <a:pt x="6614" y="1379"/>
                    <a:pt x="5292" y="2819"/>
                    <a:pt x="5953" y="4499"/>
                  </a:cubicBezTo>
                  <a:cubicBezTo>
                    <a:pt x="6614" y="6179"/>
                    <a:pt x="9259" y="8099"/>
                    <a:pt x="9920" y="9359"/>
                  </a:cubicBezTo>
                  <a:cubicBezTo>
                    <a:pt x="10581" y="10619"/>
                    <a:pt x="9259" y="11219"/>
                    <a:pt x="7496" y="11579"/>
                  </a:cubicBezTo>
                  <a:cubicBezTo>
                    <a:pt x="5732" y="11939"/>
                    <a:pt x="3528" y="12059"/>
                    <a:pt x="1985" y="11819"/>
                  </a:cubicBezTo>
                  <a:cubicBezTo>
                    <a:pt x="443" y="11579"/>
                    <a:pt x="-439" y="10979"/>
                    <a:pt x="222" y="10619"/>
                  </a:cubicBezTo>
                  <a:cubicBezTo>
                    <a:pt x="883" y="10259"/>
                    <a:pt x="3088" y="10139"/>
                    <a:pt x="4410" y="10379"/>
                  </a:cubicBezTo>
                  <a:cubicBezTo>
                    <a:pt x="5732" y="10619"/>
                    <a:pt x="6173" y="11219"/>
                    <a:pt x="6394" y="12179"/>
                  </a:cubicBezTo>
                  <a:cubicBezTo>
                    <a:pt x="6614" y="13139"/>
                    <a:pt x="6614" y="14459"/>
                    <a:pt x="5512" y="15779"/>
                  </a:cubicBezTo>
                  <a:cubicBezTo>
                    <a:pt x="4410" y="17099"/>
                    <a:pt x="2206" y="18419"/>
                    <a:pt x="1104" y="19379"/>
                  </a:cubicBezTo>
                  <a:cubicBezTo>
                    <a:pt x="2" y="20339"/>
                    <a:pt x="2" y="20939"/>
                    <a:pt x="1765" y="21239"/>
                  </a:cubicBezTo>
                  <a:cubicBezTo>
                    <a:pt x="3528" y="21539"/>
                    <a:pt x="7055" y="21539"/>
                    <a:pt x="10141" y="21419"/>
                  </a:cubicBezTo>
                  <a:cubicBezTo>
                    <a:pt x="13226" y="21299"/>
                    <a:pt x="15871" y="21059"/>
                    <a:pt x="18516" y="208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8" name="Line"/>
            <p:cNvSpPr/>
            <p:nvPr/>
          </p:nvSpPr>
          <p:spPr>
            <a:xfrm>
              <a:off x="9593116" y="2307259"/>
              <a:ext cx="1397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27" y="4971"/>
                    <a:pt x="7855" y="9943"/>
                    <a:pt x="11455" y="13543"/>
                  </a:cubicBezTo>
                  <a:cubicBezTo>
                    <a:pt x="15055" y="17143"/>
                    <a:pt x="18327" y="1937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9" name="Line"/>
            <p:cNvSpPr/>
            <p:nvPr/>
          </p:nvSpPr>
          <p:spPr>
            <a:xfrm>
              <a:off x="9637566" y="2300909"/>
              <a:ext cx="1524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00" y="1964"/>
                    <a:pt x="15000" y="3927"/>
                    <a:pt x="11400" y="6709"/>
                  </a:cubicBezTo>
                  <a:cubicBezTo>
                    <a:pt x="7800" y="9491"/>
                    <a:pt x="3900" y="13091"/>
                    <a:pt x="1950" y="15709"/>
                  </a:cubicBezTo>
                  <a:cubicBezTo>
                    <a:pt x="0" y="18327"/>
                    <a:pt x="0" y="1996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0" name="Line"/>
            <p:cNvSpPr/>
            <p:nvPr/>
          </p:nvSpPr>
          <p:spPr>
            <a:xfrm>
              <a:off x="9779383" y="2517307"/>
              <a:ext cx="93134" cy="120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0" fill="norm" stroke="1" extrusionOk="0">
                  <a:moveTo>
                    <a:pt x="8345" y="6616"/>
                  </a:moveTo>
                  <a:cubicBezTo>
                    <a:pt x="5891" y="9968"/>
                    <a:pt x="3436" y="13319"/>
                    <a:pt x="1964" y="16112"/>
                  </a:cubicBezTo>
                  <a:cubicBezTo>
                    <a:pt x="491" y="18906"/>
                    <a:pt x="0" y="21140"/>
                    <a:pt x="0" y="21140"/>
                  </a:cubicBezTo>
                  <a:cubicBezTo>
                    <a:pt x="0" y="21140"/>
                    <a:pt x="491" y="18906"/>
                    <a:pt x="2455" y="15554"/>
                  </a:cubicBezTo>
                  <a:cubicBezTo>
                    <a:pt x="4418" y="12202"/>
                    <a:pt x="7855" y="7733"/>
                    <a:pt x="11045" y="4568"/>
                  </a:cubicBezTo>
                  <a:cubicBezTo>
                    <a:pt x="14236" y="1402"/>
                    <a:pt x="17182" y="-460"/>
                    <a:pt x="18900" y="99"/>
                  </a:cubicBezTo>
                  <a:cubicBezTo>
                    <a:pt x="20618" y="657"/>
                    <a:pt x="21109" y="3637"/>
                    <a:pt x="21355" y="6430"/>
                  </a:cubicBezTo>
                  <a:cubicBezTo>
                    <a:pt x="21600" y="9223"/>
                    <a:pt x="21600" y="11830"/>
                    <a:pt x="21600" y="144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1" name="Line"/>
            <p:cNvSpPr/>
            <p:nvPr/>
          </p:nvSpPr>
          <p:spPr>
            <a:xfrm>
              <a:off x="9942366" y="2180259"/>
              <a:ext cx="127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2" name="Line"/>
            <p:cNvSpPr/>
            <p:nvPr/>
          </p:nvSpPr>
          <p:spPr>
            <a:xfrm>
              <a:off x="10050316" y="2593009"/>
              <a:ext cx="698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3" name="Line"/>
            <p:cNvSpPr/>
            <p:nvPr/>
          </p:nvSpPr>
          <p:spPr>
            <a:xfrm>
              <a:off x="10266216" y="2288209"/>
              <a:ext cx="1397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18" y="2298"/>
                    <a:pt x="5236" y="4596"/>
                    <a:pt x="8836" y="8196"/>
                  </a:cubicBezTo>
                  <a:cubicBezTo>
                    <a:pt x="12436" y="11796"/>
                    <a:pt x="17018" y="1669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4" name="Line"/>
            <p:cNvSpPr/>
            <p:nvPr/>
          </p:nvSpPr>
          <p:spPr>
            <a:xfrm>
              <a:off x="10272566" y="2288209"/>
              <a:ext cx="18415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31" y="2749"/>
                    <a:pt x="12662" y="5498"/>
                    <a:pt x="9062" y="9098"/>
                  </a:cubicBezTo>
                  <a:cubicBezTo>
                    <a:pt x="5462" y="12698"/>
                    <a:pt x="2731" y="1714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5" name="Line"/>
            <p:cNvSpPr/>
            <p:nvPr/>
          </p:nvSpPr>
          <p:spPr>
            <a:xfrm>
              <a:off x="10422072" y="2542247"/>
              <a:ext cx="91795" cy="107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177" fill="norm" stroke="1" extrusionOk="0">
                  <a:moveTo>
                    <a:pt x="3617" y="1239"/>
                  </a:moveTo>
                  <a:cubicBezTo>
                    <a:pt x="3617" y="3315"/>
                    <a:pt x="3617" y="5392"/>
                    <a:pt x="2881" y="8300"/>
                  </a:cubicBezTo>
                  <a:cubicBezTo>
                    <a:pt x="2145" y="11208"/>
                    <a:pt x="672" y="14946"/>
                    <a:pt x="181" y="15777"/>
                  </a:cubicBezTo>
                  <a:cubicBezTo>
                    <a:pt x="-310" y="16608"/>
                    <a:pt x="181" y="14531"/>
                    <a:pt x="1899" y="11623"/>
                  </a:cubicBezTo>
                  <a:cubicBezTo>
                    <a:pt x="3617" y="8715"/>
                    <a:pt x="6563" y="4977"/>
                    <a:pt x="9263" y="2692"/>
                  </a:cubicBezTo>
                  <a:cubicBezTo>
                    <a:pt x="11963" y="408"/>
                    <a:pt x="14417" y="-423"/>
                    <a:pt x="16135" y="200"/>
                  </a:cubicBezTo>
                  <a:cubicBezTo>
                    <a:pt x="17854" y="823"/>
                    <a:pt x="18835" y="2900"/>
                    <a:pt x="19572" y="6639"/>
                  </a:cubicBezTo>
                  <a:cubicBezTo>
                    <a:pt x="20308" y="10377"/>
                    <a:pt x="20799" y="15777"/>
                    <a:pt x="21290" y="211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6" name="Line"/>
            <p:cNvSpPr/>
            <p:nvPr/>
          </p:nvSpPr>
          <p:spPr>
            <a:xfrm>
              <a:off x="10505365" y="2199309"/>
              <a:ext cx="84702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8237" y="0"/>
                  </a:moveTo>
                  <a:cubicBezTo>
                    <a:pt x="9780" y="1920"/>
                    <a:pt x="11323" y="3840"/>
                    <a:pt x="10294" y="6240"/>
                  </a:cubicBezTo>
                  <a:cubicBezTo>
                    <a:pt x="9266" y="8640"/>
                    <a:pt x="5666" y="11520"/>
                    <a:pt x="3094" y="14160"/>
                  </a:cubicBezTo>
                  <a:cubicBezTo>
                    <a:pt x="523" y="16800"/>
                    <a:pt x="-1020" y="19200"/>
                    <a:pt x="780" y="20400"/>
                  </a:cubicBezTo>
                  <a:cubicBezTo>
                    <a:pt x="2580" y="21600"/>
                    <a:pt x="7723" y="21600"/>
                    <a:pt x="11580" y="21600"/>
                  </a:cubicBezTo>
                  <a:cubicBezTo>
                    <a:pt x="15437" y="21600"/>
                    <a:pt x="18009" y="21600"/>
                    <a:pt x="2058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7" name="Line"/>
            <p:cNvSpPr/>
            <p:nvPr/>
          </p:nvSpPr>
          <p:spPr>
            <a:xfrm>
              <a:off x="10456716" y="2182589"/>
              <a:ext cx="69851" cy="5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19" fill="norm" stroke="1" extrusionOk="0">
                  <a:moveTo>
                    <a:pt x="0" y="3919"/>
                  </a:moveTo>
                  <a:cubicBezTo>
                    <a:pt x="4582" y="1519"/>
                    <a:pt x="9164" y="-881"/>
                    <a:pt x="11782" y="319"/>
                  </a:cubicBezTo>
                  <a:cubicBezTo>
                    <a:pt x="14400" y="1519"/>
                    <a:pt x="15055" y="6319"/>
                    <a:pt x="16364" y="10319"/>
                  </a:cubicBezTo>
                  <a:cubicBezTo>
                    <a:pt x="17673" y="14319"/>
                    <a:pt x="19636" y="17519"/>
                    <a:pt x="21600" y="207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8" name="Line"/>
            <p:cNvSpPr/>
            <p:nvPr/>
          </p:nvSpPr>
          <p:spPr>
            <a:xfrm>
              <a:off x="10691666" y="2688259"/>
              <a:ext cx="952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9" name="Line"/>
            <p:cNvSpPr/>
            <p:nvPr/>
          </p:nvSpPr>
          <p:spPr>
            <a:xfrm>
              <a:off x="10894866" y="2675559"/>
              <a:ext cx="825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0" name="Line"/>
            <p:cNvSpPr/>
            <p:nvPr/>
          </p:nvSpPr>
          <p:spPr>
            <a:xfrm>
              <a:off x="11193316" y="2650159"/>
              <a:ext cx="762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1" name="Line"/>
            <p:cNvSpPr/>
            <p:nvPr/>
          </p:nvSpPr>
          <p:spPr>
            <a:xfrm>
              <a:off x="11307616" y="2662859"/>
              <a:ext cx="635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2" name="Line"/>
            <p:cNvSpPr/>
            <p:nvPr/>
          </p:nvSpPr>
          <p:spPr>
            <a:xfrm>
              <a:off x="11504466" y="2377109"/>
              <a:ext cx="1460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65" y="0"/>
                    <a:pt x="3130" y="0"/>
                    <a:pt x="4383" y="568"/>
                  </a:cubicBezTo>
                  <a:cubicBezTo>
                    <a:pt x="5635" y="1137"/>
                    <a:pt x="6574" y="2274"/>
                    <a:pt x="8139" y="5021"/>
                  </a:cubicBezTo>
                  <a:cubicBezTo>
                    <a:pt x="9704" y="7768"/>
                    <a:pt x="11896" y="12126"/>
                    <a:pt x="14243" y="15158"/>
                  </a:cubicBezTo>
                  <a:cubicBezTo>
                    <a:pt x="16591" y="18189"/>
                    <a:pt x="19096" y="1989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3" name="Line"/>
            <p:cNvSpPr/>
            <p:nvPr/>
          </p:nvSpPr>
          <p:spPr>
            <a:xfrm>
              <a:off x="11519121" y="2383459"/>
              <a:ext cx="169496" cy="29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451" fill="norm" stroke="1" extrusionOk="0">
                  <a:moveTo>
                    <a:pt x="21354" y="0"/>
                  </a:moveTo>
                  <a:cubicBezTo>
                    <a:pt x="17354" y="3042"/>
                    <a:pt x="13354" y="6085"/>
                    <a:pt x="9754" y="9355"/>
                  </a:cubicBezTo>
                  <a:cubicBezTo>
                    <a:pt x="6154" y="12625"/>
                    <a:pt x="2954" y="16124"/>
                    <a:pt x="1354" y="18254"/>
                  </a:cubicBezTo>
                  <a:cubicBezTo>
                    <a:pt x="-246" y="20383"/>
                    <a:pt x="-246" y="21144"/>
                    <a:pt x="421" y="21372"/>
                  </a:cubicBezTo>
                  <a:cubicBezTo>
                    <a:pt x="1087" y="21600"/>
                    <a:pt x="2421" y="21296"/>
                    <a:pt x="3754" y="209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4" name="Line"/>
            <p:cNvSpPr/>
            <p:nvPr/>
          </p:nvSpPr>
          <p:spPr>
            <a:xfrm>
              <a:off x="11660336" y="2586659"/>
              <a:ext cx="106744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600" fill="norm" stroke="1" extrusionOk="0">
                  <a:moveTo>
                    <a:pt x="5549" y="0"/>
                  </a:moveTo>
                  <a:cubicBezTo>
                    <a:pt x="4719" y="3960"/>
                    <a:pt x="3888" y="7920"/>
                    <a:pt x="2849" y="11160"/>
                  </a:cubicBezTo>
                  <a:cubicBezTo>
                    <a:pt x="1811" y="14400"/>
                    <a:pt x="565" y="16920"/>
                    <a:pt x="149" y="17100"/>
                  </a:cubicBezTo>
                  <a:cubicBezTo>
                    <a:pt x="-266" y="17280"/>
                    <a:pt x="149" y="15120"/>
                    <a:pt x="1811" y="12600"/>
                  </a:cubicBezTo>
                  <a:cubicBezTo>
                    <a:pt x="3472" y="10080"/>
                    <a:pt x="6380" y="7200"/>
                    <a:pt x="8665" y="5220"/>
                  </a:cubicBezTo>
                  <a:cubicBezTo>
                    <a:pt x="10949" y="3240"/>
                    <a:pt x="12611" y="2160"/>
                    <a:pt x="14688" y="1800"/>
                  </a:cubicBezTo>
                  <a:cubicBezTo>
                    <a:pt x="16765" y="1440"/>
                    <a:pt x="19257" y="1800"/>
                    <a:pt x="20296" y="5220"/>
                  </a:cubicBezTo>
                  <a:cubicBezTo>
                    <a:pt x="21334" y="8640"/>
                    <a:pt x="20919" y="15120"/>
                    <a:pt x="2050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5" name="Line"/>
            <p:cNvSpPr/>
            <p:nvPr/>
          </p:nvSpPr>
          <p:spPr>
            <a:xfrm>
              <a:off x="11737300" y="2250109"/>
              <a:ext cx="129117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41" y="0"/>
                  </a:moveTo>
                  <a:cubicBezTo>
                    <a:pt x="2833" y="4950"/>
                    <a:pt x="2125" y="9900"/>
                    <a:pt x="1416" y="13500"/>
                  </a:cubicBezTo>
                  <a:cubicBezTo>
                    <a:pt x="708" y="17100"/>
                    <a:pt x="0" y="19350"/>
                    <a:pt x="0" y="19125"/>
                  </a:cubicBezTo>
                  <a:cubicBezTo>
                    <a:pt x="0" y="18900"/>
                    <a:pt x="708" y="16200"/>
                    <a:pt x="1948" y="13500"/>
                  </a:cubicBezTo>
                  <a:cubicBezTo>
                    <a:pt x="3187" y="10800"/>
                    <a:pt x="4957" y="8100"/>
                    <a:pt x="6728" y="6075"/>
                  </a:cubicBezTo>
                  <a:cubicBezTo>
                    <a:pt x="8498" y="4050"/>
                    <a:pt x="10269" y="2700"/>
                    <a:pt x="11685" y="2925"/>
                  </a:cubicBezTo>
                  <a:cubicBezTo>
                    <a:pt x="13102" y="3150"/>
                    <a:pt x="14164" y="4950"/>
                    <a:pt x="14164" y="6975"/>
                  </a:cubicBezTo>
                  <a:cubicBezTo>
                    <a:pt x="14164" y="9000"/>
                    <a:pt x="13102" y="11250"/>
                    <a:pt x="12570" y="11250"/>
                  </a:cubicBezTo>
                  <a:cubicBezTo>
                    <a:pt x="12039" y="11250"/>
                    <a:pt x="12039" y="9000"/>
                    <a:pt x="13279" y="6750"/>
                  </a:cubicBezTo>
                  <a:cubicBezTo>
                    <a:pt x="14518" y="4500"/>
                    <a:pt x="16997" y="2250"/>
                    <a:pt x="18236" y="2250"/>
                  </a:cubicBezTo>
                  <a:cubicBezTo>
                    <a:pt x="19475" y="2250"/>
                    <a:pt x="19475" y="4500"/>
                    <a:pt x="19475" y="6750"/>
                  </a:cubicBezTo>
                  <a:cubicBezTo>
                    <a:pt x="19475" y="9000"/>
                    <a:pt x="19475" y="11250"/>
                    <a:pt x="19475" y="13500"/>
                  </a:cubicBezTo>
                  <a:cubicBezTo>
                    <a:pt x="19475" y="15750"/>
                    <a:pt x="19475" y="18000"/>
                    <a:pt x="19830" y="19350"/>
                  </a:cubicBezTo>
                  <a:cubicBezTo>
                    <a:pt x="20184" y="20700"/>
                    <a:pt x="20892" y="2115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6" name="Line"/>
            <p:cNvSpPr/>
            <p:nvPr/>
          </p:nvSpPr>
          <p:spPr>
            <a:xfrm>
              <a:off x="11891816" y="2383459"/>
              <a:ext cx="56143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fill="norm" stroke="1" extrusionOk="0">
                  <a:moveTo>
                    <a:pt x="9600" y="0"/>
                  </a:moveTo>
                  <a:cubicBezTo>
                    <a:pt x="13600" y="0"/>
                    <a:pt x="17600" y="0"/>
                    <a:pt x="19600" y="367"/>
                  </a:cubicBezTo>
                  <a:cubicBezTo>
                    <a:pt x="21600" y="735"/>
                    <a:pt x="21600" y="1469"/>
                    <a:pt x="20400" y="4335"/>
                  </a:cubicBezTo>
                  <a:cubicBezTo>
                    <a:pt x="19200" y="7200"/>
                    <a:pt x="16800" y="12196"/>
                    <a:pt x="13200" y="15429"/>
                  </a:cubicBezTo>
                  <a:cubicBezTo>
                    <a:pt x="9600" y="18661"/>
                    <a:pt x="4800" y="2013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7" name="Line"/>
            <p:cNvSpPr/>
            <p:nvPr/>
          </p:nvSpPr>
          <p:spPr>
            <a:xfrm>
              <a:off x="11980716" y="2182921"/>
              <a:ext cx="87018" cy="587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426" fill="norm" stroke="1" extrusionOk="0">
                  <a:moveTo>
                    <a:pt x="3086" y="1755"/>
                  </a:moveTo>
                  <a:cubicBezTo>
                    <a:pt x="4629" y="1215"/>
                    <a:pt x="6171" y="675"/>
                    <a:pt x="8229" y="327"/>
                  </a:cubicBezTo>
                  <a:cubicBezTo>
                    <a:pt x="10286" y="-20"/>
                    <a:pt x="12857" y="-174"/>
                    <a:pt x="15686" y="289"/>
                  </a:cubicBezTo>
                  <a:cubicBezTo>
                    <a:pt x="18514" y="752"/>
                    <a:pt x="21600" y="1832"/>
                    <a:pt x="21086" y="3220"/>
                  </a:cubicBezTo>
                  <a:cubicBezTo>
                    <a:pt x="20571" y="4609"/>
                    <a:pt x="16457" y="6306"/>
                    <a:pt x="13371" y="7579"/>
                  </a:cubicBezTo>
                  <a:cubicBezTo>
                    <a:pt x="10286" y="8852"/>
                    <a:pt x="8229" y="9700"/>
                    <a:pt x="7971" y="10896"/>
                  </a:cubicBezTo>
                  <a:cubicBezTo>
                    <a:pt x="7714" y="12092"/>
                    <a:pt x="9257" y="13635"/>
                    <a:pt x="10543" y="14946"/>
                  </a:cubicBezTo>
                  <a:cubicBezTo>
                    <a:pt x="11829" y="16257"/>
                    <a:pt x="12857" y="17337"/>
                    <a:pt x="11057" y="18379"/>
                  </a:cubicBezTo>
                  <a:cubicBezTo>
                    <a:pt x="9257" y="19420"/>
                    <a:pt x="4629" y="20423"/>
                    <a:pt x="0" y="214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8" name="Line"/>
            <p:cNvSpPr/>
            <p:nvPr/>
          </p:nvSpPr>
          <p:spPr>
            <a:xfrm>
              <a:off x="12095016" y="2796209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9" name="Line"/>
            <p:cNvSpPr/>
            <p:nvPr/>
          </p:nvSpPr>
          <p:spPr>
            <a:xfrm>
              <a:off x="1306366" y="3393109"/>
              <a:ext cx="93916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092"/>
                  </a:moveTo>
                  <a:cubicBezTo>
                    <a:pt x="10" y="5169"/>
                    <a:pt x="19" y="4246"/>
                    <a:pt x="44" y="4062"/>
                  </a:cubicBezTo>
                  <a:cubicBezTo>
                    <a:pt x="68" y="3877"/>
                    <a:pt x="107" y="4431"/>
                    <a:pt x="200" y="5908"/>
                  </a:cubicBezTo>
                  <a:cubicBezTo>
                    <a:pt x="292" y="7385"/>
                    <a:pt x="438" y="9785"/>
                    <a:pt x="587" y="11262"/>
                  </a:cubicBezTo>
                  <a:cubicBezTo>
                    <a:pt x="735" y="12738"/>
                    <a:pt x="886" y="13292"/>
                    <a:pt x="1049" y="13385"/>
                  </a:cubicBezTo>
                  <a:cubicBezTo>
                    <a:pt x="1212" y="13477"/>
                    <a:pt x="1387" y="13108"/>
                    <a:pt x="1558" y="12646"/>
                  </a:cubicBezTo>
                  <a:cubicBezTo>
                    <a:pt x="1728" y="12185"/>
                    <a:pt x="1894" y="11631"/>
                    <a:pt x="2069" y="11077"/>
                  </a:cubicBezTo>
                  <a:cubicBezTo>
                    <a:pt x="2244" y="10523"/>
                    <a:pt x="2429" y="9969"/>
                    <a:pt x="2622" y="9600"/>
                  </a:cubicBezTo>
                  <a:cubicBezTo>
                    <a:pt x="2814" y="9231"/>
                    <a:pt x="3013" y="9046"/>
                    <a:pt x="3184" y="8954"/>
                  </a:cubicBezTo>
                  <a:cubicBezTo>
                    <a:pt x="3354" y="8862"/>
                    <a:pt x="3495" y="8862"/>
                    <a:pt x="3646" y="8862"/>
                  </a:cubicBezTo>
                  <a:cubicBezTo>
                    <a:pt x="3797" y="8862"/>
                    <a:pt x="3958" y="8862"/>
                    <a:pt x="4128" y="8862"/>
                  </a:cubicBezTo>
                  <a:cubicBezTo>
                    <a:pt x="4299" y="8862"/>
                    <a:pt x="4479" y="8862"/>
                    <a:pt x="4666" y="8862"/>
                  </a:cubicBezTo>
                  <a:cubicBezTo>
                    <a:pt x="4854" y="8862"/>
                    <a:pt x="5048" y="8862"/>
                    <a:pt x="5245" y="8862"/>
                  </a:cubicBezTo>
                  <a:cubicBezTo>
                    <a:pt x="5443" y="8862"/>
                    <a:pt x="5642" y="8862"/>
                    <a:pt x="5852" y="8862"/>
                  </a:cubicBezTo>
                  <a:cubicBezTo>
                    <a:pt x="6061" y="8862"/>
                    <a:pt x="6280" y="8862"/>
                    <a:pt x="6448" y="8769"/>
                  </a:cubicBezTo>
                  <a:cubicBezTo>
                    <a:pt x="6616" y="8677"/>
                    <a:pt x="6733" y="8492"/>
                    <a:pt x="6847" y="8400"/>
                  </a:cubicBezTo>
                  <a:cubicBezTo>
                    <a:pt x="6961" y="8308"/>
                    <a:pt x="7073" y="8308"/>
                    <a:pt x="7200" y="8215"/>
                  </a:cubicBezTo>
                  <a:cubicBezTo>
                    <a:pt x="7327" y="8123"/>
                    <a:pt x="7468" y="7938"/>
                    <a:pt x="7662" y="7662"/>
                  </a:cubicBezTo>
                  <a:cubicBezTo>
                    <a:pt x="7857" y="7385"/>
                    <a:pt x="8105" y="7015"/>
                    <a:pt x="8298" y="6831"/>
                  </a:cubicBezTo>
                  <a:cubicBezTo>
                    <a:pt x="8490" y="6646"/>
                    <a:pt x="8626" y="6646"/>
                    <a:pt x="8760" y="6554"/>
                  </a:cubicBezTo>
                  <a:cubicBezTo>
                    <a:pt x="8894" y="6462"/>
                    <a:pt x="9026" y="6277"/>
                    <a:pt x="9167" y="6092"/>
                  </a:cubicBezTo>
                  <a:cubicBezTo>
                    <a:pt x="9308" y="5908"/>
                    <a:pt x="9459" y="5723"/>
                    <a:pt x="9605" y="5538"/>
                  </a:cubicBezTo>
                  <a:cubicBezTo>
                    <a:pt x="9751" y="5354"/>
                    <a:pt x="9892" y="5169"/>
                    <a:pt x="10028" y="4985"/>
                  </a:cubicBezTo>
                  <a:cubicBezTo>
                    <a:pt x="10165" y="4800"/>
                    <a:pt x="10296" y="4615"/>
                    <a:pt x="10440" y="4431"/>
                  </a:cubicBezTo>
                  <a:cubicBezTo>
                    <a:pt x="10583" y="4246"/>
                    <a:pt x="10739" y="4062"/>
                    <a:pt x="10890" y="3877"/>
                  </a:cubicBezTo>
                  <a:cubicBezTo>
                    <a:pt x="11041" y="3692"/>
                    <a:pt x="11187" y="3508"/>
                    <a:pt x="11338" y="3323"/>
                  </a:cubicBezTo>
                  <a:cubicBezTo>
                    <a:pt x="11489" y="3138"/>
                    <a:pt x="11645" y="2954"/>
                    <a:pt x="11796" y="2769"/>
                  </a:cubicBezTo>
                  <a:cubicBezTo>
                    <a:pt x="11946" y="2585"/>
                    <a:pt x="12092" y="2400"/>
                    <a:pt x="12251" y="2215"/>
                  </a:cubicBezTo>
                  <a:cubicBezTo>
                    <a:pt x="12409" y="2031"/>
                    <a:pt x="12579" y="1846"/>
                    <a:pt x="12745" y="1662"/>
                  </a:cubicBezTo>
                  <a:cubicBezTo>
                    <a:pt x="12910" y="1477"/>
                    <a:pt x="13071" y="1292"/>
                    <a:pt x="13234" y="1108"/>
                  </a:cubicBezTo>
                  <a:cubicBezTo>
                    <a:pt x="13397" y="923"/>
                    <a:pt x="13563" y="738"/>
                    <a:pt x="13723" y="646"/>
                  </a:cubicBezTo>
                  <a:cubicBezTo>
                    <a:pt x="13884" y="554"/>
                    <a:pt x="14040" y="554"/>
                    <a:pt x="14205" y="462"/>
                  </a:cubicBezTo>
                  <a:cubicBezTo>
                    <a:pt x="14371" y="369"/>
                    <a:pt x="14546" y="185"/>
                    <a:pt x="14716" y="92"/>
                  </a:cubicBezTo>
                  <a:cubicBezTo>
                    <a:pt x="14887" y="0"/>
                    <a:pt x="15052" y="0"/>
                    <a:pt x="15218" y="0"/>
                  </a:cubicBezTo>
                  <a:cubicBezTo>
                    <a:pt x="15383" y="0"/>
                    <a:pt x="15549" y="0"/>
                    <a:pt x="15707" y="0"/>
                  </a:cubicBezTo>
                  <a:cubicBezTo>
                    <a:pt x="15865" y="0"/>
                    <a:pt x="16016" y="0"/>
                    <a:pt x="16177" y="92"/>
                  </a:cubicBezTo>
                  <a:cubicBezTo>
                    <a:pt x="16338" y="185"/>
                    <a:pt x="16508" y="369"/>
                    <a:pt x="16671" y="646"/>
                  </a:cubicBezTo>
                  <a:cubicBezTo>
                    <a:pt x="16834" y="923"/>
                    <a:pt x="16990" y="1292"/>
                    <a:pt x="17146" y="1662"/>
                  </a:cubicBezTo>
                  <a:cubicBezTo>
                    <a:pt x="17301" y="2031"/>
                    <a:pt x="17457" y="2400"/>
                    <a:pt x="17603" y="2769"/>
                  </a:cubicBezTo>
                  <a:cubicBezTo>
                    <a:pt x="17749" y="3138"/>
                    <a:pt x="17886" y="3508"/>
                    <a:pt x="18100" y="4338"/>
                  </a:cubicBezTo>
                  <a:cubicBezTo>
                    <a:pt x="18314" y="5169"/>
                    <a:pt x="18606" y="6462"/>
                    <a:pt x="18886" y="7754"/>
                  </a:cubicBezTo>
                  <a:cubicBezTo>
                    <a:pt x="19166" y="9046"/>
                    <a:pt x="19434" y="10338"/>
                    <a:pt x="19631" y="11354"/>
                  </a:cubicBezTo>
                  <a:cubicBezTo>
                    <a:pt x="19828" y="12369"/>
                    <a:pt x="19955" y="13108"/>
                    <a:pt x="20154" y="14215"/>
                  </a:cubicBezTo>
                  <a:cubicBezTo>
                    <a:pt x="20354" y="15323"/>
                    <a:pt x="20626" y="16800"/>
                    <a:pt x="20880" y="18092"/>
                  </a:cubicBezTo>
                  <a:cubicBezTo>
                    <a:pt x="21133" y="19385"/>
                    <a:pt x="21366" y="2049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0" name="Line"/>
            <p:cNvSpPr/>
            <p:nvPr/>
          </p:nvSpPr>
          <p:spPr>
            <a:xfrm>
              <a:off x="880916" y="3993899"/>
              <a:ext cx="158751" cy="272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0" y="5676"/>
                  </a:moveTo>
                  <a:cubicBezTo>
                    <a:pt x="4320" y="4846"/>
                    <a:pt x="8640" y="4015"/>
                    <a:pt x="11520" y="3350"/>
                  </a:cubicBezTo>
                  <a:cubicBezTo>
                    <a:pt x="14400" y="2686"/>
                    <a:pt x="15840" y="2187"/>
                    <a:pt x="17136" y="1606"/>
                  </a:cubicBezTo>
                  <a:cubicBezTo>
                    <a:pt x="18432" y="1024"/>
                    <a:pt x="19584" y="359"/>
                    <a:pt x="19440" y="110"/>
                  </a:cubicBezTo>
                  <a:cubicBezTo>
                    <a:pt x="19296" y="-139"/>
                    <a:pt x="17856" y="27"/>
                    <a:pt x="15984" y="692"/>
                  </a:cubicBezTo>
                  <a:cubicBezTo>
                    <a:pt x="14112" y="1356"/>
                    <a:pt x="11808" y="2519"/>
                    <a:pt x="10224" y="4098"/>
                  </a:cubicBezTo>
                  <a:cubicBezTo>
                    <a:pt x="8640" y="5676"/>
                    <a:pt x="7776" y="7670"/>
                    <a:pt x="7920" y="8916"/>
                  </a:cubicBezTo>
                  <a:cubicBezTo>
                    <a:pt x="8064" y="10163"/>
                    <a:pt x="9216" y="10661"/>
                    <a:pt x="10512" y="11076"/>
                  </a:cubicBezTo>
                  <a:cubicBezTo>
                    <a:pt x="11808" y="11492"/>
                    <a:pt x="13248" y="11824"/>
                    <a:pt x="13536" y="12323"/>
                  </a:cubicBezTo>
                  <a:cubicBezTo>
                    <a:pt x="13824" y="12821"/>
                    <a:pt x="12960" y="13486"/>
                    <a:pt x="11232" y="14399"/>
                  </a:cubicBezTo>
                  <a:cubicBezTo>
                    <a:pt x="9504" y="15313"/>
                    <a:pt x="6912" y="16476"/>
                    <a:pt x="5184" y="17390"/>
                  </a:cubicBezTo>
                  <a:cubicBezTo>
                    <a:pt x="3456" y="18304"/>
                    <a:pt x="2592" y="18969"/>
                    <a:pt x="2304" y="19716"/>
                  </a:cubicBezTo>
                  <a:cubicBezTo>
                    <a:pt x="2016" y="20464"/>
                    <a:pt x="2304" y="21295"/>
                    <a:pt x="5616" y="21378"/>
                  </a:cubicBezTo>
                  <a:cubicBezTo>
                    <a:pt x="8928" y="21461"/>
                    <a:pt x="15264" y="20796"/>
                    <a:pt x="21600" y="201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1" name="Line"/>
            <p:cNvSpPr/>
            <p:nvPr/>
          </p:nvSpPr>
          <p:spPr>
            <a:xfrm>
              <a:off x="1071416" y="4131431"/>
              <a:ext cx="215901" cy="109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2" fill="norm" stroke="1" extrusionOk="0">
                  <a:moveTo>
                    <a:pt x="0" y="7004"/>
                  </a:moveTo>
                  <a:cubicBezTo>
                    <a:pt x="212" y="4966"/>
                    <a:pt x="424" y="2928"/>
                    <a:pt x="1376" y="1910"/>
                  </a:cubicBezTo>
                  <a:cubicBezTo>
                    <a:pt x="2329" y="891"/>
                    <a:pt x="4024" y="891"/>
                    <a:pt x="5188" y="1706"/>
                  </a:cubicBezTo>
                  <a:cubicBezTo>
                    <a:pt x="6353" y="2521"/>
                    <a:pt x="6988" y="4151"/>
                    <a:pt x="7094" y="7004"/>
                  </a:cubicBezTo>
                  <a:cubicBezTo>
                    <a:pt x="7200" y="9857"/>
                    <a:pt x="6776" y="13932"/>
                    <a:pt x="6141" y="16785"/>
                  </a:cubicBezTo>
                  <a:cubicBezTo>
                    <a:pt x="5506" y="19638"/>
                    <a:pt x="4659" y="21268"/>
                    <a:pt x="4447" y="21064"/>
                  </a:cubicBezTo>
                  <a:cubicBezTo>
                    <a:pt x="4235" y="20860"/>
                    <a:pt x="4659" y="18823"/>
                    <a:pt x="6141" y="15359"/>
                  </a:cubicBezTo>
                  <a:cubicBezTo>
                    <a:pt x="7624" y="11894"/>
                    <a:pt x="10165" y="7004"/>
                    <a:pt x="11859" y="3947"/>
                  </a:cubicBezTo>
                  <a:cubicBezTo>
                    <a:pt x="13553" y="891"/>
                    <a:pt x="14400" y="-332"/>
                    <a:pt x="14400" y="76"/>
                  </a:cubicBezTo>
                  <a:cubicBezTo>
                    <a:pt x="14400" y="483"/>
                    <a:pt x="13553" y="2521"/>
                    <a:pt x="13024" y="4559"/>
                  </a:cubicBezTo>
                  <a:cubicBezTo>
                    <a:pt x="12494" y="6596"/>
                    <a:pt x="12282" y="8634"/>
                    <a:pt x="12176" y="10672"/>
                  </a:cubicBezTo>
                  <a:cubicBezTo>
                    <a:pt x="12071" y="12710"/>
                    <a:pt x="12071" y="14747"/>
                    <a:pt x="12706" y="15970"/>
                  </a:cubicBezTo>
                  <a:cubicBezTo>
                    <a:pt x="13341" y="17193"/>
                    <a:pt x="14612" y="17600"/>
                    <a:pt x="16200" y="17600"/>
                  </a:cubicBezTo>
                  <a:cubicBezTo>
                    <a:pt x="17788" y="17600"/>
                    <a:pt x="19694" y="17193"/>
                    <a:pt x="21600" y="167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2" name="Line"/>
            <p:cNvSpPr/>
            <p:nvPr/>
          </p:nvSpPr>
          <p:spPr>
            <a:xfrm>
              <a:off x="982516" y="4326559"/>
              <a:ext cx="1905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3" name="Line"/>
            <p:cNvSpPr/>
            <p:nvPr/>
          </p:nvSpPr>
          <p:spPr>
            <a:xfrm>
              <a:off x="1103166" y="4313859"/>
              <a:ext cx="1651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4" name="Line"/>
            <p:cNvSpPr/>
            <p:nvPr/>
          </p:nvSpPr>
          <p:spPr>
            <a:xfrm>
              <a:off x="1395266" y="4129709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5" name="Line"/>
            <p:cNvSpPr/>
            <p:nvPr/>
          </p:nvSpPr>
          <p:spPr>
            <a:xfrm>
              <a:off x="1427016" y="4186859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6" name="Line"/>
            <p:cNvSpPr/>
            <p:nvPr/>
          </p:nvSpPr>
          <p:spPr>
            <a:xfrm>
              <a:off x="1865166" y="4065500"/>
              <a:ext cx="146051" cy="162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75" fill="norm" stroke="1" extrusionOk="0">
                  <a:moveTo>
                    <a:pt x="0" y="8190"/>
                  </a:moveTo>
                  <a:cubicBezTo>
                    <a:pt x="1565" y="8730"/>
                    <a:pt x="3130" y="9270"/>
                    <a:pt x="4696" y="9540"/>
                  </a:cubicBezTo>
                  <a:cubicBezTo>
                    <a:pt x="6261" y="9810"/>
                    <a:pt x="7826" y="9810"/>
                    <a:pt x="9235" y="8865"/>
                  </a:cubicBezTo>
                  <a:cubicBezTo>
                    <a:pt x="10643" y="7920"/>
                    <a:pt x="11896" y="6030"/>
                    <a:pt x="12522" y="4410"/>
                  </a:cubicBezTo>
                  <a:cubicBezTo>
                    <a:pt x="13148" y="2790"/>
                    <a:pt x="13148" y="1440"/>
                    <a:pt x="12209" y="630"/>
                  </a:cubicBezTo>
                  <a:cubicBezTo>
                    <a:pt x="11270" y="-180"/>
                    <a:pt x="9391" y="-450"/>
                    <a:pt x="7200" y="1305"/>
                  </a:cubicBezTo>
                  <a:cubicBezTo>
                    <a:pt x="5009" y="3060"/>
                    <a:pt x="2504" y="6840"/>
                    <a:pt x="1565" y="10215"/>
                  </a:cubicBezTo>
                  <a:cubicBezTo>
                    <a:pt x="626" y="13590"/>
                    <a:pt x="1252" y="16560"/>
                    <a:pt x="3130" y="18450"/>
                  </a:cubicBezTo>
                  <a:cubicBezTo>
                    <a:pt x="5009" y="20340"/>
                    <a:pt x="8139" y="21150"/>
                    <a:pt x="11426" y="20610"/>
                  </a:cubicBezTo>
                  <a:cubicBezTo>
                    <a:pt x="14713" y="20070"/>
                    <a:pt x="18157" y="18180"/>
                    <a:pt x="21600" y="162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7" name="Line"/>
            <p:cNvSpPr/>
            <p:nvPr/>
          </p:nvSpPr>
          <p:spPr>
            <a:xfrm>
              <a:off x="2087681" y="4057656"/>
              <a:ext cx="69586" cy="131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271" fill="norm" stroke="1" extrusionOk="0">
                  <a:moveTo>
                    <a:pt x="3845" y="2414"/>
                  </a:moveTo>
                  <a:cubicBezTo>
                    <a:pt x="3191" y="7557"/>
                    <a:pt x="2536" y="12700"/>
                    <a:pt x="2209" y="16128"/>
                  </a:cubicBezTo>
                  <a:cubicBezTo>
                    <a:pt x="1882" y="19557"/>
                    <a:pt x="1882" y="21271"/>
                    <a:pt x="1554" y="21271"/>
                  </a:cubicBezTo>
                  <a:cubicBezTo>
                    <a:pt x="1227" y="21271"/>
                    <a:pt x="573" y="19557"/>
                    <a:pt x="245" y="16642"/>
                  </a:cubicBezTo>
                  <a:cubicBezTo>
                    <a:pt x="-82" y="13728"/>
                    <a:pt x="-82" y="9614"/>
                    <a:pt x="245" y="6700"/>
                  </a:cubicBezTo>
                  <a:cubicBezTo>
                    <a:pt x="573" y="3785"/>
                    <a:pt x="1227" y="2071"/>
                    <a:pt x="3191" y="1042"/>
                  </a:cubicBezTo>
                  <a:cubicBezTo>
                    <a:pt x="5154" y="14"/>
                    <a:pt x="8427" y="-329"/>
                    <a:pt x="10718" y="357"/>
                  </a:cubicBezTo>
                  <a:cubicBezTo>
                    <a:pt x="13009" y="1042"/>
                    <a:pt x="14318" y="2757"/>
                    <a:pt x="15954" y="6185"/>
                  </a:cubicBezTo>
                  <a:cubicBezTo>
                    <a:pt x="17591" y="9614"/>
                    <a:pt x="19554" y="14757"/>
                    <a:pt x="21518" y="199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8" name="Line"/>
            <p:cNvSpPr/>
            <p:nvPr/>
          </p:nvSpPr>
          <p:spPr>
            <a:xfrm>
              <a:off x="2239816" y="4026030"/>
              <a:ext cx="114301" cy="166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5" fill="norm" stroke="1" extrusionOk="0">
                  <a:moveTo>
                    <a:pt x="0" y="5935"/>
                  </a:moveTo>
                  <a:cubicBezTo>
                    <a:pt x="1200" y="7285"/>
                    <a:pt x="2400" y="8635"/>
                    <a:pt x="4000" y="9445"/>
                  </a:cubicBezTo>
                  <a:cubicBezTo>
                    <a:pt x="5600" y="10255"/>
                    <a:pt x="7600" y="10525"/>
                    <a:pt x="9400" y="9985"/>
                  </a:cubicBezTo>
                  <a:cubicBezTo>
                    <a:pt x="11200" y="9445"/>
                    <a:pt x="12800" y="8095"/>
                    <a:pt x="13600" y="6340"/>
                  </a:cubicBezTo>
                  <a:cubicBezTo>
                    <a:pt x="14400" y="4585"/>
                    <a:pt x="14400" y="2425"/>
                    <a:pt x="13400" y="1210"/>
                  </a:cubicBezTo>
                  <a:cubicBezTo>
                    <a:pt x="12400" y="-5"/>
                    <a:pt x="10400" y="-275"/>
                    <a:pt x="8600" y="265"/>
                  </a:cubicBezTo>
                  <a:cubicBezTo>
                    <a:pt x="6800" y="805"/>
                    <a:pt x="5200" y="2155"/>
                    <a:pt x="3800" y="5395"/>
                  </a:cubicBezTo>
                  <a:cubicBezTo>
                    <a:pt x="2400" y="8635"/>
                    <a:pt x="1200" y="13765"/>
                    <a:pt x="3200" y="16870"/>
                  </a:cubicBezTo>
                  <a:cubicBezTo>
                    <a:pt x="5200" y="19975"/>
                    <a:pt x="10400" y="21055"/>
                    <a:pt x="14000" y="21190"/>
                  </a:cubicBezTo>
                  <a:cubicBezTo>
                    <a:pt x="17600" y="21325"/>
                    <a:pt x="19600" y="20515"/>
                    <a:pt x="21600" y="197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9" name="Line"/>
            <p:cNvSpPr/>
            <p:nvPr/>
          </p:nvSpPr>
          <p:spPr>
            <a:xfrm>
              <a:off x="2417616" y="4021759"/>
              <a:ext cx="120651" cy="193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fill="norm" stroke="1" extrusionOk="0">
                  <a:moveTo>
                    <a:pt x="0" y="2113"/>
                  </a:moveTo>
                  <a:cubicBezTo>
                    <a:pt x="4168" y="5400"/>
                    <a:pt x="8337" y="8687"/>
                    <a:pt x="10421" y="11622"/>
                  </a:cubicBezTo>
                  <a:cubicBezTo>
                    <a:pt x="12505" y="14557"/>
                    <a:pt x="12505" y="17139"/>
                    <a:pt x="11937" y="18900"/>
                  </a:cubicBezTo>
                  <a:cubicBezTo>
                    <a:pt x="11368" y="20661"/>
                    <a:pt x="10232" y="21600"/>
                    <a:pt x="9474" y="21483"/>
                  </a:cubicBezTo>
                  <a:cubicBezTo>
                    <a:pt x="8716" y="21365"/>
                    <a:pt x="8337" y="20191"/>
                    <a:pt x="9284" y="17139"/>
                  </a:cubicBezTo>
                  <a:cubicBezTo>
                    <a:pt x="10232" y="14087"/>
                    <a:pt x="12505" y="9157"/>
                    <a:pt x="14779" y="5987"/>
                  </a:cubicBezTo>
                  <a:cubicBezTo>
                    <a:pt x="17053" y="2817"/>
                    <a:pt x="19326" y="140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0" name="Line"/>
            <p:cNvSpPr/>
            <p:nvPr/>
          </p:nvSpPr>
          <p:spPr>
            <a:xfrm>
              <a:off x="2548703" y="4046033"/>
              <a:ext cx="110214" cy="38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268" fill="norm" stroke="1" extrusionOk="0">
                  <a:moveTo>
                    <a:pt x="21221" y="2176"/>
                  </a:moveTo>
                  <a:cubicBezTo>
                    <a:pt x="19998" y="1706"/>
                    <a:pt x="18776" y="1237"/>
                    <a:pt x="17146" y="767"/>
                  </a:cubicBezTo>
                  <a:cubicBezTo>
                    <a:pt x="15515" y="298"/>
                    <a:pt x="13478" y="-172"/>
                    <a:pt x="11236" y="63"/>
                  </a:cubicBezTo>
                  <a:cubicBezTo>
                    <a:pt x="8995" y="298"/>
                    <a:pt x="6549" y="1237"/>
                    <a:pt x="5123" y="2117"/>
                  </a:cubicBezTo>
                  <a:cubicBezTo>
                    <a:pt x="3696" y="2998"/>
                    <a:pt x="3289" y="3819"/>
                    <a:pt x="3289" y="4524"/>
                  </a:cubicBezTo>
                  <a:cubicBezTo>
                    <a:pt x="3289" y="5228"/>
                    <a:pt x="3696" y="5815"/>
                    <a:pt x="4919" y="6050"/>
                  </a:cubicBezTo>
                  <a:cubicBezTo>
                    <a:pt x="6142" y="6285"/>
                    <a:pt x="8179" y="6167"/>
                    <a:pt x="9810" y="5815"/>
                  </a:cubicBezTo>
                  <a:cubicBezTo>
                    <a:pt x="11440" y="5463"/>
                    <a:pt x="12663" y="4876"/>
                    <a:pt x="13885" y="4113"/>
                  </a:cubicBezTo>
                  <a:cubicBezTo>
                    <a:pt x="15108" y="3350"/>
                    <a:pt x="16330" y="2411"/>
                    <a:pt x="16738" y="2293"/>
                  </a:cubicBezTo>
                  <a:cubicBezTo>
                    <a:pt x="17146" y="2176"/>
                    <a:pt x="16738" y="2880"/>
                    <a:pt x="16942" y="4700"/>
                  </a:cubicBezTo>
                  <a:cubicBezTo>
                    <a:pt x="17146" y="6519"/>
                    <a:pt x="17961" y="9454"/>
                    <a:pt x="17961" y="12095"/>
                  </a:cubicBezTo>
                  <a:cubicBezTo>
                    <a:pt x="17961" y="14737"/>
                    <a:pt x="17146" y="17085"/>
                    <a:pt x="16127" y="18552"/>
                  </a:cubicBezTo>
                  <a:cubicBezTo>
                    <a:pt x="15108" y="20019"/>
                    <a:pt x="13885" y="20606"/>
                    <a:pt x="12255" y="20958"/>
                  </a:cubicBezTo>
                  <a:cubicBezTo>
                    <a:pt x="10625" y="21311"/>
                    <a:pt x="8587" y="21428"/>
                    <a:pt x="6346" y="20958"/>
                  </a:cubicBezTo>
                  <a:cubicBezTo>
                    <a:pt x="4104" y="20489"/>
                    <a:pt x="1659" y="19432"/>
                    <a:pt x="640" y="18258"/>
                  </a:cubicBezTo>
                  <a:cubicBezTo>
                    <a:pt x="-379" y="17085"/>
                    <a:pt x="29" y="15793"/>
                    <a:pt x="436" y="145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1" name="Line"/>
            <p:cNvSpPr/>
            <p:nvPr/>
          </p:nvSpPr>
          <p:spPr>
            <a:xfrm>
              <a:off x="2709716" y="4078909"/>
              <a:ext cx="120146" cy="343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502" fill="norm" stroke="1" extrusionOk="0">
                  <a:moveTo>
                    <a:pt x="0" y="0"/>
                  </a:moveTo>
                  <a:cubicBezTo>
                    <a:pt x="0" y="1590"/>
                    <a:pt x="0" y="3180"/>
                    <a:pt x="568" y="4240"/>
                  </a:cubicBezTo>
                  <a:cubicBezTo>
                    <a:pt x="1137" y="5301"/>
                    <a:pt x="2274" y="5831"/>
                    <a:pt x="4547" y="5963"/>
                  </a:cubicBezTo>
                  <a:cubicBezTo>
                    <a:pt x="6821" y="6096"/>
                    <a:pt x="10232" y="5831"/>
                    <a:pt x="12505" y="5367"/>
                  </a:cubicBezTo>
                  <a:cubicBezTo>
                    <a:pt x="14779" y="4903"/>
                    <a:pt x="15916" y="4240"/>
                    <a:pt x="16674" y="4307"/>
                  </a:cubicBezTo>
                  <a:cubicBezTo>
                    <a:pt x="17432" y="4373"/>
                    <a:pt x="17811" y="5168"/>
                    <a:pt x="18379" y="7421"/>
                  </a:cubicBezTo>
                  <a:cubicBezTo>
                    <a:pt x="18947" y="9674"/>
                    <a:pt x="19705" y="13384"/>
                    <a:pt x="20274" y="15571"/>
                  </a:cubicBezTo>
                  <a:cubicBezTo>
                    <a:pt x="20842" y="17757"/>
                    <a:pt x="21221" y="18420"/>
                    <a:pt x="21411" y="19082"/>
                  </a:cubicBezTo>
                  <a:cubicBezTo>
                    <a:pt x="21600" y="19745"/>
                    <a:pt x="21600" y="20407"/>
                    <a:pt x="20653" y="20871"/>
                  </a:cubicBezTo>
                  <a:cubicBezTo>
                    <a:pt x="19705" y="21335"/>
                    <a:pt x="17811" y="21600"/>
                    <a:pt x="15916" y="21467"/>
                  </a:cubicBezTo>
                  <a:cubicBezTo>
                    <a:pt x="14021" y="21335"/>
                    <a:pt x="12126" y="20805"/>
                    <a:pt x="10232" y="202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2" name="Line"/>
            <p:cNvSpPr/>
            <p:nvPr/>
          </p:nvSpPr>
          <p:spPr>
            <a:xfrm>
              <a:off x="3277914" y="4019554"/>
              <a:ext cx="111253" cy="205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389" fill="norm" stroke="1" extrusionOk="0">
                  <a:moveTo>
                    <a:pt x="18624" y="2213"/>
                  </a:moveTo>
                  <a:cubicBezTo>
                    <a:pt x="17424" y="1332"/>
                    <a:pt x="16224" y="450"/>
                    <a:pt x="14624" y="120"/>
                  </a:cubicBezTo>
                  <a:cubicBezTo>
                    <a:pt x="13024" y="-211"/>
                    <a:pt x="11024" y="9"/>
                    <a:pt x="8424" y="2544"/>
                  </a:cubicBezTo>
                  <a:cubicBezTo>
                    <a:pt x="5824" y="5079"/>
                    <a:pt x="2624" y="9928"/>
                    <a:pt x="1024" y="13013"/>
                  </a:cubicBezTo>
                  <a:cubicBezTo>
                    <a:pt x="-576" y="16099"/>
                    <a:pt x="-576" y="17422"/>
                    <a:pt x="3024" y="18524"/>
                  </a:cubicBezTo>
                  <a:cubicBezTo>
                    <a:pt x="6624" y="19626"/>
                    <a:pt x="13824" y="20507"/>
                    <a:pt x="21024" y="213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3" name="Line"/>
            <p:cNvSpPr/>
            <p:nvPr/>
          </p:nvSpPr>
          <p:spPr>
            <a:xfrm>
              <a:off x="3456900" y="4059588"/>
              <a:ext cx="102265" cy="181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0998" fill="norm" stroke="1" extrusionOk="0">
                  <a:moveTo>
                    <a:pt x="11020" y="768"/>
                  </a:moveTo>
                  <a:cubicBezTo>
                    <a:pt x="8816" y="1013"/>
                    <a:pt x="6612" y="1259"/>
                    <a:pt x="4408" y="3591"/>
                  </a:cubicBezTo>
                  <a:cubicBezTo>
                    <a:pt x="2204" y="5922"/>
                    <a:pt x="0" y="10341"/>
                    <a:pt x="0" y="13654"/>
                  </a:cubicBezTo>
                  <a:cubicBezTo>
                    <a:pt x="0" y="16968"/>
                    <a:pt x="2204" y="19177"/>
                    <a:pt x="4408" y="20281"/>
                  </a:cubicBezTo>
                  <a:cubicBezTo>
                    <a:pt x="6612" y="21386"/>
                    <a:pt x="8816" y="21386"/>
                    <a:pt x="11682" y="19054"/>
                  </a:cubicBezTo>
                  <a:cubicBezTo>
                    <a:pt x="14547" y="16722"/>
                    <a:pt x="18073" y="12059"/>
                    <a:pt x="19837" y="8868"/>
                  </a:cubicBezTo>
                  <a:cubicBezTo>
                    <a:pt x="21600" y="5677"/>
                    <a:pt x="21600" y="3959"/>
                    <a:pt x="20718" y="2486"/>
                  </a:cubicBezTo>
                  <a:cubicBezTo>
                    <a:pt x="19837" y="1013"/>
                    <a:pt x="18073" y="-214"/>
                    <a:pt x="17192" y="31"/>
                  </a:cubicBezTo>
                  <a:cubicBezTo>
                    <a:pt x="16310" y="277"/>
                    <a:pt x="16310" y="1995"/>
                    <a:pt x="16310" y="37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4" name="Line"/>
            <p:cNvSpPr/>
            <p:nvPr/>
          </p:nvSpPr>
          <p:spPr>
            <a:xfrm>
              <a:off x="3637757" y="4040939"/>
              <a:ext cx="126060" cy="177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082" fill="norm" stroke="1" extrusionOk="0">
                  <a:moveTo>
                    <a:pt x="2000" y="4505"/>
                  </a:moveTo>
                  <a:cubicBezTo>
                    <a:pt x="2000" y="9277"/>
                    <a:pt x="2000" y="14049"/>
                    <a:pt x="1640" y="17063"/>
                  </a:cubicBezTo>
                  <a:cubicBezTo>
                    <a:pt x="1280" y="20077"/>
                    <a:pt x="560" y="21333"/>
                    <a:pt x="200" y="20831"/>
                  </a:cubicBezTo>
                  <a:cubicBezTo>
                    <a:pt x="-160" y="20328"/>
                    <a:pt x="-160" y="18068"/>
                    <a:pt x="1280" y="14426"/>
                  </a:cubicBezTo>
                  <a:cubicBezTo>
                    <a:pt x="2720" y="10784"/>
                    <a:pt x="5600" y="5761"/>
                    <a:pt x="7940" y="2998"/>
                  </a:cubicBezTo>
                  <a:cubicBezTo>
                    <a:pt x="10280" y="235"/>
                    <a:pt x="12080" y="-267"/>
                    <a:pt x="13340" y="110"/>
                  </a:cubicBezTo>
                  <a:cubicBezTo>
                    <a:pt x="14600" y="486"/>
                    <a:pt x="15320" y="1742"/>
                    <a:pt x="16580" y="5384"/>
                  </a:cubicBezTo>
                  <a:cubicBezTo>
                    <a:pt x="17840" y="9026"/>
                    <a:pt x="19640" y="15054"/>
                    <a:pt x="21440" y="210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5" name="Line"/>
            <p:cNvSpPr/>
            <p:nvPr/>
          </p:nvSpPr>
          <p:spPr>
            <a:xfrm>
              <a:off x="3808282" y="4038692"/>
              <a:ext cx="57669" cy="170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3" h="21428" fill="norm" stroke="1" extrusionOk="0">
                  <a:moveTo>
                    <a:pt x="15636" y="9067"/>
                  </a:moveTo>
                  <a:cubicBezTo>
                    <a:pt x="17126" y="7733"/>
                    <a:pt x="18616" y="6400"/>
                    <a:pt x="19360" y="5067"/>
                  </a:cubicBezTo>
                  <a:cubicBezTo>
                    <a:pt x="20105" y="3733"/>
                    <a:pt x="20105" y="2400"/>
                    <a:pt x="18243" y="1467"/>
                  </a:cubicBezTo>
                  <a:cubicBezTo>
                    <a:pt x="16381" y="533"/>
                    <a:pt x="12657" y="0"/>
                    <a:pt x="8933" y="0"/>
                  </a:cubicBezTo>
                  <a:cubicBezTo>
                    <a:pt x="5209" y="0"/>
                    <a:pt x="1484" y="533"/>
                    <a:pt x="367" y="2133"/>
                  </a:cubicBezTo>
                  <a:cubicBezTo>
                    <a:pt x="-750" y="3733"/>
                    <a:pt x="740" y="6400"/>
                    <a:pt x="4091" y="8800"/>
                  </a:cubicBezTo>
                  <a:cubicBezTo>
                    <a:pt x="7443" y="11200"/>
                    <a:pt x="12657" y="13333"/>
                    <a:pt x="16009" y="15067"/>
                  </a:cubicBezTo>
                  <a:cubicBezTo>
                    <a:pt x="19360" y="16800"/>
                    <a:pt x="20850" y="18133"/>
                    <a:pt x="20105" y="19200"/>
                  </a:cubicBezTo>
                  <a:cubicBezTo>
                    <a:pt x="19360" y="20267"/>
                    <a:pt x="16381" y="21067"/>
                    <a:pt x="13029" y="21333"/>
                  </a:cubicBezTo>
                  <a:cubicBezTo>
                    <a:pt x="9678" y="21600"/>
                    <a:pt x="5953" y="21333"/>
                    <a:pt x="4836" y="20133"/>
                  </a:cubicBezTo>
                  <a:cubicBezTo>
                    <a:pt x="3719" y="18933"/>
                    <a:pt x="5209" y="16800"/>
                    <a:pt x="6698" y="146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6" name="Line"/>
            <p:cNvSpPr/>
            <p:nvPr/>
          </p:nvSpPr>
          <p:spPr>
            <a:xfrm>
              <a:off x="3941616" y="4047159"/>
              <a:ext cx="1206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100"/>
                    <a:pt x="0" y="10200"/>
                    <a:pt x="0" y="13500"/>
                  </a:cubicBezTo>
                  <a:cubicBezTo>
                    <a:pt x="0" y="16800"/>
                    <a:pt x="0" y="18300"/>
                    <a:pt x="947" y="19050"/>
                  </a:cubicBezTo>
                  <a:cubicBezTo>
                    <a:pt x="1895" y="19800"/>
                    <a:pt x="3789" y="19800"/>
                    <a:pt x="5684" y="18450"/>
                  </a:cubicBezTo>
                  <a:cubicBezTo>
                    <a:pt x="7579" y="17100"/>
                    <a:pt x="9474" y="14400"/>
                    <a:pt x="11179" y="11550"/>
                  </a:cubicBezTo>
                  <a:cubicBezTo>
                    <a:pt x="12884" y="8700"/>
                    <a:pt x="14400" y="5700"/>
                    <a:pt x="15158" y="5250"/>
                  </a:cubicBezTo>
                  <a:cubicBezTo>
                    <a:pt x="15916" y="4800"/>
                    <a:pt x="15916" y="6900"/>
                    <a:pt x="15916" y="9450"/>
                  </a:cubicBezTo>
                  <a:cubicBezTo>
                    <a:pt x="15916" y="12000"/>
                    <a:pt x="15916" y="15000"/>
                    <a:pt x="16863" y="17100"/>
                  </a:cubicBezTo>
                  <a:cubicBezTo>
                    <a:pt x="17811" y="19200"/>
                    <a:pt x="19705" y="20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7" name="Line"/>
            <p:cNvSpPr/>
            <p:nvPr/>
          </p:nvSpPr>
          <p:spPr>
            <a:xfrm>
              <a:off x="4094928" y="4078909"/>
              <a:ext cx="132439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1909" y="0"/>
                  </a:moveTo>
                  <a:cubicBezTo>
                    <a:pt x="2595" y="3789"/>
                    <a:pt x="3281" y="7579"/>
                    <a:pt x="3623" y="10800"/>
                  </a:cubicBezTo>
                  <a:cubicBezTo>
                    <a:pt x="3966" y="14021"/>
                    <a:pt x="3966" y="16674"/>
                    <a:pt x="3281" y="18568"/>
                  </a:cubicBezTo>
                  <a:cubicBezTo>
                    <a:pt x="2595" y="20463"/>
                    <a:pt x="1223" y="21600"/>
                    <a:pt x="538" y="21221"/>
                  </a:cubicBezTo>
                  <a:cubicBezTo>
                    <a:pt x="-148" y="20842"/>
                    <a:pt x="-148" y="18947"/>
                    <a:pt x="366" y="16105"/>
                  </a:cubicBezTo>
                  <a:cubicBezTo>
                    <a:pt x="881" y="13263"/>
                    <a:pt x="1909" y="9474"/>
                    <a:pt x="3109" y="7011"/>
                  </a:cubicBezTo>
                  <a:cubicBezTo>
                    <a:pt x="4309" y="4547"/>
                    <a:pt x="5681" y="3411"/>
                    <a:pt x="6709" y="3789"/>
                  </a:cubicBezTo>
                  <a:cubicBezTo>
                    <a:pt x="7738" y="4168"/>
                    <a:pt x="8423" y="6063"/>
                    <a:pt x="8766" y="8337"/>
                  </a:cubicBezTo>
                  <a:cubicBezTo>
                    <a:pt x="9109" y="10611"/>
                    <a:pt x="9109" y="13263"/>
                    <a:pt x="9452" y="13642"/>
                  </a:cubicBezTo>
                  <a:cubicBezTo>
                    <a:pt x="9795" y="14021"/>
                    <a:pt x="10481" y="12126"/>
                    <a:pt x="11166" y="10042"/>
                  </a:cubicBezTo>
                  <a:cubicBezTo>
                    <a:pt x="11852" y="7958"/>
                    <a:pt x="12538" y="5684"/>
                    <a:pt x="13395" y="3789"/>
                  </a:cubicBezTo>
                  <a:cubicBezTo>
                    <a:pt x="14252" y="1895"/>
                    <a:pt x="15281" y="379"/>
                    <a:pt x="16481" y="189"/>
                  </a:cubicBezTo>
                  <a:cubicBezTo>
                    <a:pt x="17681" y="0"/>
                    <a:pt x="19052" y="1137"/>
                    <a:pt x="19738" y="3979"/>
                  </a:cubicBezTo>
                  <a:cubicBezTo>
                    <a:pt x="20423" y="6821"/>
                    <a:pt x="20423" y="11368"/>
                    <a:pt x="20595" y="14589"/>
                  </a:cubicBezTo>
                  <a:cubicBezTo>
                    <a:pt x="20766" y="17811"/>
                    <a:pt x="21109" y="19705"/>
                    <a:pt x="2145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8" name="Line"/>
            <p:cNvSpPr/>
            <p:nvPr/>
          </p:nvSpPr>
          <p:spPr>
            <a:xfrm>
              <a:off x="4239489" y="4045115"/>
              <a:ext cx="114068" cy="389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6" h="21378" fill="norm" stroke="1" extrusionOk="0">
                  <a:moveTo>
                    <a:pt x="8205" y="4641"/>
                  </a:moveTo>
                  <a:cubicBezTo>
                    <a:pt x="7433" y="8009"/>
                    <a:pt x="6662" y="11377"/>
                    <a:pt x="5890" y="13874"/>
                  </a:cubicBezTo>
                  <a:cubicBezTo>
                    <a:pt x="5119" y="16370"/>
                    <a:pt x="4348" y="17996"/>
                    <a:pt x="3576" y="19215"/>
                  </a:cubicBezTo>
                  <a:cubicBezTo>
                    <a:pt x="2805" y="20435"/>
                    <a:pt x="2033" y="21248"/>
                    <a:pt x="1648" y="21364"/>
                  </a:cubicBezTo>
                  <a:cubicBezTo>
                    <a:pt x="1262" y="21480"/>
                    <a:pt x="1262" y="20899"/>
                    <a:pt x="876" y="18983"/>
                  </a:cubicBezTo>
                  <a:cubicBezTo>
                    <a:pt x="490" y="17067"/>
                    <a:pt x="-281" y="13815"/>
                    <a:pt x="105" y="10680"/>
                  </a:cubicBezTo>
                  <a:cubicBezTo>
                    <a:pt x="490" y="7545"/>
                    <a:pt x="2033" y="4525"/>
                    <a:pt x="3576" y="2725"/>
                  </a:cubicBezTo>
                  <a:cubicBezTo>
                    <a:pt x="5119" y="925"/>
                    <a:pt x="6662" y="345"/>
                    <a:pt x="8398" y="112"/>
                  </a:cubicBezTo>
                  <a:cubicBezTo>
                    <a:pt x="10133" y="-120"/>
                    <a:pt x="12062" y="-4"/>
                    <a:pt x="13990" y="577"/>
                  </a:cubicBezTo>
                  <a:cubicBezTo>
                    <a:pt x="15919" y="1157"/>
                    <a:pt x="17848" y="2203"/>
                    <a:pt x="19198" y="3422"/>
                  </a:cubicBezTo>
                  <a:cubicBezTo>
                    <a:pt x="20548" y="4641"/>
                    <a:pt x="21319" y="6035"/>
                    <a:pt x="20355" y="7080"/>
                  </a:cubicBezTo>
                  <a:cubicBezTo>
                    <a:pt x="19390" y="8125"/>
                    <a:pt x="16690" y="8822"/>
                    <a:pt x="13990" y="9170"/>
                  </a:cubicBezTo>
                  <a:cubicBezTo>
                    <a:pt x="11290" y="9519"/>
                    <a:pt x="8590" y="9519"/>
                    <a:pt x="6855" y="9112"/>
                  </a:cubicBezTo>
                  <a:cubicBezTo>
                    <a:pt x="5119" y="8706"/>
                    <a:pt x="4348" y="7893"/>
                    <a:pt x="3576" y="70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9" name="Line"/>
            <p:cNvSpPr/>
            <p:nvPr/>
          </p:nvSpPr>
          <p:spPr>
            <a:xfrm>
              <a:off x="4420766" y="3850309"/>
              <a:ext cx="35201" cy="355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489" fill="norm" stroke="1" extrusionOk="0">
                  <a:moveTo>
                    <a:pt x="21130" y="0"/>
                  </a:moveTo>
                  <a:cubicBezTo>
                    <a:pt x="17318" y="3451"/>
                    <a:pt x="13506" y="6902"/>
                    <a:pt x="10330" y="9905"/>
                  </a:cubicBezTo>
                  <a:cubicBezTo>
                    <a:pt x="7154" y="12909"/>
                    <a:pt x="4612" y="15465"/>
                    <a:pt x="2706" y="17127"/>
                  </a:cubicBezTo>
                  <a:cubicBezTo>
                    <a:pt x="801" y="18788"/>
                    <a:pt x="-470" y="19555"/>
                    <a:pt x="165" y="20258"/>
                  </a:cubicBezTo>
                  <a:cubicBezTo>
                    <a:pt x="801" y="20961"/>
                    <a:pt x="3342" y="21600"/>
                    <a:pt x="7154" y="21472"/>
                  </a:cubicBezTo>
                  <a:cubicBezTo>
                    <a:pt x="10965" y="21344"/>
                    <a:pt x="16048" y="20450"/>
                    <a:pt x="21130" y="195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0" name="Line"/>
            <p:cNvSpPr/>
            <p:nvPr/>
          </p:nvSpPr>
          <p:spPr>
            <a:xfrm>
              <a:off x="4392466" y="3983659"/>
              <a:ext cx="152401" cy="164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4" fill="norm" stroke="1" extrusionOk="0">
                  <a:moveTo>
                    <a:pt x="0" y="8203"/>
                  </a:moveTo>
                  <a:cubicBezTo>
                    <a:pt x="1500" y="7109"/>
                    <a:pt x="3000" y="6015"/>
                    <a:pt x="6000" y="7109"/>
                  </a:cubicBezTo>
                  <a:cubicBezTo>
                    <a:pt x="9000" y="8203"/>
                    <a:pt x="13500" y="11484"/>
                    <a:pt x="15750" y="13808"/>
                  </a:cubicBezTo>
                  <a:cubicBezTo>
                    <a:pt x="18000" y="16132"/>
                    <a:pt x="18000" y="17499"/>
                    <a:pt x="18000" y="18866"/>
                  </a:cubicBezTo>
                  <a:cubicBezTo>
                    <a:pt x="18000" y="20233"/>
                    <a:pt x="18000" y="21600"/>
                    <a:pt x="17550" y="21190"/>
                  </a:cubicBezTo>
                  <a:cubicBezTo>
                    <a:pt x="17100" y="20780"/>
                    <a:pt x="16200" y="18592"/>
                    <a:pt x="15750" y="15585"/>
                  </a:cubicBezTo>
                  <a:cubicBezTo>
                    <a:pt x="15300" y="12577"/>
                    <a:pt x="15300" y="8749"/>
                    <a:pt x="15450" y="6152"/>
                  </a:cubicBezTo>
                  <a:cubicBezTo>
                    <a:pt x="15600" y="3554"/>
                    <a:pt x="15900" y="2187"/>
                    <a:pt x="16950" y="1367"/>
                  </a:cubicBezTo>
                  <a:cubicBezTo>
                    <a:pt x="18000" y="547"/>
                    <a:pt x="19800" y="27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1" name="Line"/>
            <p:cNvSpPr/>
            <p:nvPr/>
          </p:nvSpPr>
          <p:spPr>
            <a:xfrm>
              <a:off x="4570701" y="4021835"/>
              <a:ext cx="69416" cy="154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051" fill="norm" stroke="1" extrusionOk="0">
                  <a:moveTo>
                    <a:pt x="18928" y="3446"/>
                  </a:moveTo>
                  <a:cubicBezTo>
                    <a:pt x="18928" y="2006"/>
                    <a:pt x="18928" y="566"/>
                    <a:pt x="17340" y="134"/>
                  </a:cubicBezTo>
                  <a:cubicBezTo>
                    <a:pt x="15752" y="-298"/>
                    <a:pt x="12575" y="278"/>
                    <a:pt x="9081" y="2438"/>
                  </a:cubicBezTo>
                  <a:cubicBezTo>
                    <a:pt x="5587" y="4598"/>
                    <a:pt x="1775" y="8342"/>
                    <a:pt x="505" y="11654"/>
                  </a:cubicBezTo>
                  <a:cubicBezTo>
                    <a:pt x="-766" y="14966"/>
                    <a:pt x="505" y="17846"/>
                    <a:pt x="2728" y="19430"/>
                  </a:cubicBezTo>
                  <a:cubicBezTo>
                    <a:pt x="4952" y="21014"/>
                    <a:pt x="8128" y="21302"/>
                    <a:pt x="10669" y="20870"/>
                  </a:cubicBezTo>
                  <a:cubicBezTo>
                    <a:pt x="13210" y="20438"/>
                    <a:pt x="15116" y="19286"/>
                    <a:pt x="16705" y="16838"/>
                  </a:cubicBezTo>
                  <a:cubicBezTo>
                    <a:pt x="18293" y="14390"/>
                    <a:pt x="19563" y="10646"/>
                    <a:pt x="20834" y="69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2" name="Line"/>
            <p:cNvSpPr/>
            <p:nvPr/>
          </p:nvSpPr>
          <p:spPr>
            <a:xfrm>
              <a:off x="4684566" y="4026977"/>
              <a:ext cx="109845" cy="166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473" fill="norm" stroke="1" extrusionOk="0">
                  <a:moveTo>
                    <a:pt x="0" y="2607"/>
                  </a:moveTo>
                  <a:cubicBezTo>
                    <a:pt x="2038" y="1240"/>
                    <a:pt x="4075" y="-127"/>
                    <a:pt x="5094" y="10"/>
                  </a:cubicBezTo>
                  <a:cubicBezTo>
                    <a:pt x="6113" y="146"/>
                    <a:pt x="6113" y="1787"/>
                    <a:pt x="5909" y="4658"/>
                  </a:cubicBezTo>
                  <a:cubicBezTo>
                    <a:pt x="5706" y="7529"/>
                    <a:pt x="5298" y="11630"/>
                    <a:pt x="4687" y="14364"/>
                  </a:cubicBezTo>
                  <a:cubicBezTo>
                    <a:pt x="4075" y="17098"/>
                    <a:pt x="3260" y="18465"/>
                    <a:pt x="3057" y="18329"/>
                  </a:cubicBezTo>
                  <a:cubicBezTo>
                    <a:pt x="2853" y="18192"/>
                    <a:pt x="3260" y="16551"/>
                    <a:pt x="4075" y="14227"/>
                  </a:cubicBezTo>
                  <a:cubicBezTo>
                    <a:pt x="4891" y="11903"/>
                    <a:pt x="6113" y="8896"/>
                    <a:pt x="7336" y="6845"/>
                  </a:cubicBezTo>
                  <a:cubicBezTo>
                    <a:pt x="8558" y="4795"/>
                    <a:pt x="9781" y="3701"/>
                    <a:pt x="12226" y="3701"/>
                  </a:cubicBezTo>
                  <a:cubicBezTo>
                    <a:pt x="14672" y="3701"/>
                    <a:pt x="18340" y="4795"/>
                    <a:pt x="19970" y="7939"/>
                  </a:cubicBezTo>
                  <a:cubicBezTo>
                    <a:pt x="21600" y="11083"/>
                    <a:pt x="21192" y="16278"/>
                    <a:pt x="20785" y="214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3" name="Line"/>
            <p:cNvSpPr/>
            <p:nvPr/>
          </p:nvSpPr>
          <p:spPr>
            <a:xfrm>
              <a:off x="5392502" y="3878614"/>
              <a:ext cx="301715" cy="585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482" fill="norm" stroke="1" extrusionOk="0">
                  <a:moveTo>
                    <a:pt x="7030" y="6886"/>
                  </a:moveTo>
                  <a:cubicBezTo>
                    <a:pt x="5822" y="6731"/>
                    <a:pt x="4614" y="6575"/>
                    <a:pt x="3632" y="6498"/>
                  </a:cubicBezTo>
                  <a:cubicBezTo>
                    <a:pt x="2650" y="6420"/>
                    <a:pt x="1895" y="6420"/>
                    <a:pt x="1215" y="7119"/>
                  </a:cubicBezTo>
                  <a:cubicBezTo>
                    <a:pt x="535" y="7818"/>
                    <a:pt x="-69" y="9217"/>
                    <a:pt x="7" y="10266"/>
                  </a:cubicBezTo>
                  <a:cubicBezTo>
                    <a:pt x="82" y="11315"/>
                    <a:pt x="837" y="12014"/>
                    <a:pt x="1593" y="12364"/>
                  </a:cubicBezTo>
                  <a:cubicBezTo>
                    <a:pt x="2348" y="12713"/>
                    <a:pt x="3103" y="12713"/>
                    <a:pt x="3707" y="12014"/>
                  </a:cubicBezTo>
                  <a:cubicBezTo>
                    <a:pt x="4311" y="11315"/>
                    <a:pt x="4765" y="9916"/>
                    <a:pt x="4689" y="8052"/>
                  </a:cubicBezTo>
                  <a:cubicBezTo>
                    <a:pt x="4614" y="6187"/>
                    <a:pt x="4009" y="3856"/>
                    <a:pt x="3707" y="2496"/>
                  </a:cubicBezTo>
                  <a:cubicBezTo>
                    <a:pt x="3405" y="1136"/>
                    <a:pt x="3405" y="748"/>
                    <a:pt x="4236" y="476"/>
                  </a:cubicBezTo>
                  <a:cubicBezTo>
                    <a:pt x="5067" y="204"/>
                    <a:pt x="6728" y="49"/>
                    <a:pt x="8616" y="10"/>
                  </a:cubicBezTo>
                  <a:cubicBezTo>
                    <a:pt x="10504" y="-29"/>
                    <a:pt x="12619" y="49"/>
                    <a:pt x="13979" y="204"/>
                  </a:cubicBezTo>
                  <a:cubicBezTo>
                    <a:pt x="15338" y="359"/>
                    <a:pt x="15942" y="593"/>
                    <a:pt x="16244" y="942"/>
                  </a:cubicBezTo>
                  <a:cubicBezTo>
                    <a:pt x="16546" y="1292"/>
                    <a:pt x="16546" y="1758"/>
                    <a:pt x="15338" y="3312"/>
                  </a:cubicBezTo>
                  <a:cubicBezTo>
                    <a:pt x="14130" y="4866"/>
                    <a:pt x="11713" y="7508"/>
                    <a:pt x="9976" y="9955"/>
                  </a:cubicBezTo>
                  <a:cubicBezTo>
                    <a:pt x="8239" y="12403"/>
                    <a:pt x="7181" y="14656"/>
                    <a:pt x="6577" y="16365"/>
                  </a:cubicBezTo>
                  <a:cubicBezTo>
                    <a:pt x="5973" y="18075"/>
                    <a:pt x="5822" y="19240"/>
                    <a:pt x="5746" y="20056"/>
                  </a:cubicBezTo>
                  <a:cubicBezTo>
                    <a:pt x="5671" y="20872"/>
                    <a:pt x="5671" y="21338"/>
                    <a:pt x="5973" y="21454"/>
                  </a:cubicBezTo>
                  <a:cubicBezTo>
                    <a:pt x="6275" y="21571"/>
                    <a:pt x="6879" y="21338"/>
                    <a:pt x="7634" y="20211"/>
                  </a:cubicBezTo>
                  <a:cubicBezTo>
                    <a:pt x="8390" y="19085"/>
                    <a:pt x="9296" y="17065"/>
                    <a:pt x="9749" y="15783"/>
                  </a:cubicBezTo>
                  <a:cubicBezTo>
                    <a:pt x="10202" y="14500"/>
                    <a:pt x="10202" y="13957"/>
                    <a:pt x="11788" y="13452"/>
                  </a:cubicBezTo>
                  <a:cubicBezTo>
                    <a:pt x="13374" y="12947"/>
                    <a:pt x="16546" y="12480"/>
                    <a:pt x="18434" y="12131"/>
                  </a:cubicBezTo>
                  <a:cubicBezTo>
                    <a:pt x="20323" y="11781"/>
                    <a:pt x="20927" y="11548"/>
                    <a:pt x="21531" y="113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4" name="Line"/>
            <p:cNvSpPr/>
            <p:nvPr/>
          </p:nvSpPr>
          <p:spPr>
            <a:xfrm>
              <a:off x="6259872" y="3989222"/>
              <a:ext cx="221745" cy="178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0492" fill="norm" stroke="1" extrusionOk="0">
                  <a:moveTo>
                    <a:pt x="14762" y="818"/>
                  </a:moveTo>
                  <a:cubicBezTo>
                    <a:pt x="12088" y="90"/>
                    <a:pt x="9414" y="-638"/>
                    <a:pt x="7048" y="940"/>
                  </a:cubicBezTo>
                  <a:cubicBezTo>
                    <a:pt x="4682" y="2517"/>
                    <a:pt x="2625" y="6400"/>
                    <a:pt x="1494" y="9434"/>
                  </a:cubicBezTo>
                  <a:cubicBezTo>
                    <a:pt x="362" y="12468"/>
                    <a:pt x="157" y="14652"/>
                    <a:pt x="54" y="16351"/>
                  </a:cubicBezTo>
                  <a:cubicBezTo>
                    <a:pt x="-49" y="18050"/>
                    <a:pt x="-49" y="19263"/>
                    <a:pt x="465" y="19991"/>
                  </a:cubicBezTo>
                  <a:cubicBezTo>
                    <a:pt x="980" y="20719"/>
                    <a:pt x="2008" y="20962"/>
                    <a:pt x="4374" y="18535"/>
                  </a:cubicBezTo>
                  <a:cubicBezTo>
                    <a:pt x="6740" y="16108"/>
                    <a:pt x="10442" y="11011"/>
                    <a:pt x="12397" y="7856"/>
                  </a:cubicBezTo>
                  <a:cubicBezTo>
                    <a:pt x="14351" y="4701"/>
                    <a:pt x="14557" y="3488"/>
                    <a:pt x="14557" y="3609"/>
                  </a:cubicBezTo>
                  <a:cubicBezTo>
                    <a:pt x="14557" y="3731"/>
                    <a:pt x="14351" y="5187"/>
                    <a:pt x="14145" y="7128"/>
                  </a:cubicBezTo>
                  <a:cubicBezTo>
                    <a:pt x="13940" y="9070"/>
                    <a:pt x="13734" y="11497"/>
                    <a:pt x="14968" y="13438"/>
                  </a:cubicBezTo>
                  <a:cubicBezTo>
                    <a:pt x="16202" y="15380"/>
                    <a:pt x="18877" y="16836"/>
                    <a:pt x="21551" y="182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5" name="Line"/>
            <p:cNvSpPr/>
            <p:nvPr/>
          </p:nvSpPr>
          <p:spPr>
            <a:xfrm>
              <a:off x="6890393" y="3982136"/>
              <a:ext cx="118274" cy="222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252" fill="norm" stroke="1" extrusionOk="0">
                  <a:moveTo>
                    <a:pt x="21175" y="3174"/>
                  </a:moveTo>
                  <a:cubicBezTo>
                    <a:pt x="20038" y="2164"/>
                    <a:pt x="18901" y="1155"/>
                    <a:pt x="16249" y="549"/>
                  </a:cubicBezTo>
                  <a:cubicBezTo>
                    <a:pt x="13596" y="-56"/>
                    <a:pt x="9428" y="-258"/>
                    <a:pt x="6207" y="449"/>
                  </a:cubicBezTo>
                  <a:cubicBezTo>
                    <a:pt x="2986" y="1155"/>
                    <a:pt x="712" y="2770"/>
                    <a:pt x="143" y="4587"/>
                  </a:cubicBezTo>
                  <a:cubicBezTo>
                    <a:pt x="-425" y="6404"/>
                    <a:pt x="712" y="8422"/>
                    <a:pt x="3364" y="10138"/>
                  </a:cubicBezTo>
                  <a:cubicBezTo>
                    <a:pt x="6017" y="11854"/>
                    <a:pt x="10186" y="13267"/>
                    <a:pt x="13028" y="14378"/>
                  </a:cubicBezTo>
                  <a:cubicBezTo>
                    <a:pt x="15870" y="15488"/>
                    <a:pt x="17386" y="16295"/>
                    <a:pt x="18143" y="17204"/>
                  </a:cubicBezTo>
                  <a:cubicBezTo>
                    <a:pt x="18901" y="18112"/>
                    <a:pt x="18901" y="19121"/>
                    <a:pt x="17954" y="19828"/>
                  </a:cubicBezTo>
                  <a:cubicBezTo>
                    <a:pt x="17007" y="20535"/>
                    <a:pt x="15112" y="20938"/>
                    <a:pt x="13217" y="21140"/>
                  </a:cubicBezTo>
                  <a:cubicBezTo>
                    <a:pt x="11322" y="21342"/>
                    <a:pt x="9428" y="21342"/>
                    <a:pt x="8480" y="20535"/>
                  </a:cubicBezTo>
                  <a:cubicBezTo>
                    <a:pt x="7533" y="19727"/>
                    <a:pt x="7533" y="18112"/>
                    <a:pt x="7533" y="164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6" name="Line"/>
            <p:cNvSpPr/>
            <p:nvPr/>
          </p:nvSpPr>
          <p:spPr>
            <a:xfrm>
              <a:off x="7057386" y="4032342"/>
              <a:ext cx="179881" cy="15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468" fill="norm" stroke="1" extrusionOk="0">
                  <a:moveTo>
                    <a:pt x="1001" y="1152"/>
                  </a:moveTo>
                  <a:cubicBezTo>
                    <a:pt x="1503" y="7200"/>
                    <a:pt x="2005" y="13248"/>
                    <a:pt x="1880" y="16848"/>
                  </a:cubicBezTo>
                  <a:cubicBezTo>
                    <a:pt x="1754" y="20448"/>
                    <a:pt x="1001" y="21600"/>
                    <a:pt x="498" y="21456"/>
                  </a:cubicBezTo>
                  <a:cubicBezTo>
                    <a:pt x="-4" y="21312"/>
                    <a:pt x="-255" y="19872"/>
                    <a:pt x="373" y="16704"/>
                  </a:cubicBezTo>
                  <a:cubicBezTo>
                    <a:pt x="1001" y="13536"/>
                    <a:pt x="2508" y="8640"/>
                    <a:pt x="3764" y="5760"/>
                  </a:cubicBezTo>
                  <a:cubicBezTo>
                    <a:pt x="5019" y="2880"/>
                    <a:pt x="6024" y="2016"/>
                    <a:pt x="6903" y="2160"/>
                  </a:cubicBezTo>
                  <a:cubicBezTo>
                    <a:pt x="7782" y="2304"/>
                    <a:pt x="8536" y="3456"/>
                    <a:pt x="8912" y="5184"/>
                  </a:cubicBezTo>
                  <a:cubicBezTo>
                    <a:pt x="9289" y="6912"/>
                    <a:pt x="9289" y="9216"/>
                    <a:pt x="9289" y="11232"/>
                  </a:cubicBezTo>
                  <a:cubicBezTo>
                    <a:pt x="9289" y="13248"/>
                    <a:pt x="9289" y="14976"/>
                    <a:pt x="9415" y="14976"/>
                  </a:cubicBezTo>
                  <a:cubicBezTo>
                    <a:pt x="9540" y="14976"/>
                    <a:pt x="9792" y="13248"/>
                    <a:pt x="10545" y="10944"/>
                  </a:cubicBezTo>
                  <a:cubicBezTo>
                    <a:pt x="11298" y="8640"/>
                    <a:pt x="12554" y="5760"/>
                    <a:pt x="13936" y="3600"/>
                  </a:cubicBezTo>
                  <a:cubicBezTo>
                    <a:pt x="15317" y="1440"/>
                    <a:pt x="16824" y="0"/>
                    <a:pt x="17703" y="0"/>
                  </a:cubicBezTo>
                  <a:cubicBezTo>
                    <a:pt x="18582" y="0"/>
                    <a:pt x="18833" y="1440"/>
                    <a:pt x="18959" y="3744"/>
                  </a:cubicBezTo>
                  <a:cubicBezTo>
                    <a:pt x="19085" y="6048"/>
                    <a:pt x="19085" y="9216"/>
                    <a:pt x="19461" y="11520"/>
                  </a:cubicBezTo>
                  <a:cubicBezTo>
                    <a:pt x="19838" y="13824"/>
                    <a:pt x="20592" y="15264"/>
                    <a:pt x="21345" y="167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7" name="Line"/>
            <p:cNvSpPr/>
            <p:nvPr/>
          </p:nvSpPr>
          <p:spPr>
            <a:xfrm>
              <a:off x="7279672" y="4029837"/>
              <a:ext cx="122695" cy="133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0991" fill="norm" stroke="1" extrusionOk="0">
                  <a:moveTo>
                    <a:pt x="10238" y="13686"/>
                  </a:moveTo>
                  <a:cubicBezTo>
                    <a:pt x="11336" y="10363"/>
                    <a:pt x="12435" y="7040"/>
                    <a:pt x="13167" y="4547"/>
                  </a:cubicBezTo>
                  <a:cubicBezTo>
                    <a:pt x="13899" y="2055"/>
                    <a:pt x="14265" y="394"/>
                    <a:pt x="13716" y="61"/>
                  </a:cubicBezTo>
                  <a:cubicBezTo>
                    <a:pt x="13167" y="-271"/>
                    <a:pt x="11702" y="726"/>
                    <a:pt x="9323" y="3717"/>
                  </a:cubicBezTo>
                  <a:cubicBezTo>
                    <a:pt x="6943" y="6707"/>
                    <a:pt x="3648" y="11692"/>
                    <a:pt x="1818" y="15015"/>
                  </a:cubicBezTo>
                  <a:cubicBezTo>
                    <a:pt x="-13" y="18338"/>
                    <a:pt x="-379" y="20000"/>
                    <a:pt x="353" y="20664"/>
                  </a:cubicBezTo>
                  <a:cubicBezTo>
                    <a:pt x="1085" y="21329"/>
                    <a:pt x="2916" y="20997"/>
                    <a:pt x="4929" y="19501"/>
                  </a:cubicBezTo>
                  <a:cubicBezTo>
                    <a:pt x="6943" y="18006"/>
                    <a:pt x="9140" y="15347"/>
                    <a:pt x="10787" y="13021"/>
                  </a:cubicBezTo>
                  <a:cubicBezTo>
                    <a:pt x="12435" y="10695"/>
                    <a:pt x="13533" y="8701"/>
                    <a:pt x="14448" y="8701"/>
                  </a:cubicBezTo>
                  <a:cubicBezTo>
                    <a:pt x="15363" y="8701"/>
                    <a:pt x="16096" y="10695"/>
                    <a:pt x="17194" y="13021"/>
                  </a:cubicBezTo>
                  <a:cubicBezTo>
                    <a:pt x="18292" y="15347"/>
                    <a:pt x="19757" y="18006"/>
                    <a:pt x="21221" y="206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8" name="Line"/>
            <p:cNvSpPr/>
            <p:nvPr/>
          </p:nvSpPr>
          <p:spPr>
            <a:xfrm>
              <a:off x="7465866" y="3977309"/>
              <a:ext cx="139701" cy="198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0" fill="norm" stroke="1" extrusionOk="0">
                  <a:moveTo>
                    <a:pt x="0" y="9549"/>
                  </a:moveTo>
                  <a:cubicBezTo>
                    <a:pt x="3273" y="12278"/>
                    <a:pt x="6545" y="15006"/>
                    <a:pt x="8182" y="17166"/>
                  </a:cubicBezTo>
                  <a:cubicBezTo>
                    <a:pt x="9818" y="19326"/>
                    <a:pt x="9818" y="20918"/>
                    <a:pt x="9327" y="21259"/>
                  </a:cubicBezTo>
                  <a:cubicBezTo>
                    <a:pt x="8836" y="21600"/>
                    <a:pt x="7855" y="20691"/>
                    <a:pt x="7691" y="18872"/>
                  </a:cubicBezTo>
                  <a:cubicBezTo>
                    <a:pt x="7527" y="17053"/>
                    <a:pt x="8182" y="14324"/>
                    <a:pt x="10636" y="11027"/>
                  </a:cubicBezTo>
                  <a:cubicBezTo>
                    <a:pt x="13091" y="7731"/>
                    <a:pt x="17345" y="386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9" name="Line"/>
            <p:cNvSpPr/>
            <p:nvPr/>
          </p:nvSpPr>
          <p:spPr>
            <a:xfrm>
              <a:off x="7657008" y="3824909"/>
              <a:ext cx="56509" cy="319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480" fill="norm" stroke="1" extrusionOk="0">
                  <a:moveTo>
                    <a:pt x="21358" y="0"/>
                  </a:moveTo>
                  <a:cubicBezTo>
                    <a:pt x="15758" y="2558"/>
                    <a:pt x="10158" y="5116"/>
                    <a:pt x="6558" y="7958"/>
                  </a:cubicBezTo>
                  <a:cubicBezTo>
                    <a:pt x="2958" y="10800"/>
                    <a:pt x="1358" y="13926"/>
                    <a:pt x="558" y="15916"/>
                  </a:cubicBezTo>
                  <a:cubicBezTo>
                    <a:pt x="-242" y="17905"/>
                    <a:pt x="-242" y="18758"/>
                    <a:pt x="958" y="19539"/>
                  </a:cubicBezTo>
                  <a:cubicBezTo>
                    <a:pt x="2158" y="20321"/>
                    <a:pt x="4558" y="21032"/>
                    <a:pt x="7758" y="21316"/>
                  </a:cubicBezTo>
                  <a:cubicBezTo>
                    <a:pt x="10958" y="21600"/>
                    <a:pt x="14958" y="21458"/>
                    <a:pt x="18958" y="213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0" name="Line"/>
            <p:cNvSpPr/>
            <p:nvPr/>
          </p:nvSpPr>
          <p:spPr>
            <a:xfrm>
              <a:off x="7630966" y="4010238"/>
              <a:ext cx="224258" cy="330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459" fill="norm" stroke="1" extrusionOk="0">
                  <a:moveTo>
                    <a:pt x="0" y="1574"/>
                  </a:moveTo>
                  <a:cubicBezTo>
                    <a:pt x="4037" y="1024"/>
                    <a:pt x="8075" y="473"/>
                    <a:pt x="10598" y="198"/>
                  </a:cubicBezTo>
                  <a:cubicBezTo>
                    <a:pt x="13121" y="-77"/>
                    <a:pt x="14131" y="-77"/>
                    <a:pt x="14736" y="267"/>
                  </a:cubicBezTo>
                  <a:cubicBezTo>
                    <a:pt x="15342" y="611"/>
                    <a:pt x="15544" y="1299"/>
                    <a:pt x="15443" y="3294"/>
                  </a:cubicBezTo>
                  <a:cubicBezTo>
                    <a:pt x="15342" y="5289"/>
                    <a:pt x="14938" y="8591"/>
                    <a:pt x="14333" y="11617"/>
                  </a:cubicBezTo>
                  <a:cubicBezTo>
                    <a:pt x="13727" y="14644"/>
                    <a:pt x="12920" y="17396"/>
                    <a:pt x="12415" y="19115"/>
                  </a:cubicBezTo>
                  <a:cubicBezTo>
                    <a:pt x="11910" y="20835"/>
                    <a:pt x="11708" y="21523"/>
                    <a:pt x="11406" y="21454"/>
                  </a:cubicBezTo>
                  <a:cubicBezTo>
                    <a:pt x="11103" y="21385"/>
                    <a:pt x="10699" y="20560"/>
                    <a:pt x="11204" y="17808"/>
                  </a:cubicBezTo>
                  <a:cubicBezTo>
                    <a:pt x="11708" y="15057"/>
                    <a:pt x="13121" y="10379"/>
                    <a:pt x="14232" y="7284"/>
                  </a:cubicBezTo>
                  <a:cubicBezTo>
                    <a:pt x="15342" y="4188"/>
                    <a:pt x="16150" y="2675"/>
                    <a:pt x="16856" y="1643"/>
                  </a:cubicBezTo>
                  <a:cubicBezTo>
                    <a:pt x="17563" y="611"/>
                    <a:pt x="18168" y="61"/>
                    <a:pt x="18875" y="129"/>
                  </a:cubicBezTo>
                  <a:cubicBezTo>
                    <a:pt x="19581" y="198"/>
                    <a:pt x="20389" y="886"/>
                    <a:pt x="20893" y="1643"/>
                  </a:cubicBezTo>
                  <a:cubicBezTo>
                    <a:pt x="21398" y="2399"/>
                    <a:pt x="21600" y="3225"/>
                    <a:pt x="21095" y="4326"/>
                  </a:cubicBezTo>
                  <a:cubicBezTo>
                    <a:pt x="20591" y="5426"/>
                    <a:pt x="19379" y="6802"/>
                    <a:pt x="18269" y="7352"/>
                  </a:cubicBezTo>
                  <a:cubicBezTo>
                    <a:pt x="17159" y="7903"/>
                    <a:pt x="16150" y="7627"/>
                    <a:pt x="15140" y="73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1" name="Line"/>
            <p:cNvSpPr/>
            <p:nvPr/>
          </p:nvSpPr>
          <p:spPr>
            <a:xfrm>
              <a:off x="7895840" y="3856659"/>
              <a:ext cx="109777" cy="259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517" fill="norm" stroke="1" extrusionOk="0">
                  <a:moveTo>
                    <a:pt x="7688" y="0"/>
                  </a:moveTo>
                  <a:cubicBezTo>
                    <a:pt x="8503" y="4039"/>
                    <a:pt x="9318" y="8078"/>
                    <a:pt x="9114" y="11327"/>
                  </a:cubicBezTo>
                  <a:cubicBezTo>
                    <a:pt x="8911" y="14576"/>
                    <a:pt x="7688" y="17034"/>
                    <a:pt x="5854" y="18790"/>
                  </a:cubicBezTo>
                  <a:cubicBezTo>
                    <a:pt x="4020" y="20546"/>
                    <a:pt x="1575" y="21600"/>
                    <a:pt x="556" y="21512"/>
                  </a:cubicBezTo>
                  <a:cubicBezTo>
                    <a:pt x="-463" y="21424"/>
                    <a:pt x="-55" y="20195"/>
                    <a:pt x="1575" y="18263"/>
                  </a:cubicBezTo>
                  <a:cubicBezTo>
                    <a:pt x="3205" y="16332"/>
                    <a:pt x="6058" y="13698"/>
                    <a:pt x="8299" y="12117"/>
                  </a:cubicBezTo>
                  <a:cubicBezTo>
                    <a:pt x="10541" y="10537"/>
                    <a:pt x="12171" y="10010"/>
                    <a:pt x="13394" y="10185"/>
                  </a:cubicBezTo>
                  <a:cubicBezTo>
                    <a:pt x="14616" y="10361"/>
                    <a:pt x="15431" y="11239"/>
                    <a:pt x="16043" y="12732"/>
                  </a:cubicBezTo>
                  <a:cubicBezTo>
                    <a:pt x="16654" y="14224"/>
                    <a:pt x="17062" y="16332"/>
                    <a:pt x="17877" y="17737"/>
                  </a:cubicBezTo>
                  <a:cubicBezTo>
                    <a:pt x="18692" y="19141"/>
                    <a:pt x="19914" y="19844"/>
                    <a:pt x="21137" y="205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2" name="Line"/>
            <p:cNvSpPr/>
            <p:nvPr/>
          </p:nvSpPr>
          <p:spPr>
            <a:xfrm>
              <a:off x="8041282" y="3996359"/>
              <a:ext cx="84985" cy="120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214" fill="norm" stroke="1" extrusionOk="0">
                  <a:moveTo>
                    <a:pt x="21152" y="0"/>
                  </a:moveTo>
                  <a:cubicBezTo>
                    <a:pt x="15884" y="2234"/>
                    <a:pt x="10615" y="4469"/>
                    <a:pt x="6928" y="7262"/>
                  </a:cubicBezTo>
                  <a:cubicBezTo>
                    <a:pt x="3240" y="10055"/>
                    <a:pt x="1132" y="13407"/>
                    <a:pt x="342" y="16014"/>
                  </a:cubicBezTo>
                  <a:cubicBezTo>
                    <a:pt x="-448" y="18621"/>
                    <a:pt x="79" y="20483"/>
                    <a:pt x="2450" y="21041"/>
                  </a:cubicBezTo>
                  <a:cubicBezTo>
                    <a:pt x="4820" y="21600"/>
                    <a:pt x="9035" y="20855"/>
                    <a:pt x="11669" y="18062"/>
                  </a:cubicBezTo>
                  <a:cubicBezTo>
                    <a:pt x="14303" y="15269"/>
                    <a:pt x="15357" y="10428"/>
                    <a:pt x="16411" y="55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3" name="Line"/>
            <p:cNvSpPr/>
            <p:nvPr/>
          </p:nvSpPr>
          <p:spPr>
            <a:xfrm>
              <a:off x="8152826" y="3981647"/>
              <a:ext cx="240141" cy="144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013" fill="norm" stroke="1" extrusionOk="0">
                  <a:moveTo>
                    <a:pt x="1033" y="2145"/>
                  </a:moveTo>
                  <a:cubicBezTo>
                    <a:pt x="1222" y="7699"/>
                    <a:pt x="1412" y="13253"/>
                    <a:pt x="1222" y="16647"/>
                  </a:cubicBezTo>
                  <a:cubicBezTo>
                    <a:pt x="1033" y="20042"/>
                    <a:pt x="464" y="21276"/>
                    <a:pt x="180" y="20967"/>
                  </a:cubicBezTo>
                  <a:cubicBezTo>
                    <a:pt x="-104" y="20659"/>
                    <a:pt x="-104" y="18807"/>
                    <a:pt x="559" y="15876"/>
                  </a:cubicBezTo>
                  <a:cubicBezTo>
                    <a:pt x="1222" y="12945"/>
                    <a:pt x="2549" y="8933"/>
                    <a:pt x="3591" y="6465"/>
                  </a:cubicBezTo>
                  <a:cubicBezTo>
                    <a:pt x="4633" y="3996"/>
                    <a:pt x="5391" y="3070"/>
                    <a:pt x="6149" y="3225"/>
                  </a:cubicBezTo>
                  <a:cubicBezTo>
                    <a:pt x="6907" y="3379"/>
                    <a:pt x="7664" y="4613"/>
                    <a:pt x="8043" y="6927"/>
                  </a:cubicBezTo>
                  <a:cubicBezTo>
                    <a:pt x="8422" y="9242"/>
                    <a:pt x="8422" y="12636"/>
                    <a:pt x="8422" y="15105"/>
                  </a:cubicBezTo>
                  <a:cubicBezTo>
                    <a:pt x="8422" y="17573"/>
                    <a:pt x="8422" y="19116"/>
                    <a:pt x="8896" y="19733"/>
                  </a:cubicBezTo>
                  <a:cubicBezTo>
                    <a:pt x="9370" y="20350"/>
                    <a:pt x="10317" y="20042"/>
                    <a:pt x="11833" y="17265"/>
                  </a:cubicBezTo>
                  <a:cubicBezTo>
                    <a:pt x="13349" y="14487"/>
                    <a:pt x="15433" y="9242"/>
                    <a:pt x="16570" y="5847"/>
                  </a:cubicBezTo>
                  <a:cubicBezTo>
                    <a:pt x="17707" y="2453"/>
                    <a:pt x="17896" y="910"/>
                    <a:pt x="17517" y="293"/>
                  </a:cubicBezTo>
                  <a:cubicBezTo>
                    <a:pt x="17138" y="-324"/>
                    <a:pt x="16191" y="-15"/>
                    <a:pt x="15149" y="1682"/>
                  </a:cubicBezTo>
                  <a:cubicBezTo>
                    <a:pt x="14107" y="3379"/>
                    <a:pt x="12970" y="6465"/>
                    <a:pt x="12307" y="9242"/>
                  </a:cubicBezTo>
                  <a:cubicBezTo>
                    <a:pt x="11643" y="12019"/>
                    <a:pt x="11454" y="14487"/>
                    <a:pt x="11928" y="16030"/>
                  </a:cubicBezTo>
                  <a:cubicBezTo>
                    <a:pt x="12401" y="17573"/>
                    <a:pt x="13538" y="18190"/>
                    <a:pt x="15243" y="18345"/>
                  </a:cubicBezTo>
                  <a:cubicBezTo>
                    <a:pt x="16949" y="18499"/>
                    <a:pt x="19222" y="18190"/>
                    <a:pt x="21496" y="178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4" name="Line"/>
            <p:cNvSpPr/>
            <p:nvPr/>
          </p:nvSpPr>
          <p:spPr>
            <a:xfrm>
              <a:off x="8949216" y="4009059"/>
              <a:ext cx="161301" cy="163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375" fill="norm" stroke="1" extrusionOk="0">
                  <a:moveTo>
                    <a:pt x="2863" y="0"/>
                  </a:moveTo>
                  <a:cubicBezTo>
                    <a:pt x="1741" y="3600"/>
                    <a:pt x="619" y="7200"/>
                    <a:pt x="198" y="10523"/>
                  </a:cubicBezTo>
                  <a:cubicBezTo>
                    <a:pt x="-223" y="13846"/>
                    <a:pt x="58" y="16892"/>
                    <a:pt x="759" y="18831"/>
                  </a:cubicBezTo>
                  <a:cubicBezTo>
                    <a:pt x="1460" y="20769"/>
                    <a:pt x="2582" y="21600"/>
                    <a:pt x="3704" y="21323"/>
                  </a:cubicBezTo>
                  <a:cubicBezTo>
                    <a:pt x="4826" y="21046"/>
                    <a:pt x="5948" y="19662"/>
                    <a:pt x="6790" y="18277"/>
                  </a:cubicBezTo>
                  <a:cubicBezTo>
                    <a:pt x="7632" y="16892"/>
                    <a:pt x="8193" y="15508"/>
                    <a:pt x="8894" y="15369"/>
                  </a:cubicBezTo>
                  <a:cubicBezTo>
                    <a:pt x="9595" y="15231"/>
                    <a:pt x="10437" y="16338"/>
                    <a:pt x="11419" y="17308"/>
                  </a:cubicBezTo>
                  <a:cubicBezTo>
                    <a:pt x="12400" y="18277"/>
                    <a:pt x="13522" y="19108"/>
                    <a:pt x="14785" y="19246"/>
                  </a:cubicBezTo>
                  <a:cubicBezTo>
                    <a:pt x="16047" y="19385"/>
                    <a:pt x="17450" y="18831"/>
                    <a:pt x="18572" y="16062"/>
                  </a:cubicBezTo>
                  <a:cubicBezTo>
                    <a:pt x="19694" y="13292"/>
                    <a:pt x="20535" y="8308"/>
                    <a:pt x="21377" y="33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5" name="Line"/>
            <p:cNvSpPr/>
            <p:nvPr/>
          </p:nvSpPr>
          <p:spPr>
            <a:xfrm>
              <a:off x="9180331" y="3843959"/>
              <a:ext cx="101636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fill="norm" stroke="1" extrusionOk="0">
                  <a:moveTo>
                    <a:pt x="10587" y="0"/>
                  </a:moveTo>
                  <a:cubicBezTo>
                    <a:pt x="9265" y="4289"/>
                    <a:pt x="7943" y="8579"/>
                    <a:pt x="7061" y="11336"/>
                  </a:cubicBezTo>
                  <a:cubicBezTo>
                    <a:pt x="6179" y="14094"/>
                    <a:pt x="5738" y="15319"/>
                    <a:pt x="4857" y="16468"/>
                  </a:cubicBezTo>
                  <a:cubicBezTo>
                    <a:pt x="3975" y="17617"/>
                    <a:pt x="2653" y="18689"/>
                    <a:pt x="1551" y="18843"/>
                  </a:cubicBezTo>
                  <a:cubicBezTo>
                    <a:pt x="449" y="18996"/>
                    <a:pt x="-433" y="18230"/>
                    <a:pt x="228" y="16928"/>
                  </a:cubicBezTo>
                  <a:cubicBezTo>
                    <a:pt x="889" y="15626"/>
                    <a:pt x="3094" y="13787"/>
                    <a:pt x="5298" y="12638"/>
                  </a:cubicBezTo>
                  <a:cubicBezTo>
                    <a:pt x="7502" y="11489"/>
                    <a:pt x="9706" y="11030"/>
                    <a:pt x="11469" y="11106"/>
                  </a:cubicBezTo>
                  <a:cubicBezTo>
                    <a:pt x="13232" y="11183"/>
                    <a:pt x="14555" y="11796"/>
                    <a:pt x="16098" y="13634"/>
                  </a:cubicBezTo>
                  <a:cubicBezTo>
                    <a:pt x="17640" y="15472"/>
                    <a:pt x="19404" y="18536"/>
                    <a:pt x="2116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6" name="Line"/>
            <p:cNvSpPr/>
            <p:nvPr/>
          </p:nvSpPr>
          <p:spPr>
            <a:xfrm>
              <a:off x="9307366" y="3987129"/>
              <a:ext cx="237068" cy="14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6" fill="norm" stroke="1" extrusionOk="0">
                  <a:moveTo>
                    <a:pt x="0" y="14105"/>
                  </a:moveTo>
                  <a:cubicBezTo>
                    <a:pt x="193" y="12583"/>
                    <a:pt x="386" y="11062"/>
                    <a:pt x="868" y="9845"/>
                  </a:cubicBezTo>
                  <a:cubicBezTo>
                    <a:pt x="1350" y="8629"/>
                    <a:pt x="2121" y="7716"/>
                    <a:pt x="2989" y="6195"/>
                  </a:cubicBezTo>
                  <a:cubicBezTo>
                    <a:pt x="3857" y="4674"/>
                    <a:pt x="4821" y="2544"/>
                    <a:pt x="4821" y="1783"/>
                  </a:cubicBezTo>
                  <a:cubicBezTo>
                    <a:pt x="4821" y="1023"/>
                    <a:pt x="3857" y="1631"/>
                    <a:pt x="2893" y="3609"/>
                  </a:cubicBezTo>
                  <a:cubicBezTo>
                    <a:pt x="1929" y="5586"/>
                    <a:pt x="964" y="8933"/>
                    <a:pt x="482" y="11367"/>
                  </a:cubicBezTo>
                  <a:cubicBezTo>
                    <a:pt x="0" y="13800"/>
                    <a:pt x="0" y="15321"/>
                    <a:pt x="482" y="16234"/>
                  </a:cubicBezTo>
                  <a:cubicBezTo>
                    <a:pt x="964" y="17147"/>
                    <a:pt x="1929" y="17451"/>
                    <a:pt x="3279" y="16538"/>
                  </a:cubicBezTo>
                  <a:cubicBezTo>
                    <a:pt x="4629" y="15626"/>
                    <a:pt x="6364" y="13496"/>
                    <a:pt x="7618" y="11975"/>
                  </a:cubicBezTo>
                  <a:cubicBezTo>
                    <a:pt x="8871" y="10454"/>
                    <a:pt x="9643" y="9541"/>
                    <a:pt x="10414" y="8324"/>
                  </a:cubicBezTo>
                  <a:cubicBezTo>
                    <a:pt x="11186" y="7107"/>
                    <a:pt x="11957" y="5586"/>
                    <a:pt x="12246" y="5738"/>
                  </a:cubicBezTo>
                  <a:cubicBezTo>
                    <a:pt x="12536" y="5891"/>
                    <a:pt x="12343" y="7716"/>
                    <a:pt x="12054" y="10910"/>
                  </a:cubicBezTo>
                  <a:cubicBezTo>
                    <a:pt x="11764" y="14105"/>
                    <a:pt x="11379" y="18668"/>
                    <a:pt x="11282" y="20037"/>
                  </a:cubicBezTo>
                  <a:cubicBezTo>
                    <a:pt x="11186" y="21406"/>
                    <a:pt x="11379" y="19581"/>
                    <a:pt x="12150" y="16082"/>
                  </a:cubicBezTo>
                  <a:cubicBezTo>
                    <a:pt x="12921" y="12583"/>
                    <a:pt x="14271" y="7412"/>
                    <a:pt x="15332" y="4369"/>
                  </a:cubicBezTo>
                  <a:cubicBezTo>
                    <a:pt x="16393" y="1327"/>
                    <a:pt x="17164" y="414"/>
                    <a:pt x="18032" y="110"/>
                  </a:cubicBezTo>
                  <a:cubicBezTo>
                    <a:pt x="18900" y="-194"/>
                    <a:pt x="19864" y="110"/>
                    <a:pt x="20539" y="1327"/>
                  </a:cubicBezTo>
                  <a:cubicBezTo>
                    <a:pt x="21214" y="2544"/>
                    <a:pt x="21600" y="4674"/>
                    <a:pt x="21600" y="8172"/>
                  </a:cubicBezTo>
                  <a:cubicBezTo>
                    <a:pt x="21600" y="11671"/>
                    <a:pt x="21214" y="16538"/>
                    <a:pt x="20829" y="214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7" name="Line"/>
            <p:cNvSpPr/>
            <p:nvPr/>
          </p:nvSpPr>
          <p:spPr>
            <a:xfrm>
              <a:off x="9987906" y="3869359"/>
              <a:ext cx="124903" cy="352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551" fill="norm" stroke="1" extrusionOk="0">
                  <a:moveTo>
                    <a:pt x="12775" y="0"/>
                  </a:moveTo>
                  <a:cubicBezTo>
                    <a:pt x="10615" y="3104"/>
                    <a:pt x="8455" y="6208"/>
                    <a:pt x="6835" y="9571"/>
                  </a:cubicBezTo>
                  <a:cubicBezTo>
                    <a:pt x="5215" y="12934"/>
                    <a:pt x="4135" y="16556"/>
                    <a:pt x="3055" y="18690"/>
                  </a:cubicBezTo>
                  <a:cubicBezTo>
                    <a:pt x="1975" y="20824"/>
                    <a:pt x="895" y="21471"/>
                    <a:pt x="355" y="21471"/>
                  </a:cubicBezTo>
                  <a:cubicBezTo>
                    <a:pt x="-185" y="21471"/>
                    <a:pt x="-185" y="20824"/>
                    <a:pt x="895" y="19337"/>
                  </a:cubicBezTo>
                  <a:cubicBezTo>
                    <a:pt x="1975" y="17849"/>
                    <a:pt x="4135" y="15521"/>
                    <a:pt x="5755" y="14034"/>
                  </a:cubicBezTo>
                  <a:cubicBezTo>
                    <a:pt x="7375" y="12546"/>
                    <a:pt x="8455" y="11899"/>
                    <a:pt x="9895" y="11447"/>
                  </a:cubicBezTo>
                  <a:cubicBezTo>
                    <a:pt x="11335" y="10994"/>
                    <a:pt x="13135" y="10735"/>
                    <a:pt x="14575" y="10865"/>
                  </a:cubicBezTo>
                  <a:cubicBezTo>
                    <a:pt x="16015" y="10994"/>
                    <a:pt x="17095" y="11511"/>
                    <a:pt x="18175" y="12481"/>
                  </a:cubicBezTo>
                  <a:cubicBezTo>
                    <a:pt x="19255" y="13451"/>
                    <a:pt x="20335" y="14874"/>
                    <a:pt x="20875" y="16103"/>
                  </a:cubicBezTo>
                  <a:cubicBezTo>
                    <a:pt x="21415" y="17332"/>
                    <a:pt x="21415" y="18366"/>
                    <a:pt x="20515" y="19143"/>
                  </a:cubicBezTo>
                  <a:cubicBezTo>
                    <a:pt x="19615" y="19919"/>
                    <a:pt x="17815" y="20436"/>
                    <a:pt x="15655" y="20824"/>
                  </a:cubicBezTo>
                  <a:cubicBezTo>
                    <a:pt x="13495" y="21212"/>
                    <a:pt x="10975" y="21471"/>
                    <a:pt x="8635" y="21535"/>
                  </a:cubicBezTo>
                  <a:cubicBezTo>
                    <a:pt x="6295" y="21600"/>
                    <a:pt x="4135" y="21471"/>
                    <a:pt x="2875" y="21083"/>
                  </a:cubicBezTo>
                  <a:cubicBezTo>
                    <a:pt x="1615" y="20695"/>
                    <a:pt x="1255" y="20048"/>
                    <a:pt x="2155" y="19466"/>
                  </a:cubicBezTo>
                  <a:cubicBezTo>
                    <a:pt x="3055" y="18884"/>
                    <a:pt x="5215" y="18366"/>
                    <a:pt x="7375" y="178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8" name="Line"/>
            <p:cNvSpPr/>
            <p:nvPr/>
          </p:nvSpPr>
          <p:spPr>
            <a:xfrm>
              <a:off x="10120166" y="4050904"/>
              <a:ext cx="177801" cy="15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0" fill="norm" stroke="1" extrusionOk="0">
                  <a:moveTo>
                    <a:pt x="0" y="4737"/>
                  </a:moveTo>
                  <a:cubicBezTo>
                    <a:pt x="771" y="3569"/>
                    <a:pt x="1543" y="2402"/>
                    <a:pt x="2700" y="1380"/>
                  </a:cubicBezTo>
                  <a:cubicBezTo>
                    <a:pt x="3857" y="359"/>
                    <a:pt x="5400" y="-517"/>
                    <a:pt x="6814" y="359"/>
                  </a:cubicBezTo>
                  <a:cubicBezTo>
                    <a:pt x="8229" y="1234"/>
                    <a:pt x="9514" y="3861"/>
                    <a:pt x="10157" y="7072"/>
                  </a:cubicBezTo>
                  <a:cubicBezTo>
                    <a:pt x="10800" y="10283"/>
                    <a:pt x="10800" y="14078"/>
                    <a:pt x="10543" y="16705"/>
                  </a:cubicBezTo>
                  <a:cubicBezTo>
                    <a:pt x="10286" y="19332"/>
                    <a:pt x="9771" y="20791"/>
                    <a:pt x="9000" y="20937"/>
                  </a:cubicBezTo>
                  <a:cubicBezTo>
                    <a:pt x="8229" y="21083"/>
                    <a:pt x="7200" y="19915"/>
                    <a:pt x="6686" y="18602"/>
                  </a:cubicBezTo>
                  <a:cubicBezTo>
                    <a:pt x="6171" y="17288"/>
                    <a:pt x="6171" y="15829"/>
                    <a:pt x="8743" y="12910"/>
                  </a:cubicBezTo>
                  <a:cubicBezTo>
                    <a:pt x="11314" y="9991"/>
                    <a:pt x="16457" y="5613"/>
                    <a:pt x="21600" y="12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9" name="Line"/>
            <p:cNvSpPr/>
            <p:nvPr/>
          </p:nvSpPr>
          <p:spPr>
            <a:xfrm>
              <a:off x="10268333" y="4043101"/>
              <a:ext cx="118534" cy="147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2" fill="norm" stroke="1" extrusionOk="0">
                  <a:moveTo>
                    <a:pt x="18129" y="5975"/>
                  </a:moveTo>
                  <a:cubicBezTo>
                    <a:pt x="16971" y="3875"/>
                    <a:pt x="15814" y="1775"/>
                    <a:pt x="14271" y="725"/>
                  </a:cubicBezTo>
                  <a:cubicBezTo>
                    <a:pt x="12729" y="-325"/>
                    <a:pt x="10800" y="-325"/>
                    <a:pt x="8486" y="1325"/>
                  </a:cubicBezTo>
                  <a:cubicBezTo>
                    <a:pt x="6171" y="2975"/>
                    <a:pt x="3471" y="6275"/>
                    <a:pt x="1929" y="9125"/>
                  </a:cubicBezTo>
                  <a:cubicBezTo>
                    <a:pt x="386" y="11975"/>
                    <a:pt x="0" y="14375"/>
                    <a:pt x="0" y="16475"/>
                  </a:cubicBezTo>
                  <a:cubicBezTo>
                    <a:pt x="0" y="18575"/>
                    <a:pt x="386" y="20375"/>
                    <a:pt x="2314" y="20825"/>
                  </a:cubicBezTo>
                  <a:cubicBezTo>
                    <a:pt x="4243" y="21275"/>
                    <a:pt x="7714" y="20375"/>
                    <a:pt x="10029" y="19025"/>
                  </a:cubicBezTo>
                  <a:cubicBezTo>
                    <a:pt x="12343" y="17675"/>
                    <a:pt x="13500" y="15875"/>
                    <a:pt x="14079" y="13325"/>
                  </a:cubicBezTo>
                  <a:cubicBezTo>
                    <a:pt x="14657" y="10775"/>
                    <a:pt x="14657" y="7475"/>
                    <a:pt x="15814" y="5825"/>
                  </a:cubicBezTo>
                  <a:cubicBezTo>
                    <a:pt x="16971" y="4175"/>
                    <a:pt x="19286" y="4175"/>
                    <a:pt x="21600" y="41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0" name="Line"/>
            <p:cNvSpPr/>
            <p:nvPr/>
          </p:nvSpPr>
          <p:spPr>
            <a:xfrm>
              <a:off x="10399566" y="4059859"/>
              <a:ext cx="190501" cy="121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7" fill="norm" stroke="1" extrusionOk="0">
                  <a:moveTo>
                    <a:pt x="2880" y="0"/>
                  </a:moveTo>
                  <a:cubicBezTo>
                    <a:pt x="1920" y="1464"/>
                    <a:pt x="960" y="2929"/>
                    <a:pt x="480" y="4576"/>
                  </a:cubicBezTo>
                  <a:cubicBezTo>
                    <a:pt x="0" y="6224"/>
                    <a:pt x="0" y="8054"/>
                    <a:pt x="0" y="9885"/>
                  </a:cubicBezTo>
                  <a:cubicBezTo>
                    <a:pt x="0" y="11715"/>
                    <a:pt x="0" y="13546"/>
                    <a:pt x="600" y="14827"/>
                  </a:cubicBezTo>
                  <a:cubicBezTo>
                    <a:pt x="1200" y="16108"/>
                    <a:pt x="2400" y="16841"/>
                    <a:pt x="3480" y="16658"/>
                  </a:cubicBezTo>
                  <a:cubicBezTo>
                    <a:pt x="4560" y="16475"/>
                    <a:pt x="5520" y="15376"/>
                    <a:pt x="6480" y="14278"/>
                  </a:cubicBezTo>
                  <a:cubicBezTo>
                    <a:pt x="7440" y="13180"/>
                    <a:pt x="8400" y="12081"/>
                    <a:pt x="8880" y="12447"/>
                  </a:cubicBezTo>
                  <a:cubicBezTo>
                    <a:pt x="9360" y="12814"/>
                    <a:pt x="9360" y="14644"/>
                    <a:pt x="9720" y="16292"/>
                  </a:cubicBezTo>
                  <a:cubicBezTo>
                    <a:pt x="10080" y="17939"/>
                    <a:pt x="10800" y="19403"/>
                    <a:pt x="11760" y="20319"/>
                  </a:cubicBezTo>
                  <a:cubicBezTo>
                    <a:pt x="12720" y="21234"/>
                    <a:pt x="13920" y="21600"/>
                    <a:pt x="15120" y="19953"/>
                  </a:cubicBezTo>
                  <a:cubicBezTo>
                    <a:pt x="16320" y="18305"/>
                    <a:pt x="17520" y="14644"/>
                    <a:pt x="18120" y="11166"/>
                  </a:cubicBezTo>
                  <a:cubicBezTo>
                    <a:pt x="18720" y="7688"/>
                    <a:pt x="18720" y="4393"/>
                    <a:pt x="19200" y="3661"/>
                  </a:cubicBezTo>
                  <a:cubicBezTo>
                    <a:pt x="19680" y="2929"/>
                    <a:pt x="20640" y="4759"/>
                    <a:pt x="21600" y="65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1" name="Line"/>
            <p:cNvSpPr/>
            <p:nvPr/>
          </p:nvSpPr>
          <p:spPr>
            <a:xfrm>
              <a:off x="10596416" y="4016588"/>
              <a:ext cx="69851" cy="162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2" fill="norm" stroke="1" extrusionOk="0">
                  <a:moveTo>
                    <a:pt x="17673" y="8154"/>
                  </a:moveTo>
                  <a:cubicBezTo>
                    <a:pt x="19636" y="6769"/>
                    <a:pt x="21600" y="5384"/>
                    <a:pt x="21600" y="4000"/>
                  </a:cubicBezTo>
                  <a:cubicBezTo>
                    <a:pt x="21600" y="2615"/>
                    <a:pt x="19636" y="1231"/>
                    <a:pt x="17018" y="538"/>
                  </a:cubicBezTo>
                  <a:cubicBezTo>
                    <a:pt x="14400" y="-154"/>
                    <a:pt x="11127" y="-154"/>
                    <a:pt x="8509" y="400"/>
                  </a:cubicBezTo>
                  <a:cubicBezTo>
                    <a:pt x="5891" y="954"/>
                    <a:pt x="3927" y="2061"/>
                    <a:pt x="4582" y="4692"/>
                  </a:cubicBezTo>
                  <a:cubicBezTo>
                    <a:pt x="5236" y="7323"/>
                    <a:pt x="8509" y="11477"/>
                    <a:pt x="10800" y="14523"/>
                  </a:cubicBezTo>
                  <a:cubicBezTo>
                    <a:pt x="13091" y="17569"/>
                    <a:pt x="14400" y="19508"/>
                    <a:pt x="12764" y="20477"/>
                  </a:cubicBezTo>
                  <a:cubicBezTo>
                    <a:pt x="11127" y="21446"/>
                    <a:pt x="6545" y="21446"/>
                    <a:pt x="3927" y="20754"/>
                  </a:cubicBezTo>
                  <a:cubicBezTo>
                    <a:pt x="1309" y="20061"/>
                    <a:pt x="655" y="18677"/>
                    <a:pt x="0" y="172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2" name="Line"/>
            <p:cNvSpPr/>
            <p:nvPr/>
          </p:nvSpPr>
          <p:spPr>
            <a:xfrm>
              <a:off x="10678966" y="4078909"/>
              <a:ext cx="21729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0" y="0"/>
                  </a:moveTo>
                  <a:cubicBezTo>
                    <a:pt x="7855" y="1800"/>
                    <a:pt x="15709" y="3600"/>
                    <a:pt x="18655" y="7200"/>
                  </a:cubicBezTo>
                  <a:cubicBezTo>
                    <a:pt x="21600" y="10800"/>
                    <a:pt x="19636" y="16200"/>
                    <a:pt x="1767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3" name="Line"/>
            <p:cNvSpPr/>
            <p:nvPr/>
          </p:nvSpPr>
          <p:spPr>
            <a:xfrm>
              <a:off x="10698016" y="4028109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4" name="Line"/>
            <p:cNvSpPr/>
            <p:nvPr/>
          </p:nvSpPr>
          <p:spPr>
            <a:xfrm>
              <a:off x="10761543" y="4038797"/>
              <a:ext cx="107924" cy="116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195" fill="norm" stroke="1" extrusionOk="0">
                  <a:moveTo>
                    <a:pt x="4979" y="10781"/>
                  </a:moveTo>
                  <a:cubicBezTo>
                    <a:pt x="2902" y="13095"/>
                    <a:pt x="825" y="15409"/>
                    <a:pt x="202" y="15602"/>
                  </a:cubicBezTo>
                  <a:cubicBezTo>
                    <a:pt x="-421" y="15795"/>
                    <a:pt x="410" y="13866"/>
                    <a:pt x="2487" y="10974"/>
                  </a:cubicBezTo>
                  <a:cubicBezTo>
                    <a:pt x="4564" y="8081"/>
                    <a:pt x="7887" y="4224"/>
                    <a:pt x="10587" y="2102"/>
                  </a:cubicBezTo>
                  <a:cubicBezTo>
                    <a:pt x="13287" y="-19"/>
                    <a:pt x="15364" y="-405"/>
                    <a:pt x="16610" y="366"/>
                  </a:cubicBezTo>
                  <a:cubicBezTo>
                    <a:pt x="17856" y="1138"/>
                    <a:pt x="18271" y="3066"/>
                    <a:pt x="18894" y="6731"/>
                  </a:cubicBezTo>
                  <a:cubicBezTo>
                    <a:pt x="19517" y="10395"/>
                    <a:pt x="20348" y="15795"/>
                    <a:pt x="21179" y="211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5" name="Line"/>
            <p:cNvSpPr/>
            <p:nvPr/>
          </p:nvSpPr>
          <p:spPr>
            <a:xfrm>
              <a:off x="10837716" y="4026755"/>
              <a:ext cx="158787" cy="343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261" fill="norm" stroke="1" extrusionOk="0">
                  <a:moveTo>
                    <a:pt x="17905" y="4404"/>
                  </a:moveTo>
                  <a:cubicBezTo>
                    <a:pt x="18758" y="3880"/>
                    <a:pt x="19611" y="3357"/>
                    <a:pt x="20321" y="2571"/>
                  </a:cubicBezTo>
                  <a:cubicBezTo>
                    <a:pt x="21032" y="1786"/>
                    <a:pt x="21600" y="738"/>
                    <a:pt x="21174" y="280"/>
                  </a:cubicBezTo>
                  <a:cubicBezTo>
                    <a:pt x="20747" y="-178"/>
                    <a:pt x="19326" y="-47"/>
                    <a:pt x="17479" y="477"/>
                  </a:cubicBezTo>
                  <a:cubicBezTo>
                    <a:pt x="15632" y="1000"/>
                    <a:pt x="13358" y="1917"/>
                    <a:pt x="11937" y="2702"/>
                  </a:cubicBezTo>
                  <a:cubicBezTo>
                    <a:pt x="10516" y="3487"/>
                    <a:pt x="9947" y="4142"/>
                    <a:pt x="10232" y="4731"/>
                  </a:cubicBezTo>
                  <a:cubicBezTo>
                    <a:pt x="10516" y="5320"/>
                    <a:pt x="11653" y="5844"/>
                    <a:pt x="13216" y="5778"/>
                  </a:cubicBezTo>
                  <a:cubicBezTo>
                    <a:pt x="14779" y="5713"/>
                    <a:pt x="16768" y="5058"/>
                    <a:pt x="18047" y="5451"/>
                  </a:cubicBezTo>
                  <a:cubicBezTo>
                    <a:pt x="19326" y="5844"/>
                    <a:pt x="19895" y="7284"/>
                    <a:pt x="20463" y="9706"/>
                  </a:cubicBezTo>
                  <a:cubicBezTo>
                    <a:pt x="21032" y="12127"/>
                    <a:pt x="21600" y="15531"/>
                    <a:pt x="20747" y="17757"/>
                  </a:cubicBezTo>
                  <a:cubicBezTo>
                    <a:pt x="19895" y="19982"/>
                    <a:pt x="17621" y="21029"/>
                    <a:pt x="14211" y="21226"/>
                  </a:cubicBezTo>
                  <a:cubicBezTo>
                    <a:pt x="10800" y="21422"/>
                    <a:pt x="6253" y="20767"/>
                    <a:pt x="3695" y="19982"/>
                  </a:cubicBezTo>
                  <a:cubicBezTo>
                    <a:pt x="1137" y="19197"/>
                    <a:pt x="568" y="18280"/>
                    <a:pt x="0" y="173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6" name="Line"/>
            <p:cNvSpPr/>
            <p:nvPr/>
          </p:nvSpPr>
          <p:spPr>
            <a:xfrm>
              <a:off x="9425387" y="4577294"/>
              <a:ext cx="180430" cy="11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147" fill="norm" stroke="1" extrusionOk="0">
                  <a:moveTo>
                    <a:pt x="4080" y="2859"/>
                  </a:moveTo>
                  <a:cubicBezTo>
                    <a:pt x="3326" y="1343"/>
                    <a:pt x="2573" y="-173"/>
                    <a:pt x="1945" y="16"/>
                  </a:cubicBezTo>
                  <a:cubicBezTo>
                    <a:pt x="1317" y="206"/>
                    <a:pt x="815" y="2101"/>
                    <a:pt x="438" y="5322"/>
                  </a:cubicBezTo>
                  <a:cubicBezTo>
                    <a:pt x="61" y="8543"/>
                    <a:pt x="-190" y="13090"/>
                    <a:pt x="187" y="16122"/>
                  </a:cubicBezTo>
                  <a:cubicBezTo>
                    <a:pt x="563" y="19153"/>
                    <a:pt x="1568" y="20669"/>
                    <a:pt x="2698" y="21048"/>
                  </a:cubicBezTo>
                  <a:cubicBezTo>
                    <a:pt x="3829" y="21427"/>
                    <a:pt x="5084" y="20669"/>
                    <a:pt x="6215" y="19722"/>
                  </a:cubicBezTo>
                  <a:cubicBezTo>
                    <a:pt x="7345" y="18774"/>
                    <a:pt x="8350" y="17638"/>
                    <a:pt x="8977" y="18016"/>
                  </a:cubicBezTo>
                  <a:cubicBezTo>
                    <a:pt x="9605" y="18395"/>
                    <a:pt x="9857" y="20290"/>
                    <a:pt x="10610" y="20669"/>
                  </a:cubicBezTo>
                  <a:cubicBezTo>
                    <a:pt x="11363" y="21048"/>
                    <a:pt x="12619" y="19911"/>
                    <a:pt x="14503" y="17448"/>
                  </a:cubicBezTo>
                  <a:cubicBezTo>
                    <a:pt x="16387" y="14985"/>
                    <a:pt x="18898" y="11195"/>
                    <a:pt x="21410" y="74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7" name="Line"/>
            <p:cNvSpPr/>
            <p:nvPr/>
          </p:nvSpPr>
          <p:spPr>
            <a:xfrm>
              <a:off x="9637566" y="4567363"/>
              <a:ext cx="95251" cy="128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7" fill="norm" stroke="1" extrusionOk="0">
                  <a:moveTo>
                    <a:pt x="0" y="12623"/>
                  </a:moveTo>
                  <a:cubicBezTo>
                    <a:pt x="1920" y="13668"/>
                    <a:pt x="3840" y="14714"/>
                    <a:pt x="5760" y="14714"/>
                  </a:cubicBezTo>
                  <a:cubicBezTo>
                    <a:pt x="7680" y="14714"/>
                    <a:pt x="9600" y="13668"/>
                    <a:pt x="11280" y="12449"/>
                  </a:cubicBezTo>
                  <a:cubicBezTo>
                    <a:pt x="12960" y="11230"/>
                    <a:pt x="14400" y="9836"/>
                    <a:pt x="15120" y="8268"/>
                  </a:cubicBezTo>
                  <a:cubicBezTo>
                    <a:pt x="15840" y="6701"/>
                    <a:pt x="15840" y="4959"/>
                    <a:pt x="15120" y="3391"/>
                  </a:cubicBezTo>
                  <a:cubicBezTo>
                    <a:pt x="14400" y="1823"/>
                    <a:pt x="12960" y="430"/>
                    <a:pt x="11040" y="81"/>
                  </a:cubicBezTo>
                  <a:cubicBezTo>
                    <a:pt x="9120" y="-267"/>
                    <a:pt x="6720" y="430"/>
                    <a:pt x="4560" y="3565"/>
                  </a:cubicBezTo>
                  <a:cubicBezTo>
                    <a:pt x="2400" y="6701"/>
                    <a:pt x="480" y="12275"/>
                    <a:pt x="480" y="15759"/>
                  </a:cubicBezTo>
                  <a:cubicBezTo>
                    <a:pt x="480" y="19243"/>
                    <a:pt x="2400" y="20636"/>
                    <a:pt x="6240" y="20985"/>
                  </a:cubicBezTo>
                  <a:cubicBezTo>
                    <a:pt x="10080" y="21333"/>
                    <a:pt x="15840" y="20636"/>
                    <a:pt x="21600" y="199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8" name="Line"/>
            <p:cNvSpPr/>
            <p:nvPr/>
          </p:nvSpPr>
          <p:spPr>
            <a:xfrm>
              <a:off x="9781309" y="4471479"/>
              <a:ext cx="84858" cy="219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344" fill="norm" stroke="1" extrusionOk="0">
                  <a:moveTo>
                    <a:pt x="575" y="9367"/>
                  </a:moveTo>
                  <a:cubicBezTo>
                    <a:pt x="1628" y="7104"/>
                    <a:pt x="2682" y="4841"/>
                    <a:pt x="3472" y="3093"/>
                  </a:cubicBezTo>
                  <a:cubicBezTo>
                    <a:pt x="4262" y="1344"/>
                    <a:pt x="4789" y="110"/>
                    <a:pt x="5316" y="7"/>
                  </a:cubicBezTo>
                  <a:cubicBezTo>
                    <a:pt x="5843" y="-96"/>
                    <a:pt x="6370" y="933"/>
                    <a:pt x="6370" y="3813"/>
                  </a:cubicBezTo>
                  <a:cubicBezTo>
                    <a:pt x="6370" y="6693"/>
                    <a:pt x="5843" y="11424"/>
                    <a:pt x="5580" y="14304"/>
                  </a:cubicBezTo>
                  <a:cubicBezTo>
                    <a:pt x="5316" y="17184"/>
                    <a:pt x="5316" y="18213"/>
                    <a:pt x="4526" y="19138"/>
                  </a:cubicBezTo>
                  <a:cubicBezTo>
                    <a:pt x="3736" y="20064"/>
                    <a:pt x="2155" y="20887"/>
                    <a:pt x="1101" y="20784"/>
                  </a:cubicBezTo>
                  <a:cubicBezTo>
                    <a:pt x="48" y="20681"/>
                    <a:pt x="-479" y="19653"/>
                    <a:pt x="575" y="18213"/>
                  </a:cubicBezTo>
                  <a:cubicBezTo>
                    <a:pt x="1628" y="16773"/>
                    <a:pt x="4262" y="14921"/>
                    <a:pt x="6633" y="13687"/>
                  </a:cubicBezTo>
                  <a:cubicBezTo>
                    <a:pt x="9004" y="12453"/>
                    <a:pt x="11111" y="11835"/>
                    <a:pt x="13482" y="11835"/>
                  </a:cubicBezTo>
                  <a:cubicBezTo>
                    <a:pt x="15853" y="11835"/>
                    <a:pt x="18487" y="12453"/>
                    <a:pt x="19804" y="13275"/>
                  </a:cubicBezTo>
                  <a:cubicBezTo>
                    <a:pt x="21121" y="14098"/>
                    <a:pt x="21121" y="15127"/>
                    <a:pt x="21121" y="16155"/>
                  </a:cubicBezTo>
                  <a:cubicBezTo>
                    <a:pt x="21121" y="17184"/>
                    <a:pt x="21121" y="18213"/>
                    <a:pt x="20067" y="19035"/>
                  </a:cubicBezTo>
                  <a:cubicBezTo>
                    <a:pt x="19014" y="19858"/>
                    <a:pt x="16906" y="20475"/>
                    <a:pt x="14536" y="20887"/>
                  </a:cubicBezTo>
                  <a:cubicBezTo>
                    <a:pt x="12165" y="21298"/>
                    <a:pt x="9531" y="21504"/>
                    <a:pt x="7423" y="21195"/>
                  </a:cubicBezTo>
                  <a:cubicBezTo>
                    <a:pt x="5316" y="20887"/>
                    <a:pt x="3736" y="20064"/>
                    <a:pt x="3999" y="19344"/>
                  </a:cubicBezTo>
                  <a:cubicBezTo>
                    <a:pt x="4262" y="18624"/>
                    <a:pt x="6370" y="18007"/>
                    <a:pt x="8477" y="173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9" name="Line"/>
            <p:cNvSpPr/>
            <p:nvPr/>
          </p:nvSpPr>
          <p:spPr>
            <a:xfrm>
              <a:off x="10193922" y="4541242"/>
              <a:ext cx="113323" cy="249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438" fill="norm" stroke="1" extrusionOk="0">
                  <a:moveTo>
                    <a:pt x="2810" y="2827"/>
                  </a:moveTo>
                  <a:cubicBezTo>
                    <a:pt x="2417" y="8454"/>
                    <a:pt x="2024" y="14081"/>
                    <a:pt x="1632" y="17348"/>
                  </a:cubicBezTo>
                  <a:cubicBezTo>
                    <a:pt x="1239" y="20615"/>
                    <a:pt x="846" y="21523"/>
                    <a:pt x="453" y="21432"/>
                  </a:cubicBezTo>
                  <a:cubicBezTo>
                    <a:pt x="61" y="21341"/>
                    <a:pt x="-332" y="20252"/>
                    <a:pt x="453" y="17257"/>
                  </a:cubicBezTo>
                  <a:cubicBezTo>
                    <a:pt x="1239" y="14262"/>
                    <a:pt x="3203" y="9362"/>
                    <a:pt x="4970" y="6276"/>
                  </a:cubicBezTo>
                  <a:cubicBezTo>
                    <a:pt x="6737" y="3190"/>
                    <a:pt x="8308" y="1920"/>
                    <a:pt x="10075" y="1103"/>
                  </a:cubicBezTo>
                  <a:cubicBezTo>
                    <a:pt x="11843" y="286"/>
                    <a:pt x="13806" y="-77"/>
                    <a:pt x="15573" y="14"/>
                  </a:cubicBezTo>
                  <a:cubicBezTo>
                    <a:pt x="17341" y="105"/>
                    <a:pt x="18912" y="649"/>
                    <a:pt x="19893" y="1375"/>
                  </a:cubicBezTo>
                  <a:cubicBezTo>
                    <a:pt x="20875" y="2101"/>
                    <a:pt x="21268" y="3009"/>
                    <a:pt x="20875" y="4007"/>
                  </a:cubicBezTo>
                  <a:cubicBezTo>
                    <a:pt x="20483" y="5005"/>
                    <a:pt x="19304" y="6094"/>
                    <a:pt x="17733" y="6639"/>
                  </a:cubicBezTo>
                  <a:cubicBezTo>
                    <a:pt x="16163" y="7184"/>
                    <a:pt x="14199" y="7184"/>
                    <a:pt x="12235" y="71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0" name="Line"/>
            <p:cNvSpPr/>
            <p:nvPr/>
          </p:nvSpPr>
          <p:spPr>
            <a:xfrm>
              <a:off x="10340214" y="4504397"/>
              <a:ext cx="173653" cy="102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0839" fill="norm" stroke="1" extrusionOk="0">
                  <a:moveTo>
                    <a:pt x="270" y="18136"/>
                  </a:moveTo>
                  <a:cubicBezTo>
                    <a:pt x="2873" y="13816"/>
                    <a:pt x="5475" y="9496"/>
                    <a:pt x="6777" y="6256"/>
                  </a:cubicBezTo>
                  <a:cubicBezTo>
                    <a:pt x="8078" y="3016"/>
                    <a:pt x="8078" y="856"/>
                    <a:pt x="7427" y="208"/>
                  </a:cubicBezTo>
                  <a:cubicBezTo>
                    <a:pt x="6777" y="-440"/>
                    <a:pt x="5475" y="424"/>
                    <a:pt x="4174" y="2800"/>
                  </a:cubicBezTo>
                  <a:cubicBezTo>
                    <a:pt x="2873" y="5176"/>
                    <a:pt x="1572" y="9064"/>
                    <a:pt x="791" y="12088"/>
                  </a:cubicBezTo>
                  <a:cubicBezTo>
                    <a:pt x="10" y="15112"/>
                    <a:pt x="-250" y="17272"/>
                    <a:pt x="270" y="18784"/>
                  </a:cubicBezTo>
                  <a:cubicBezTo>
                    <a:pt x="791" y="20296"/>
                    <a:pt x="2092" y="21160"/>
                    <a:pt x="3263" y="20728"/>
                  </a:cubicBezTo>
                  <a:cubicBezTo>
                    <a:pt x="4434" y="20296"/>
                    <a:pt x="5475" y="18568"/>
                    <a:pt x="6777" y="15976"/>
                  </a:cubicBezTo>
                  <a:cubicBezTo>
                    <a:pt x="8078" y="13384"/>
                    <a:pt x="9639" y="9928"/>
                    <a:pt x="10550" y="9280"/>
                  </a:cubicBezTo>
                  <a:cubicBezTo>
                    <a:pt x="11461" y="8632"/>
                    <a:pt x="11721" y="10792"/>
                    <a:pt x="13413" y="12736"/>
                  </a:cubicBezTo>
                  <a:cubicBezTo>
                    <a:pt x="15104" y="14680"/>
                    <a:pt x="18227" y="16408"/>
                    <a:pt x="21350" y="181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1" name="Line"/>
            <p:cNvSpPr/>
            <p:nvPr/>
          </p:nvSpPr>
          <p:spPr>
            <a:xfrm>
              <a:off x="10518059" y="4502836"/>
              <a:ext cx="116458" cy="301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344" fill="norm" stroke="1" extrusionOk="0">
                  <a:moveTo>
                    <a:pt x="21222" y="2358"/>
                  </a:moveTo>
                  <a:cubicBezTo>
                    <a:pt x="20451" y="1608"/>
                    <a:pt x="19679" y="858"/>
                    <a:pt x="17365" y="408"/>
                  </a:cubicBezTo>
                  <a:cubicBezTo>
                    <a:pt x="15051" y="-42"/>
                    <a:pt x="11193" y="-192"/>
                    <a:pt x="8108" y="333"/>
                  </a:cubicBezTo>
                  <a:cubicBezTo>
                    <a:pt x="5022" y="858"/>
                    <a:pt x="2708" y="2058"/>
                    <a:pt x="1358" y="3108"/>
                  </a:cubicBezTo>
                  <a:cubicBezTo>
                    <a:pt x="8" y="4158"/>
                    <a:pt x="-378" y="5058"/>
                    <a:pt x="393" y="5508"/>
                  </a:cubicBezTo>
                  <a:cubicBezTo>
                    <a:pt x="1165" y="5958"/>
                    <a:pt x="3093" y="5958"/>
                    <a:pt x="5022" y="5733"/>
                  </a:cubicBezTo>
                  <a:cubicBezTo>
                    <a:pt x="6951" y="5508"/>
                    <a:pt x="8879" y="5058"/>
                    <a:pt x="10808" y="4758"/>
                  </a:cubicBezTo>
                  <a:cubicBezTo>
                    <a:pt x="12736" y="4458"/>
                    <a:pt x="14665" y="4308"/>
                    <a:pt x="16015" y="5958"/>
                  </a:cubicBezTo>
                  <a:cubicBezTo>
                    <a:pt x="17365" y="7608"/>
                    <a:pt x="18136" y="11058"/>
                    <a:pt x="17558" y="13833"/>
                  </a:cubicBezTo>
                  <a:cubicBezTo>
                    <a:pt x="16979" y="16608"/>
                    <a:pt x="15051" y="18708"/>
                    <a:pt x="12736" y="19908"/>
                  </a:cubicBezTo>
                  <a:cubicBezTo>
                    <a:pt x="10422" y="21108"/>
                    <a:pt x="7722" y="21408"/>
                    <a:pt x="5601" y="21333"/>
                  </a:cubicBezTo>
                  <a:cubicBezTo>
                    <a:pt x="3479" y="21258"/>
                    <a:pt x="1936" y="20808"/>
                    <a:pt x="2322" y="19083"/>
                  </a:cubicBezTo>
                  <a:cubicBezTo>
                    <a:pt x="2708" y="17358"/>
                    <a:pt x="5022" y="14358"/>
                    <a:pt x="7336" y="11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2" name="Line"/>
            <p:cNvSpPr/>
            <p:nvPr/>
          </p:nvSpPr>
          <p:spPr>
            <a:xfrm>
              <a:off x="10685316" y="4507445"/>
              <a:ext cx="196381" cy="160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246" fill="norm" stroke="1" extrusionOk="0">
                  <a:moveTo>
                    <a:pt x="0" y="8007"/>
                  </a:moveTo>
                  <a:cubicBezTo>
                    <a:pt x="2555" y="8288"/>
                    <a:pt x="5110" y="8568"/>
                    <a:pt x="6852" y="8147"/>
                  </a:cubicBezTo>
                  <a:cubicBezTo>
                    <a:pt x="8594" y="7727"/>
                    <a:pt x="9523" y="6604"/>
                    <a:pt x="10103" y="5342"/>
                  </a:cubicBezTo>
                  <a:cubicBezTo>
                    <a:pt x="10684" y="4080"/>
                    <a:pt x="10916" y="2677"/>
                    <a:pt x="10452" y="1695"/>
                  </a:cubicBezTo>
                  <a:cubicBezTo>
                    <a:pt x="9987" y="714"/>
                    <a:pt x="8826" y="153"/>
                    <a:pt x="7200" y="854"/>
                  </a:cubicBezTo>
                  <a:cubicBezTo>
                    <a:pt x="5574" y="1555"/>
                    <a:pt x="3484" y="3519"/>
                    <a:pt x="2206" y="5342"/>
                  </a:cubicBezTo>
                  <a:cubicBezTo>
                    <a:pt x="929" y="7166"/>
                    <a:pt x="465" y="8849"/>
                    <a:pt x="348" y="10391"/>
                  </a:cubicBezTo>
                  <a:cubicBezTo>
                    <a:pt x="232" y="11934"/>
                    <a:pt x="465" y="13337"/>
                    <a:pt x="1277" y="14038"/>
                  </a:cubicBezTo>
                  <a:cubicBezTo>
                    <a:pt x="2090" y="14740"/>
                    <a:pt x="3484" y="14740"/>
                    <a:pt x="6155" y="13898"/>
                  </a:cubicBezTo>
                  <a:cubicBezTo>
                    <a:pt x="8826" y="13056"/>
                    <a:pt x="12774" y="11373"/>
                    <a:pt x="15445" y="9269"/>
                  </a:cubicBezTo>
                  <a:cubicBezTo>
                    <a:pt x="18116" y="7166"/>
                    <a:pt x="19510" y="4641"/>
                    <a:pt x="19858" y="2817"/>
                  </a:cubicBezTo>
                  <a:cubicBezTo>
                    <a:pt x="20206" y="994"/>
                    <a:pt x="19510" y="-128"/>
                    <a:pt x="19045" y="12"/>
                  </a:cubicBezTo>
                  <a:cubicBezTo>
                    <a:pt x="18581" y="153"/>
                    <a:pt x="18348" y="1555"/>
                    <a:pt x="18697" y="3659"/>
                  </a:cubicBezTo>
                  <a:cubicBezTo>
                    <a:pt x="19045" y="5763"/>
                    <a:pt x="19974" y="8568"/>
                    <a:pt x="20555" y="11093"/>
                  </a:cubicBezTo>
                  <a:cubicBezTo>
                    <a:pt x="21135" y="13617"/>
                    <a:pt x="21368" y="15862"/>
                    <a:pt x="21484" y="17685"/>
                  </a:cubicBezTo>
                  <a:cubicBezTo>
                    <a:pt x="21600" y="19508"/>
                    <a:pt x="21600" y="20911"/>
                    <a:pt x="21135" y="21191"/>
                  </a:cubicBezTo>
                  <a:cubicBezTo>
                    <a:pt x="20671" y="21472"/>
                    <a:pt x="19742" y="20630"/>
                    <a:pt x="18813" y="197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3" name="Line"/>
            <p:cNvSpPr/>
            <p:nvPr/>
          </p:nvSpPr>
          <p:spPr>
            <a:xfrm>
              <a:off x="-1" y="4994470"/>
              <a:ext cx="132825" cy="266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267" fill="norm" stroke="1" extrusionOk="0">
                  <a:moveTo>
                    <a:pt x="16936" y="3958"/>
                  </a:moveTo>
                  <a:cubicBezTo>
                    <a:pt x="16599" y="3114"/>
                    <a:pt x="16262" y="2270"/>
                    <a:pt x="14068" y="1426"/>
                  </a:cubicBezTo>
                  <a:cubicBezTo>
                    <a:pt x="11874" y="583"/>
                    <a:pt x="7824" y="-261"/>
                    <a:pt x="4955" y="76"/>
                  </a:cubicBezTo>
                  <a:cubicBezTo>
                    <a:pt x="2086" y="414"/>
                    <a:pt x="399" y="1933"/>
                    <a:pt x="61" y="3620"/>
                  </a:cubicBezTo>
                  <a:cubicBezTo>
                    <a:pt x="-276" y="5308"/>
                    <a:pt x="736" y="7164"/>
                    <a:pt x="4280" y="9189"/>
                  </a:cubicBezTo>
                  <a:cubicBezTo>
                    <a:pt x="7824" y="11214"/>
                    <a:pt x="13899" y="13408"/>
                    <a:pt x="17274" y="14927"/>
                  </a:cubicBezTo>
                  <a:cubicBezTo>
                    <a:pt x="20649" y="16445"/>
                    <a:pt x="21324" y="17289"/>
                    <a:pt x="21155" y="18048"/>
                  </a:cubicBezTo>
                  <a:cubicBezTo>
                    <a:pt x="20986" y="18808"/>
                    <a:pt x="19974" y="19483"/>
                    <a:pt x="18455" y="20073"/>
                  </a:cubicBezTo>
                  <a:cubicBezTo>
                    <a:pt x="16936" y="20664"/>
                    <a:pt x="14911" y="21170"/>
                    <a:pt x="13055" y="21255"/>
                  </a:cubicBezTo>
                  <a:cubicBezTo>
                    <a:pt x="11199" y="21339"/>
                    <a:pt x="9511" y="21002"/>
                    <a:pt x="9174" y="20411"/>
                  </a:cubicBezTo>
                  <a:cubicBezTo>
                    <a:pt x="8836" y="19820"/>
                    <a:pt x="9849" y="18977"/>
                    <a:pt x="10861" y="181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4" name="Line"/>
            <p:cNvSpPr/>
            <p:nvPr/>
          </p:nvSpPr>
          <p:spPr>
            <a:xfrm>
              <a:off x="182416" y="5158409"/>
              <a:ext cx="254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5" name="Line"/>
            <p:cNvSpPr/>
            <p:nvPr/>
          </p:nvSpPr>
          <p:spPr>
            <a:xfrm>
              <a:off x="182416" y="509490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6" name="Line"/>
            <p:cNvSpPr/>
            <p:nvPr/>
          </p:nvSpPr>
          <p:spPr>
            <a:xfrm>
              <a:off x="234128" y="5071033"/>
              <a:ext cx="124806" cy="335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502" fill="norm" stroke="1" extrusionOk="0">
                  <a:moveTo>
                    <a:pt x="12805" y="1532"/>
                  </a:moveTo>
                  <a:cubicBezTo>
                    <a:pt x="11365" y="989"/>
                    <a:pt x="9925" y="445"/>
                    <a:pt x="8305" y="174"/>
                  </a:cubicBezTo>
                  <a:cubicBezTo>
                    <a:pt x="6685" y="-98"/>
                    <a:pt x="4885" y="-98"/>
                    <a:pt x="3445" y="513"/>
                  </a:cubicBezTo>
                  <a:cubicBezTo>
                    <a:pt x="2005" y="1125"/>
                    <a:pt x="925" y="2347"/>
                    <a:pt x="385" y="3298"/>
                  </a:cubicBezTo>
                  <a:cubicBezTo>
                    <a:pt x="-155" y="4249"/>
                    <a:pt x="-155" y="4928"/>
                    <a:pt x="565" y="5472"/>
                  </a:cubicBezTo>
                  <a:cubicBezTo>
                    <a:pt x="1285" y="6015"/>
                    <a:pt x="2725" y="6423"/>
                    <a:pt x="4345" y="6559"/>
                  </a:cubicBezTo>
                  <a:cubicBezTo>
                    <a:pt x="5965" y="6694"/>
                    <a:pt x="7765" y="6559"/>
                    <a:pt x="9205" y="5879"/>
                  </a:cubicBezTo>
                  <a:cubicBezTo>
                    <a:pt x="10645" y="5200"/>
                    <a:pt x="11725" y="3977"/>
                    <a:pt x="12625" y="3706"/>
                  </a:cubicBezTo>
                  <a:cubicBezTo>
                    <a:pt x="13525" y="3434"/>
                    <a:pt x="14245" y="4113"/>
                    <a:pt x="15685" y="6287"/>
                  </a:cubicBezTo>
                  <a:cubicBezTo>
                    <a:pt x="17125" y="8460"/>
                    <a:pt x="19285" y="12128"/>
                    <a:pt x="20365" y="14777"/>
                  </a:cubicBezTo>
                  <a:cubicBezTo>
                    <a:pt x="21445" y="17427"/>
                    <a:pt x="21445" y="19057"/>
                    <a:pt x="20725" y="20076"/>
                  </a:cubicBezTo>
                  <a:cubicBezTo>
                    <a:pt x="20005" y="21094"/>
                    <a:pt x="18565" y="21502"/>
                    <a:pt x="17125" y="21502"/>
                  </a:cubicBezTo>
                  <a:cubicBezTo>
                    <a:pt x="15685" y="21502"/>
                    <a:pt x="14245" y="21094"/>
                    <a:pt x="13525" y="19804"/>
                  </a:cubicBezTo>
                  <a:cubicBezTo>
                    <a:pt x="12805" y="18513"/>
                    <a:pt x="12805" y="16340"/>
                    <a:pt x="12805" y="141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7" name="Line"/>
            <p:cNvSpPr/>
            <p:nvPr/>
          </p:nvSpPr>
          <p:spPr>
            <a:xfrm>
              <a:off x="385616" y="5033115"/>
              <a:ext cx="114301" cy="153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4" fill="norm" stroke="1" extrusionOk="0">
                  <a:moveTo>
                    <a:pt x="0" y="5895"/>
                  </a:moveTo>
                  <a:cubicBezTo>
                    <a:pt x="800" y="9106"/>
                    <a:pt x="1600" y="12316"/>
                    <a:pt x="2400" y="15381"/>
                  </a:cubicBezTo>
                  <a:cubicBezTo>
                    <a:pt x="3200" y="18446"/>
                    <a:pt x="4000" y="21365"/>
                    <a:pt x="3800" y="21219"/>
                  </a:cubicBezTo>
                  <a:cubicBezTo>
                    <a:pt x="3600" y="21073"/>
                    <a:pt x="2400" y="17862"/>
                    <a:pt x="1600" y="15527"/>
                  </a:cubicBezTo>
                  <a:cubicBezTo>
                    <a:pt x="800" y="13192"/>
                    <a:pt x="400" y="11733"/>
                    <a:pt x="1200" y="11149"/>
                  </a:cubicBezTo>
                  <a:cubicBezTo>
                    <a:pt x="2000" y="10565"/>
                    <a:pt x="4000" y="10857"/>
                    <a:pt x="5400" y="10127"/>
                  </a:cubicBezTo>
                  <a:cubicBezTo>
                    <a:pt x="6800" y="9397"/>
                    <a:pt x="7600" y="7646"/>
                    <a:pt x="8200" y="6041"/>
                  </a:cubicBezTo>
                  <a:cubicBezTo>
                    <a:pt x="8800" y="4435"/>
                    <a:pt x="9200" y="2976"/>
                    <a:pt x="10200" y="1808"/>
                  </a:cubicBezTo>
                  <a:cubicBezTo>
                    <a:pt x="11200" y="641"/>
                    <a:pt x="12800" y="-235"/>
                    <a:pt x="14000" y="57"/>
                  </a:cubicBezTo>
                  <a:cubicBezTo>
                    <a:pt x="15200" y="349"/>
                    <a:pt x="16000" y="1808"/>
                    <a:pt x="17200" y="4289"/>
                  </a:cubicBezTo>
                  <a:cubicBezTo>
                    <a:pt x="18400" y="6770"/>
                    <a:pt x="20000" y="10273"/>
                    <a:pt x="21600" y="137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8" name="Line"/>
            <p:cNvSpPr/>
            <p:nvPr/>
          </p:nvSpPr>
          <p:spPr>
            <a:xfrm>
              <a:off x="518966" y="5001385"/>
              <a:ext cx="88901" cy="150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0" y="13255"/>
                  </a:moveTo>
                  <a:cubicBezTo>
                    <a:pt x="4114" y="11455"/>
                    <a:pt x="8229" y="9655"/>
                    <a:pt x="10800" y="8005"/>
                  </a:cubicBezTo>
                  <a:cubicBezTo>
                    <a:pt x="13371" y="6355"/>
                    <a:pt x="14400" y="4855"/>
                    <a:pt x="14657" y="3355"/>
                  </a:cubicBezTo>
                  <a:cubicBezTo>
                    <a:pt x="14914" y="1855"/>
                    <a:pt x="14400" y="355"/>
                    <a:pt x="13114" y="55"/>
                  </a:cubicBezTo>
                  <a:cubicBezTo>
                    <a:pt x="11829" y="-245"/>
                    <a:pt x="9771" y="655"/>
                    <a:pt x="8229" y="3205"/>
                  </a:cubicBezTo>
                  <a:cubicBezTo>
                    <a:pt x="6686" y="5755"/>
                    <a:pt x="5657" y="9955"/>
                    <a:pt x="5657" y="12805"/>
                  </a:cubicBezTo>
                  <a:cubicBezTo>
                    <a:pt x="5657" y="15655"/>
                    <a:pt x="6686" y="17155"/>
                    <a:pt x="9514" y="18355"/>
                  </a:cubicBezTo>
                  <a:cubicBezTo>
                    <a:pt x="12343" y="19555"/>
                    <a:pt x="16971" y="20455"/>
                    <a:pt x="21600" y="213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9" name="Line"/>
            <p:cNvSpPr/>
            <p:nvPr/>
          </p:nvSpPr>
          <p:spPr>
            <a:xfrm>
              <a:off x="639616" y="4796459"/>
              <a:ext cx="63501" cy="310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4" fill="norm" stroke="1" extrusionOk="0">
                  <a:moveTo>
                    <a:pt x="4320" y="0"/>
                  </a:moveTo>
                  <a:cubicBezTo>
                    <a:pt x="2160" y="4996"/>
                    <a:pt x="0" y="9992"/>
                    <a:pt x="0" y="13445"/>
                  </a:cubicBezTo>
                  <a:cubicBezTo>
                    <a:pt x="0" y="16898"/>
                    <a:pt x="2160" y="18808"/>
                    <a:pt x="5040" y="19984"/>
                  </a:cubicBezTo>
                  <a:cubicBezTo>
                    <a:pt x="7920" y="21159"/>
                    <a:pt x="11520" y="21600"/>
                    <a:pt x="14400" y="21527"/>
                  </a:cubicBezTo>
                  <a:cubicBezTo>
                    <a:pt x="17280" y="21453"/>
                    <a:pt x="19440" y="20865"/>
                    <a:pt x="21600" y="202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0" name="Line"/>
            <p:cNvSpPr/>
            <p:nvPr/>
          </p:nvSpPr>
          <p:spPr>
            <a:xfrm>
              <a:off x="614216" y="4961559"/>
              <a:ext cx="152401" cy="92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5" fill="norm" stroke="1" extrusionOk="0">
                  <a:moveTo>
                    <a:pt x="0" y="14727"/>
                  </a:moveTo>
                  <a:cubicBezTo>
                    <a:pt x="3000" y="11291"/>
                    <a:pt x="6000" y="7855"/>
                    <a:pt x="9000" y="6873"/>
                  </a:cubicBezTo>
                  <a:cubicBezTo>
                    <a:pt x="12000" y="5891"/>
                    <a:pt x="15000" y="7364"/>
                    <a:pt x="16950" y="9327"/>
                  </a:cubicBezTo>
                  <a:cubicBezTo>
                    <a:pt x="18900" y="11291"/>
                    <a:pt x="19800" y="13745"/>
                    <a:pt x="20400" y="16200"/>
                  </a:cubicBezTo>
                  <a:cubicBezTo>
                    <a:pt x="21000" y="18655"/>
                    <a:pt x="21300" y="21109"/>
                    <a:pt x="21000" y="21355"/>
                  </a:cubicBezTo>
                  <a:cubicBezTo>
                    <a:pt x="20700" y="21600"/>
                    <a:pt x="19800" y="19636"/>
                    <a:pt x="19800" y="15709"/>
                  </a:cubicBezTo>
                  <a:cubicBezTo>
                    <a:pt x="19800" y="11782"/>
                    <a:pt x="20700" y="589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1" name="Line"/>
            <p:cNvSpPr/>
            <p:nvPr/>
          </p:nvSpPr>
          <p:spPr>
            <a:xfrm>
              <a:off x="842816" y="4948859"/>
              <a:ext cx="190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2" name="Line"/>
            <p:cNvSpPr/>
            <p:nvPr/>
          </p:nvSpPr>
          <p:spPr>
            <a:xfrm>
              <a:off x="855516" y="4904409"/>
              <a:ext cx="6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3" name="Line"/>
            <p:cNvSpPr/>
            <p:nvPr/>
          </p:nvSpPr>
          <p:spPr>
            <a:xfrm>
              <a:off x="887266" y="4904772"/>
              <a:ext cx="76201" cy="117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2" fill="norm" stroke="1" extrusionOk="0">
                  <a:moveTo>
                    <a:pt x="16200" y="1072"/>
                  </a:moveTo>
                  <a:cubicBezTo>
                    <a:pt x="13200" y="314"/>
                    <a:pt x="10200" y="-444"/>
                    <a:pt x="7500" y="314"/>
                  </a:cubicBezTo>
                  <a:cubicBezTo>
                    <a:pt x="4800" y="1072"/>
                    <a:pt x="2400" y="3345"/>
                    <a:pt x="1200" y="5809"/>
                  </a:cubicBezTo>
                  <a:cubicBezTo>
                    <a:pt x="0" y="8272"/>
                    <a:pt x="0" y="10924"/>
                    <a:pt x="0" y="13388"/>
                  </a:cubicBezTo>
                  <a:cubicBezTo>
                    <a:pt x="0" y="15851"/>
                    <a:pt x="0" y="18124"/>
                    <a:pt x="1500" y="19451"/>
                  </a:cubicBezTo>
                  <a:cubicBezTo>
                    <a:pt x="3000" y="20777"/>
                    <a:pt x="6000" y="21156"/>
                    <a:pt x="9600" y="20967"/>
                  </a:cubicBezTo>
                  <a:cubicBezTo>
                    <a:pt x="13200" y="20777"/>
                    <a:pt x="17400" y="20019"/>
                    <a:pt x="21600" y="192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4" name="Line"/>
            <p:cNvSpPr/>
            <p:nvPr/>
          </p:nvSpPr>
          <p:spPr>
            <a:xfrm>
              <a:off x="1020531" y="4883896"/>
              <a:ext cx="74575" cy="160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7" h="21233" fill="norm" stroke="1" extrusionOk="0">
                  <a:moveTo>
                    <a:pt x="17075" y="3560"/>
                  </a:moveTo>
                  <a:cubicBezTo>
                    <a:pt x="15370" y="2438"/>
                    <a:pt x="13665" y="1316"/>
                    <a:pt x="11391" y="615"/>
                  </a:cubicBezTo>
                  <a:cubicBezTo>
                    <a:pt x="9118" y="-86"/>
                    <a:pt x="6275" y="-367"/>
                    <a:pt x="3718" y="755"/>
                  </a:cubicBezTo>
                  <a:cubicBezTo>
                    <a:pt x="1160" y="1877"/>
                    <a:pt x="-1114" y="4402"/>
                    <a:pt x="591" y="6786"/>
                  </a:cubicBezTo>
                  <a:cubicBezTo>
                    <a:pt x="2297" y="9171"/>
                    <a:pt x="7981" y="11415"/>
                    <a:pt x="12244" y="12958"/>
                  </a:cubicBezTo>
                  <a:cubicBezTo>
                    <a:pt x="16507" y="14501"/>
                    <a:pt x="19349" y="15342"/>
                    <a:pt x="19918" y="16324"/>
                  </a:cubicBezTo>
                  <a:cubicBezTo>
                    <a:pt x="20486" y="17306"/>
                    <a:pt x="18781" y="18428"/>
                    <a:pt x="15939" y="19269"/>
                  </a:cubicBezTo>
                  <a:cubicBezTo>
                    <a:pt x="13097" y="20111"/>
                    <a:pt x="9118" y="20672"/>
                    <a:pt x="5139" y="212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5" name="Line"/>
            <p:cNvSpPr/>
            <p:nvPr/>
          </p:nvSpPr>
          <p:spPr>
            <a:xfrm>
              <a:off x="1344466" y="4804925"/>
              <a:ext cx="139701" cy="215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4" fill="norm" stroke="1" extrusionOk="0">
                  <a:moveTo>
                    <a:pt x="0" y="4823"/>
                  </a:moveTo>
                  <a:cubicBezTo>
                    <a:pt x="0" y="3775"/>
                    <a:pt x="0" y="2726"/>
                    <a:pt x="491" y="1783"/>
                  </a:cubicBezTo>
                  <a:cubicBezTo>
                    <a:pt x="982" y="839"/>
                    <a:pt x="1964" y="0"/>
                    <a:pt x="4582" y="0"/>
                  </a:cubicBezTo>
                  <a:cubicBezTo>
                    <a:pt x="7200" y="0"/>
                    <a:pt x="11455" y="839"/>
                    <a:pt x="12600" y="3670"/>
                  </a:cubicBezTo>
                  <a:cubicBezTo>
                    <a:pt x="13745" y="6501"/>
                    <a:pt x="11782" y="11324"/>
                    <a:pt x="10309" y="14155"/>
                  </a:cubicBezTo>
                  <a:cubicBezTo>
                    <a:pt x="8836" y="16986"/>
                    <a:pt x="7855" y="17825"/>
                    <a:pt x="7036" y="18769"/>
                  </a:cubicBezTo>
                  <a:cubicBezTo>
                    <a:pt x="6218" y="19713"/>
                    <a:pt x="5564" y="20761"/>
                    <a:pt x="6055" y="21181"/>
                  </a:cubicBezTo>
                  <a:cubicBezTo>
                    <a:pt x="6545" y="21600"/>
                    <a:pt x="8182" y="21390"/>
                    <a:pt x="10964" y="20656"/>
                  </a:cubicBezTo>
                  <a:cubicBezTo>
                    <a:pt x="13745" y="19922"/>
                    <a:pt x="17673" y="18664"/>
                    <a:pt x="21600" y="174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6" name="Line"/>
            <p:cNvSpPr/>
            <p:nvPr/>
          </p:nvSpPr>
          <p:spPr>
            <a:xfrm>
              <a:off x="1548122" y="4801004"/>
              <a:ext cx="71647" cy="136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9" h="21085" fill="norm" stroke="1" extrusionOk="0">
                  <a:moveTo>
                    <a:pt x="17871" y="280"/>
                  </a:moveTo>
                  <a:cubicBezTo>
                    <a:pt x="14871" y="-48"/>
                    <a:pt x="11871" y="-375"/>
                    <a:pt x="8571" y="1098"/>
                  </a:cubicBezTo>
                  <a:cubicBezTo>
                    <a:pt x="5271" y="2570"/>
                    <a:pt x="1671" y="5843"/>
                    <a:pt x="471" y="9280"/>
                  </a:cubicBezTo>
                  <a:cubicBezTo>
                    <a:pt x="-729" y="12716"/>
                    <a:pt x="471" y="16316"/>
                    <a:pt x="2871" y="18443"/>
                  </a:cubicBezTo>
                  <a:cubicBezTo>
                    <a:pt x="5271" y="20570"/>
                    <a:pt x="8871" y="21225"/>
                    <a:pt x="11871" y="21061"/>
                  </a:cubicBezTo>
                  <a:cubicBezTo>
                    <a:pt x="14871" y="20898"/>
                    <a:pt x="17271" y="19916"/>
                    <a:pt x="18771" y="16970"/>
                  </a:cubicBezTo>
                  <a:cubicBezTo>
                    <a:pt x="20271" y="14025"/>
                    <a:pt x="20871" y="9116"/>
                    <a:pt x="19671" y="6334"/>
                  </a:cubicBezTo>
                  <a:cubicBezTo>
                    <a:pt x="18471" y="3552"/>
                    <a:pt x="15471" y="2898"/>
                    <a:pt x="12471" y="22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7" name="Line"/>
            <p:cNvSpPr/>
            <p:nvPr/>
          </p:nvSpPr>
          <p:spPr>
            <a:xfrm>
              <a:off x="1716123" y="4745659"/>
              <a:ext cx="15694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5236"/>
                    <a:pt x="-1582" y="10473"/>
                    <a:pt x="1118" y="14073"/>
                  </a:cubicBezTo>
                  <a:cubicBezTo>
                    <a:pt x="3818" y="17673"/>
                    <a:pt x="11918" y="19636"/>
                    <a:pt x="200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8" name="Line"/>
            <p:cNvSpPr/>
            <p:nvPr/>
          </p:nvSpPr>
          <p:spPr>
            <a:xfrm>
              <a:off x="1763566" y="4680758"/>
              <a:ext cx="114301" cy="27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9" fill="norm" stroke="1" extrusionOk="0">
                  <a:moveTo>
                    <a:pt x="0" y="5055"/>
                  </a:moveTo>
                  <a:cubicBezTo>
                    <a:pt x="4000" y="3406"/>
                    <a:pt x="8000" y="1758"/>
                    <a:pt x="11000" y="851"/>
                  </a:cubicBezTo>
                  <a:cubicBezTo>
                    <a:pt x="14000" y="-56"/>
                    <a:pt x="16000" y="-221"/>
                    <a:pt x="17600" y="274"/>
                  </a:cubicBezTo>
                  <a:cubicBezTo>
                    <a:pt x="19200" y="768"/>
                    <a:pt x="20400" y="1923"/>
                    <a:pt x="21000" y="5550"/>
                  </a:cubicBezTo>
                  <a:cubicBezTo>
                    <a:pt x="21600" y="9177"/>
                    <a:pt x="21600" y="15278"/>
                    <a:pt x="21600" y="213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9" name="Line"/>
            <p:cNvSpPr/>
            <p:nvPr/>
          </p:nvSpPr>
          <p:spPr>
            <a:xfrm>
              <a:off x="1814366" y="4821859"/>
              <a:ext cx="133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3" y="16200"/>
                    <a:pt x="10286" y="10800"/>
                    <a:pt x="13886" y="7200"/>
                  </a:cubicBezTo>
                  <a:cubicBezTo>
                    <a:pt x="17486" y="3600"/>
                    <a:pt x="19543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0" name="Line"/>
            <p:cNvSpPr/>
            <p:nvPr/>
          </p:nvSpPr>
          <p:spPr>
            <a:xfrm>
              <a:off x="2036616" y="4853609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1" name="Line"/>
            <p:cNvSpPr/>
            <p:nvPr/>
          </p:nvSpPr>
          <p:spPr>
            <a:xfrm>
              <a:off x="1598466" y="3790769"/>
              <a:ext cx="52152" cy="263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9" h="21371" fill="norm" stroke="1" extrusionOk="0">
                  <a:moveTo>
                    <a:pt x="4985" y="8422"/>
                  </a:moveTo>
                  <a:cubicBezTo>
                    <a:pt x="6646" y="12194"/>
                    <a:pt x="8308" y="15965"/>
                    <a:pt x="9138" y="18280"/>
                  </a:cubicBezTo>
                  <a:cubicBezTo>
                    <a:pt x="9969" y="20594"/>
                    <a:pt x="9969" y="21451"/>
                    <a:pt x="9138" y="21365"/>
                  </a:cubicBezTo>
                  <a:cubicBezTo>
                    <a:pt x="8308" y="21280"/>
                    <a:pt x="6646" y="20251"/>
                    <a:pt x="4985" y="17337"/>
                  </a:cubicBezTo>
                  <a:cubicBezTo>
                    <a:pt x="3323" y="14422"/>
                    <a:pt x="1662" y="9622"/>
                    <a:pt x="831" y="6708"/>
                  </a:cubicBezTo>
                  <a:cubicBezTo>
                    <a:pt x="0" y="3794"/>
                    <a:pt x="0" y="2765"/>
                    <a:pt x="1246" y="1908"/>
                  </a:cubicBezTo>
                  <a:cubicBezTo>
                    <a:pt x="2492" y="1051"/>
                    <a:pt x="4985" y="365"/>
                    <a:pt x="8308" y="108"/>
                  </a:cubicBezTo>
                  <a:cubicBezTo>
                    <a:pt x="11631" y="-149"/>
                    <a:pt x="15785" y="22"/>
                    <a:pt x="18277" y="965"/>
                  </a:cubicBezTo>
                  <a:cubicBezTo>
                    <a:pt x="20769" y="1908"/>
                    <a:pt x="21600" y="3622"/>
                    <a:pt x="18277" y="5080"/>
                  </a:cubicBezTo>
                  <a:cubicBezTo>
                    <a:pt x="14954" y="6537"/>
                    <a:pt x="7477" y="7737"/>
                    <a:pt x="0" y="89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2" name="Line"/>
            <p:cNvSpPr/>
            <p:nvPr/>
          </p:nvSpPr>
          <p:spPr>
            <a:xfrm>
              <a:off x="1713272" y="3801215"/>
              <a:ext cx="53242" cy="89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7" h="20713" fill="norm" stroke="1" extrusionOk="0">
                  <a:moveTo>
                    <a:pt x="12264" y="5495"/>
                  </a:moveTo>
                  <a:cubicBezTo>
                    <a:pt x="12264" y="3040"/>
                    <a:pt x="12264" y="586"/>
                    <a:pt x="10602" y="95"/>
                  </a:cubicBezTo>
                  <a:cubicBezTo>
                    <a:pt x="8940" y="-396"/>
                    <a:pt x="5617" y="1077"/>
                    <a:pt x="3540" y="3040"/>
                  </a:cubicBezTo>
                  <a:cubicBezTo>
                    <a:pt x="1464" y="5004"/>
                    <a:pt x="633" y="7459"/>
                    <a:pt x="217" y="10404"/>
                  </a:cubicBezTo>
                  <a:cubicBezTo>
                    <a:pt x="-198" y="13349"/>
                    <a:pt x="-198" y="16786"/>
                    <a:pt x="1879" y="18749"/>
                  </a:cubicBezTo>
                  <a:cubicBezTo>
                    <a:pt x="3956" y="20713"/>
                    <a:pt x="8110" y="21204"/>
                    <a:pt x="11433" y="20222"/>
                  </a:cubicBezTo>
                  <a:cubicBezTo>
                    <a:pt x="14756" y="19240"/>
                    <a:pt x="17248" y="16786"/>
                    <a:pt x="18910" y="14086"/>
                  </a:cubicBezTo>
                  <a:cubicBezTo>
                    <a:pt x="20571" y="11386"/>
                    <a:pt x="21402" y="8440"/>
                    <a:pt x="20571" y="5986"/>
                  </a:cubicBezTo>
                  <a:cubicBezTo>
                    <a:pt x="19740" y="3531"/>
                    <a:pt x="17248" y="1568"/>
                    <a:pt x="14756" y="1568"/>
                  </a:cubicBezTo>
                  <a:cubicBezTo>
                    <a:pt x="12264" y="1568"/>
                    <a:pt x="9771" y="3531"/>
                    <a:pt x="7279" y="54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3" name="Line"/>
            <p:cNvSpPr/>
            <p:nvPr/>
          </p:nvSpPr>
          <p:spPr>
            <a:xfrm>
              <a:off x="1820716" y="3786809"/>
              <a:ext cx="107951" cy="5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4" fill="norm" stroke="1" extrusionOk="0">
                  <a:moveTo>
                    <a:pt x="0" y="2314"/>
                  </a:moveTo>
                  <a:cubicBezTo>
                    <a:pt x="0" y="6171"/>
                    <a:pt x="0" y="10029"/>
                    <a:pt x="635" y="13886"/>
                  </a:cubicBezTo>
                  <a:cubicBezTo>
                    <a:pt x="1271" y="17743"/>
                    <a:pt x="2541" y="21600"/>
                    <a:pt x="6141" y="19286"/>
                  </a:cubicBezTo>
                  <a:cubicBezTo>
                    <a:pt x="9741" y="16971"/>
                    <a:pt x="15671" y="84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4" name="Line"/>
            <p:cNvSpPr/>
            <p:nvPr/>
          </p:nvSpPr>
          <p:spPr>
            <a:xfrm>
              <a:off x="1954066" y="3738352"/>
              <a:ext cx="44451" cy="92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9" fill="norm" stroke="1" extrusionOk="0">
                  <a:moveTo>
                    <a:pt x="0" y="19629"/>
                  </a:moveTo>
                  <a:cubicBezTo>
                    <a:pt x="4114" y="15309"/>
                    <a:pt x="8229" y="10989"/>
                    <a:pt x="11314" y="7389"/>
                  </a:cubicBezTo>
                  <a:cubicBezTo>
                    <a:pt x="14400" y="3789"/>
                    <a:pt x="16457" y="909"/>
                    <a:pt x="15429" y="189"/>
                  </a:cubicBezTo>
                  <a:cubicBezTo>
                    <a:pt x="14400" y="-531"/>
                    <a:pt x="10286" y="909"/>
                    <a:pt x="7200" y="2829"/>
                  </a:cubicBezTo>
                  <a:cubicBezTo>
                    <a:pt x="4114" y="4749"/>
                    <a:pt x="2057" y="7149"/>
                    <a:pt x="1029" y="9549"/>
                  </a:cubicBezTo>
                  <a:cubicBezTo>
                    <a:pt x="0" y="11949"/>
                    <a:pt x="0" y="14349"/>
                    <a:pt x="3600" y="16269"/>
                  </a:cubicBezTo>
                  <a:cubicBezTo>
                    <a:pt x="7200" y="18189"/>
                    <a:pt x="14400" y="19629"/>
                    <a:pt x="21600" y="210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5" name="Line"/>
            <p:cNvSpPr/>
            <p:nvPr/>
          </p:nvSpPr>
          <p:spPr>
            <a:xfrm>
              <a:off x="2017566" y="3691559"/>
              <a:ext cx="114301" cy="155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0" y="8757"/>
                  </a:moveTo>
                  <a:cubicBezTo>
                    <a:pt x="2000" y="9049"/>
                    <a:pt x="4000" y="9341"/>
                    <a:pt x="5600" y="10216"/>
                  </a:cubicBezTo>
                  <a:cubicBezTo>
                    <a:pt x="7200" y="11092"/>
                    <a:pt x="8400" y="12551"/>
                    <a:pt x="9400" y="14157"/>
                  </a:cubicBezTo>
                  <a:cubicBezTo>
                    <a:pt x="10400" y="15762"/>
                    <a:pt x="11200" y="17514"/>
                    <a:pt x="11000" y="18973"/>
                  </a:cubicBezTo>
                  <a:cubicBezTo>
                    <a:pt x="10800" y="20432"/>
                    <a:pt x="9600" y="21600"/>
                    <a:pt x="8800" y="21454"/>
                  </a:cubicBezTo>
                  <a:cubicBezTo>
                    <a:pt x="8000" y="21308"/>
                    <a:pt x="7600" y="19849"/>
                    <a:pt x="8400" y="16930"/>
                  </a:cubicBezTo>
                  <a:cubicBezTo>
                    <a:pt x="9200" y="14011"/>
                    <a:pt x="11200" y="9632"/>
                    <a:pt x="13600" y="6568"/>
                  </a:cubicBezTo>
                  <a:cubicBezTo>
                    <a:pt x="16000" y="3503"/>
                    <a:pt x="18800" y="175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6" name="Line"/>
            <p:cNvSpPr/>
            <p:nvPr/>
          </p:nvSpPr>
          <p:spPr>
            <a:xfrm>
              <a:off x="2119166" y="3628059"/>
              <a:ext cx="1016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50" y="3744"/>
                    <a:pt x="13500" y="7488"/>
                    <a:pt x="9900" y="11088"/>
                  </a:cubicBezTo>
                  <a:cubicBezTo>
                    <a:pt x="6300" y="14688"/>
                    <a:pt x="3150" y="1814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7" name="Line"/>
            <p:cNvSpPr/>
            <p:nvPr/>
          </p:nvSpPr>
          <p:spPr>
            <a:xfrm>
              <a:off x="4005116" y="5276901"/>
              <a:ext cx="120651" cy="420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5" fill="norm" stroke="1" extrusionOk="0">
                  <a:moveTo>
                    <a:pt x="1137" y="6235"/>
                  </a:moveTo>
                  <a:cubicBezTo>
                    <a:pt x="1137" y="9782"/>
                    <a:pt x="1137" y="13328"/>
                    <a:pt x="947" y="15477"/>
                  </a:cubicBezTo>
                  <a:cubicBezTo>
                    <a:pt x="758" y="17626"/>
                    <a:pt x="379" y="18379"/>
                    <a:pt x="189" y="19238"/>
                  </a:cubicBezTo>
                  <a:cubicBezTo>
                    <a:pt x="0" y="20098"/>
                    <a:pt x="0" y="21065"/>
                    <a:pt x="0" y="21280"/>
                  </a:cubicBezTo>
                  <a:cubicBezTo>
                    <a:pt x="0" y="21495"/>
                    <a:pt x="0" y="20958"/>
                    <a:pt x="379" y="19292"/>
                  </a:cubicBezTo>
                  <a:cubicBezTo>
                    <a:pt x="758" y="17626"/>
                    <a:pt x="1516" y="14832"/>
                    <a:pt x="2653" y="11770"/>
                  </a:cubicBezTo>
                  <a:cubicBezTo>
                    <a:pt x="3789" y="8707"/>
                    <a:pt x="5305" y="5376"/>
                    <a:pt x="6442" y="3388"/>
                  </a:cubicBezTo>
                  <a:cubicBezTo>
                    <a:pt x="7579" y="1399"/>
                    <a:pt x="8337" y="755"/>
                    <a:pt x="9663" y="379"/>
                  </a:cubicBezTo>
                  <a:cubicBezTo>
                    <a:pt x="10989" y="2"/>
                    <a:pt x="12884" y="-105"/>
                    <a:pt x="14589" y="110"/>
                  </a:cubicBezTo>
                  <a:cubicBezTo>
                    <a:pt x="16295" y="325"/>
                    <a:pt x="17811" y="862"/>
                    <a:pt x="19137" y="1991"/>
                  </a:cubicBezTo>
                  <a:cubicBezTo>
                    <a:pt x="20463" y="3119"/>
                    <a:pt x="21600" y="4838"/>
                    <a:pt x="21600" y="5967"/>
                  </a:cubicBezTo>
                  <a:cubicBezTo>
                    <a:pt x="21600" y="7095"/>
                    <a:pt x="20463" y="7632"/>
                    <a:pt x="19137" y="8062"/>
                  </a:cubicBezTo>
                  <a:cubicBezTo>
                    <a:pt x="17811" y="8492"/>
                    <a:pt x="16295" y="8814"/>
                    <a:pt x="14400" y="8922"/>
                  </a:cubicBezTo>
                  <a:cubicBezTo>
                    <a:pt x="12505" y="9029"/>
                    <a:pt x="10232" y="8922"/>
                    <a:pt x="9663" y="8599"/>
                  </a:cubicBezTo>
                  <a:cubicBezTo>
                    <a:pt x="9095" y="8277"/>
                    <a:pt x="10232" y="7740"/>
                    <a:pt x="11368" y="72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8" name="Line"/>
            <p:cNvSpPr/>
            <p:nvPr/>
          </p:nvSpPr>
          <p:spPr>
            <a:xfrm>
              <a:off x="4186339" y="5318529"/>
              <a:ext cx="91828" cy="120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0823" fill="norm" stroke="1" extrusionOk="0">
                  <a:moveTo>
                    <a:pt x="21297" y="3058"/>
                  </a:moveTo>
                  <a:cubicBezTo>
                    <a:pt x="18842" y="1960"/>
                    <a:pt x="16388" y="861"/>
                    <a:pt x="13933" y="312"/>
                  </a:cubicBezTo>
                  <a:cubicBezTo>
                    <a:pt x="11479" y="-237"/>
                    <a:pt x="9024" y="-237"/>
                    <a:pt x="6815" y="1777"/>
                  </a:cubicBezTo>
                  <a:cubicBezTo>
                    <a:pt x="4606" y="3790"/>
                    <a:pt x="2642" y="7817"/>
                    <a:pt x="1415" y="10929"/>
                  </a:cubicBezTo>
                  <a:cubicBezTo>
                    <a:pt x="188" y="14041"/>
                    <a:pt x="-303" y="16238"/>
                    <a:pt x="188" y="18068"/>
                  </a:cubicBezTo>
                  <a:cubicBezTo>
                    <a:pt x="679" y="19899"/>
                    <a:pt x="2152" y="21363"/>
                    <a:pt x="5097" y="20631"/>
                  </a:cubicBezTo>
                  <a:cubicBezTo>
                    <a:pt x="8042" y="19899"/>
                    <a:pt x="12461" y="16970"/>
                    <a:pt x="14670" y="14407"/>
                  </a:cubicBezTo>
                  <a:cubicBezTo>
                    <a:pt x="16879" y="11844"/>
                    <a:pt x="16879" y="9648"/>
                    <a:pt x="15652" y="8366"/>
                  </a:cubicBezTo>
                  <a:cubicBezTo>
                    <a:pt x="14424" y="7085"/>
                    <a:pt x="11970" y="6719"/>
                    <a:pt x="10497" y="7817"/>
                  </a:cubicBezTo>
                  <a:cubicBezTo>
                    <a:pt x="9024" y="8916"/>
                    <a:pt x="8533" y="11478"/>
                    <a:pt x="8042" y="140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9" name="Line"/>
            <p:cNvSpPr/>
            <p:nvPr/>
          </p:nvSpPr>
          <p:spPr>
            <a:xfrm>
              <a:off x="4284516" y="5298109"/>
              <a:ext cx="177801" cy="112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0" fill="norm" stroke="1" extrusionOk="0">
                  <a:moveTo>
                    <a:pt x="0" y="10800"/>
                  </a:moveTo>
                  <a:cubicBezTo>
                    <a:pt x="514" y="8800"/>
                    <a:pt x="1029" y="6800"/>
                    <a:pt x="1414" y="4800"/>
                  </a:cubicBezTo>
                  <a:cubicBezTo>
                    <a:pt x="1800" y="2800"/>
                    <a:pt x="2057" y="800"/>
                    <a:pt x="2186" y="800"/>
                  </a:cubicBezTo>
                  <a:cubicBezTo>
                    <a:pt x="2314" y="800"/>
                    <a:pt x="2314" y="2800"/>
                    <a:pt x="2314" y="5800"/>
                  </a:cubicBezTo>
                  <a:cubicBezTo>
                    <a:pt x="2314" y="8800"/>
                    <a:pt x="2314" y="12800"/>
                    <a:pt x="2571" y="15800"/>
                  </a:cubicBezTo>
                  <a:cubicBezTo>
                    <a:pt x="2829" y="18800"/>
                    <a:pt x="3343" y="20800"/>
                    <a:pt x="4114" y="21200"/>
                  </a:cubicBezTo>
                  <a:cubicBezTo>
                    <a:pt x="4886" y="21600"/>
                    <a:pt x="5914" y="20400"/>
                    <a:pt x="7071" y="19800"/>
                  </a:cubicBezTo>
                  <a:cubicBezTo>
                    <a:pt x="8229" y="19200"/>
                    <a:pt x="9514" y="19200"/>
                    <a:pt x="10800" y="19400"/>
                  </a:cubicBezTo>
                  <a:cubicBezTo>
                    <a:pt x="12086" y="19600"/>
                    <a:pt x="13371" y="20000"/>
                    <a:pt x="14400" y="18600"/>
                  </a:cubicBezTo>
                  <a:cubicBezTo>
                    <a:pt x="15429" y="17200"/>
                    <a:pt x="16200" y="14000"/>
                    <a:pt x="17357" y="10600"/>
                  </a:cubicBezTo>
                  <a:cubicBezTo>
                    <a:pt x="18514" y="7200"/>
                    <a:pt x="20057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0" name="Line"/>
            <p:cNvSpPr/>
            <p:nvPr/>
          </p:nvSpPr>
          <p:spPr>
            <a:xfrm>
              <a:off x="4481366" y="5277178"/>
              <a:ext cx="101601" cy="104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83" fill="norm" stroke="1" extrusionOk="0">
                  <a:moveTo>
                    <a:pt x="0" y="15323"/>
                  </a:moveTo>
                  <a:cubicBezTo>
                    <a:pt x="2250" y="14492"/>
                    <a:pt x="4500" y="13661"/>
                    <a:pt x="6075" y="12207"/>
                  </a:cubicBezTo>
                  <a:cubicBezTo>
                    <a:pt x="7650" y="10753"/>
                    <a:pt x="8550" y="8676"/>
                    <a:pt x="9225" y="6392"/>
                  </a:cubicBezTo>
                  <a:cubicBezTo>
                    <a:pt x="9900" y="4107"/>
                    <a:pt x="10350" y="1615"/>
                    <a:pt x="9450" y="576"/>
                  </a:cubicBezTo>
                  <a:cubicBezTo>
                    <a:pt x="8550" y="-462"/>
                    <a:pt x="6300" y="-47"/>
                    <a:pt x="4725" y="1407"/>
                  </a:cubicBezTo>
                  <a:cubicBezTo>
                    <a:pt x="3150" y="2861"/>
                    <a:pt x="2250" y="5353"/>
                    <a:pt x="2475" y="8676"/>
                  </a:cubicBezTo>
                  <a:cubicBezTo>
                    <a:pt x="2700" y="12000"/>
                    <a:pt x="4050" y="16153"/>
                    <a:pt x="6075" y="18438"/>
                  </a:cubicBezTo>
                  <a:cubicBezTo>
                    <a:pt x="8100" y="20723"/>
                    <a:pt x="10800" y="21138"/>
                    <a:pt x="13500" y="19892"/>
                  </a:cubicBezTo>
                  <a:cubicBezTo>
                    <a:pt x="16200" y="18646"/>
                    <a:pt x="18900" y="15738"/>
                    <a:pt x="21600" y="128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1" name="Line"/>
            <p:cNvSpPr/>
            <p:nvPr/>
          </p:nvSpPr>
          <p:spPr>
            <a:xfrm>
              <a:off x="4589316" y="5253659"/>
              <a:ext cx="107951" cy="144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1" fill="norm" stroke="1" extrusionOk="0">
                  <a:moveTo>
                    <a:pt x="0" y="2817"/>
                  </a:moveTo>
                  <a:cubicBezTo>
                    <a:pt x="2118" y="7826"/>
                    <a:pt x="4235" y="12835"/>
                    <a:pt x="5294" y="16278"/>
                  </a:cubicBezTo>
                  <a:cubicBezTo>
                    <a:pt x="6353" y="19722"/>
                    <a:pt x="6353" y="21600"/>
                    <a:pt x="6141" y="21287"/>
                  </a:cubicBezTo>
                  <a:cubicBezTo>
                    <a:pt x="5929" y="20974"/>
                    <a:pt x="5506" y="18470"/>
                    <a:pt x="6988" y="14713"/>
                  </a:cubicBezTo>
                  <a:cubicBezTo>
                    <a:pt x="8471" y="10957"/>
                    <a:pt x="11859" y="5948"/>
                    <a:pt x="14612" y="3287"/>
                  </a:cubicBezTo>
                  <a:cubicBezTo>
                    <a:pt x="17365" y="626"/>
                    <a:pt x="19482" y="31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2" name="Line"/>
            <p:cNvSpPr/>
            <p:nvPr/>
          </p:nvSpPr>
          <p:spPr>
            <a:xfrm>
              <a:off x="4878152" y="5128902"/>
              <a:ext cx="104865" cy="26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0941" fill="norm" stroke="1" extrusionOk="0">
                  <a:moveTo>
                    <a:pt x="21402" y="320"/>
                  </a:moveTo>
                  <a:cubicBezTo>
                    <a:pt x="18378" y="-10"/>
                    <a:pt x="15354" y="-340"/>
                    <a:pt x="12330" y="732"/>
                  </a:cubicBezTo>
                  <a:cubicBezTo>
                    <a:pt x="9306" y="1804"/>
                    <a:pt x="6282" y="4277"/>
                    <a:pt x="3906" y="6915"/>
                  </a:cubicBezTo>
                  <a:cubicBezTo>
                    <a:pt x="1530" y="9553"/>
                    <a:pt x="-198" y="12356"/>
                    <a:pt x="18" y="14829"/>
                  </a:cubicBezTo>
                  <a:cubicBezTo>
                    <a:pt x="234" y="17303"/>
                    <a:pt x="2394" y="19446"/>
                    <a:pt x="5850" y="20353"/>
                  </a:cubicBezTo>
                  <a:cubicBezTo>
                    <a:pt x="9306" y="21260"/>
                    <a:pt x="14058" y="20930"/>
                    <a:pt x="18810" y="20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3" name="Line"/>
            <p:cNvSpPr/>
            <p:nvPr/>
          </p:nvSpPr>
          <p:spPr>
            <a:xfrm>
              <a:off x="5015946" y="5228259"/>
              <a:ext cx="144871" cy="110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234" fill="norm" stroke="1" extrusionOk="0">
                  <a:moveTo>
                    <a:pt x="3583" y="0"/>
                  </a:moveTo>
                  <a:cubicBezTo>
                    <a:pt x="2330" y="1630"/>
                    <a:pt x="1078" y="3260"/>
                    <a:pt x="452" y="6725"/>
                  </a:cubicBezTo>
                  <a:cubicBezTo>
                    <a:pt x="-174" y="10189"/>
                    <a:pt x="-174" y="15487"/>
                    <a:pt x="609" y="18340"/>
                  </a:cubicBezTo>
                  <a:cubicBezTo>
                    <a:pt x="1391" y="21192"/>
                    <a:pt x="2956" y="21600"/>
                    <a:pt x="4209" y="20989"/>
                  </a:cubicBezTo>
                  <a:cubicBezTo>
                    <a:pt x="5461" y="20377"/>
                    <a:pt x="6400" y="18747"/>
                    <a:pt x="7339" y="16913"/>
                  </a:cubicBezTo>
                  <a:cubicBezTo>
                    <a:pt x="8278" y="15079"/>
                    <a:pt x="9217" y="13042"/>
                    <a:pt x="10000" y="13042"/>
                  </a:cubicBezTo>
                  <a:cubicBezTo>
                    <a:pt x="10783" y="13042"/>
                    <a:pt x="11409" y="15079"/>
                    <a:pt x="12504" y="15894"/>
                  </a:cubicBezTo>
                  <a:cubicBezTo>
                    <a:pt x="13600" y="16709"/>
                    <a:pt x="15165" y="16302"/>
                    <a:pt x="16104" y="14468"/>
                  </a:cubicBezTo>
                  <a:cubicBezTo>
                    <a:pt x="17043" y="12634"/>
                    <a:pt x="17356" y="9374"/>
                    <a:pt x="18139" y="7132"/>
                  </a:cubicBezTo>
                  <a:cubicBezTo>
                    <a:pt x="18922" y="4891"/>
                    <a:pt x="20174" y="3668"/>
                    <a:pt x="21426" y="24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4" name="Line"/>
            <p:cNvSpPr/>
            <p:nvPr/>
          </p:nvSpPr>
          <p:spPr>
            <a:xfrm>
              <a:off x="5187011" y="5208292"/>
              <a:ext cx="94456" cy="118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0846" fill="norm" stroke="1" extrusionOk="0">
                  <a:moveTo>
                    <a:pt x="2700" y="11333"/>
                  </a:moveTo>
                  <a:cubicBezTo>
                    <a:pt x="5100" y="10588"/>
                    <a:pt x="7500" y="9844"/>
                    <a:pt x="9420" y="7795"/>
                  </a:cubicBezTo>
                  <a:cubicBezTo>
                    <a:pt x="11340" y="5747"/>
                    <a:pt x="12780" y="2395"/>
                    <a:pt x="12300" y="906"/>
                  </a:cubicBezTo>
                  <a:cubicBezTo>
                    <a:pt x="11820" y="-584"/>
                    <a:pt x="9420" y="-212"/>
                    <a:pt x="7020" y="1837"/>
                  </a:cubicBezTo>
                  <a:cubicBezTo>
                    <a:pt x="4620" y="3885"/>
                    <a:pt x="2220" y="7609"/>
                    <a:pt x="1020" y="10402"/>
                  </a:cubicBezTo>
                  <a:cubicBezTo>
                    <a:pt x="-180" y="13195"/>
                    <a:pt x="-180" y="15057"/>
                    <a:pt x="300" y="16919"/>
                  </a:cubicBezTo>
                  <a:cubicBezTo>
                    <a:pt x="780" y="18782"/>
                    <a:pt x="1740" y="20644"/>
                    <a:pt x="5100" y="20830"/>
                  </a:cubicBezTo>
                  <a:cubicBezTo>
                    <a:pt x="8460" y="21016"/>
                    <a:pt x="14220" y="19526"/>
                    <a:pt x="17340" y="17850"/>
                  </a:cubicBezTo>
                  <a:cubicBezTo>
                    <a:pt x="20460" y="16175"/>
                    <a:pt x="20940" y="14313"/>
                    <a:pt x="21420" y="124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5" name="Line"/>
            <p:cNvSpPr/>
            <p:nvPr/>
          </p:nvSpPr>
          <p:spPr>
            <a:xfrm>
              <a:off x="5309951" y="5077752"/>
              <a:ext cx="74336" cy="232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387" fill="norm" stroke="1" extrusionOk="0">
                  <a:moveTo>
                    <a:pt x="6325" y="3329"/>
                  </a:moveTo>
                  <a:cubicBezTo>
                    <a:pt x="6925" y="1772"/>
                    <a:pt x="7525" y="215"/>
                    <a:pt x="7825" y="21"/>
                  </a:cubicBezTo>
                  <a:cubicBezTo>
                    <a:pt x="8125" y="-174"/>
                    <a:pt x="8125" y="994"/>
                    <a:pt x="7525" y="4399"/>
                  </a:cubicBezTo>
                  <a:cubicBezTo>
                    <a:pt x="6925" y="7804"/>
                    <a:pt x="5725" y="13448"/>
                    <a:pt x="4825" y="16756"/>
                  </a:cubicBezTo>
                  <a:cubicBezTo>
                    <a:pt x="3925" y="20064"/>
                    <a:pt x="3325" y="21037"/>
                    <a:pt x="3025" y="20940"/>
                  </a:cubicBezTo>
                  <a:cubicBezTo>
                    <a:pt x="2725" y="20842"/>
                    <a:pt x="2725" y="19675"/>
                    <a:pt x="3925" y="18702"/>
                  </a:cubicBezTo>
                  <a:cubicBezTo>
                    <a:pt x="5125" y="17729"/>
                    <a:pt x="7525" y="16950"/>
                    <a:pt x="10225" y="16464"/>
                  </a:cubicBezTo>
                  <a:cubicBezTo>
                    <a:pt x="12925" y="15977"/>
                    <a:pt x="15925" y="15783"/>
                    <a:pt x="18025" y="16172"/>
                  </a:cubicBezTo>
                  <a:cubicBezTo>
                    <a:pt x="20125" y="16561"/>
                    <a:pt x="21325" y="17534"/>
                    <a:pt x="21025" y="18410"/>
                  </a:cubicBezTo>
                  <a:cubicBezTo>
                    <a:pt x="20725" y="19285"/>
                    <a:pt x="18925" y="20064"/>
                    <a:pt x="16225" y="20550"/>
                  </a:cubicBezTo>
                  <a:cubicBezTo>
                    <a:pt x="13525" y="21037"/>
                    <a:pt x="9925" y="21231"/>
                    <a:pt x="6625" y="21329"/>
                  </a:cubicBezTo>
                  <a:cubicBezTo>
                    <a:pt x="3325" y="21426"/>
                    <a:pt x="325" y="21426"/>
                    <a:pt x="25" y="21134"/>
                  </a:cubicBezTo>
                  <a:cubicBezTo>
                    <a:pt x="-275" y="20842"/>
                    <a:pt x="2125" y="20258"/>
                    <a:pt x="4525" y="196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6" name="Line"/>
            <p:cNvSpPr/>
            <p:nvPr/>
          </p:nvSpPr>
          <p:spPr>
            <a:xfrm>
              <a:off x="5622103" y="5185524"/>
              <a:ext cx="87364" cy="305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3" h="21479" fill="norm" stroke="1" extrusionOk="0">
                  <a:moveTo>
                    <a:pt x="8073" y="4795"/>
                  </a:moveTo>
                  <a:cubicBezTo>
                    <a:pt x="6063" y="5242"/>
                    <a:pt x="4054" y="5689"/>
                    <a:pt x="2798" y="8221"/>
                  </a:cubicBezTo>
                  <a:cubicBezTo>
                    <a:pt x="1542" y="10753"/>
                    <a:pt x="1040" y="15371"/>
                    <a:pt x="789" y="18053"/>
                  </a:cubicBezTo>
                  <a:cubicBezTo>
                    <a:pt x="538" y="20734"/>
                    <a:pt x="538" y="21479"/>
                    <a:pt x="286" y="21479"/>
                  </a:cubicBezTo>
                  <a:cubicBezTo>
                    <a:pt x="35" y="21479"/>
                    <a:pt x="-467" y="20734"/>
                    <a:pt x="1040" y="17755"/>
                  </a:cubicBezTo>
                  <a:cubicBezTo>
                    <a:pt x="2547" y="14776"/>
                    <a:pt x="6063" y="9562"/>
                    <a:pt x="8073" y="6508"/>
                  </a:cubicBezTo>
                  <a:cubicBezTo>
                    <a:pt x="10082" y="3454"/>
                    <a:pt x="10584" y="2560"/>
                    <a:pt x="11338" y="1741"/>
                  </a:cubicBezTo>
                  <a:cubicBezTo>
                    <a:pt x="12091" y="922"/>
                    <a:pt x="13096" y="177"/>
                    <a:pt x="14603" y="28"/>
                  </a:cubicBezTo>
                  <a:cubicBezTo>
                    <a:pt x="16110" y="-121"/>
                    <a:pt x="18119" y="326"/>
                    <a:pt x="19375" y="1220"/>
                  </a:cubicBezTo>
                  <a:cubicBezTo>
                    <a:pt x="20631" y="2113"/>
                    <a:pt x="21133" y="3454"/>
                    <a:pt x="20380" y="4348"/>
                  </a:cubicBezTo>
                  <a:cubicBezTo>
                    <a:pt x="19626" y="5242"/>
                    <a:pt x="17617" y="5689"/>
                    <a:pt x="15105" y="5838"/>
                  </a:cubicBezTo>
                  <a:cubicBezTo>
                    <a:pt x="12593" y="5987"/>
                    <a:pt x="9580" y="5838"/>
                    <a:pt x="6566" y="56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7" name="Line"/>
            <p:cNvSpPr/>
            <p:nvPr/>
          </p:nvSpPr>
          <p:spPr>
            <a:xfrm>
              <a:off x="5742709" y="5169890"/>
              <a:ext cx="192808" cy="94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035" fill="norm" stroke="1" extrusionOk="0">
                  <a:moveTo>
                    <a:pt x="8003" y="8723"/>
                  </a:moveTo>
                  <a:cubicBezTo>
                    <a:pt x="8238" y="6375"/>
                    <a:pt x="8473" y="4027"/>
                    <a:pt x="8003" y="2384"/>
                  </a:cubicBezTo>
                  <a:cubicBezTo>
                    <a:pt x="7534" y="740"/>
                    <a:pt x="6360" y="-199"/>
                    <a:pt x="5303" y="36"/>
                  </a:cubicBezTo>
                  <a:cubicBezTo>
                    <a:pt x="4247" y="271"/>
                    <a:pt x="3308" y="1679"/>
                    <a:pt x="2486" y="3558"/>
                  </a:cubicBezTo>
                  <a:cubicBezTo>
                    <a:pt x="1664" y="5436"/>
                    <a:pt x="960" y="7784"/>
                    <a:pt x="490" y="10836"/>
                  </a:cubicBezTo>
                  <a:cubicBezTo>
                    <a:pt x="21" y="13888"/>
                    <a:pt x="-214" y="17644"/>
                    <a:pt x="256" y="19523"/>
                  </a:cubicBezTo>
                  <a:cubicBezTo>
                    <a:pt x="725" y="21401"/>
                    <a:pt x="1899" y="21401"/>
                    <a:pt x="2956" y="20227"/>
                  </a:cubicBezTo>
                  <a:cubicBezTo>
                    <a:pt x="4012" y="19053"/>
                    <a:pt x="4951" y="16705"/>
                    <a:pt x="5773" y="14358"/>
                  </a:cubicBezTo>
                  <a:cubicBezTo>
                    <a:pt x="6595" y="12010"/>
                    <a:pt x="7299" y="9662"/>
                    <a:pt x="7769" y="9662"/>
                  </a:cubicBezTo>
                  <a:cubicBezTo>
                    <a:pt x="8238" y="9662"/>
                    <a:pt x="8473" y="12010"/>
                    <a:pt x="9295" y="13888"/>
                  </a:cubicBezTo>
                  <a:cubicBezTo>
                    <a:pt x="10116" y="15766"/>
                    <a:pt x="11525" y="17175"/>
                    <a:pt x="13638" y="16940"/>
                  </a:cubicBezTo>
                  <a:cubicBezTo>
                    <a:pt x="15751" y="16705"/>
                    <a:pt x="18569" y="14827"/>
                    <a:pt x="21386" y="129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8" name="Line"/>
            <p:cNvSpPr/>
            <p:nvPr/>
          </p:nvSpPr>
          <p:spPr>
            <a:xfrm>
              <a:off x="5892075" y="5149148"/>
              <a:ext cx="83623" cy="31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363" fill="norm" stroke="1" extrusionOk="0">
                  <a:moveTo>
                    <a:pt x="20295" y="2343"/>
                  </a:moveTo>
                  <a:cubicBezTo>
                    <a:pt x="20295" y="1628"/>
                    <a:pt x="20295" y="912"/>
                    <a:pt x="18715" y="483"/>
                  </a:cubicBezTo>
                  <a:cubicBezTo>
                    <a:pt x="17134" y="54"/>
                    <a:pt x="13973" y="-89"/>
                    <a:pt x="11339" y="54"/>
                  </a:cubicBezTo>
                  <a:cubicBezTo>
                    <a:pt x="8705" y="197"/>
                    <a:pt x="6598" y="626"/>
                    <a:pt x="4754" y="1127"/>
                  </a:cubicBezTo>
                  <a:cubicBezTo>
                    <a:pt x="2910" y="1628"/>
                    <a:pt x="1329" y="2200"/>
                    <a:pt x="539" y="2843"/>
                  </a:cubicBezTo>
                  <a:cubicBezTo>
                    <a:pt x="-251" y="3487"/>
                    <a:pt x="-251" y="4202"/>
                    <a:pt x="1066" y="4632"/>
                  </a:cubicBezTo>
                  <a:cubicBezTo>
                    <a:pt x="2383" y="5061"/>
                    <a:pt x="5017" y="5204"/>
                    <a:pt x="7651" y="5132"/>
                  </a:cubicBezTo>
                  <a:cubicBezTo>
                    <a:pt x="10286" y="5061"/>
                    <a:pt x="12920" y="4775"/>
                    <a:pt x="15027" y="5275"/>
                  </a:cubicBezTo>
                  <a:cubicBezTo>
                    <a:pt x="17134" y="5776"/>
                    <a:pt x="18715" y="7063"/>
                    <a:pt x="19769" y="9209"/>
                  </a:cubicBezTo>
                  <a:cubicBezTo>
                    <a:pt x="20822" y="11355"/>
                    <a:pt x="21349" y="14359"/>
                    <a:pt x="20032" y="16504"/>
                  </a:cubicBezTo>
                  <a:cubicBezTo>
                    <a:pt x="18715" y="18650"/>
                    <a:pt x="15554" y="19937"/>
                    <a:pt x="12393" y="20653"/>
                  </a:cubicBezTo>
                  <a:cubicBezTo>
                    <a:pt x="9232" y="21368"/>
                    <a:pt x="6071" y="21511"/>
                    <a:pt x="3964" y="21225"/>
                  </a:cubicBezTo>
                  <a:cubicBezTo>
                    <a:pt x="1856" y="20939"/>
                    <a:pt x="803" y="20224"/>
                    <a:pt x="803" y="19008"/>
                  </a:cubicBezTo>
                  <a:cubicBezTo>
                    <a:pt x="803" y="17792"/>
                    <a:pt x="1856" y="16075"/>
                    <a:pt x="2910" y="143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9" name="Line"/>
            <p:cNvSpPr/>
            <p:nvPr/>
          </p:nvSpPr>
          <p:spPr>
            <a:xfrm>
              <a:off x="5993181" y="5156527"/>
              <a:ext cx="177286" cy="147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0686" fill="norm" stroke="1" extrusionOk="0">
                  <a:moveTo>
                    <a:pt x="3707" y="8252"/>
                  </a:moveTo>
                  <a:cubicBezTo>
                    <a:pt x="4711" y="9139"/>
                    <a:pt x="5716" y="10027"/>
                    <a:pt x="6846" y="10619"/>
                  </a:cubicBezTo>
                  <a:cubicBezTo>
                    <a:pt x="7977" y="11211"/>
                    <a:pt x="9232" y="11507"/>
                    <a:pt x="10111" y="10619"/>
                  </a:cubicBezTo>
                  <a:cubicBezTo>
                    <a:pt x="10990" y="9731"/>
                    <a:pt x="11493" y="7660"/>
                    <a:pt x="11744" y="5885"/>
                  </a:cubicBezTo>
                  <a:cubicBezTo>
                    <a:pt x="11995" y="4109"/>
                    <a:pt x="11995" y="2630"/>
                    <a:pt x="11493" y="1446"/>
                  </a:cubicBezTo>
                  <a:cubicBezTo>
                    <a:pt x="10990" y="263"/>
                    <a:pt x="9986" y="-625"/>
                    <a:pt x="7977" y="559"/>
                  </a:cubicBezTo>
                  <a:cubicBezTo>
                    <a:pt x="5967" y="1742"/>
                    <a:pt x="2953" y="4997"/>
                    <a:pt x="1321" y="8104"/>
                  </a:cubicBezTo>
                  <a:cubicBezTo>
                    <a:pt x="-312" y="11211"/>
                    <a:pt x="-563" y="14170"/>
                    <a:pt x="1321" y="16389"/>
                  </a:cubicBezTo>
                  <a:cubicBezTo>
                    <a:pt x="3204" y="18608"/>
                    <a:pt x="7223" y="20087"/>
                    <a:pt x="10865" y="20531"/>
                  </a:cubicBezTo>
                  <a:cubicBezTo>
                    <a:pt x="14507" y="20975"/>
                    <a:pt x="17772" y="20383"/>
                    <a:pt x="21037" y="197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0" name="Line"/>
            <p:cNvSpPr/>
            <p:nvPr/>
          </p:nvSpPr>
          <p:spPr>
            <a:xfrm>
              <a:off x="6406358" y="4904409"/>
              <a:ext cx="43509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600" fill="norm" stroke="1" extrusionOk="0">
                  <a:moveTo>
                    <a:pt x="21142" y="0"/>
                  </a:moveTo>
                  <a:cubicBezTo>
                    <a:pt x="20113" y="2664"/>
                    <a:pt x="19085" y="5328"/>
                    <a:pt x="17028" y="7668"/>
                  </a:cubicBezTo>
                  <a:cubicBezTo>
                    <a:pt x="14971" y="10008"/>
                    <a:pt x="11885" y="12024"/>
                    <a:pt x="8285" y="13932"/>
                  </a:cubicBezTo>
                  <a:cubicBezTo>
                    <a:pt x="4685" y="15840"/>
                    <a:pt x="571" y="17640"/>
                    <a:pt x="56" y="18900"/>
                  </a:cubicBezTo>
                  <a:cubicBezTo>
                    <a:pt x="-458" y="20160"/>
                    <a:pt x="2628" y="20880"/>
                    <a:pt x="571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1" name="Line"/>
            <p:cNvSpPr/>
            <p:nvPr/>
          </p:nvSpPr>
          <p:spPr>
            <a:xfrm>
              <a:off x="6585333" y="5172482"/>
              <a:ext cx="110963" cy="376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370" fill="norm" stroke="1" extrusionOk="0">
                  <a:moveTo>
                    <a:pt x="815" y="5682"/>
                  </a:moveTo>
                  <a:cubicBezTo>
                    <a:pt x="1223" y="9882"/>
                    <a:pt x="1630" y="14082"/>
                    <a:pt x="1834" y="16482"/>
                  </a:cubicBezTo>
                  <a:cubicBezTo>
                    <a:pt x="2038" y="18882"/>
                    <a:pt x="2038" y="19482"/>
                    <a:pt x="1834" y="20142"/>
                  </a:cubicBezTo>
                  <a:cubicBezTo>
                    <a:pt x="1630" y="20802"/>
                    <a:pt x="1223" y="21522"/>
                    <a:pt x="1019" y="21342"/>
                  </a:cubicBezTo>
                  <a:cubicBezTo>
                    <a:pt x="815" y="21162"/>
                    <a:pt x="815" y="20082"/>
                    <a:pt x="611" y="17502"/>
                  </a:cubicBezTo>
                  <a:cubicBezTo>
                    <a:pt x="408" y="14922"/>
                    <a:pt x="0" y="10842"/>
                    <a:pt x="0" y="8082"/>
                  </a:cubicBezTo>
                  <a:cubicBezTo>
                    <a:pt x="0" y="5322"/>
                    <a:pt x="408" y="3882"/>
                    <a:pt x="1426" y="2742"/>
                  </a:cubicBezTo>
                  <a:cubicBezTo>
                    <a:pt x="2445" y="1602"/>
                    <a:pt x="4075" y="762"/>
                    <a:pt x="6113" y="342"/>
                  </a:cubicBezTo>
                  <a:cubicBezTo>
                    <a:pt x="8151" y="-78"/>
                    <a:pt x="10596" y="-78"/>
                    <a:pt x="12634" y="162"/>
                  </a:cubicBezTo>
                  <a:cubicBezTo>
                    <a:pt x="14672" y="402"/>
                    <a:pt x="16302" y="882"/>
                    <a:pt x="17728" y="1482"/>
                  </a:cubicBezTo>
                  <a:cubicBezTo>
                    <a:pt x="19155" y="2082"/>
                    <a:pt x="20377" y="2802"/>
                    <a:pt x="20989" y="3462"/>
                  </a:cubicBezTo>
                  <a:cubicBezTo>
                    <a:pt x="21600" y="4122"/>
                    <a:pt x="21600" y="4722"/>
                    <a:pt x="19970" y="5502"/>
                  </a:cubicBezTo>
                  <a:cubicBezTo>
                    <a:pt x="18340" y="6282"/>
                    <a:pt x="15079" y="7242"/>
                    <a:pt x="12226" y="7782"/>
                  </a:cubicBezTo>
                  <a:cubicBezTo>
                    <a:pt x="9374" y="8322"/>
                    <a:pt x="6928" y="8442"/>
                    <a:pt x="5502" y="8202"/>
                  </a:cubicBezTo>
                  <a:cubicBezTo>
                    <a:pt x="4075" y="7962"/>
                    <a:pt x="3668" y="7362"/>
                    <a:pt x="3260" y="67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2" name="Line"/>
            <p:cNvSpPr/>
            <p:nvPr/>
          </p:nvSpPr>
          <p:spPr>
            <a:xfrm>
              <a:off x="6723711" y="4974259"/>
              <a:ext cx="88106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600" fill="norm" stroke="1" extrusionOk="0">
                  <a:moveTo>
                    <a:pt x="7521" y="0"/>
                  </a:moveTo>
                  <a:cubicBezTo>
                    <a:pt x="5978" y="5073"/>
                    <a:pt x="4436" y="10145"/>
                    <a:pt x="3664" y="13091"/>
                  </a:cubicBezTo>
                  <a:cubicBezTo>
                    <a:pt x="2893" y="16036"/>
                    <a:pt x="2893" y="16855"/>
                    <a:pt x="2378" y="17673"/>
                  </a:cubicBezTo>
                  <a:cubicBezTo>
                    <a:pt x="1864" y="18491"/>
                    <a:pt x="836" y="19309"/>
                    <a:pt x="321" y="19227"/>
                  </a:cubicBezTo>
                  <a:cubicBezTo>
                    <a:pt x="-193" y="19145"/>
                    <a:pt x="-193" y="18164"/>
                    <a:pt x="1093" y="16936"/>
                  </a:cubicBezTo>
                  <a:cubicBezTo>
                    <a:pt x="2378" y="15709"/>
                    <a:pt x="4950" y="14236"/>
                    <a:pt x="7521" y="13336"/>
                  </a:cubicBezTo>
                  <a:cubicBezTo>
                    <a:pt x="10093" y="12436"/>
                    <a:pt x="12664" y="12109"/>
                    <a:pt x="14207" y="12436"/>
                  </a:cubicBezTo>
                  <a:cubicBezTo>
                    <a:pt x="15750" y="12764"/>
                    <a:pt x="16264" y="13745"/>
                    <a:pt x="16521" y="15136"/>
                  </a:cubicBezTo>
                  <a:cubicBezTo>
                    <a:pt x="16778" y="16527"/>
                    <a:pt x="16778" y="18327"/>
                    <a:pt x="17550" y="19473"/>
                  </a:cubicBezTo>
                  <a:cubicBezTo>
                    <a:pt x="18321" y="20618"/>
                    <a:pt x="19864" y="21109"/>
                    <a:pt x="2140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3" name="Line"/>
            <p:cNvSpPr/>
            <p:nvPr/>
          </p:nvSpPr>
          <p:spPr>
            <a:xfrm>
              <a:off x="6857275" y="5139359"/>
              <a:ext cx="56687" cy="109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0" h="21172" fill="norm" stroke="1" extrusionOk="0">
                  <a:moveTo>
                    <a:pt x="11204" y="0"/>
                  </a:moveTo>
                  <a:cubicBezTo>
                    <a:pt x="7347" y="1630"/>
                    <a:pt x="3490" y="3260"/>
                    <a:pt x="1562" y="5909"/>
                  </a:cubicBezTo>
                  <a:cubicBezTo>
                    <a:pt x="-367" y="8558"/>
                    <a:pt x="-367" y="12226"/>
                    <a:pt x="790" y="15079"/>
                  </a:cubicBezTo>
                  <a:cubicBezTo>
                    <a:pt x="1947" y="17932"/>
                    <a:pt x="4262" y="19970"/>
                    <a:pt x="7347" y="20785"/>
                  </a:cubicBezTo>
                  <a:cubicBezTo>
                    <a:pt x="10433" y="21600"/>
                    <a:pt x="14290" y="21192"/>
                    <a:pt x="16990" y="18951"/>
                  </a:cubicBezTo>
                  <a:cubicBezTo>
                    <a:pt x="19690" y="16709"/>
                    <a:pt x="21233" y="12634"/>
                    <a:pt x="20462" y="9170"/>
                  </a:cubicBezTo>
                  <a:cubicBezTo>
                    <a:pt x="19690" y="5706"/>
                    <a:pt x="16604" y="2853"/>
                    <a:pt x="14676" y="2649"/>
                  </a:cubicBezTo>
                  <a:cubicBezTo>
                    <a:pt x="12747" y="2445"/>
                    <a:pt x="11976" y="4891"/>
                    <a:pt x="11204" y="73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4" name="Line"/>
            <p:cNvSpPr/>
            <p:nvPr/>
          </p:nvSpPr>
          <p:spPr>
            <a:xfrm>
              <a:off x="6969341" y="5148052"/>
              <a:ext cx="71076" cy="80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0987" fill="norm" stroke="1" extrusionOk="0">
                  <a:moveTo>
                    <a:pt x="2273" y="1049"/>
                  </a:moveTo>
                  <a:cubicBezTo>
                    <a:pt x="2273" y="4372"/>
                    <a:pt x="2273" y="7695"/>
                    <a:pt x="2273" y="10741"/>
                  </a:cubicBezTo>
                  <a:cubicBezTo>
                    <a:pt x="2273" y="13787"/>
                    <a:pt x="2273" y="16556"/>
                    <a:pt x="1638" y="16556"/>
                  </a:cubicBezTo>
                  <a:cubicBezTo>
                    <a:pt x="1003" y="16556"/>
                    <a:pt x="-268" y="13787"/>
                    <a:pt x="50" y="11018"/>
                  </a:cubicBezTo>
                  <a:cubicBezTo>
                    <a:pt x="367" y="8249"/>
                    <a:pt x="2273" y="5479"/>
                    <a:pt x="4497" y="3264"/>
                  </a:cubicBezTo>
                  <a:cubicBezTo>
                    <a:pt x="6720" y="1049"/>
                    <a:pt x="9261" y="-613"/>
                    <a:pt x="10850" y="218"/>
                  </a:cubicBezTo>
                  <a:cubicBezTo>
                    <a:pt x="12438" y="1049"/>
                    <a:pt x="13073" y="4372"/>
                    <a:pt x="14661" y="8249"/>
                  </a:cubicBezTo>
                  <a:cubicBezTo>
                    <a:pt x="16250" y="12125"/>
                    <a:pt x="18791" y="16556"/>
                    <a:pt x="21332" y="209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5" name="Line"/>
            <p:cNvSpPr/>
            <p:nvPr/>
          </p:nvSpPr>
          <p:spPr>
            <a:xfrm>
              <a:off x="7053116" y="5115430"/>
              <a:ext cx="114301" cy="125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0" fill="norm" stroke="1" extrusionOk="0">
                  <a:moveTo>
                    <a:pt x="0" y="14626"/>
                  </a:moveTo>
                  <a:cubicBezTo>
                    <a:pt x="4000" y="13918"/>
                    <a:pt x="8000" y="13210"/>
                    <a:pt x="10600" y="12148"/>
                  </a:cubicBezTo>
                  <a:cubicBezTo>
                    <a:pt x="13200" y="11085"/>
                    <a:pt x="14400" y="9669"/>
                    <a:pt x="15200" y="7367"/>
                  </a:cubicBezTo>
                  <a:cubicBezTo>
                    <a:pt x="16000" y="5066"/>
                    <a:pt x="16400" y="1879"/>
                    <a:pt x="15600" y="639"/>
                  </a:cubicBezTo>
                  <a:cubicBezTo>
                    <a:pt x="14800" y="-600"/>
                    <a:pt x="12800" y="108"/>
                    <a:pt x="11200" y="1525"/>
                  </a:cubicBezTo>
                  <a:cubicBezTo>
                    <a:pt x="9600" y="2941"/>
                    <a:pt x="8400" y="5066"/>
                    <a:pt x="7600" y="7898"/>
                  </a:cubicBezTo>
                  <a:cubicBezTo>
                    <a:pt x="6800" y="10731"/>
                    <a:pt x="6400" y="14272"/>
                    <a:pt x="8800" y="16574"/>
                  </a:cubicBezTo>
                  <a:cubicBezTo>
                    <a:pt x="11200" y="18875"/>
                    <a:pt x="16400" y="19938"/>
                    <a:pt x="21600" y="210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6" name="Line"/>
            <p:cNvSpPr/>
            <p:nvPr/>
          </p:nvSpPr>
          <p:spPr>
            <a:xfrm>
              <a:off x="7224566" y="5260009"/>
              <a:ext cx="34014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19059" y="0"/>
                  </a:moveTo>
                  <a:cubicBezTo>
                    <a:pt x="20329" y="4320"/>
                    <a:pt x="21600" y="8640"/>
                    <a:pt x="18424" y="12240"/>
                  </a:cubicBezTo>
                  <a:cubicBezTo>
                    <a:pt x="15247" y="15840"/>
                    <a:pt x="7624" y="187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7" name="Line"/>
            <p:cNvSpPr/>
            <p:nvPr/>
          </p:nvSpPr>
          <p:spPr>
            <a:xfrm>
              <a:off x="7506877" y="5137010"/>
              <a:ext cx="105040" cy="198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0903" fill="norm" stroke="1" extrusionOk="0">
                  <a:moveTo>
                    <a:pt x="1998" y="7595"/>
                  </a:moveTo>
                  <a:cubicBezTo>
                    <a:pt x="1998" y="11381"/>
                    <a:pt x="1998" y="15167"/>
                    <a:pt x="1566" y="17616"/>
                  </a:cubicBezTo>
                  <a:cubicBezTo>
                    <a:pt x="1134" y="20066"/>
                    <a:pt x="270" y="21179"/>
                    <a:pt x="54" y="20845"/>
                  </a:cubicBezTo>
                  <a:cubicBezTo>
                    <a:pt x="-162" y="20511"/>
                    <a:pt x="270" y="18730"/>
                    <a:pt x="1350" y="15835"/>
                  </a:cubicBezTo>
                  <a:cubicBezTo>
                    <a:pt x="2430" y="12940"/>
                    <a:pt x="4158" y="8932"/>
                    <a:pt x="5886" y="5925"/>
                  </a:cubicBezTo>
                  <a:cubicBezTo>
                    <a:pt x="7614" y="2919"/>
                    <a:pt x="9342" y="915"/>
                    <a:pt x="11070" y="247"/>
                  </a:cubicBezTo>
                  <a:cubicBezTo>
                    <a:pt x="12798" y="-421"/>
                    <a:pt x="14526" y="247"/>
                    <a:pt x="16254" y="2474"/>
                  </a:cubicBezTo>
                  <a:cubicBezTo>
                    <a:pt x="17982" y="4701"/>
                    <a:pt x="19710" y="8486"/>
                    <a:pt x="20574" y="11158"/>
                  </a:cubicBezTo>
                  <a:cubicBezTo>
                    <a:pt x="21438" y="13831"/>
                    <a:pt x="21438" y="15389"/>
                    <a:pt x="21438" y="169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8" name="Line"/>
            <p:cNvSpPr/>
            <p:nvPr/>
          </p:nvSpPr>
          <p:spPr>
            <a:xfrm>
              <a:off x="7657044" y="5173305"/>
              <a:ext cx="119973" cy="130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083" fill="norm" stroke="1" extrusionOk="0">
                  <a:moveTo>
                    <a:pt x="4426" y="6844"/>
                  </a:moveTo>
                  <a:cubicBezTo>
                    <a:pt x="6321" y="6844"/>
                    <a:pt x="8216" y="6844"/>
                    <a:pt x="9921" y="5644"/>
                  </a:cubicBezTo>
                  <a:cubicBezTo>
                    <a:pt x="11626" y="4444"/>
                    <a:pt x="13142" y="2044"/>
                    <a:pt x="12953" y="844"/>
                  </a:cubicBezTo>
                  <a:cubicBezTo>
                    <a:pt x="12763" y="-356"/>
                    <a:pt x="10868" y="-356"/>
                    <a:pt x="8595" y="1358"/>
                  </a:cubicBezTo>
                  <a:cubicBezTo>
                    <a:pt x="6321" y="3073"/>
                    <a:pt x="3668" y="6501"/>
                    <a:pt x="2153" y="9244"/>
                  </a:cubicBezTo>
                  <a:cubicBezTo>
                    <a:pt x="637" y="11987"/>
                    <a:pt x="258" y="14044"/>
                    <a:pt x="68" y="16273"/>
                  </a:cubicBezTo>
                  <a:cubicBezTo>
                    <a:pt x="-121" y="18501"/>
                    <a:pt x="-121" y="20901"/>
                    <a:pt x="2911" y="21073"/>
                  </a:cubicBezTo>
                  <a:cubicBezTo>
                    <a:pt x="5942" y="21244"/>
                    <a:pt x="12005" y="19187"/>
                    <a:pt x="15605" y="17473"/>
                  </a:cubicBezTo>
                  <a:cubicBezTo>
                    <a:pt x="19205" y="15758"/>
                    <a:pt x="20342" y="14387"/>
                    <a:pt x="21479" y="130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9" name="Line"/>
            <p:cNvSpPr/>
            <p:nvPr/>
          </p:nvSpPr>
          <p:spPr>
            <a:xfrm>
              <a:off x="7843436" y="4986959"/>
              <a:ext cx="66931" cy="290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483" fill="norm" stroke="1" extrusionOk="0">
                  <a:moveTo>
                    <a:pt x="13244" y="0"/>
                  </a:moveTo>
                  <a:cubicBezTo>
                    <a:pt x="9194" y="4539"/>
                    <a:pt x="5144" y="9078"/>
                    <a:pt x="2782" y="12209"/>
                  </a:cubicBezTo>
                  <a:cubicBezTo>
                    <a:pt x="419" y="15339"/>
                    <a:pt x="-256" y="17061"/>
                    <a:pt x="82" y="18391"/>
                  </a:cubicBezTo>
                  <a:cubicBezTo>
                    <a:pt x="419" y="19722"/>
                    <a:pt x="1769" y="20661"/>
                    <a:pt x="4807" y="21130"/>
                  </a:cubicBezTo>
                  <a:cubicBezTo>
                    <a:pt x="7844" y="21600"/>
                    <a:pt x="12569" y="21600"/>
                    <a:pt x="15606" y="21130"/>
                  </a:cubicBezTo>
                  <a:cubicBezTo>
                    <a:pt x="18644" y="20661"/>
                    <a:pt x="19994" y="19722"/>
                    <a:pt x="21344" y="187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0" name="Line"/>
            <p:cNvSpPr/>
            <p:nvPr/>
          </p:nvSpPr>
          <p:spPr>
            <a:xfrm>
              <a:off x="7815116" y="5152059"/>
              <a:ext cx="1206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1" name="Line"/>
            <p:cNvSpPr/>
            <p:nvPr/>
          </p:nvSpPr>
          <p:spPr>
            <a:xfrm>
              <a:off x="8024666" y="4967909"/>
              <a:ext cx="79141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8" h="21600" fill="norm" stroke="1" extrusionOk="0">
                  <a:moveTo>
                    <a:pt x="0" y="0"/>
                  </a:moveTo>
                  <a:cubicBezTo>
                    <a:pt x="4985" y="571"/>
                    <a:pt x="9969" y="1143"/>
                    <a:pt x="14123" y="3200"/>
                  </a:cubicBezTo>
                  <a:cubicBezTo>
                    <a:pt x="18277" y="5257"/>
                    <a:pt x="21600" y="8800"/>
                    <a:pt x="20492" y="11943"/>
                  </a:cubicBezTo>
                  <a:cubicBezTo>
                    <a:pt x="19385" y="15086"/>
                    <a:pt x="13846" y="17829"/>
                    <a:pt x="9969" y="19371"/>
                  </a:cubicBezTo>
                  <a:cubicBezTo>
                    <a:pt x="6092" y="20914"/>
                    <a:pt x="3877" y="21257"/>
                    <a:pt x="166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2" name="Line"/>
            <p:cNvSpPr/>
            <p:nvPr/>
          </p:nvSpPr>
          <p:spPr>
            <a:xfrm>
              <a:off x="8412016" y="5152059"/>
              <a:ext cx="1206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3" name="Line"/>
            <p:cNvSpPr/>
            <p:nvPr/>
          </p:nvSpPr>
          <p:spPr>
            <a:xfrm>
              <a:off x="8418316" y="5260009"/>
              <a:ext cx="184201" cy="3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0914" fill="norm" stroke="1" extrusionOk="0">
                  <a:moveTo>
                    <a:pt x="742" y="0"/>
                  </a:moveTo>
                  <a:cubicBezTo>
                    <a:pt x="251" y="7200"/>
                    <a:pt x="-240" y="14400"/>
                    <a:pt x="128" y="18000"/>
                  </a:cubicBezTo>
                  <a:cubicBezTo>
                    <a:pt x="496" y="21600"/>
                    <a:pt x="1724" y="21600"/>
                    <a:pt x="5405" y="19440"/>
                  </a:cubicBezTo>
                  <a:cubicBezTo>
                    <a:pt x="9087" y="17280"/>
                    <a:pt x="15224" y="12960"/>
                    <a:pt x="21360" y="86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4" name="Line"/>
            <p:cNvSpPr/>
            <p:nvPr/>
          </p:nvSpPr>
          <p:spPr>
            <a:xfrm>
              <a:off x="8996216" y="5016377"/>
              <a:ext cx="101601" cy="383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21600" y="4759"/>
                  </a:moveTo>
                  <a:cubicBezTo>
                    <a:pt x="20250" y="3216"/>
                    <a:pt x="18900" y="1673"/>
                    <a:pt x="17100" y="842"/>
                  </a:cubicBezTo>
                  <a:cubicBezTo>
                    <a:pt x="15300" y="12"/>
                    <a:pt x="13050" y="-107"/>
                    <a:pt x="11025" y="71"/>
                  </a:cubicBezTo>
                  <a:cubicBezTo>
                    <a:pt x="9000" y="249"/>
                    <a:pt x="7200" y="724"/>
                    <a:pt x="5175" y="2563"/>
                  </a:cubicBezTo>
                  <a:cubicBezTo>
                    <a:pt x="3150" y="4403"/>
                    <a:pt x="900" y="7607"/>
                    <a:pt x="450" y="10574"/>
                  </a:cubicBezTo>
                  <a:cubicBezTo>
                    <a:pt x="0" y="13541"/>
                    <a:pt x="1350" y="16271"/>
                    <a:pt x="2025" y="17933"/>
                  </a:cubicBezTo>
                  <a:cubicBezTo>
                    <a:pt x="2700" y="19594"/>
                    <a:pt x="2700" y="20188"/>
                    <a:pt x="2250" y="20603"/>
                  </a:cubicBezTo>
                  <a:cubicBezTo>
                    <a:pt x="1800" y="21018"/>
                    <a:pt x="900" y="21256"/>
                    <a:pt x="0" y="214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5" name="Line"/>
            <p:cNvSpPr/>
            <p:nvPr/>
          </p:nvSpPr>
          <p:spPr>
            <a:xfrm>
              <a:off x="8926366" y="5260009"/>
              <a:ext cx="1714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0" y="18400"/>
                    <a:pt x="1600" y="15200"/>
                    <a:pt x="5200" y="11600"/>
                  </a:cubicBezTo>
                  <a:cubicBezTo>
                    <a:pt x="8800" y="8000"/>
                    <a:pt x="15200" y="40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6" name="Line"/>
            <p:cNvSpPr/>
            <p:nvPr/>
          </p:nvSpPr>
          <p:spPr>
            <a:xfrm>
              <a:off x="9222418" y="5060416"/>
              <a:ext cx="180199" cy="371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514" fill="norm" stroke="1" extrusionOk="0">
                  <a:moveTo>
                    <a:pt x="18157" y="896"/>
                  </a:moveTo>
                  <a:cubicBezTo>
                    <a:pt x="17164" y="528"/>
                    <a:pt x="16170" y="159"/>
                    <a:pt x="15053" y="37"/>
                  </a:cubicBezTo>
                  <a:cubicBezTo>
                    <a:pt x="13936" y="-86"/>
                    <a:pt x="12695" y="37"/>
                    <a:pt x="10336" y="1448"/>
                  </a:cubicBezTo>
                  <a:cubicBezTo>
                    <a:pt x="7977" y="2859"/>
                    <a:pt x="4502" y="5559"/>
                    <a:pt x="2391" y="8198"/>
                  </a:cubicBezTo>
                  <a:cubicBezTo>
                    <a:pt x="281" y="10837"/>
                    <a:pt x="-464" y="13414"/>
                    <a:pt x="281" y="15439"/>
                  </a:cubicBezTo>
                  <a:cubicBezTo>
                    <a:pt x="1026" y="17464"/>
                    <a:pt x="3260" y="18937"/>
                    <a:pt x="6984" y="19857"/>
                  </a:cubicBezTo>
                  <a:cubicBezTo>
                    <a:pt x="10708" y="20778"/>
                    <a:pt x="15922" y="21146"/>
                    <a:pt x="21136" y="215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7" name="Line"/>
            <p:cNvSpPr/>
            <p:nvPr/>
          </p:nvSpPr>
          <p:spPr>
            <a:xfrm>
              <a:off x="9472466" y="5226736"/>
              <a:ext cx="119475" cy="142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704" fill="norm" stroke="1" extrusionOk="0">
                  <a:moveTo>
                    <a:pt x="14524" y="4851"/>
                  </a:moveTo>
                  <a:cubicBezTo>
                    <a:pt x="15269" y="3308"/>
                    <a:pt x="16014" y="1765"/>
                    <a:pt x="15455" y="839"/>
                  </a:cubicBezTo>
                  <a:cubicBezTo>
                    <a:pt x="14897" y="-86"/>
                    <a:pt x="13034" y="-395"/>
                    <a:pt x="10614" y="685"/>
                  </a:cubicBezTo>
                  <a:cubicBezTo>
                    <a:pt x="8193" y="1765"/>
                    <a:pt x="5214" y="4234"/>
                    <a:pt x="3166" y="7165"/>
                  </a:cubicBezTo>
                  <a:cubicBezTo>
                    <a:pt x="1117" y="10096"/>
                    <a:pt x="0" y="13491"/>
                    <a:pt x="0" y="15805"/>
                  </a:cubicBezTo>
                  <a:cubicBezTo>
                    <a:pt x="0" y="18119"/>
                    <a:pt x="1117" y="19354"/>
                    <a:pt x="3538" y="20125"/>
                  </a:cubicBezTo>
                  <a:cubicBezTo>
                    <a:pt x="5959" y="20896"/>
                    <a:pt x="9683" y="21205"/>
                    <a:pt x="13034" y="19045"/>
                  </a:cubicBezTo>
                  <a:cubicBezTo>
                    <a:pt x="16386" y="16885"/>
                    <a:pt x="19366" y="12256"/>
                    <a:pt x="20483" y="9016"/>
                  </a:cubicBezTo>
                  <a:cubicBezTo>
                    <a:pt x="21600" y="5776"/>
                    <a:pt x="20855" y="3925"/>
                    <a:pt x="19366" y="2536"/>
                  </a:cubicBezTo>
                  <a:cubicBezTo>
                    <a:pt x="17876" y="1148"/>
                    <a:pt x="15641" y="222"/>
                    <a:pt x="15641" y="531"/>
                  </a:cubicBezTo>
                  <a:cubicBezTo>
                    <a:pt x="15641" y="839"/>
                    <a:pt x="17876" y="2382"/>
                    <a:pt x="20110" y="39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8" name="Line"/>
            <p:cNvSpPr/>
            <p:nvPr/>
          </p:nvSpPr>
          <p:spPr>
            <a:xfrm>
              <a:off x="9643916" y="5105923"/>
              <a:ext cx="103682" cy="247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079" fill="norm" stroke="1" extrusionOk="0">
                  <a:moveTo>
                    <a:pt x="11664" y="2843"/>
                  </a:moveTo>
                  <a:cubicBezTo>
                    <a:pt x="11664" y="1583"/>
                    <a:pt x="11664" y="323"/>
                    <a:pt x="11016" y="53"/>
                  </a:cubicBezTo>
                  <a:cubicBezTo>
                    <a:pt x="10368" y="-217"/>
                    <a:pt x="9072" y="503"/>
                    <a:pt x="8208" y="3023"/>
                  </a:cubicBezTo>
                  <a:cubicBezTo>
                    <a:pt x="7344" y="5543"/>
                    <a:pt x="6912" y="9863"/>
                    <a:pt x="6480" y="12563"/>
                  </a:cubicBezTo>
                  <a:cubicBezTo>
                    <a:pt x="6048" y="15263"/>
                    <a:pt x="5616" y="16343"/>
                    <a:pt x="5400" y="17333"/>
                  </a:cubicBezTo>
                  <a:cubicBezTo>
                    <a:pt x="5184" y="18323"/>
                    <a:pt x="5184" y="19223"/>
                    <a:pt x="5184" y="19223"/>
                  </a:cubicBezTo>
                  <a:cubicBezTo>
                    <a:pt x="5184" y="19223"/>
                    <a:pt x="5184" y="18323"/>
                    <a:pt x="6048" y="16973"/>
                  </a:cubicBezTo>
                  <a:cubicBezTo>
                    <a:pt x="6912" y="15623"/>
                    <a:pt x="8640" y="13823"/>
                    <a:pt x="10584" y="12833"/>
                  </a:cubicBezTo>
                  <a:cubicBezTo>
                    <a:pt x="12528" y="11843"/>
                    <a:pt x="14688" y="11663"/>
                    <a:pt x="16416" y="11933"/>
                  </a:cubicBezTo>
                  <a:cubicBezTo>
                    <a:pt x="18144" y="12203"/>
                    <a:pt x="19440" y="12923"/>
                    <a:pt x="20304" y="13733"/>
                  </a:cubicBezTo>
                  <a:cubicBezTo>
                    <a:pt x="21168" y="14543"/>
                    <a:pt x="21600" y="15443"/>
                    <a:pt x="20520" y="16793"/>
                  </a:cubicBezTo>
                  <a:cubicBezTo>
                    <a:pt x="19440" y="18143"/>
                    <a:pt x="16848" y="19943"/>
                    <a:pt x="13176" y="20663"/>
                  </a:cubicBezTo>
                  <a:cubicBezTo>
                    <a:pt x="9504" y="21383"/>
                    <a:pt x="4752" y="21023"/>
                    <a:pt x="0" y="206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9" name="Line"/>
            <p:cNvSpPr/>
            <p:nvPr/>
          </p:nvSpPr>
          <p:spPr>
            <a:xfrm>
              <a:off x="9774273" y="5260009"/>
              <a:ext cx="65853" cy="24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366" fill="norm" stroke="1" extrusionOk="0">
                  <a:moveTo>
                    <a:pt x="9055" y="0"/>
                  </a:moveTo>
                  <a:cubicBezTo>
                    <a:pt x="11755" y="559"/>
                    <a:pt x="14455" y="1117"/>
                    <a:pt x="16480" y="2979"/>
                  </a:cubicBezTo>
                  <a:cubicBezTo>
                    <a:pt x="18505" y="4841"/>
                    <a:pt x="19855" y="8007"/>
                    <a:pt x="20530" y="10614"/>
                  </a:cubicBezTo>
                  <a:cubicBezTo>
                    <a:pt x="21205" y="13221"/>
                    <a:pt x="21205" y="15269"/>
                    <a:pt x="20193" y="16945"/>
                  </a:cubicBezTo>
                  <a:cubicBezTo>
                    <a:pt x="19180" y="18621"/>
                    <a:pt x="17155" y="19924"/>
                    <a:pt x="14455" y="20669"/>
                  </a:cubicBezTo>
                  <a:cubicBezTo>
                    <a:pt x="11755" y="21414"/>
                    <a:pt x="8380" y="21600"/>
                    <a:pt x="5680" y="21041"/>
                  </a:cubicBezTo>
                  <a:cubicBezTo>
                    <a:pt x="2980" y="20483"/>
                    <a:pt x="955" y="19179"/>
                    <a:pt x="280" y="17503"/>
                  </a:cubicBezTo>
                  <a:cubicBezTo>
                    <a:pt x="-395" y="15828"/>
                    <a:pt x="280" y="13779"/>
                    <a:pt x="955" y="117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0" name="Line"/>
            <p:cNvSpPr/>
            <p:nvPr/>
          </p:nvSpPr>
          <p:spPr>
            <a:xfrm>
              <a:off x="9815366" y="5185693"/>
              <a:ext cx="25401" cy="3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0" y="6132"/>
                    <a:pt x="0" y="-1068"/>
                    <a:pt x="3600" y="132"/>
                  </a:cubicBezTo>
                  <a:cubicBezTo>
                    <a:pt x="7200" y="1332"/>
                    <a:pt x="14400" y="10932"/>
                    <a:pt x="21600" y="205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1" name="Line"/>
            <p:cNvSpPr/>
            <p:nvPr/>
          </p:nvSpPr>
          <p:spPr>
            <a:xfrm>
              <a:off x="9878866" y="5197644"/>
              <a:ext cx="215901" cy="138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4" fill="norm" stroke="1" extrusionOk="0">
                  <a:moveTo>
                    <a:pt x="0" y="9359"/>
                  </a:moveTo>
                  <a:cubicBezTo>
                    <a:pt x="1059" y="9359"/>
                    <a:pt x="2118" y="9359"/>
                    <a:pt x="3176" y="8883"/>
                  </a:cubicBezTo>
                  <a:cubicBezTo>
                    <a:pt x="4235" y="8406"/>
                    <a:pt x="5294" y="7453"/>
                    <a:pt x="6035" y="5865"/>
                  </a:cubicBezTo>
                  <a:cubicBezTo>
                    <a:pt x="6776" y="4277"/>
                    <a:pt x="7200" y="2053"/>
                    <a:pt x="6882" y="941"/>
                  </a:cubicBezTo>
                  <a:cubicBezTo>
                    <a:pt x="6565" y="-170"/>
                    <a:pt x="5506" y="-170"/>
                    <a:pt x="4553" y="624"/>
                  </a:cubicBezTo>
                  <a:cubicBezTo>
                    <a:pt x="3600" y="1418"/>
                    <a:pt x="2753" y="3006"/>
                    <a:pt x="2224" y="5547"/>
                  </a:cubicBezTo>
                  <a:cubicBezTo>
                    <a:pt x="1694" y="8088"/>
                    <a:pt x="1482" y="11583"/>
                    <a:pt x="1694" y="14124"/>
                  </a:cubicBezTo>
                  <a:cubicBezTo>
                    <a:pt x="1906" y="16665"/>
                    <a:pt x="2541" y="18253"/>
                    <a:pt x="5188" y="17300"/>
                  </a:cubicBezTo>
                  <a:cubicBezTo>
                    <a:pt x="7835" y="16347"/>
                    <a:pt x="12494" y="12853"/>
                    <a:pt x="15141" y="10471"/>
                  </a:cubicBezTo>
                  <a:cubicBezTo>
                    <a:pt x="17788" y="8088"/>
                    <a:pt x="18424" y="6818"/>
                    <a:pt x="18847" y="5388"/>
                  </a:cubicBezTo>
                  <a:cubicBezTo>
                    <a:pt x="19271" y="3959"/>
                    <a:pt x="19482" y="2371"/>
                    <a:pt x="19059" y="1259"/>
                  </a:cubicBezTo>
                  <a:cubicBezTo>
                    <a:pt x="18635" y="147"/>
                    <a:pt x="17576" y="-488"/>
                    <a:pt x="16518" y="465"/>
                  </a:cubicBezTo>
                  <a:cubicBezTo>
                    <a:pt x="15459" y="1418"/>
                    <a:pt x="14400" y="3959"/>
                    <a:pt x="13553" y="6977"/>
                  </a:cubicBezTo>
                  <a:cubicBezTo>
                    <a:pt x="12706" y="9994"/>
                    <a:pt x="12071" y="13488"/>
                    <a:pt x="11965" y="16030"/>
                  </a:cubicBezTo>
                  <a:cubicBezTo>
                    <a:pt x="11859" y="18571"/>
                    <a:pt x="12282" y="20159"/>
                    <a:pt x="13659" y="20636"/>
                  </a:cubicBezTo>
                  <a:cubicBezTo>
                    <a:pt x="15035" y="21112"/>
                    <a:pt x="17365" y="20477"/>
                    <a:pt x="18847" y="19206"/>
                  </a:cubicBezTo>
                  <a:cubicBezTo>
                    <a:pt x="20329" y="17936"/>
                    <a:pt x="20965" y="16030"/>
                    <a:pt x="21600" y="141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2" name="Line"/>
            <p:cNvSpPr/>
            <p:nvPr/>
          </p:nvSpPr>
          <p:spPr>
            <a:xfrm>
              <a:off x="10121920" y="5066612"/>
              <a:ext cx="188312" cy="278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8" h="21195" fill="norm" stroke="1" extrusionOk="0">
                  <a:moveTo>
                    <a:pt x="5441" y="3606"/>
                  </a:moveTo>
                  <a:cubicBezTo>
                    <a:pt x="5910" y="1994"/>
                    <a:pt x="6380" y="382"/>
                    <a:pt x="6262" y="59"/>
                  </a:cubicBezTo>
                  <a:cubicBezTo>
                    <a:pt x="6145" y="-263"/>
                    <a:pt x="5441" y="704"/>
                    <a:pt x="4501" y="3525"/>
                  </a:cubicBezTo>
                  <a:cubicBezTo>
                    <a:pt x="3562" y="6346"/>
                    <a:pt x="2388" y="11021"/>
                    <a:pt x="1801" y="13761"/>
                  </a:cubicBezTo>
                  <a:cubicBezTo>
                    <a:pt x="1214" y="16501"/>
                    <a:pt x="1214" y="17307"/>
                    <a:pt x="1684" y="17952"/>
                  </a:cubicBezTo>
                  <a:cubicBezTo>
                    <a:pt x="2154" y="18597"/>
                    <a:pt x="3093" y="19080"/>
                    <a:pt x="3562" y="18919"/>
                  </a:cubicBezTo>
                  <a:cubicBezTo>
                    <a:pt x="4032" y="18758"/>
                    <a:pt x="4032" y="17952"/>
                    <a:pt x="4032" y="17146"/>
                  </a:cubicBezTo>
                  <a:cubicBezTo>
                    <a:pt x="4032" y="16340"/>
                    <a:pt x="4032" y="15534"/>
                    <a:pt x="3680" y="14809"/>
                  </a:cubicBezTo>
                  <a:cubicBezTo>
                    <a:pt x="3328" y="14083"/>
                    <a:pt x="2623" y="13438"/>
                    <a:pt x="1684" y="12955"/>
                  </a:cubicBezTo>
                  <a:cubicBezTo>
                    <a:pt x="745" y="12471"/>
                    <a:pt x="-429" y="12149"/>
                    <a:pt x="158" y="11988"/>
                  </a:cubicBezTo>
                  <a:cubicBezTo>
                    <a:pt x="745" y="11827"/>
                    <a:pt x="3093" y="11827"/>
                    <a:pt x="6145" y="11746"/>
                  </a:cubicBezTo>
                  <a:cubicBezTo>
                    <a:pt x="9197" y="11665"/>
                    <a:pt x="12954" y="11504"/>
                    <a:pt x="15419" y="11262"/>
                  </a:cubicBezTo>
                  <a:cubicBezTo>
                    <a:pt x="17884" y="11021"/>
                    <a:pt x="19058" y="10698"/>
                    <a:pt x="19880" y="10134"/>
                  </a:cubicBezTo>
                  <a:cubicBezTo>
                    <a:pt x="20701" y="9570"/>
                    <a:pt x="21171" y="8764"/>
                    <a:pt x="20701" y="8280"/>
                  </a:cubicBezTo>
                  <a:cubicBezTo>
                    <a:pt x="20232" y="7797"/>
                    <a:pt x="18823" y="7636"/>
                    <a:pt x="17414" y="7636"/>
                  </a:cubicBezTo>
                  <a:cubicBezTo>
                    <a:pt x="16006" y="7636"/>
                    <a:pt x="14597" y="7797"/>
                    <a:pt x="13541" y="8200"/>
                  </a:cubicBezTo>
                  <a:cubicBezTo>
                    <a:pt x="12484" y="8603"/>
                    <a:pt x="11780" y="9247"/>
                    <a:pt x="12014" y="10295"/>
                  </a:cubicBezTo>
                  <a:cubicBezTo>
                    <a:pt x="12249" y="11343"/>
                    <a:pt x="13423" y="12794"/>
                    <a:pt x="14480" y="13922"/>
                  </a:cubicBezTo>
                  <a:cubicBezTo>
                    <a:pt x="15536" y="15050"/>
                    <a:pt x="16475" y="15856"/>
                    <a:pt x="17062" y="16824"/>
                  </a:cubicBezTo>
                  <a:cubicBezTo>
                    <a:pt x="17649" y="17791"/>
                    <a:pt x="17884" y="18919"/>
                    <a:pt x="17414" y="19644"/>
                  </a:cubicBezTo>
                  <a:cubicBezTo>
                    <a:pt x="16945" y="20370"/>
                    <a:pt x="15771" y="20692"/>
                    <a:pt x="14480" y="20934"/>
                  </a:cubicBezTo>
                  <a:cubicBezTo>
                    <a:pt x="13188" y="21176"/>
                    <a:pt x="11780" y="21337"/>
                    <a:pt x="10841" y="21015"/>
                  </a:cubicBezTo>
                  <a:cubicBezTo>
                    <a:pt x="9901" y="20692"/>
                    <a:pt x="9432" y="19886"/>
                    <a:pt x="8962" y="190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3" name="Line"/>
            <p:cNvSpPr/>
            <p:nvPr/>
          </p:nvSpPr>
          <p:spPr>
            <a:xfrm>
              <a:off x="10546989" y="5072594"/>
              <a:ext cx="284378" cy="496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452" fill="norm" stroke="1" extrusionOk="0">
                  <a:moveTo>
                    <a:pt x="7576" y="7555"/>
                  </a:moveTo>
                  <a:cubicBezTo>
                    <a:pt x="7096" y="7189"/>
                    <a:pt x="6616" y="6822"/>
                    <a:pt x="5896" y="6731"/>
                  </a:cubicBezTo>
                  <a:cubicBezTo>
                    <a:pt x="5176" y="6639"/>
                    <a:pt x="4216" y="6822"/>
                    <a:pt x="3176" y="7600"/>
                  </a:cubicBezTo>
                  <a:cubicBezTo>
                    <a:pt x="2136" y="8378"/>
                    <a:pt x="1016" y="9751"/>
                    <a:pt x="456" y="10666"/>
                  </a:cubicBezTo>
                  <a:cubicBezTo>
                    <a:pt x="-104" y="11582"/>
                    <a:pt x="-104" y="12039"/>
                    <a:pt x="216" y="12405"/>
                  </a:cubicBezTo>
                  <a:cubicBezTo>
                    <a:pt x="536" y="12772"/>
                    <a:pt x="1176" y="13046"/>
                    <a:pt x="2456" y="12589"/>
                  </a:cubicBezTo>
                  <a:cubicBezTo>
                    <a:pt x="3736" y="12131"/>
                    <a:pt x="5656" y="10941"/>
                    <a:pt x="6616" y="9568"/>
                  </a:cubicBezTo>
                  <a:cubicBezTo>
                    <a:pt x="7576" y="8195"/>
                    <a:pt x="7576" y="6639"/>
                    <a:pt x="7496" y="5633"/>
                  </a:cubicBezTo>
                  <a:cubicBezTo>
                    <a:pt x="7416" y="4626"/>
                    <a:pt x="7256" y="4168"/>
                    <a:pt x="8056" y="3665"/>
                  </a:cubicBezTo>
                  <a:cubicBezTo>
                    <a:pt x="8856" y="3161"/>
                    <a:pt x="10616" y="2612"/>
                    <a:pt x="12536" y="2109"/>
                  </a:cubicBezTo>
                  <a:cubicBezTo>
                    <a:pt x="14456" y="1605"/>
                    <a:pt x="16536" y="1148"/>
                    <a:pt x="18056" y="736"/>
                  </a:cubicBezTo>
                  <a:cubicBezTo>
                    <a:pt x="19576" y="324"/>
                    <a:pt x="20536" y="-42"/>
                    <a:pt x="20776" y="4"/>
                  </a:cubicBezTo>
                  <a:cubicBezTo>
                    <a:pt x="21016" y="50"/>
                    <a:pt x="20536" y="507"/>
                    <a:pt x="19016" y="2063"/>
                  </a:cubicBezTo>
                  <a:cubicBezTo>
                    <a:pt x="17496" y="3619"/>
                    <a:pt x="14936" y="6273"/>
                    <a:pt x="12856" y="9202"/>
                  </a:cubicBezTo>
                  <a:cubicBezTo>
                    <a:pt x="10776" y="12131"/>
                    <a:pt x="9176" y="15334"/>
                    <a:pt x="8376" y="17165"/>
                  </a:cubicBezTo>
                  <a:cubicBezTo>
                    <a:pt x="7576" y="18995"/>
                    <a:pt x="7576" y="19453"/>
                    <a:pt x="7576" y="19956"/>
                  </a:cubicBezTo>
                  <a:cubicBezTo>
                    <a:pt x="7576" y="20460"/>
                    <a:pt x="7576" y="21009"/>
                    <a:pt x="7976" y="21283"/>
                  </a:cubicBezTo>
                  <a:cubicBezTo>
                    <a:pt x="8376" y="21558"/>
                    <a:pt x="9176" y="21558"/>
                    <a:pt x="10216" y="20826"/>
                  </a:cubicBezTo>
                  <a:cubicBezTo>
                    <a:pt x="11256" y="20094"/>
                    <a:pt x="12536" y="18629"/>
                    <a:pt x="13176" y="17394"/>
                  </a:cubicBezTo>
                  <a:cubicBezTo>
                    <a:pt x="13816" y="16158"/>
                    <a:pt x="13816" y="15151"/>
                    <a:pt x="13736" y="14373"/>
                  </a:cubicBezTo>
                  <a:cubicBezTo>
                    <a:pt x="13656" y="13595"/>
                    <a:pt x="13496" y="13046"/>
                    <a:pt x="13976" y="12817"/>
                  </a:cubicBezTo>
                  <a:cubicBezTo>
                    <a:pt x="14456" y="12589"/>
                    <a:pt x="15576" y="12680"/>
                    <a:pt x="16936" y="12726"/>
                  </a:cubicBezTo>
                  <a:cubicBezTo>
                    <a:pt x="18296" y="12772"/>
                    <a:pt x="19896" y="12772"/>
                    <a:pt x="21496" y="127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4" name="Shape"/>
            <p:cNvSpPr/>
            <p:nvPr/>
          </p:nvSpPr>
          <p:spPr>
            <a:xfrm>
              <a:off x="11064464" y="5202342"/>
              <a:ext cx="122776" cy="332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1" h="21361" fill="norm" stroke="1" extrusionOk="0">
                  <a:moveTo>
                    <a:pt x="12195" y="8591"/>
                  </a:moveTo>
                  <a:cubicBezTo>
                    <a:pt x="10755" y="8999"/>
                    <a:pt x="9315" y="9406"/>
                    <a:pt x="7695" y="11308"/>
                  </a:cubicBezTo>
                  <a:cubicBezTo>
                    <a:pt x="6075" y="13210"/>
                    <a:pt x="4275" y="16606"/>
                    <a:pt x="3015" y="18644"/>
                  </a:cubicBezTo>
                  <a:cubicBezTo>
                    <a:pt x="1755" y="20682"/>
                    <a:pt x="1035" y="21361"/>
                    <a:pt x="495" y="21361"/>
                  </a:cubicBezTo>
                  <a:cubicBezTo>
                    <a:pt x="-45" y="21361"/>
                    <a:pt x="-405" y="20682"/>
                    <a:pt x="855" y="17897"/>
                  </a:cubicBezTo>
                  <a:cubicBezTo>
                    <a:pt x="2115" y="15112"/>
                    <a:pt x="4995" y="10221"/>
                    <a:pt x="7155" y="7029"/>
                  </a:cubicBezTo>
                  <a:cubicBezTo>
                    <a:pt x="9315" y="3836"/>
                    <a:pt x="10755" y="2342"/>
                    <a:pt x="12015" y="1323"/>
                  </a:cubicBezTo>
                  <a:cubicBezTo>
                    <a:pt x="13275" y="304"/>
                    <a:pt x="14355" y="-239"/>
                    <a:pt x="16155" y="101"/>
                  </a:cubicBezTo>
                  <a:cubicBezTo>
                    <a:pt x="17955" y="440"/>
                    <a:pt x="20475" y="1663"/>
                    <a:pt x="20835" y="3089"/>
                  </a:cubicBezTo>
                  <a:cubicBezTo>
                    <a:pt x="21195" y="4516"/>
                    <a:pt x="19395" y="6146"/>
                    <a:pt x="17595" y="7097"/>
                  </a:cubicBezTo>
                  <a:cubicBezTo>
                    <a:pt x="15795" y="8048"/>
                    <a:pt x="13995" y="8319"/>
                    <a:pt x="12195" y="85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5" name="Line"/>
            <p:cNvSpPr/>
            <p:nvPr/>
          </p:nvSpPr>
          <p:spPr>
            <a:xfrm>
              <a:off x="11231474" y="5204675"/>
              <a:ext cx="133293" cy="125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291" fill="norm" stroke="1" extrusionOk="0">
                  <a:moveTo>
                    <a:pt x="15178" y="9411"/>
                  </a:moveTo>
                  <a:cubicBezTo>
                    <a:pt x="16528" y="7971"/>
                    <a:pt x="17878" y="6531"/>
                    <a:pt x="18215" y="4911"/>
                  </a:cubicBezTo>
                  <a:cubicBezTo>
                    <a:pt x="18553" y="3291"/>
                    <a:pt x="17878" y="1491"/>
                    <a:pt x="16697" y="591"/>
                  </a:cubicBezTo>
                  <a:cubicBezTo>
                    <a:pt x="15515" y="-309"/>
                    <a:pt x="13828" y="-309"/>
                    <a:pt x="11128" y="1491"/>
                  </a:cubicBezTo>
                  <a:cubicBezTo>
                    <a:pt x="8428" y="3291"/>
                    <a:pt x="4716" y="6891"/>
                    <a:pt x="2522" y="9591"/>
                  </a:cubicBezTo>
                  <a:cubicBezTo>
                    <a:pt x="328" y="12291"/>
                    <a:pt x="-347" y="14091"/>
                    <a:pt x="159" y="15351"/>
                  </a:cubicBezTo>
                  <a:cubicBezTo>
                    <a:pt x="666" y="16611"/>
                    <a:pt x="2353" y="17331"/>
                    <a:pt x="4041" y="17151"/>
                  </a:cubicBezTo>
                  <a:cubicBezTo>
                    <a:pt x="5728" y="16971"/>
                    <a:pt x="7416" y="15891"/>
                    <a:pt x="9103" y="14091"/>
                  </a:cubicBezTo>
                  <a:cubicBezTo>
                    <a:pt x="10791" y="12291"/>
                    <a:pt x="12478" y="9771"/>
                    <a:pt x="12984" y="9771"/>
                  </a:cubicBezTo>
                  <a:cubicBezTo>
                    <a:pt x="13490" y="9771"/>
                    <a:pt x="12816" y="12291"/>
                    <a:pt x="12984" y="14451"/>
                  </a:cubicBezTo>
                  <a:cubicBezTo>
                    <a:pt x="13153" y="16611"/>
                    <a:pt x="14165" y="18411"/>
                    <a:pt x="15684" y="19491"/>
                  </a:cubicBezTo>
                  <a:cubicBezTo>
                    <a:pt x="17203" y="20571"/>
                    <a:pt x="19228" y="20931"/>
                    <a:pt x="21253" y="212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6" name="Line"/>
            <p:cNvSpPr/>
            <p:nvPr/>
          </p:nvSpPr>
          <p:spPr>
            <a:xfrm>
              <a:off x="11371116" y="5224025"/>
              <a:ext cx="116745" cy="328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351" fill="norm" stroke="1" extrusionOk="0">
                  <a:moveTo>
                    <a:pt x="20829" y="2339"/>
                  </a:moveTo>
                  <a:cubicBezTo>
                    <a:pt x="21214" y="1651"/>
                    <a:pt x="21600" y="963"/>
                    <a:pt x="20829" y="550"/>
                  </a:cubicBezTo>
                  <a:cubicBezTo>
                    <a:pt x="20057" y="138"/>
                    <a:pt x="18129" y="0"/>
                    <a:pt x="16007" y="0"/>
                  </a:cubicBezTo>
                  <a:cubicBezTo>
                    <a:pt x="13886" y="0"/>
                    <a:pt x="11571" y="138"/>
                    <a:pt x="9643" y="482"/>
                  </a:cubicBezTo>
                  <a:cubicBezTo>
                    <a:pt x="7714" y="825"/>
                    <a:pt x="6171" y="1376"/>
                    <a:pt x="5207" y="2064"/>
                  </a:cubicBezTo>
                  <a:cubicBezTo>
                    <a:pt x="4243" y="2752"/>
                    <a:pt x="3857" y="3577"/>
                    <a:pt x="4629" y="3990"/>
                  </a:cubicBezTo>
                  <a:cubicBezTo>
                    <a:pt x="5400" y="4403"/>
                    <a:pt x="7329" y="4403"/>
                    <a:pt x="9450" y="4265"/>
                  </a:cubicBezTo>
                  <a:cubicBezTo>
                    <a:pt x="11571" y="4127"/>
                    <a:pt x="13886" y="3852"/>
                    <a:pt x="15236" y="4196"/>
                  </a:cubicBezTo>
                  <a:cubicBezTo>
                    <a:pt x="16586" y="4540"/>
                    <a:pt x="16971" y="5503"/>
                    <a:pt x="16779" y="7980"/>
                  </a:cubicBezTo>
                  <a:cubicBezTo>
                    <a:pt x="16586" y="10456"/>
                    <a:pt x="15814" y="14446"/>
                    <a:pt x="14271" y="16922"/>
                  </a:cubicBezTo>
                  <a:cubicBezTo>
                    <a:pt x="12729" y="19399"/>
                    <a:pt x="10414" y="20362"/>
                    <a:pt x="8100" y="20912"/>
                  </a:cubicBezTo>
                  <a:cubicBezTo>
                    <a:pt x="5786" y="21462"/>
                    <a:pt x="3471" y="21600"/>
                    <a:pt x="2121" y="20706"/>
                  </a:cubicBezTo>
                  <a:cubicBezTo>
                    <a:pt x="771" y="19811"/>
                    <a:pt x="386" y="17885"/>
                    <a:pt x="0" y="159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7" name="Line"/>
            <p:cNvSpPr/>
            <p:nvPr/>
          </p:nvSpPr>
          <p:spPr>
            <a:xfrm>
              <a:off x="11534497" y="5225742"/>
              <a:ext cx="147770" cy="127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037" fill="norm" stroke="1" extrusionOk="0">
                  <a:moveTo>
                    <a:pt x="3898" y="12957"/>
                  </a:moveTo>
                  <a:cubicBezTo>
                    <a:pt x="6940" y="11912"/>
                    <a:pt x="9983" y="10866"/>
                    <a:pt x="12112" y="9647"/>
                  </a:cubicBezTo>
                  <a:cubicBezTo>
                    <a:pt x="14242" y="8428"/>
                    <a:pt x="15459" y="7034"/>
                    <a:pt x="16067" y="5466"/>
                  </a:cubicBezTo>
                  <a:cubicBezTo>
                    <a:pt x="16676" y="3899"/>
                    <a:pt x="16676" y="2157"/>
                    <a:pt x="15915" y="1112"/>
                  </a:cubicBezTo>
                  <a:cubicBezTo>
                    <a:pt x="15154" y="66"/>
                    <a:pt x="13633" y="-282"/>
                    <a:pt x="11504" y="241"/>
                  </a:cubicBezTo>
                  <a:cubicBezTo>
                    <a:pt x="9374" y="763"/>
                    <a:pt x="6636" y="2157"/>
                    <a:pt x="4507" y="5118"/>
                  </a:cubicBezTo>
                  <a:cubicBezTo>
                    <a:pt x="2377" y="8079"/>
                    <a:pt x="856" y="12608"/>
                    <a:pt x="247" y="15744"/>
                  </a:cubicBezTo>
                  <a:cubicBezTo>
                    <a:pt x="-361" y="18879"/>
                    <a:pt x="-57" y="20621"/>
                    <a:pt x="3594" y="20970"/>
                  </a:cubicBezTo>
                  <a:cubicBezTo>
                    <a:pt x="7245" y="21318"/>
                    <a:pt x="14242" y="20273"/>
                    <a:pt x="21239" y="192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8" name="Line"/>
            <p:cNvSpPr/>
            <p:nvPr/>
          </p:nvSpPr>
          <p:spPr>
            <a:xfrm>
              <a:off x="11701316" y="5088559"/>
              <a:ext cx="114574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600" fill="norm" stroke="1" extrusionOk="0">
                  <a:moveTo>
                    <a:pt x="17673" y="0"/>
                  </a:moveTo>
                  <a:cubicBezTo>
                    <a:pt x="19636" y="4243"/>
                    <a:pt x="21600" y="8486"/>
                    <a:pt x="21207" y="11700"/>
                  </a:cubicBezTo>
                  <a:cubicBezTo>
                    <a:pt x="20815" y="14914"/>
                    <a:pt x="18065" y="17100"/>
                    <a:pt x="14138" y="18579"/>
                  </a:cubicBezTo>
                  <a:cubicBezTo>
                    <a:pt x="10211" y="20057"/>
                    <a:pt x="5105" y="2082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9" name="Line"/>
            <p:cNvSpPr/>
            <p:nvPr/>
          </p:nvSpPr>
          <p:spPr>
            <a:xfrm>
              <a:off x="9428016" y="5627746"/>
              <a:ext cx="552451" cy="45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9" fill="norm" stroke="1" extrusionOk="0">
                  <a:moveTo>
                    <a:pt x="0" y="20879"/>
                  </a:moveTo>
                  <a:cubicBezTo>
                    <a:pt x="1655" y="16952"/>
                    <a:pt x="3310" y="13024"/>
                    <a:pt x="5710" y="9097"/>
                  </a:cubicBezTo>
                  <a:cubicBezTo>
                    <a:pt x="8110" y="5170"/>
                    <a:pt x="11255" y="1243"/>
                    <a:pt x="14028" y="261"/>
                  </a:cubicBezTo>
                  <a:cubicBezTo>
                    <a:pt x="16800" y="-721"/>
                    <a:pt x="19200" y="1243"/>
                    <a:pt x="21600" y="32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0" name="Line"/>
            <p:cNvSpPr/>
            <p:nvPr/>
          </p:nvSpPr>
          <p:spPr>
            <a:xfrm>
              <a:off x="9491516" y="5695481"/>
              <a:ext cx="488951" cy="53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9" fill="norm" stroke="1" extrusionOk="0">
                  <a:moveTo>
                    <a:pt x="0" y="20989"/>
                  </a:moveTo>
                  <a:cubicBezTo>
                    <a:pt x="2805" y="16835"/>
                    <a:pt x="5610" y="12681"/>
                    <a:pt x="8977" y="8943"/>
                  </a:cubicBezTo>
                  <a:cubicBezTo>
                    <a:pt x="12343" y="5204"/>
                    <a:pt x="16270" y="1881"/>
                    <a:pt x="18468" y="635"/>
                  </a:cubicBezTo>
                  <a:cubicBezTo>
                    <a:pt x="20665" y="-611"/>
                    <a:pt x="21132" y="220"/>
                    <a:pt x="21600" y="10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1" name="Line"/>
            <p:cNvSpPr/>
            <p:nvPr/>
          </p:nvSpPr>
          <p:spPr>
            <a:xfrm>
              <a:off x="8292308" y="6187109"/>
              <a:ext cx="24459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20799" y="0"/>
                  </a:moveTo>
                  <a:cubicBezTo>
                    <a:pt x="18999" y="3600"/>
                    <a:pt x="17199" y="7200"/>
                    <a:pt x="12699" y="10300"/>
                  </a:cubicBezTo>
                  <a:cubicBezTo>
                    <a:pt x="8199" y="13400"/>
                    <a:pt x="999" y="16000"/>
                    <a:pt x="99" y="17800"/>
                  </a:cubicBezTo>
                  <a:cubicBezTo>
                    <a:pt x="-801" y="19600"/>
                    <a:pt x="4599" y="20600"/>
                    <a:pt x="999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2" name="Line"/>
            <p:cNvSpPr/>
            <p:nvPr/>
          </p:nvSpPr>
          <p:spPr>
            <a:xfrm>
              <a:off x="8418366" y="6142659"/>
              <a:ext cx="381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418"/>
                    <a:pt x="12000" y="8836"/>
                    <a:pt x="8400" y="12436"/>
                  </a:cubicBezTo>
                  <a:cubicBezTo>
                    <a:pt x="4800" y="16036"/>
                    <a:pt x="2400" y="1881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3" name="Line"/>
            <p:cNvSpPr/>
            <p:nvPr/>
          </p:nvSpPr>
          <p:spPr>
            <a:xfrm>
              <a:off x="8196116" y="6256959"/>
              <a:ext cx="2222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6" y="17600"/>
                    <a:pt x="411" y="13600"/>
                    <a:pt x="1749" y="10000"/>
                  </a:cubicBezTo>
                  <a:cubicBezTo>
                    <a:pt x="3086" y="6400"/>
                    <a:pt x="5554" y="3200"/>
                    <a:pt x="9051" y="1600"/>
                  </a:cubicBezTo>
                  <a:cubicBezTo>
                    <a:pt x="12549" y="0"/>
                    <a:pt x="17074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4" name="Line"/>
            <p:cNvSpPr/>
            <p:nvPr/>
          </p:nvSpPr>
          <p:spPr>
            <a:xfrm>
              <a:off x="8202466" y="6295059"/>
              <a:ext cx="3492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27" y="15840"/>
                    <a:pt x="7855" y="10080"/>
                    <a:pt x="11455" y="6480"/>
                  </a:cubicBezTo>
                  <a:cubicBezTo>
                    <a:pt x="15055" y="2880"/>
                    <a:pt x="18327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5" name="Line"/>
            <p:cNvSpPr/>
            <p:nvPr/>
          </p:nvSpPr>
          <p:spPr>
            <a:xfrm>
              <a:off x="8583466" y="6269659"/>
              <a:ext cx="88368" cy="18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374" fill="norm" stroke="1" extrusionOk="0">
                  <a:moveTo>
                    <a:pt x="12343" y="0"/>
                  </a:moveTo>
                  <a:cubicBezTo>
                    <a:pt x="15429" y="4221"/>
                    <a:pt x="18514" y="8441"/>
                    <a:pt x="20057" y="11297"/>
                  </a:cubicBezTo>
                  <a:cubicBezTo>
                    <a:pt x="21600" y="14152"/>
                    <a:pt x="21600" y="15641"/>
                    <a:pt x="21343" y="17131"/>
                  </a:cubicBezTo>
                  <a:cubicBezTo>
                    <a:pt x="21086" y="18621"/>
                    <a:pt x="20571" y="20110"/>
                    <a:pt x="18771" y="20855"/>
                  </a:cubicBezTo>
                  <a:cubicBezTo>
                    <a:pt x="16971" y="21600"/>
                    <a:pt x="13886" y="21600"/>
                    <a:pt x="10543" y="20483"/>
                  </a:cubicBezTo>
                  <a:cubicBezTo>
                    <a:pt x="7200" y="19366"/>
                    <a:pt x="3600" y="17131"/>
                    <a:pt x="0" y="148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6" name="Line"/>
            <p:cNvSpPr/>
            <p:nvPr/>
          </p:nvSpPr>
          <p:spPr>
            <a:xfrm>
              <a:off x="8627916" y="6212509"/>
              <a:ext cx="254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7" name="Line"/>
            <p:cNvSpPr/>
            <p:nvPr/>
          </p:nvSpPr>
          <p:spPr>
            <a:xfrm>
              <a:off x="8735866" y="6232738"/>
              <a:ext cx="111370" cy="299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15" fill="norm" stroke="1" extrusionOk="0">
                  <a:moveTo>
                    <a:pt x="0" y="4022"/>
                  </a:moveTo>
                  <a:cubicBezTo>
                    <a:pt x="1223" y="9346"/>
                    <a:pt x="2445" y="14670"/>
                    <a:pt x="3057" y="17712"/>
                  </a:cubicBezTo>
                  <a:cubicBezTo>
                    <a:pt x="3668" y="20754"/>
                    <a:pt x="3668" y="21515"/>
                    <a:pt x="3464" y="21515"/>
                  </a:cubicBezTo>
                  <a:cubicBezTo>
                    <a:pt x="3260" y="21515"/>
                    <a:pt x="2853" y="20754"/>
                    <a:pt x="2649" y="18092"/>
                  </a:cubicBezTo>
                  <a:cubicBezTo>
                    <a:pt x="2445" y="15430"/>
                    <a:pt x="2445" y="10867"/>
                    <a:pt x="3464" y="7825"/>
                  </a:cubicBezTo>
                  <a:cubicBezTo>
                    <a:pt x="4483" y="4783"/>
                    <a:pt x="6521" y="3261"/>
                    <a:pt x="8355" y="2197"/>
                  </a:cubicBezTo>
                  <a:cubicBezTo>
                    <a:pt x="10189" y="1132"/>
                    <a:pt x="11819" y="523"/>
                    <a:pt x="13653" y="219"/>
                  </a:cubicBezTo>
                  <a:cubicBezTo>
                    <a:pt x="15487" y="-85"/>
                    <a:pt x="17525" y="-85"/>
                    <a:pt x="18951" y="295"/>
                  </a:cubicBezTo>
                  <a:cubicBezTo>
                    <a:pt x="20377" y="676"/>
                    <a:pt x="21192" y="1436"/>
                    <a:pt x="21396" y="2273"/>
                  </a:cubicBezTo>
                  <a:cubicBezTo>
                    <a:pt x="21600" y="3109"/>
                    <a:pt x="21192" y="4022"/>
                    <a:pt x="19155" y="5087"/>
                  </a:cubicBezTo>
                  <a:cubicBezTo>
                    <a:pt x="17117" y="6152"/>
                    <a:pt x="13449" y="7369"/>
                    <a:pt x="9781" y="85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8" name="Line"/>
            <p:cNvSpPr/>
            <p:nvPr/>
          </p:nvSpPr>
          <p:spPr>
            <a:xfrm>
              <a:off x="8888258" y="6265652"/>
              <a:ext cx="63509" cy="229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293" fill="norm" stroke="1" extrusionOk="0">
                  <a:moveTo>
                    <a:pt x="12545" y="2728"/>
                  </a:moveTo>
                  <a:cubicBezTo>
                    <a:pt x="12545" y="1550"/>
                    <a:pt x="12545" y="372"/>
                    <a:pt x="10803" y="78"/>
                  </a:cubicBezTo>
                  <a:cubicBezTo>
                    <a:pt x="9061" y="-217"/>
                    <a:pt x="5577" y="372"/>
                    <a:pt x="3138" y="1158"/>
                  </a:cubicBezTo>
                  <a:cubicBezTo>
                    <a:pt x="700" y="1943"/>
                    <a:pt x="-694" y="2925"/>
                    <a:pt x="351" y="3514"/>
                  </a:cubicBezTo>
                  <a:cubicBezTo>
                    <a:pt x="1396" y="4103"/>
                    <a:pt x="4880" y="4299"/>
                    <a:pt x="8712" y="3808"/>
                  </a:cubicBezTo>
                  <a:cubicBezTo>
                    <a:pt x="12545" y="3318"/>
                    <a:pt x="16725" y="2139"/>
                    <a:pt x="18816" y="2041"/>
                  </a:cubicBezTo>
                  <a:cubicBezTo>
                    <a:pt x="20906" y="1943"/>
                    <a:pt x="20906" y="2925"/>
                    <a:pt x="20906" y="5576"/>
                  </a:cubicBezTo>
                  <a:cubicBezTo>
                    <a:pt x="20906" y="8227"/>
                    <a:pt x="20906" y="12547"/>
                    <a:pt x="20906" y="15198"/>
                  </a:cubicBezTo>
                  <a:cubicBezTo>
                    <a:pt x="20906" y="17848"/>
                    <a:pt x="20906" y="18830"/>
                    <a:pt x="18467" y="19714"/>
                  </a:cubicBezTo>
                  <a:cubicBezTo>
                    <a:pt x="16029" y="20598"/>
                    <a:pt x="11151" y="21383"/>
                    <a:pt x="8364" y="21285"/>
                  </a:cubicBezTo>
                  <a:cubicBezTo>
                    <a:pt x="5577" y="21187"/>
                    <a:pt x="4880" y="20205"/>
                    <a:pt x="4183" y="192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9" name="Line"/>
            <p:cNvSpPr/>
            <p:nvPr/>
          </p:nvSpPr>
          <p:spPr>
            <a:xfrm>
              <a:off x="9015266" y="6415709"/>
              <a:ext cx="381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00" y="4500"/>
                    <a:pt x="19200" y="9000"/>
                    <a:pt x="15600" y="12600"/>
                  </a:cubicBezTo>
                  <a:cubicBezTo>
                    <a:pt x="12000" y="16200"/>
                    <a:pt x="6000" y="189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0" name="Line"/>
            <p:cNvSpPr/>
            <p:nvPr/>
          </p:nvSpPr>
          <p:spPr>
            <a:xfrm>
              <a:off x="9358166" y="6123350"/>
              <a:ext cx="21168" cy="216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6" fill="norm" stroke="1" extrusionOk="0">
                  <a:moveTo>
                    <a:pt x="0" y="3171"/>
                  </a:moveTo>
                  <a:cubicBezTo>
                    <a:pt x="4320" y="1703"/>
                    <a:pt x="8640" y="235"/>
                    <a:pt x="12960" y="26"/>
                  </a:cubicBezTo>
                  <a:cubicBezTo>
                    <a:pt x="17280" y="-184"/>
                    <a:pt x="21600" y="865"/>
                    <a:pt x="21600" y="4220"/>
                  </a:cubicBezTo>
                  <a:cubicBezTo>
                    <a:pt x="21600" y="7575"/>
                    <a:pt x="17280" y="13237"/>
                    <a:pt x="14040" y="16488"/>
                  </a:cubicBezTo>
                  <a:cubicBezTo>
                    <a:pt x="10800" y="19738"/>
                    <a:pt x="8640" y="20577"/>
                    <a:pt x="6480" y="214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1" name="Line"/>
            <p:cNvSpPr/>
            <p:nvPr/>
          </p:nvSpPr>
          <p:spPr>
            <a:xfrm>
              <a:off x="9434366" y="6135177"/>
              <a:ext cx="18410" cy="261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519" fill="norm" stroke="1" extrusionOk="0">
                  <a:moveTo>
                    <a:pt x="0" y="1661"/>
                  </a:moveTo>
                  <a:cubicBezTo>
                    <a:pt x="7200" y="790"/>
                    <a:pt x="14400" y="-81"/>
                    <a:pt x="18000" y="6"/>
                  </a:cubicBezTo>
                  <a:cubicBezTo>
                    <a:pt x="21600" y="93"/>
                    <a:pt x="21600" y="1138"/>
                    <a:pt x="19200" y="4448"/>
                  </a:cubicBezTo>
                  <a:cubicBezTo>
                    <a:pt x="16800" y="7758"/>
                    <a:pt x="12000" y="13332"/>
                    <a:pt x="8400" y="16554"/>
                  </a:cubicBezTo>
                  <a:cubicBezTo>
                    <a:pt x="4800" y="19777"/>
                    <a:pt x="2400" y="20648"/>
                    <a:pt x="0" y="215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2" name="Line"/>
            <p:cNvSpPr/>
            <p:nvPr/>
          </p:nvSpPr>
          <p:spPr>
            <a:xfrm>
              <a:off x="9254303" y="6228124"/>
              <a:ext cx="230864" cy="35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121" fill="norm" stroke="1" extrusionOk="0">
                  <a:moveTo>
                    <a:pt x="210" y="21121"/>
                  </a:moveTo>
                  <a:cubicBezTo>
                    <a:pt x="13" y="14768"/>
                    <a:pt x="-183" y="8415"/>
                    <a:pt x="308" y="4603"/>
                  </a:cubicBezTo>
                  <a:cubicBezTo>
                    <a:pt x="799" y="792"/>
                    <a:pt x="1977" y="-479"/>
                    <a:pt x="5610" y="156"/>
                  </a:cubicBezTo>
                  <a:cubicBezTo>
                    <a:pt x="9242" y="792"/>
                    <a:pt x="15330" y="3333"/>
                    <a:pt x="21417" y="58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3" name="Line"/>
            <p:cNvSpPr/>
            <p:nvPr/>
          </p:nvSpPr>
          <p:spPr>
            <a:xfrm>
              <a:off x="9320066" y="6282359"/>
              <a:ext cx="1778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4" name="Line"/>
            <p:cNvSpPr/>
            <p:nvPr/>
          </p:nvSpPr>
          <p:spPr>
            <a:xfrm>
              <a:off x="9590169" y="6250609"/>
              <a:ext cx="142648" cy="115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417" fill="norm" stroke="1" extrusionOk="0">
                  <a:moveTo>
                    <a:pt x="2348" y="0"/>
                  </a:moveTo>
                  <a:cubicBezTo>
                    <a:pt x="2348" y="5891"/>
                    <a:pt x="2348" y="11782"/>
                    <a:pt x="1872" y="15709"/>
                  </a:cubicBezTo>
                  <a:cubicBezTo>
                    <a:pt x="1395" y="19636"/>
                    <a:pt x="442" y="21600"/>
                    <a:pt x="125" y="21404"/>
                  </a:cubicBezTo>
                  <a:cubicBezTo>
                    <a:pt x="-193" y="21207"/>
                    <a:pt x="125" y="18851"/>
                    <a:pt x="760" y="16298"/>
                  </a:cubicBezTo>
                  <a:cubicBezTo>
                    <a:pt x="1395" y="13745"/>
                    <a:pt x="2348" y="10996"/>
                    <a:pt x="3301" y="8836"/>
                  </a:cubicBezTo>
                  <a:cubicBezTo>
                    <a:pt x="4254" y="6676"/>
                    <a:pt x="5207" y="5105"/>
                    <a:pt x="6478" y="4909"/>
                  </a:cubicBezTo>
                  <a:cubicBezTo>
                    <a:pt x="7748" y="4713"/>
                    <a:pt x="9336" y="5891"/>
                    <a:pt x="10289" y="7462"/>
                  </a:cubicBezTo>
                  <a:cubicBezTo>
                    <a:pt x="11242" y="9033"/>
                    <a:pt x="11560" y="10996"/>
                    <a:pt x="12354" y="10407"/>
                  </a:cubicBezTo>
                  <a:cubicBezTo>
                    <a:pt x="13148" y="9818"/>
                    <a:pt x="14419" y="6676"/>
                    <a:pt x="15848" y="4909"/>
                  </a:cubicBezTo>
                  <a:cubicBezTo>
                    <a:pt x="17278" y="3142"/>
                    <a:pt x="18866" y="2749"/>
                    <a:pt x="19660" y="3731"/>
                  </a:cubicBezTo>
                  <a:cubicBezTo>
                    <a:pt x="20454" y="4713"/>
                    <a:pt x="20454" y="7069"/>
                    <a:pt x="20613" y="10015"/>
                  </a:cubicBezTo>
                  <a:cubicBezTo>
                    <a:pt x="20772" y="12960"/>
                    <a:pt x="21089" y="16495"/>
                    <a:pt x="21407" y="200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5" name="Line"/>
            <p:cNvSpPr/>
            <p:nvPr/>
          </p:nvSpPr>
          <p:spPr>
            <a:xfrm>
              <a:off x="9759225" y="6248802"/>
              <a:ext cx="115274" cy="258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081" fill="norm" stroke="1" extrusionOk="0">
                  <a:moveTo>
                    <a:pt x="12545" y="2739"/>
                  </a:moveTo>
                  <a:cubicBezTo>
                    <a:pt x="11002" y="3431"/>
                    <a:pt x="9459" y="4122"/>
                    <a:pt x="7916" y="6973"/>
                  </a:cubicBezTo>
                  <a:cubicBezTo>
                    <a:pt x="6373" y="9824"/>
                    <a:pt x="4830" y="14835"/>
                    <a:pt x="3480" y="17687"/>
                  </a:cubicBezTo>
                  <a:cubicBezTo>
                    <a:pt x="2130" y="20538"/>
                    <a:pt x="973" y="21229"/>
                    <a:pt x="395" y="21056"/>
                  </a:cubicBezTo>
                  <a:cubicBezTo>
                    <a:pt x="-184" y="20883"/>
                    <a:pt x="-184" y="19847"/>
                    <a:pt x="780" y="16909"/>
                  </a:cubicBezTo>
                  <a:cubicBezTo>
                    <a:pt x="1745" y="13971"/>
                    <a:pt x="3673" y="9133"/>
                    <a:pt x="5409" y="6109"/>
                  </a:cubicBezTo>
                  <a:cubicBezTo>
                    <a:pt x="7145" y="3085"/>
                    <a:pt x="8687" y="1875"/>
                    <a:pt x="10423" y="1011"/>
                  </a:cubicBezTo>
                  <a:cubicBezTo>
                    <a:pt x="12159" y="147"/>
                    <a:pt x="14087" y="-371"/>
                    <a:pt x="16016" y="320"/>
                  </a:cubicBezTo>
                  <a:cubicBezTo>
                    <a:pt x="17945" y="1011"/>
                    <a:pt x="19873" y="2912"/>
                    <a:pt x="20645" y="4295"/>
                  </a:cubicBezTo>
                  <a:cubicBezTo>
                    <a:pt x="21416" y="5677"/>
                    <a:pt x="21030" y="6541"/>
                    <a:pt x="18716" y="7319"/>
                  </a:cubicBezTo>
                  <a:cubicBezTo>
                    <a:pt x="16402" y="8096"/>
                    <a:pt x="12159" y="8787"/>
                    <a:pt x="7916" y="94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6" name="Line"/>
            <p:cNvSpPr/>
            <p:nvPr/>
          </p:nvSpPr>
          <p:spPr>
            <a:xfrm>
              <a:off x="9948716" y="6129909"/>
              <a:ext cx="86785" cy="19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8" fill="norm" stroke="1" extrusionOk="0">
                  <a:moveTo>
                    <a:pt x="11063" y="717"/>
                  </a:moveTo>
                  <a:cubicBezTo>
                    <a:pt x="13698" y="243"/>
                    <a:pt x="16332" y="-232"/>
                    <a:pt x="17912" y="124"/>
                  </a:cubicBezTo>
                  <a:cubicBezTo>
                    <a:pt x="19493" y="480"/>
                    <a:pt x="20020" y="1667"/>
                    <a:pt x="18966" y="3091"/>
                  </a:cubicBezTo>
                  <a:cubicBezTo>
                    <a:pt x="17912" y="4515"/>
                    <a:pt x="15278" y="6177"/>
                    <a:pt x="15278" y="7126"/>
                  </a:cubicBezTo>
                  <a:cubicBezTo>
                    <a:pt x="15278" y="8076"/>
                    <a:pt x="17912" y="8313"/>
                    <a:pt x="19493" y="9025"/>
                  </a:cubicBezTo>
                  <a:cubicBezTo>
                    <a:pt x="21073" y="9737"/>
                    <a:pt x="21600" y="10924"/>
                    <a:pt x="21600" y="12111"/>
                  </a:cubicBezTo>
                  <a:cubicBezTo>
                    <a:pt x="21600" y="13298"/>
                    <a:pt x="21073" y="14484"/>
                    <a:pt x="17385" y="16027"/>
                  </a:cubicBezTo>
                  <a:cubicBezTo>
                    <a:pt x="13698" y="17570"/>
                    <a:pt x="6849" y="19469"/>
                    <a:pt x="0" y="213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7" name="Line"/>
            <p:cNvSpPr/>
            <p:nvPr/>
          </p:nvSpPr>
          <p:spPr>
            <a:xfrm>
              <a:off x="10005866" y="6333159"/>
              <a:ext cx="635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8" name="Line"/>
            <p:cNvSpPr/>
            <p:nvPr/>
          </p:nvSpPr>
          <p:spPr>
            <a:xfrm>
              <a:off x="10386866" y="6174409"/>
              <a:ext cx="190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4937"/>
                    <a:pt x="16800" y="9874"/>
                    <a:pt x="13200" y="12960"/>
                  </a:cubicBezTo>
                  <a:cubicBezTo>
                    <a:pt x="9600" y="16046"/>
                    <a:pt x="4800" y="17280"/>
                    <a:pt x="2400" y="18411"/>
                  </a:cubicBezTo>
                  <a:cubicBezTo>
                    <a:pt x="0" y="19543"/>
                    <a:pt x="0" y="20571"/>
                    <a:pt x="0" y="21086"/>
                  </a:cubicBezTo>
                  <a:cubicBezTo>
                    <a:pt x="0" y="21600"/>
                    <a:pt x="0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9" name="Line"/>
            <p:cNvSpPr/>
            <p:nvPr/>
          </p:nvSpPr>
          <p:spPr>
            <a:xfrm>
              <a:off x="10463066" y="6168059"/>
              <a:ext cx="444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4860"/>
                    <a:pt x="15429" y="9720"/>
                    <a:pt x="11829" y="13320"/>
                  </a:cubicBezTo>
                  <a:cubicBezTo>
                    <a:pt x="8229" y="16920"/>
                    <a:pt x="4114" y="192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0" name="Line"/>
            <p:cNvSpPr/>
            <p:nvPr/>
          </p:nvSpPr>
          <p:spPr>
            <a:xfrm>
              <a:off x="10259866" y="6301409"/>
              <a:ext cx="279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73" y="14400"/>
                    <a:pt x="2945" y="7200"/>
                    <a:pt x="6545" y="3600"/>
                  </a:cubicBezTo>
                  <a:cubicBezTo>
                    <a:pt x="10145" y="0"/>
                    <a:pt x="15873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1" name="Line"/>
            <p:cNvSpPr/>
            <p:nvPr/>
          </p:nvSpPr>
          <p:spPr>
            <a:xfrm>
              <a:off x="10272566" y="6345859"/>
              <a:ext cx="3175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52" y="14400"/>
                    <a:pt x="9504" y="7200"/>
                    <a:pt x="13104" y="3600"/>
                  </a:cubicBezTo>
                  <a:cubicBezTo>
                    <a:pt x="16704" y="0"/>
                    <a:pt x="19152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2" name="Line"/>
            <p:cNvSpPr/>
            <p:nvPr/>
          </p:nvSpPr>
          <p:spPr>
            <a:xfrm>
              <a:off x="10678966" y="6125461"/>
              <a:ext cx="167353" cy="321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476" fill="norm" stroke="1" extrusionOk="0">
                  <a:moveTo>
                    <a:pt x="17820" y="9617"/>
                  </a:moveTo>
                  <a:cubicBezTo>
                    <a:pt x="18900" y="7358"/>
                    <a:pt x="19980" y="5100"/>
                    <a:pt x="20655" y="3476"/>
                  </a:cubicBezTo>
                  <a:cubicBezTo>
                    <a:pt x="21330" y="1852"/>
                    <a:pt x="21600" y="864"/>
                    <a:pt x="21060" y="370"/>
                  </a:cubicBezTo>
                  <a:cubicBezTo>
                    <a:pt x="20520" y="-124"/>
                    <a:pt x="19170" y="-124"/>
                    <a:pt x="17010" y="370"/>
                  </a:cubicBezTo>
                  <a:cubicBezTo>
                    <a:pt x="14850" y="864"/>
                    <a:pt x="11880" y="1852"/>
                    <a:pt x="9315" y="4817"/>
                  </a:cubicBezTo>
                  <a:cubicBezTo>
                    <a:pt x="6750" y="7782"/>
                    <a:pt x="4590" y="12723"/>
                    <a:pt x="3105" y="15829"/>
                  </a:cubicBezTo>
                  <a:cubicBezTo>
                    <a:pt x="1620" y="18935"/>
                    <a:pt x="810" y="20205"/>
                    <a:pt x="0" y="214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3" name="Line"/>
            <p:cNvSpPr/>
            <p:nvPr/>
          </p:nvSpPr>
          <p:spPr>
            <a:xfrm>
              <a:off x="10596416" y="6345859"/>
              <a:ext cx="260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7" y="14400"/>
                    <a:pt x="1054" y="7200"/>
                    <a:pt x="3337" y="3600"/>
                  </a:cubicBezTo>
                  <a:cubicBezTo>
                    <a:pt x="5620" y="0"/>
                    <a:pt x="9659" y="0"/>
                    <a:pt x="12995" y="0"/>
                  </a:cubicBezTo>
                  <a:cubicBezTo>
                    <a:pt x="16332" y="0"/>
                    <a:pt x="18966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4" name="Line"/>
            <p:cNvSpPr/>
            <p:nvPr/>
          </p:nvSpPr>
          <p:spPr>
            <a:xfrm>
              <a:off x="10786908" y="6314109"/>
              <a:ext cx="82559" cy="90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0932" fill="norm" stroke="1" extrusionOk="0">
                  <a:moveTo>
                    <a:pt x="21062" y="4418"/>
                  </a:moveTo>
                  <a:cubicBezTo>
                    <a:pt x="18902" y="2945"/>
                    <a:pt x="16742" y="1473"/>
                    <a:pt x="14312" y="736"/>
                  </a:cubicBezTo>
                  <a:cubicBezTo>
                    <a:pt x="11882" y="0"/>
                    <a:pt x="9182" y="0"/>
                    <a:pt x="6482" y="2209"/>
                  </a:cubicBezTo>
                  <a:cubicBezTo>
                    <a:pt x="3782" y="4418"/>
                    <a:pt x="1082" y="8836"/>
                    <a:pt x="272" y="12273"/>
                  </a:cubicBezTo>
                  <a:cubicBezTo>
                    <a:pt x="-538" y="15709"/>
                    <a:pt x="542" y="18164"/>
                    <a:pt x="2432" y="19636"/>
                  </a:cubicBezTo>
                  <a:cubicBezTo>
                    <a:pt x="4322" y="21109"/>
                    <a:pt x="7022" y="21600"/>
                    <a:pt x="9452" y="19636"/>
                  </a:cubicBezTo>
                  <a:cubicBezTo>
                    <a:pt x="11882" y="17673"/>
                    <a:pt x="14042" y="13255"/>
                    <a:pt x="14852" y="9573"/>
                  </a:cubicBezTo>
                  <a:cubicBezTo>
                    <a:pt x="15662" y="5891"/>
                    <a:pt x="15122" y="2945"/>
                    <a:pt x="1458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5" name="Line"/>
            <p:cNvSpPr/>
            <p:nvPr/>
          </p:nvSpPr>
          <p:spPr>
            <a:xfrm>
              <a:off x="10901216" y="6307759"/>
              <a:ext cx="98678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185" fill="norm" stroke="1" extrusionOk="0">
                  <a:moveTo>
                    <a:pt x="0" y="0"/>
                  </a:moveTo>
                  <a:cubicBezTo>
                    <a:pt x="2298" y="0"/>
                    <a:pt x="4596" y="0"/>
                    <a:pt x="5974" y="1039"/>
                  </a:cubicBezTo>
                  <a:cubicBezTo>
                    <a:pt x="7353" y="2077"/>
                    <a:pt x="7813" y="4154"/>
                    <a:pt x="8043" y="6647"/>
                  </a:cubicBezTo>
                  <a:cubicBezTo>
                    <a:pt x="8272" y="9139"/>
                    <a:pt x="8272" y="12047"/>
                    <a:pt x="7583" y="14539"/>
                  </a:cubicBezTo>
                  <a:cubicBezTo>
                    <a:pt x="6894" y="17031"/>
                    <a:pt x="5515" y="19108"/>
                    <a:pt x="4826" y="19108"/>
                  </a:cubicBezTo>
                  <a:cubicBezTo>
                    <a:pt x="4136" y="19108"/>
                    <a:pt x="4136" y="17031"/>
                    <a:pt x="5285" y="13708"/>
                  </a:cubicBezTo>
                  <a:cubicBezTo>
                    <a:pt x="6434" y="10385"/>
                    <a:pt x="8732" y="5816"/>
                    <a:pt x="11489" y="3116"/>
                  </a:cubicBezTo>
                  <a:cubicBezTo>
                    <a:pt x="14247" y="416"/>
                    <a:pt x="17464" y="-415"/>
                    <a:pt x="19302" y="208"/>
                  </a:cubicBezTo>
                  <a:cubicBezTo>
                    <a:pt x="21140" y="831"/>
                    <a:pt x="21600" y="2908"/>
                    <a:pt x="21370" y="6647"/>
                  </a:cubicBezTo>
                  <a:cubicBezTo>
                    <a:pt x="21140" y="10385"/>
                    <a:pt x="20221" y="15785"/>
                    <a:pt x="19302" y="211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6" name="Line"/>
            <p:cNvSpPr/>
            <p:nvPr/>
          </p:nvSpPr>
          <p:spPr>
            <a:xfrm>
              <a:off x="11083114" y="6117259"/>
              <a:ext cx="27653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6" h="21600" fill="norm" stroke="1" extrusionOk="0">
                  <a:moveTo>
                    <a:pt x="20156" y="0"/>
                  </a:moveTo>
                  <a:cubicBezTo>
                    <a:pt x="12442" y="3764"/>
                    <a:pt x="4727" y="7527"/>
                    <a:pt x="1642" y="10882"/>
                  </a:cubicBezTo>
                  <a:cubicBezTo>
                    <a:pt x="-1444" y="14236"/>
                    <a:pt x="99" y="17182"/>
                    <a:pt x="3956" y="18900"/>
                  </a:cubicBezTo>
                  <a:cubicBezTo>
                    <a:pt x="7813" y="20618"/>
                    <a:pt x="13985" y="21109"/>
                    <a:pt x="2015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7" name="Line"/>
            <p:cNvSpPr/>
            <p:nvPr/>
          </p:nvSpPr>
          <p:spPr>
            <a:xfrm>
              <a:off x="11021866" y="6245053"/>
              <a:ext cx="182972" cy="196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513" fill="norm" stroke="1" extrusionOk="0">
                  <a:moveTo>
                    <a:pt x="0" y="8274"/>
                  </a:moveTo>
                  <a:cubicBezTo>
                    <a:pt x="745" y="7345"/>
                    <a:pt x="1490" y="6416"/>
                    <a:pt x="3972" y="5952"/>
                  </a:cubicBezTo>
                  <a:cubicBezTo>
                    <a:pt x="6455" y="5487"/>
                    <a:pt x="10676" y="5487"/>
                    <a:pt x="13407" y="5487"/>
                  </a:cubicBezTo>
                  <a:cubicBezTo>
                    <a:pt x="16138" y="5487"/>
                    <a:pt x="17379" y="5487"/>
                    <a:pt x="18497" y="5139"/>
                  </a:cubicBezTo>
                  <a:cubicBezTo>
                    <a:pt x="19614" y="4790"/>
                    <a:pt x="20607" y="4094"/>
                    <a:pt x="21103" y="3165"/>
                  </a:cubicBezTo>
                  <a:cubicBezTo>
                    <a:pt x="21600" y="2236"/>
                    <a:pt x="21600" y="1074"/>
                    <a:pt x="20979" y="494"/>
                  </a:cubicBezTo>
                  <a:cubicBezTo>
                    <a:pt x="20359" y="-87"/>
                    <a:pt x="19117" y="-87"/>
                    <a:pt x="17628" y="145"/>
                  </a:cubicBezTo>
                  <a:cubicBezTo>
                    <a:pt x="16138" y="378"/>
                    <a:pt x="14400" y="842"/>
                    <a:pt x="13531" y="1655"/>
                  </a:cubicBezTo>
                  <a:cubicBezTo>
                    <a:pt x="12662" y="2468"/>
                    <a:pt x="12662" y="3629"/>
                    <a:pt x="13779" y="5255"/>
                  </a:cubicBezTo>
                  <a:cubicBezTo>
                    <a:pt x="14897" y="6881"/>
                    <a:pt x="17131" y="8971"/>
                    <a:pt x="18621" y="10481"/>
                  </a:cubicBezTo>
                  <a:cubicBezTo>
                    <a:pt x="20110" y="11990"/>
                    <a:pt x="20855" y="12919"/>
                    <a:pt x="20110" y="14661"/>
                  </a:cubicBezTo>
                  <a:cubicBezTo>
                    <a:pt x="19366" y="16403"/>
                    <a:pt x="17131" y="18958"/>
                    <a:pt x="14897" y="215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8" name="Line"/>
            <p:cNvSpPr/>
            <p:nvPr/>
          </p:nvSpPr>
          <p:spPr>
            <a:xfrm>
              <a:off x="11193316" y="6409359"/>
              <a:ext cx="444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9" name="Line"/>
            <p:cNvSpPr/>
            <p:nvPr/>
          </p:nvSpPr>
          <p:spPr>
            <a:xfrm>
              <a:off x="11307616" y="6439886"/>
              <a:ext cx="1206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1516" y="11040"/>
                    <a:pt x="3032" y="1783"/>
                    <a:pt x="6632" y="240"/>
                  </a:cubicBezTo>
                  <a:cubicBezTo>
                    <a:pt x="10232" y="-1303"/>
                    <a:pt x="15916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0" name="Line"/>
            <p:cNvSpPr/>
            <p:nvPr/>
          </p:nvSpPr>
          <p:spPr>
            <a:xfrm>
              <a:off x="11618766" y="6460159"/>
              <a:ext cx="1079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1" name="Line"/>
            <p:cNvSpPr/>
            <p:nvPr/>
          </p:nvSpPr>
          <p:spPr>
            <a:xfrm>
              <a:off x="8418366" y="6701459"/>
              <a:ext cx="2552701" cy="212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2" fill="norm" stroke="1" extrusionOk="0">
                  <a:moveTo>
                    <a:pt x="0" y="7550"/>
                  </a:moveTo>
                  <a:cubicBezTo>
                    <a:pt x="36" y="9647"/>
                    <a:pt x="72" y="11744"/>
                    <a:pt x="269" y="14155"/>
                  </a:cubicBezTo>
                  <a:cubicBezTo>
                    <a:pt x="466" y="16567"/>
                    <a:pt x="824" y="19293"/>
                    <a:pt x="1245" y="20447"/>
                  </a:cubicBezTo>
                  <a:cubicBezTo>
                    <a:pt x="1666" y="21600"/>
                    <a:pt x="2149" y="21181"/>
                    <a:pt x="2713" y="19398"/>
                  </a:cubicBezTo>
                  <a:cubicBezTo>
                    <a:pt x="3278" y="17616"/>
                    <a:pt x="3922" y="14470"/>
                    <a:pt x="4496" y="11953"/>
                  </a:cubicBezTo>
                  <a:cubicBezTo>
                    <a:pt x="5069" y="9437"/>
                    <a:pt x="5570" y="7550"/>
                    <a:pt x="6107" y="6082"/>
                  </a:cubicBezTo>
                  <a:cubicBezTo>
                    <a:pt x="6645" y="4614"/>
                    <a:pt x="7218" y="3565"/>
                    <a:pt x="7773" y="2936"/>
                  </a:cubicBezTo>
                  <a:cubicBezTo>
                    <a:pt x="8328" y="2307"/>
                    <a:pt x="8866" y="2097"/>
                    <a:pt x="9457" y="3146"/>
                  </a:cubicBezTo>
                  <a:cubicBezTo>
                    <a:pt x="10048" y="4194"/>
                    <a:pt x="10693" y="6501"/>
                    <a:pt x="11328" y="8388"/>
                  </a:cubicBezTo>
                  <a:cubicBezTo>
                    <a:pt x="11964" y="10276"/>
                    <a:pt x="12591" y="11744"/>
                    <a:pt x="13218" y="12687"/>
                  </a:cubicBezTo>
                  <a:cubicBezTo>
                    <a:pt x="13845" y="13631"/>
                    <a:pt x="14472" y="14050"/>
                    <a:pt x="15152" y="14155"/>
                  </a:cubicBezTo>
                  <a:cubicBezTo>
                    <a:pt x="15833" y="14260"/>
                    <a:pt x="16567" y="14050"/>
                    <a:pt x="17221" y="13526"/>
                  </a:cubicBezTo>
                  <a:cubicBezTo>
                    <a:pt x="17875" y="13002"/>
                    <a:pt x="18448" y="12163"/>
                    <a:pt x="19057" y="10800"/>
                  </a:cubicBezTo>
                  <a:cubicBezTo>
                    <a:pt x="19666" y="9437"/>
                    <a:pt x="20310" y="7550"/>
                    <a:pt x="20740" y="5662"/>
                  </a:cubicBezTo>
                  <a:cubicBezTo>
                    <a:pt x="21170" y="3775"/>
                    <a:pt x="21385" y="188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2" name="Line"/>
            <p:cNvSpPr/>
            <p:nvPr/>
          </p:nvSpPr>
          <p:spPr>
            <a:xfrm>
              <a:off x="9059716" y="7165009"/>
              <a:ext cx="63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3" name="Line"/>
            <p:cNvSpPr/>
            <p:nvPr/>
          </p:nvSpPr>
          <p:spPr>
            <a:xfrm>
              <a:off x="9066066" y="7082459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4" name="Line"/>
            <p:cNvSpPr/>
            <p:nvPr/>
          </p:nvSpPr>
          <p:spPr>
            <a:xfrm>
              <a:off x="9142800" y="7120121"/>
              <a:ext cx="113767" cy="121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0944" fill="norm" stroke="1" extrusionOk="0">
                  <a:moveTo>
                    <a:pt x="4699" y="4469"/>
                  </a:moveTo>
                  <a:cubicBezTo>
                    <a:pt x="3499" y="8130"/>
                    <a:pt x="2299" y="11791"/>
                    <a:pt x="1499" y="14720"/>
                  </a:cubicBezTo>
                  <a:cubicBezTo>
                    <a:pt x="699" y="17649"/>
                    <a:pt x="299" y="19846"/>
                    <a:pt x="99" y="19846"/>
                  </a:cubicBezTo>
                  <a:cubicBezTo>
                    <a:pt x="-101" y="19846"/>
                    <a:pt x="-101" y="17649"/>
                    <a:pt x="1099" y="14720"/>
                  </a:cubicBezTo>
                  <a:cubicBezTo>
                    <a:pt x="2299" y="11791"/>
                    <a:pt x="4699" y="8130"/>
                    <a:pt x="6699" y="5568"/>
                  </a:cubicBezTo>
                  <a:cubicBezTo>
                    <a:pt x="8699" y="3005"/>
                    <a:pt x="10299" y="1541"/>
                    <a:pt x="12099" y="625"/>
                  </a:cubicBezTo>
                  <a:cubicBezTo>
                    <a:pt x="13899" y="-290"/>
                    <a:pt x="15899" y="-656"/>
                    <a:pt x="17499" y="2822"/>
                  </a:cubicBezTo>
                  <a:cubicBezTo>
                    <a:pt x="19099" y="6300"/>
                    <a:pt x="20299" y="13622"/>
                    <a:pt x="21499" y="209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5" name="Line"/>
            <p:cNvSpPr/>
            <p:nvPr/>
          </p:nvSpPr>
          <p:spPr>
            <a:xfrm>
              <a:off x="9286151" y="6941630"/>
              <a:ext cx="176459" cy="320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370" fill="norm" stroke="1" extrusionOk="0">
                  <a:moveTo>
                    <a:pt x="12458" y="15322"/>
                  </a:moveTo>
                  <a:cubicBezTo>
                    <a:pt x="12712" y="14193"/>
                    <a:pt x="12966" y="13063"/>
                    <a:pt x="12458" y="12569"/>
                  </a:cubicBezTo>
                  <a:cubicBezTo>
                    <a:pt x="11950" y="12075"/>
                    <a:pt x="10679" y="12216"/>
                    <a:pt x="8773" y="13134"/>
                  </a:cubicBezTo>
                  <a:cubicBezTo>
                    <a:pt x="6867" y="14052"/>
                    <a:pt x="4326" y="15746"/>
                    <a:pt x="2801" y="16946"/>
                  </a:cubicBezTo>
                  <a:cubicBezTo>
                    <a:pt x="1277" y="18146"/>
                    <a:pt x="768" y="18852"/>
                    <a:pt x="387" y="19558"/>
                  </a:cubicBezTo>
                  <a:cubicBezTo>
                    <a:pt x="6" y="20263"/>
                    <a:pt x="-248" y="20969"/>
                    <a:pt x="387" y="21252"/>
                  </a:cubicBezTo>
                  <a:cubicBezTo>
                    <a:pt x="1023" y="21534"/>
                    <a:pt x="2547" y="21393"/>
                    <a:pt x="4834" y="19910"/>
                  </a:cubicBezTo>
                  <a:cubicBezTo>
                    <a:pt x="7121" y="18428"/>
                    <a:pt x="10171" y="15605"/>
                    <a:pt x="12966" y="12358"/>
                  </a:cubicBezTo>
                  <a:cubicBezTo>
                    <a:pt x="15761" y="9110"/>
                    <a:pt x="18303" y="5440"/>
                    <a:pt x="19700" y="3181"/>
                  </a:cubicBezTo>
                  <a:cubicBezTo>
                    <a:pt x="21098" y="922"/>
                    <a:pt x="21352" y="75"/>
                    <a:pt x="21098" y="5"/>
                  </a:cubicBezTo>
                  <a:cubicBezTo>
                    <a:pt x="20844" y="-66"/>
                    <a:pt x="20081" y="640"/>
                    <a:pt x="18557" y="3040"/>
                  </a:cubicBezTo>
                  <a:cubicBezTo>
                    <a:pt x="17032" y="5440"/>
                    <a:pt x="14745" y="9534"/>
                    <a:pt x="13983" y="12358"/>
                  </a:cubicBezTo>
                  <a:cubicBezTo>
                    <a:pt x="13220" y="15181"/>
                    <a:pt x="13983" y="16734"/>
                    <a:pt x="14745" y="182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6" name="Line"/>
            <p:cNvSpPr/>
            <p:nvPr/>
          </p:nvSpPr>
          <p:spPr>
            <a:xfrm>
              <a:off x="9481901" y="7064355"/>
              <a:ext cx="213977" cy="330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474" fill="norm" stroke="1" extrusionOk="0">
                  <a:moveTo>
                    <a:pt x="1582" y="5304"/>
                  </a:moveTo>
                  <a:cubicBezTo>
                    <a:pt x="2630" y="5166"/>
                    <a:pt x="3679" y="5028"/>
                    <a:pt x="4622" y="4616"/>
                  </a:cubicBezTo>
                  <a:cubicBezTo>
                    <a:pt x="5566" y="4203"/>
                    <a:pt x="6405" y="3515"/>
                    <a:pt x="6300" y="3102"/>
                  </a:cubicBezTo>
                  <a:cubicBezTo>
                    <a:pt x="6195" y="2690"/>
                    <a:pt x="5147" y="2552"/>
                    <a:pt x="4203" y="2690"/>
                  </a:cubicBezTo>
                  <a:cubicBezTo>
                    <a:pt x="3259" y="2827"/>
                    <a:pt x="2421" y="3240"/>
                    <a:pt x="1582" y="4065"/>
                  </a:cubicBezTo>
                  <a:cubicBezTo>
                    <a:pt x="743" y="4891"/>
                    <a:pt x="-96" y="6129"/>
                    <a:pt x="9" y="7299"/>
                  </a:cubicBezTo>
                  <a:cubicBezTo>
                    <a:pt x="114" y="8468"/>
                    <a:pt x="1162" y="9569"/>
                    <a:pt x="2735" y="10050"/>
                  </a:cubicBezTo>
                  <a:cubicBezTo>
                    <a:pt x="4308" y="10532"/>
                    <a:pt x="6405" y="10394"/>
                    <a:pt x="7873" y="10050"/>
                  </a:cubicBezTo>
                  <a:cubicBezTo>
                    <a:pt x="9341" y="9706"/>
                    <a:pt x="10180" y="9156"/>
                    <a:pt x="10914" y="8399"/>
                  </a:cubicBezTo>
                  <a:cubicBezTo>
                    <a:pt x="11648" y="7642"/>
                    <a:pt x="12277" y="6679"/>
                    <a:pt x="12172" y="6817"/>
                  </a:cubicBezTo>
                  <a:cubicBezTo>
                    <a:pt x="12067" y="6955"/>
                    <a:pt x="11228" y="8193"/>
                    <a:pt x="10180" y="10532"/>
                  </a:cubicBezTo>
                  <a:cubicBezTo>
                    <a:pt x="9131" y="12870"/>
                    <a:pt x="7873" y="16310"/>
                    <a:pt x="7034" y="18442"/>
                  </a:cubicBezTo>
                  <a:cubicBezTo>
                    <a:pt x="6195" y="20575"/>
                    <a:pt x="5776" y="21400"/>
                    <a:pt x="5671" y="21469"/>
                  </a:cubicBezTo>
                  <a:cubicBezTo>
                    <a:pt x="5566" y="21538"/>
                    <a:pt x="5776" y="20850"/>
                    <a:pt x="6929" y="18236"/>
                  </a:cubicBezTo>
                  <a:cubicBezTo>
                    <a:pt x="8083" y="15622"/>
                    <a:pt x="10180" y="11082"/>
                    <a:pt x="11857" y="7849"/>
                  </a:cubicBezTo>
                  <a:cubicBezTo>
                    <a:pt x="13535" y="4616"/>
                    <a:pt x="14793" y="2690"/>
                    <a:pt x="15947" y="1520"/>
                  </a:cubicBezTo>
                  <a:cubicBezTo>
                    <a:pt x="17100" y="351"/>
                    <a:pt x="18149" y="-62"/>
                    <a:pt x="18987" y="7"/>
                  </a:cubicBezTo>
                  <a:cubicBezTo>
                    <a:pt x="19826" y="76"/>
                    <a:pt x="20455" y="626"/>
                    <a:pt x="20875" y="1383"/>
                  </a:cubicBezTo>
                  <a:cubicBezTo>
                    <a:pt x="21294" y="2139"/>
                    <a:pt x="21504" y="3102"/>
                    <a:pt x="20246" y="4134"/>
                  </a:cubicBezTo>
                  <a:cubicBezTo>
                    <a:pt x="18987" y="5166"/>
                    <a:pt x="16261" y="6267"/>
                    <a:pt x="13535" y="73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7" name="Line"/>
            <p:cNvSpPr/>
            <p:nvPr/>
          </p:nvSpPr>
          <p:spPr>
            <a:xfrm>
              <a:off x="9770916" y="7120509"/>
              <a:ext cx="3175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0" y="11670"/>
                    <a:pt x="0" y="3363"/>
                    <a:pt x="3600" y="870"/>
                  </a:cubicBezTo>
                  <a:cubicBezTo>
                    <a:pt x="7200" y="-1622"/>
                    <a:pt x="14400" y="1701"/>
                    <a:pt x="21600" y="50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8" name="Line"/>
            <p:cNvSpPr/>
            <p:nvPr/>
          </p:nvSpPr>
          <p:spPr>
            <a:xfrm>
              <a:off x="10215416" y="7075841"/>
              <a:ext cx="120651" cy="142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2" fill="norm" stroke="1" extrusionOk="0">
                  <a:moveTo>
                    <a:pt x="0" y="4736"/>
                  </a:moveTo>
                  <a:cubicBezTo>
                    <a:pt x="379" y="2544"/>
                    <a:pt x="758" y="353"/>
                    <a:pt x="1326" y="40"/>
                  </a:cubicBezTo>
                  <a:cubicBezTo>
                    <a:pt x="1895" y="-273"/>
                    <a:pt x="2653" y="1292"/>
                    <a:pt x="3221" y="3953"/>
                  </a:cubicBezTo>
                  <a:cubicBezTo>
                    <a:pt x="3789" y="6614"/>
                    <a:pt x="4168" y="10370"/>
                    <a:pt x="4358" y="13031"/>
                  </a:cubicBezTo>
                  <a:cubicBezTo>
                    <a:pt x="4547" y="15692"/>
                    <a:pt x="4547" y="17257"/>
                    <a:pt x="5116" y="18666"/>
                  </a:cubicBezTo>
                  <a:cubicBezTo>
                    <a:pt x="5684" y="20075"/>
                    <a:pt x="6821" y="21327"/>
                    <a:pt x="8147" y="21014"/>
                  </a:cubicBezTo>
                  <a:cubicBezTo>
                    <a:pt x="9474" y="20701"/>
                    <a:pt x="10989" y="18823"/>
                    <a:pt x="12316" y="16162"/>
                  </a:cubicBezTo>
                  <a:cubicBezTo>
                    <a:pt x="13642" y="13501"/>
                    <a:pt x="14779" y="10057"/>
                    <a:pt x="16295" y="7710"/>
                  </a:cubicBezTo>
                  <a:cubicBezTo>
                    <a:pt x="17811" y="5362"/>
                    <a:pt x="19705" y="4110"/>
                    <a:pt x="21600" y="28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9" name="Line"/>
            <p:cNvSpPr/>
            <p:nvPr/>
          </p:nvSpPr>
          <p:spPr>
            <a:xfrm>
              <a:off x="10357132" y="7065876"/>
              <a:ext cx="131335" cy="113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0381" fill="norm" stroke="1" extrusionOk="0">
                  <a:moveTo>
                    <a:pt x="19216" y="6379"/>
                  </a:moveTo>
                  <a:cubicBezTo>
                    <a:pt x="18873" y="4484"/>
                    <a:pt x="18530" y="2590"/>
                    <a:pt x="17502" y="1263"/>
                  </a:cubicBezTo>
                  <a:cubicBezTo>
                    <a:pt x="16473" y="-63"/>
                    <a:pt x="14759" y="-821"/>
                    <a:pt x="11673" y="1453"/>
                  </a:cubicBezTo>
                  <a:cubicBezTo>
                    <a:pt x="8587" y="3726"/>
                    <a:pt x="4130" y="9032"/>
                    <a:pt x="1902" y="12821"/>
                  </a:cubicBezTo>
                  <a:cubicBezTo>
                    <a:pt x="-327" y="16611"/>
                    <a:pt x="-327" y="18884"/>
                    <a:pt x="530" y="19832"/>
                  </a:cubicBezTo>
                  <a:cubicBezTo>
                    <a:pt x="1387" y="20779"/>
                    <a:pt x="3102" y="20400"/>
                    <a:pt x="4644" y="19453"/>
                  </a:cubicBezTo>
                  <a:cubicBezTo>
                    <a:pt x="6187" y="18505"/>
                    <a:pt x="7559" y="16990"/>
                    <a:pt x="9102" y="15095"/>
                  </a:cubicBezTo>
                  <a:cubicBezTo>
                    <a:pt x="10644" y="13200"/>
                    <a:pt x="12359" y="10926"/>
                    <a:pt x="13387" y="10737"/>
                  </a:cubicBezTo>
                  <a:cubicBezTo>
                    <a:pt x="14416" y="10547"/>
                    <a:pt x="14759" y="12442"/>
                    <a:pt x="15959" y="14337"/>
                  </a:cubicBezTo>
                  <a:cubicBezTo>
                    <a:pt x="17159" y="16232"/>
                    <a:pt x="19216" y="18126"/>
                    <a:pt x="21273" y="200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0" name="Line"/>
            <p:cNvSpPr/>
            <p:nvPr/>
          </p:nvSpPr>
          <p:spPr>
            <a:xfrm>
              <a:off x="10555872" y="7090529"/>
              <a:ext cx="91345" cy="133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0938" fill="norm" stroke="1" extrusionOk="0">
                  <a:moveTo>
                    <a:pt x="567" y="3718"/>
                  </a:moveTo>
                  <a:cubicBezTo>
                    <a:pt x="76" y="2056"/>
                    <a:pt x="-415" y="395"/>
                    <a:pt x="567" y="62"/>
                  </a:cubicBezTo>
                  <a:cubicBezTo>
                    <a:pt x="1549" y="-270"/>
                    <a:pt x="4003" y="727"/>
                    <a:pt x="5476" y="3053"/>
                  </a:cubicBezTo>
                  <a:cubicBezTo>
                    <a:pt x="6949" y="5379"/>
                    <a:pt x="7440" y="9035"/>
                    <a:pt x="7685" y="11859"/>
                  </a:cubicBezTo>
                  <a:cubicBezTo>
                    <a:pt x="7930" y="14684"/>
                    <a:pt x="7930" y="16678"/>
                    <a:pt x="7194" y="18339"/>
                  </a:cubicBezTo>
                  <a:cubicBezTo>
                    <a:pt x="6458" y="20001"/>
                    <a:pt x="4985" y="21330"/>
                    <a:pt x="4249" y="20832"/>
                  </a:cubicBezTo>
                  <a:cubicBezTo>
                    <a:pt x="3512" y="20333"/>
                    <a:pt x="3512" y="18007"/>
                    <a:pt x="6458" y="14352"/>
                  </a:cubicBezTo>
                  <a:cubicBezTo>
                    <a:pt x="9403" y="10696"/>
                    <a:pt x="15294" y="5712"/>
                    <a:pt x="21185" y="7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1" name="Line"/>
            <p:cNvSpPr/>
            <p:nvPr/>
          </p:nvSpPr>
          <p:spPr>
            <a:xfrm>
              <a:off x="10717066" y="7101509"/>
              <a:ext cx="381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2" name="Line"/>
            <p:cNvSpPr/>
            <p:nvPr/>
          </p:nvSpPr>
          <p:spPr>
            <a:xfrm>
              <a:off x="10729766" y="7036013"/>
              <a:ext cx="57151" cy="78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9" fill="norm" stroke="1" extrusionOk="0">
                  <a:moveTo>
                    <a:pt x="0" y="20999"/>
                  </a:moveTo>
                  <a:cubicBezTo>
                    <a:pt x="1600" y="18157"/>
                    <a:pt x="3200" y="15315"/>
                    <a:pt x="4800" y="11620"/>
                  </a:cubicBezTo>
                  <a:cubicBezTo>
                    <a:pt x="6400" y="7925"/>
                    <a:pt x="8000" y="3378"/>
                    <a:pt x="10800" y="1388"/>
                  </a:cubicBezTo>
                  <a:cubicBezTo>
                    <a:pt x="13600" y="-601"/>
                    <a:pt x="17600" y="-33"/>
                    <a:pt x="21600" y="5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3" name="Line"/>
            <p:cNvSpPr/>
            <p:nvPr/>
          </p:nvSpPr>
          <p:spPr>
            <a:xfrm>
              <a:off x="10811760" y="7077051"/>
              <a:ext cx="133907" cy="87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268" fill="norm" stroke="1" extrusionOk="0">
                  <a:moveTo>
                    <a:pt x="12238" y="12114"/>
                  </a:moveTo>
                  <a:cubicBezTo>
                    <a:pt x="12576" y="9542"/>
                    <a:pt x="12914" y="6971"/>
                    <a:pt x="12407" y="4657"/>
                  </a:cubicBezTo>
                  <a:cubicBezTo>
                    <a:pt x="11901" y="2342"/>
                    <a:pt x="10551" y="285"/>
                    <a:pt x="9032" y="28"/>
                  </a:cubicBezTo>
                  <a:cubicBezTo>
                    <a:pt x="7514" y="-229"/>
                    <a:pt x="5826" y="1314"/>
                    <a:pt x="4476" y="3114"/>
                  </a:cubicBezTo>
                  <a:cubicBezTo>
                    <a:pt x="3126" y="4914"/>
                    <a:pt x="2114" y="6971"/>
                    <a:pt x="1270" y="9285"/>
                  </a:cubicBezTo>
                  <a:cubicBezTo>
                    <a:pt x="426" y="11600"/>
                    <a:pt x="-249" y="14171"/>
                    <a:pt x="89" y="16228"/>
                  </a:cubicBezTo>
                  <a:cubicBezTo>
                    <a:pt x="426" y="18285"/>
                    <a:pt x="1776" y="19828"/>
                    <a:pt x="4645" y="20600"/>
                  </a:cubicBezTo>
                  <a:cubicBezTo>
                    <a:pt x="7514" y="21371"/>
                    <a:pt x="11901" y="21371"/>
                    <a:pt x="14939" y="21114"/>
                  </a:cubicBezTo>
                  <a:cubicBezTo>
                    <a:pt x="17976" y="20857"/>
                    <a:pt x="19664" y="20342"/>
                    <a:pt x="21351" y="198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4" name="Line"/>
            <p:cNvSpPr/>
            <p:nvPr/>
          </p:nvSpPr>
          <p:spPr>
            <a:xfrm>
              <a:off x="10962438" y="6873907"/>
              <a:ext cx="114463" cy="333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250" fill="norm" stroke="1" extrusionOk="0">
                  <a:moveTo>
                    <a:pt x="20087" y="1961"/>
                  </a:moveTo>
                  <a:cubicBezTo>
                    <a:pt x="20472" y="1016"/>
                    <a:pt x="20858" y="71"/>
                    <a:pt x="20858" y="3"/>
                  </a:cubicBezTo>
                  <a:cubicBezTo>
                    <a:pt x="20858" y="-64"/>
                    <a:pt x="20472" y="746"/>
                    <a:pt x="18351" y="3109"/>
                  </a:cubicBezTo>
                  <a:cubicBezTo>
                    <a:pt x="16229" y="5471"/>
                    <a:pt x="12372" y="9386"/>
                    <a:pt x="9865" y="12086"/>
                  </a:cubicBezTo>
                  <a:cubicBezTo>
                    <a:pt x="7358" y="14786"/>
                    <a:pt x="6201" y="16271"/>
                    <a:pt x="5237" y="17486"/>
                  </a:cubicBezTo>
                  <a:cubicBezTo>
                    <a:pt x="4272" y="18701"/>
                    <a:pt x="3501" y="19646"/>
                    <a:pt x="3501" y="19781"/>
                  </a:cubicBezTo>
                  <a:cubicBezTo>
                    <a:pt x="3501" y="19916"/>
                    <a:pt x="4272" y="19241"/>
                    <a:pt x="5622" y="18431"/>
                  </a:cubicBezTo>
                  <a:cubicBezTo>
                    <a:pt x="6972" y="17621"/>
                    <a:pt x="8901" y="16676"/>
                    <a:pt x="10637" y="16001"/>
                  </a:cubicBezTo>
                  <a:cubicBezTo>
                    <a:pt x="12372" y="15326"/>
                    <a:pt x="13915" y="14921"/>
                    <a:pt x="15458" y="14921"/>
                  </a:cubicBezTo>
                  <a:cubicBezTo>
                    <a:pt x="17001" y="14921"/>
                    <a:pt x="18544" y="15326"/>
                    <a:pt x="19315" y="15866"/>
                  </a:cubicBezTo>
                  <a:cubicBezTo>
                    <a:pt x="20087" y="16406"/>
                    <a:pt x="20087" y="17081"/>
                    <a:pt x="18351" y="18161"/>
                  </a:cubicBezTo>
                  <a:cubicBezTo>
                    <a:pt x="16615" y="19241"/>
                    <a:pt x="13144" y="20726"/>
                    <a:pt x="9479" y="21131"/>
                  </a:cubicBezTo>
                  <a:cubicBezTo>
                    <a:pt x="5815" y="21536"/>
                    <a:pt x="1958" y="20861"/>
                    <a:pt x="608" y="19714"/>
                  </a:cubicBezTo>
                  <a:cubicBezTo>
                    <a:pt x="-742" y="18566"/>
                    <a:pt x="415" y="16946"/>
                    <a:pt x="1572" y="153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5" name="Line"/>
            <p:cNvSpPr/>
            <p:nvPr/>
          </p:nvSpPr>
          <p:spPr>
            <a:xfrm>
              <a:off x="11156067" y="6879259"/>
              <a:ext cx="297684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600" fill="norm" stroke="1" extrusionOk="0">
                  <a:moveTo>
                    <a:pt x="5871" y="0"/>
                  </a:moveTo>
                  <a:cubicBezTo>
                    <a:pt x="4198" y="3695"/>
                    <a:pt x="2525" y="7389"/>
                    <a:pt x="1536" y="10232"/>
                  </a:cubicBezTo>
                  <a:cubicBezTo>
                    <a:pt x="547" y="13074"/>
                    <a:pt x="243" y="15063"/>
                    <a:pt x="91" y="16413"/>
                  </a:cubicBezTo>
                  <a:cubicBezTo>
                    <a:pt x="-61" y="17763"/>
                    <a:pt x="-61" y="18474"/>
                    <a:pt x="395" y="18829"/>
                  </a:cubicBezTo>
                  <a:cubicBezTo>
                    <a:pt x="852" y="19184"/>
                    <a:pt x="1764" y="19184"/>
                    <a:pt x="2981" y="18687"/>
                  </a:cubicBezTo>
                  <a:cubicBezTo>
                    <a:pt x="4198" y="18189"/>
                    <a:pt x="5719" y="17195"/>
                    <a:pt x="6784" y="16484"/>
                  </a:cubicBezTo>
                  <a:cubicBezTo>
                    <a:pt x="7849" y="15774"/>
                    <a:pt x="8457" y="15347"/>
                    <a:pt x="8914" y="14779"/>
                  </a:cubicBezTo>
                  <a:cubicBezTo>
                    <a:pt x="9370" y="14211"/>
                    <a:pt x="9674" y="13500"/>
                    <a:pt x="9446" y="13145"/>
                  </a:cubicBezTo>
                  <a:cubicBezTo>
                    <a:pt x="9218" y="12789"/>
                    <a:pt x="8457" y="12789"/>
                    <a:pt x="7697" y="13074"/>
                  </a:cubicBezTo>
                  <a:cubicBezTo>
                    <a:pt x="6936" y="13358"/>
                    <a:pt x="6176" y="13926"/>
                    <a:pt x="5415" y="14921"/>
                  </a:cubicBezTo>
                  <a:cubicBezTo>
                    <a:pt x="4654" y="15916"/>
                    <a:pt x="3894" y="17337"/>
                    <a:pt x="3666" y="18403"/>
                  </a:cubicBezTo>
                  <a:cubicBezTo>
                    <a:pt x="3438" y="19468"/>
                    <a:pt x="3742" y="20179"/>
                    <a:pt x="4350" y="20534"/>
                  </a:cubicBezTo>
                  <a:cubicBezTo>
                    <a:pt x="4959" y="20889"/>
                    <a:pt x="5871" y="20889"/>
                    <a:pt x="7697" y="20676"/>
                  </a:cubicBezTo>
                  <a:cubicBezTo>
                    <a:pt x="9522" y="20463"/>
                    <a:pt x="12260" y="20037"/>
                    <a:pt x="14314" y="19468"/>
                  </a:cubicBezTo>
                  <a:cubicBezTo>
                    <a:pt x="16367" y="18900"/>
                    <a:pt x="17736" y="18189"/>
                    <a:pt x="18725" y="17621"/>
                  </a:cubicBezTo>
                  <a:cubicBezTo>
                    <a:pt x="19714" y="17053"/>
                    <a:pt x="20322" y="16626"/>
                    <a:pt x="20626" y="16058"/>
                  </a:cubicBezTo>
                  <a:cubicBezTo>
                    <a:pt x="20931" y="15489"/>
                    <a:pt x="20931" y="14779"/>
                    <a:pt x="21083" y="14068"/>
                  </a:cubicBezTo>
                  <a:cubicBezTo>
                    <a:pt x="21235" y="13358"/>
                    <a:pt x="21539" y="12647"/>
                    <a:pt x="21311" y="12292"/>
                  </a:cubicBezTo>
                  <a:cubicBezTo>
                    <a:pt x="21083" y="11937"/>
                    <a:pt x="20322" y="11937"/>
                    <a:pt x="19562" y="12008"/>
                  </a:cubicBezTo>
                  <a:cubicBezTo>
                    <a:pt x="18801" y="12079"/>
                    <a:pt x="18040" y="12221"/>
                    <a:pt x="17584" y="12647"/>
                  </a:cubicBezTo>
                  <a:cubicBezTo>
                    <a:pt x="17128" y="13074"/>
                    <a:pt x="16976" y="13784"/>
                    <a:pt x="17584" y="14921"/>
                  </a:cubicBezTo>
                  <a:cubicBezTo>
                    <a:pt x="18193" y="16058"/>
                    <a:pt x="19562" y="17621"/>
                    <a:pt x="20322" y="18758"/>
                  </a:cubicBezTo>
                  <a:cubicBezTo>
                    <a:pt x="21083" y="19895"/>
                    <a:pt x="21235" y="20605"/>
                    <a:pt x="20854" y="21032"/>
                  </a:cubicBezTo>
                  <a:cubicBezTo>
                    <a:pt x="20474" y="21458"/>
                    <a:pt x="19562" y="21600"/>
                    <a:pt x="18649" y="21600"/>
                  </a:cubicBezTo>
                  <a:cubicBezTo>
                    <a:pt x="17736" y="21600"/>
                    <a:pt x="16824" y="21458"/>
                    <a:pt x="15911" y="213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6" name="Line"/>
            <p:cNvSpPr/>
            <p:nvPr/>
          </p:nvSpPr>
          <p:spPr>
            <a:xfrm>
              <a:off x="3927785" y="5666409"/>
              <a:ext cx="725032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601" y="21600"/>
                  </a:moveTo>
                  <a:cubicBezTo>
                    <a:pt x="286" y="20800"/>
                    <a:pt x="-29" y="20000"/>
                    <a:pt x="2" y="19600"/>
                  </a:cubicBezTo>
                  <a:cubicBezTo>
                    <a:pt x="34" y="19200"/>
                    <a:pt x="412" y="19200"/>
                    <a:pt x="1829" y="16800"/>
                  </a:cubicBezTo>
                  <a:cubicBezTo>
                    <a:pt x="3246" y="14400"/>
                    <a:pt x="5702" y="9600"/>
                    <a:pt x="8126" y="6000"/>
                  </a:cubicBezTo>
                  <a:cubicBezTo>
                    <a:pt x="10551" y="2400"/>
                    <a:pt x="12944" y="0"/>
                    <a:pt x="15179" y="0"/>
                  </a:cubicBezTo>
                  <a:cubicBezTo>
                    <a:pt x="17415" y="0"/>
                    <a:pt x="19493" y="2400"/>
                    <a:pt x="21571" y="4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7" name="Line"/>
            <p:cNvSpPr/>
            <p:nvPr/>
          </p:nvSpPr>
          <p:spPr>
            <a:xfrm>
              <a:off x="4055816" y="5710859"/>
              <a:ext cx="6859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401" y="21600"/>
                  </a:moveTo>
                  <a:cubicBezTo>
                    <a:pt x="136" y="20400"/>
                    <a:pt x="-129" y="19200"/>
                    <a:pt x="70" y="18200"/>
                  </a:cubicBezTo>
                  <a:cubicBezTo>
                    <a:pt x="269" y="17200"/>
                    <a:pt x="931" y="16400"/>
                    <a:pt x="2488" y="15000"/>
                  </a:cubicBezTo>
                  <a:cubicBezTo>
                    <a:pt x="4045" y="13600"/>
                    <a:pt x="6497" y="11600"/>
                    <a:pt x="9114" y="9200"/>
                  </a:cubicBezTo>
                  <a:cubicBezTo>
                    <a:pt x="11731" y="6800"/>
                    <a:pt x="14514" y="4000"/>
                    <a:pt x="16601" y="2400"/>
                  </a:cubicBezTo>
                  <a:cubicBezTo>
                    <a:pt x="18688" y="800"/>
                    <a:pt x="20080" y="400"/>
                    <a:pt x="2147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8" name="Line"/>
            <p:cNvSpPr/>
            <p:nvPr/>
          </p:nvSpPr>
          <p:spPr>
            <a:xfrm>
              <a:off x="4032035" y="6031448"/>
              <a:ext cx="303282" cy="363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435" fill="norm" stroke="1" extrusionOk="0">
                  <a:moveTo>
                    <a:pt x="12406" y="14801"/>
                  </a:moveTo>
                  <a:cubicBezTo>
                    <a:pt x="11363" y="13927"/>
                    <a:pt x="10321" y="13053"/>
                    <a:pt x="8831" y="12866"/>
                  </a:cubicBezTo>
                  <a:cubicBezTo>
                    <a:pt x="7341" y="12678"/>
                    <a:pt x="5405" y="13178"/>
                    <a:pt x="3766" y="14426"/>
                  </a:cubicBezTo>
                  <a:cubicBezTo>
                    <a:pt x="2127" y="15675"/>
                    <a:pt x="787" y="17672"/>
                    <a:pt x="265" y="18983"/>
                  </a:cubicBezTo>
                  <a:cubicBezTo>
                    <a:pt x="-256" y="20294"/>
                    <a:pt x="42" y="20919"/>
                    <a:pt x="712" y="21231"/>
                  </a:cubicBezTo>
                  <a:cubicBezTo>
                    <a:pt x="1383" y="21543"/>
                    <a:pt x="2425" y="21543"/>
                    <a:pt x="3841" y="20919"/>
                  </a:cubicBezTo>
                  <a:cubicBezTo>
                    <a:pt x="5256" y="20294"/>
                    <a:pt x="7043" y="19046"/>
                    <a:pt x="8682" y="16361"/>
                  </a:cubicBezTo>
                  <a:cubicBezTo>
                    <a:pt x="10321" y="13677"/>
                    <a:pt x="11810" y="9557"/>
                    <a:pt x="12630" y="6810"/>
                  </a:cubicBezTo>
                  <a:cubicBezTo>
                    <a:pt x="13449" y="4063"/>
                    <a:pt x="13598" y="2690"/>
                    <a:pt x="13672" y="1691"/>
                  </a:cubicBezTo>
                  <a:cubicBezTo>
                    <a:pt x="13747" y="692"/>
                    <a:pt x="13747" y="68"/>
                    <a:pt x="13523" y="5"/>
                  </a:cubicBezTo>
                  <a:cubicBezTo>
                    <a:pt x="13300" y="-57"/>
                    <a:pt x="12853" y="442"/>
                    <a:pt x="12183" y="2565"/>
                  </a:cubicBezTo>
                  <a:cubicBezTo>
                    <a:pt x="11512" y="4688"/>
                    <a:pt x="10618" y="8433"/>
                    <a:pt x="10321" y="11180"/>
                  </a:cubicBezTo>
                  <a:cubicBezTo>
                    <a:pt x="10023" y="13927"/>
                    <a:pt x="10321" y="15675"/>
                    <a:pt x="10693" y="16798"/>
                  </a:cubicBezTo>
                  <a:cubicBezTo>
                    <a:pt x="11065" y="17922"/>
                    <a:pt x="11512" y="18422"/>
                    <a:pt x="12481" y="18609"/>
                  </a:cubicBezTo>
                  <a:cubicBezTo>
                    <a:pt x="13449" y="18796"/>
                    <a:pt x="14938" y="18671"/>
                    <a:pt x="15832" y="17985"/>
                  </a:cubicBezTo>
                  <a:cubicBezTo>
                    <a:pt x="16726" y="17298"/>
                    <a:pt x="17024" y="16049"/>
                    <a:pt x="17098" y="15113"/>
                  </a:cubicBezTo>
                  <a:cubicBezTo>
                    <a:pt x="17173" y="14177"/>
                    <a:pt x="17024" y="13552"/>
                    <a:pt x="16577" y="13427"/>
                  </a:cubicBezTo>
                  <a:cubicBezTo>
                    <a:pt x="16130" y="13303"/>
                    <a:pt x="15385" y="13677"/>
                    <a:pt x="14864" y="14177"/>
                  </a:cubicBezTo>
                  <a:cubicBezTo>
                    <a:pt x="14343" y="14676"/>
                    <a:pt x="14045" y="15300"/>
                    <a:pt x="14268" y="16424"/>
                  </a:cubicBezTo>
                  <a:cubicBezTo>
                    <a:pt x="14492" y="17548"/>
                    <a:pt x="15236" y="19171"/>
                    <a:pt x="16503" y="19982"/>
                  </a:cubicBezTo>
                  <a:cubicBezTo>
                    <a:pt x="17769" y="20794"/>
                    <a:pt x="19556" y="20794"/>
                    <a:pt x="21344" y="207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9" name="Line"/>
            <p:cNvSpPr/>
            <p:nvPr/>
          </p:nvSpPr>
          <p:spPr>
            <a:xfrm>
              <a:off x="4360650" y="6241742"/>
              <a:ext cx="95326" cy="299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7" h="21406" fill="norm" stroke="1" extrusionOk="0">
                  <a:moveTo>
                    <a:pt x="4151" y="6524"/>
                  </a:moveTo>
                  <a:cubicBezTo>
                    <a:pt x="3691" y="10754"/>
                    <a:pt x="3232" y="14983"/>
                    <a:pt x="2772" y="17626"/>
                  </a:cubicBezTo>
                  <a:cubicBezTo>
                    <a:pt x="2312" y="20270"/>
                    <a:pt x="1853" y="21327"/>
                    <a:pt x="1164" y="21402"/>
                  </a:cubicBezTo>
                  <a:cubicBezTo>
                    <a:pt x="474" y="21478"/>
                    <a:pt x="-445" y="20572"/>
                    <a:pt x="244" y="17551"/>
                  </a:cubicBezTo>
                  <a:cubicBezTo>
                    <a:pt x="934" y="14530"/>
                    <a:pt x="3232" y="9394"/>
                    <a:pt x="4840" y="6373"/>
                  </a:cubicBezTo>
                  <a:cubicBezTo>
                    <a:pt x="6449" y="3352"/>
                    <a:pt x="7368" y="2446"/>
                    <a:pt x="8517" y="1691"/>
                  </a:cubicBezTo>
                  <a:cubicBezTo>
                    <a:pt x="9666" y="935"/>
                    <a:pt x="11044" y="331"/>
                    <a:pt x="12883" y="105"/>
                  </a:cubicBezTo>
                  <a:cubicBezTo>
                    <a:pt x="14721" y="-122"/>
                    <a:pt x="17019" y="29"/>
                    <a:pt x="18627" y="482"/>
                  </a:cubicBezTo>
                  <a:cubicBezTo>
                    <a:pt x="20236" y="935"/>
                    <a:pt x="21155" y="1691"/>
                    <a:pt x="20466" y="2823"/>
                  </a:cubicBezTo>
                  <a:cubicBezTo>
                    <a:pt x="19776" y="3956"/>
                    <a:pt x="17478" y="5467"/>
                    <a:pt x="14261" y="6524"/>
                  </a:cubicBezTo>
                  <a:cubicBezTo>
                    <a:pt x="11044" y="7581"/>
                    <a:pt x="6908" y="8186"/>
                    <a:pt x="2772" y="87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0" name="Line"/>
            <p:cNvSpPr/>
            <p:nvPr/>
          </p:nvSpPr>
          <p:spPr>
            <a:xfrm>
              <a:off x="4475016" y="6208275"/>
              <a:ext cx="101601" cy="121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6" fill="norm" stroke="1" extrusionOk="0">
                  <a:moveTo>
                    <a:pt x="0" y="14152"/>
                  </a:moveTo>
                  <a:cubicBezTo>
                    <a:pt x="5850" y="11545"/>
                    <a:pt x="11700" y="8938"/>
                    <a:pt x="15075" y="6703"/>
                  </a:cubicBezTo>
                  <a:cubicBezTo>
                    <a:pt x="18450" y="4469"/>
                    <a:pt x="19350" y="2607"/>
                    <a:pt x="18675" y="1490"/>
                  </a:cubicBezTo>
                  <a:cubicBezTo>
                    <a:pt x="18000" y="372"/>
                    <a:pt x="15750" y="0"/>
                    <a:pt x="13500" y="0"/>
                  </a:cubicBezTo>
                  <a:cubicBezTo>
                    <a:pt x="11250" y="0"/>
                    <a:pt x="9000" y="372"/>
                    <a:pt x="6750" y="3352"/>
                  </a:cubicBezTo>
                  <a:cubicBezTo>
                    <a:pt x="4500" y="6331"/>
                    <a:pt x="2250" y="11917"/>
                    <a:pt x="2025" y="15455"/>
                  </a:cubicBezTo>
                  <a:cubicBezTo>
                    <a:pt x="1800" y="18993"/>
                    <a:pt x="3600" y="20483"/>
                    <a:pt x="7200" y="21041"/>
                  </a:cubicBezTo>
                  <a:cubicBezTo>
                    <a:pt x="10800" y="21600"/>
                    <a:pt x="16200" y="21228"/>
                    <a:pt x="21600" y="208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1" name="Line"/>
            <p:cNvSpPr/>
            <p:nvPr/>
          </p:nvSpPr>
          <p:spPr>
            <a:xfrm>
              <a:off x="4586639" y="6209056"/>
              <a:ext cx="110628" cy="143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0908" fill="norm" stroke="1" extrusionOk="0">
                  <a:moveTo>
                    <a:pt x="10296" y="2355"/>
                  </a:moveTo>
                  <a:cubicBezTo>
                    <a:pt x="7443" y="6984"/>
                    <a:pt x="4591" y="11612"/>
                    <a:pt x="2960" y="15007"/>
                  </a:cubicBezTo>
                  <a:cubicBezTo>
                    <a:pt x="1330" y="18401"/>
                    <a:pt x="923" y="20561"/>
                    <a:pt x="515" y="20869"/>
                  </a:cubicBezTo>
                  <a:cubicBezTo>
                    <a:pt x="108" y="21178"/>
                    <a:pt x="-300" y="19635"/>
                    <a:pt x="311" y="17012"/>
                  </a:cubicBezTo>
                  <a:cubicBezTo>
                    <a:pt x="923" y="14389"/>
                    <a:pt x="2553" y="10687"/>
                    <a:pt x="4183" y="7909"/>
                  </a:cubicBezTo>
                  <a:cubicBezTo>
                    <a:pt x="5813" y="5132"/>
                    <a:pt x="7443" y="3281"/>
                    <a:pt x="9074" y="1892"/>
                  </a:cubicBezTo>
                  <a:cubicBezTo>
                    <a:pt x="10704" y="504"/>
                    <a:pt x="12334" y="-422"/>
                    <a:pt x="13557" y="195"/>
                  </a:cubicBezTo>
                  <a:cubicBezTo>
                    <a:pt x="14779" y="812"/>
                    <a:pt x="15594" y="2972"/>
                    <a:pt x="16817" y="5595"/>
                  </a:cubicBezTo>
                  <a:cubicBezTo>
                    <a:pt x="18040" y="8218"/>
                    <a:pt x="19670" y="11304"/>
                    <a:pt x="21300" y="143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2" name="Line"/>
            <p:cNvSpPr/>
            <p:nvPr/>
          </p:nvSpPr>
          <p:spPr>
            <a:xfrm>
              <a:off x="4743039" y="6023897"/>
              <a:ext cx="290778" cy="307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347" fill="norm" stroke="1" extrusionOk="0">
                  <a:moveTo>
                    <a:pt x="6006" y="13975"/>
                  </a:moveTo>
                  <a:cubicBezTo>
                    <a:pt x="5537" y="13387"/>
                    <a:pt x="5067" y="12800"/>
                    <a:pt x="4441" y="12726"/>
                  </a:cubicBezTo>
                  <a:cubicBezTo>
                    <a:pt x="3815" y="12653"/>
                    <a:pt x="3032" y="13093"/>
                    <a:pt x="2250" y="14342"/>
                  </a:cubicBezTo>
                  <a:cubicBezTo>
                    <a:pt x="1467" y="15591"/>
                    <a:pt x="685" y="17649"/>
                    <a:pt x="293" y="19045"/>
                  </a:cubicBezTo>
                  <a:cubicBezTo>
                    <a:pt x="-98" y="20440"/>
                    <a:pt x="-98" y="21175"/>
                    <a:pt x="293" y="21322"/>
                  </a:cubicBezTo>
                  <a:cubicBezTo>
                    <a:pt x="685" y="21469"/>
                    <a:pt x="1467" y="21028"/>
                    <a:pt x="2563" y="18677"/>
                  </a:cubicBezTo>
                  <a:cubicBezTo>
                    <a:pt x="3659" y="16326"/>
                    <a:pt x="5067" y="12065"/>
                    <a:pt x="6006" y="8979"/>
                  </a:cubicBezTo>
                  <a:cubicBezTo>
                    <a:pt x="6945" y="5893"/>
                    <a:pt x="7415" y="3983"/>
                    <a:pt x="7650" y="2661"/>
                  </a:cubicBezTo>
                  <a:cubicBezTo>
                    <a:pt x="7885" y="1338"/>
                    <a:pt x="7885" y="604"/>
                    <a:pt x="7493" y="236"/>
                  </a:cubicBezTo>
                  <a:cubicBezTo>
                    <a:pt x="7102" y="-131"/>
                    <a:pt x="6319" y="-131"/>
                    <a:pt x="5615" y="677"/>
                  </a:cubicBezTo>
                  <a:cubicBezTo>
                    <a:pt x="4911" y="1485"/>
                    <a:pt x="4285" y="3102"/>
                    <a:pt x="3737" y="5820"/>
                  </a:cubicBezTo>
                  <a:cubicBezTo>
                    <a:pt x="3189" y="8538"/>
                    <a:pt x="2719" y="12359"/>
                    <a:pt x="3032" y="14783"/>
                  </a:cubicBezTo>
                  <a:cubicBezTo>
                    <a:pt x="3345" y="17208"/>
                    <a:pt x="4441" y="18236"/>
                    <a:pt x="5928" y="18236"/>
                  </a:cubicBezTo>
                  <a:cubicBezTo>
                    <a:pt x="7415" y="18236"/>
                    <a:pt x="9293" y="17208"/>
                    <a:pt x="10545" y="16179"/>
                  </a:cubicBezTo>
                  <a:cubicBezTo>
                    <a:pt x="11798" y="15151"/>
                    <a:pt x="12424" y="14122"/>
                    <a:pt x="12815" y="13167"/>
                  </a:cubicBezTo>
                  <a:cubicBezTo>
                    <a:pt x="13206" y="12212"/>
                    <a:pt x="13363" y="11330"/>
                    <a:pt x="13050" y="10963"/>
                  </a:cubicBezTo>
                  <a:cubicBezTo>
                    <a:pt x="12737" y="10596"/>
                    <a:pt x="11954" y="10742"/>
                    <a:pt x="11172" y="11551"/>
                  </a:cubicBezTo>
                  <a:cubicBezTo>
                    <a:pt x="10389" y="12359"/>
                    <a:pt x="9606" y="13828"/>
                    <a:pt x="9137" y="14930"/>
                  </a:cubicBezTo>
                  <a:cubicBezTo>
                    <a:pt x="8667" y="16032"/>
                    <a:pt x="8511" y="16767"/>
                    <a:pt x="8432" y="17502"/>
                  </a:cubicBezTo>
                  <a:cubicBezTo>
                    <a:pt x="8354" y="18236"/>
                    <a:pt x="8354" y="18971"/>
                    <a:pt x="8745" y="19412"/>
                  </a:cubicBezTo>
                  <a:cubicBezTo>
                    <a:pt x="9137" y="19853"/>
                    <a:pt x="9919" y="20000"/>
                    <a:pt x="10859" y="19485"/>
                  </a:cubicBezTo>
                  <a:cubicBezTo>
                    <a:pt x="11798" y="18971"/>
                    <a:pt x="12893" y="17796"/>
                    <a:pt x="13598" y="16840"/>
                  </a:cubicBezTo>
                  <a:cubicBezTo>
                    <a:pt x="14302" y="15885"/>
                    <a:pt x="14615" y="15151"/>
                    <a:pt x="14772" y="15151"/>
                  </a:cubicBezTo>
                  <a:cubicBezTo>
                    <a:pt x="14928" y="15151"/>
                    <a:pt x="14928" y="15885"/>
                    <a:pt x="14928" y="16693"/>
                  </a:cubicBezTo>
                  <a:cubicBezTo>
                    <a:pt x="14928" y="17502"/>
                    <a:pt x="14928" y="18383"/>
                    <a:pt x="15085" y="18457"/>
                  </a:cubicBezTo>
                  <a:cubicBezTo>
                    <a:pt x="15241" y="18530"/>
                    <a:pt x="15554" y="17796"/>
                    <a:pt x="16024" y="16767"/>
                  </a:cubicBezTo>
                  <a:cubicBezTo>
                    <a:pt x="16493" y="15738"/>
                    <a:pt x="17119" y="14416"/>
                    <a:pt x="17824" y="13534"/>
                  </a:cubicBezTo>
                  <a:cubicBezTo>
                    <a:pt x="18528" y="12653"/>
                    <a:pt x="19311" y="12212"/>
                    <a:pt x="19859" y="12432"/>
                  </a:cubicBezTo>
                  <a:cubicBezTo>
                    <a:pt x="20406" y="12653"/>
                    <a:pt x="20719" y="13534"/>
                    <a:pt x="20954" y="14857"/>
                  </a:cubicBezTo>
                  <a:cubicBezTo>
                    <a:pt x="21189" y="16179"/>
                    <a:pt x="21345" y="17942"/>
                    <a:pt x="21502" y="197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3" name="Line"/>
            <p:cNvSpPr/>
            <p:nvPr/>
          </p:nvSpPr>
          <p:spPr>
            <a:xfrm>
              <a:off x="5086541" y="6009309"/>
              <a:ext cx="74276" cy="276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343" fill="norm" stroke="1" extrusionOk="0">
                  <a:moveTo>
                    <a:pt x="15654" y="0"/>
                  </a:moveTo>
                  <a:cubicBezTo>
                    <a:pt x="10254" y="5073"/>
                    <a:pt x="4854" y="10145"/>
                    <a:pt x="2154" y="13173"/>
                  </a:cubicBezTo>
                  <a:cubicBezTo>
                    <a:pt x="-546" y="16200"/>
                    <a:pt x="-546" y="17182"/>
                    <a:pt x="1254" y="18327"/>
                  </a:cubicBezTo>
                  <a:cubicBezTo>
                    <a:pt x="3054" y="19473"/>
                    <a:pt x="6654" y="20782"/>
                    <a:pt x="10254" y="21191"/>
                  </a:cubicBezTo>
                  <a:cubicBezTo>
                    <a:pt x="13854" y="21600"/>
                    <a:pt x="17454" y="21109"/>
                    <a:pt x="21054" y="206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4" name="Line"/>
            <p:cNvSpPr/>
            <p:nvPr/>
          </p:nvSpPr>
          <p:spPr>
            <a:xfrm>
              <a:off x="5065566" y="6174409"/>
              <a:ext cx="1079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5" name="Line"/>
            <p:cNvSpPr/>
            <p:nvPr/>
          </p:nvSpPr>
          <p:spPr>
            <a:xfrm>
              <a:off x="4335316" y="6631609"/>
              <a:ext cx="139701" cy="137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8" fill="norm" stroke="1" extrusionOk="0">
                  <a:moveTo>
                    <a:pt x="0" y="982"/>
                  </a:moveTo>
                  <a:cubicBezTo>
                    <a:pt x="1636" y="6218"/>
                    <a:pt x="3273" y="11455"/>
                    <a:pt x="4745" y="15055"/>
                  </a:cubicBezTo>
                  <a:cubicBezTo>
                    <a:pt x="6218" y="18655"/>
                    <a:pt x="7527" y="20618"/>
                    <a:pt x="8836" y="21109"/>
                  </a:cubicBezTo>
                  <a:cubicBezTo>
                    <a:pt x="10145" y="21600"/>
                    <a:pt x="11455" y="20618"/>
                    <a:pt x="12927" y="17345"/>
                  </a:cubicBezTo>
                  <a:cubicBezTo>
                    <a:pt x="14400" y="14073"/>
                    <a:pt x="16036" y="8509"/>
                    <a:pt x="17509" y="5236"/>
                  </a:cubicBezTo>
                  <a:cubicBezTo>
                    <a:pt x="18982" y="1964"/>
                    <a:pt x="20291" y="98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6" name="Line"/>
            <p:cNvSpPr/>
            <p:nvPr/>
          </p:nvSpPr>
          <p:spPr>
            <a:xfrm>
              <a:off x="4495389" y="6595215"/>
              <a:ext cx="125678" cy="146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040" fill="norm" stroke="1" extrusionOk="0">
                  <a:moveTo>
                    <a:pt x="8415" y="9794"/>
                  </a:moveTo>
                  <a:cubicBezTo>
                    <a:pt x="9855" y="8578"/>
                    <a:pt x="11295" y="7361"/>
                    <a:pt x="12015" y="5992"/>
                  </a:cubicBezTo>
                  <a:cubicBezTo>
                    <a:pt x="12735" y="4623"/>
                    <a:pt x="12735" y="3101"/>
                    <a:pt x="12015" y="1885"/>
                  </a:cubicBezTo>
                  <a:cubicBezTo>
                    <a:pt x="11295" y="668"/>
                    <a:pt x="9855" y="-245"/>
                    <a:pt x="8595" y="59"/>
                  </a:cubicBezTo>
                  <a:cubicBezTo>
                    <a:pt x="7335" y="363"/>
                    <a:pt x="6255" y="1885"/>
                    <a:pt x="4815" y="4927"/>
                  </a:cubicBezTo>
                  <a:cubicBezTo>
                    <a:pt x="3375" y="7969"/>
                    <a:pt x="1575" y="12532"/>
                    <a:pt x="675" y="15575"/>
                  </a:cubicBezTo>
                  <a:cubicBezTo>
                    <a:pt x="-225" y="18617"/>
                    <a:pt x="-225" y="20138"/>
                    <a:pt x="675" y="20747"/>
                  </a:cubicBezTo>
                  <a:cubicBezTo>
                    <a:pt x="1575" y="21355"/>
                    <a:pt x="3375" y="21051"/>
                    <a:pt x="5175" y="19530"/>
                  </a:cubicBezTo>
                  <a:cubicBezTo>
                    <a:pt x="6975" y="18009"/>
                    <a:pt x="8775" y="15270"/>
                    <a:pt x="9855" y="12989"/>
                  </a:cubicBezTo>
                  <a:cubicBezTo>
                    <a:pt x="10935" y="10707"/>
                    <a:pt x="11295" y="8882"/>
                    <a:pt x="11475" y="8730"/>
                  </a:cubicBezTo>
                  <a:cubicBezTo>
                    <a:pt x="11655" y="8578"/>
                    <a:pt x="11655" y="10099"/>
                    <a:pt x="12555" y="11620"/>
                  </a:cubicBezTo>
                  <a:cubicBezTo>
                    <a:pt x="13455" y="13141"/>
                    <a:pt x="15255" y="14662"/>
                    <a:pt x="16875" y="14966"/>
                  </a:cubicBezTo>
                  <a:cubicBezTo>
                    <a:pt x="18495" y="15270"/>
                    <a:pt x="19935" y="14358"/>
                    <a:pt x="21375" y="134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7" name="Line"/>
            <p:cNvSpPr/>
            <p:nvPr/>
          </p:nvSpPr>
          <p:spPr>
            <a:xfrm>
              <a:off x="4619843" y="6606209"/>
              <a:ext cx="109174" cy="156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343" fill="norm" stroke="1" extrusionOk="0">
                  <a:moveTo>
                    <a:pt x="1487" y="5184"/>
                  </a:moveTo>
                  <a:cubicBezTo>
                    <a:pt x="656" y="3744"/>
                    <a:pt x="-175" y="2304"/>
                    <a:pt x="33" y="2304"/>
                  </a:cubicBezTo>
                  <a:cubicBezTo>
                    <a:pt x="240" y="2304"/>
                    <a:pt x="1487" y="3744"/>
                    <a:pt x="3148" y="6624"/>
                  </a:cubicBezTo>
                  <a:cubicBezTo>
                    <a:pt x="4810" y="9504"/>
                    <a:pt x="6887" y="13824"/>
                    <a:pt x="7717" y="16848"/>
                  </a:cubicBezTo>
                  <a:cubicBezTo>
                    <a:pt x="8548" y="19872"/>
                    <a:pt x="8133" y="21600"/>
                    <a:pt x="7302" y="21312"/>
                  </a:cubicBezTo>
                  <a:cubicBezTo>
                    <a:pt x="6471" y="21024"/>
                    <a:pt x="5225" y="18720"/>
                    <a:pt x="5433" y="15408"/>
                  </a:cubicBezTo>
                  <a:cubicBezTo>
                    <a:pt x="5640" y="12096"/>
                    <a:pt x="7302" y="7776"/>
                    <a:pt x="10210" y="5040"/>
                  </a:cubicBezTo>
                  <a:cubicBezTo>
                    <a:pt x="13117" y="2304"/>
                    <a:pt x="17271" y="1152"/>
                    <a:pt x="2142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8" name="Line"/>
            <p:cNvSpPr/>
            <p:nvPr/>
          </p:nvSpPr>
          <p:spPr>
            <a:xfrm>
              <a:off x="4729016" y="6606209"/>
              <a:ext cx="381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9" name="Line"/>
            <p:cNvSpPr/>
            <p:nvPr/>
          </p:nvSpPr>
          <p:spPr>
            <a:xfrm>
              <a:off x="4786166" y="6561486"/>
              <a:ext cx="44451" cy="32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24" fill="norm" stroke="1" extrusionOk="0">
                  <a:moveTo>
                    <a:pt x="0" y="12324"/>
                  </a:moveTo>
                  <a:cubicBezTo>
                    <a:pt x="0" y="5574"/>
                    <a:pt x="0" y="-1176"/>
                    <a:pt x="3600" y="174"/>
                  </a:cubicBezTo>
                  <a:cubicBezTo>
                    <a:pt x="7200" y="1524"/>
                    <a:pt x="14400" y="10974"/>
                    <a:pt x="21600" y="204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0" name="Line"/>
            <p:cNvSpPr/>
            <p:nvPr/>
          </p:nvSpPr>
          <p:spPr>
            <a:xfrm>
              <a:off x="4863375" y="6603840"/>
              <a:ext cx="132342" cy="122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115" fill="norm" stroke="1" extrusionOk="0">
                  <a:moveTo>
                    <a:pt x="13208" y="3705"/>
                  </a:moveTo>
                  <a:cubicBezTo>
                    <a:pt x="12180" y="2241"/>
                    <a:pt x="11151" y="776"/>
                    <a:pt x="9780" y="227"/>
                  </a:cubicBezTo>
                  <a:cubicBezTo>
                    <a:pt x="8408" y="-322"/>
                    <a:pt x="6694" y="44"/>
                    <a:pt x="4980" y="2241"/>
                  </a:cubicBezTo>
                  <a:cubicBezTo>
                    <a:pt x="3266" y="4437"/>
                    <a:pt x="1551" y="8464"/>
                    <a:pt x="694" y="11393"/>
                  </a:cubicBezTo>
                  <a:cubicBezTo>
                    <a:pt x="-163" y="14322"/>
                    <a:pt x="-163" y="16153"/>
                    <a:pt x="351" y="17800"/>
                  </a:cubicBezTo>
                  <a:cubicBezTo>
                    <a:pt x="866" y="19447"/>
                    <a:pt x="1894" y="20912"/>
                    <a:pt x="3094" y="21095"/>
                  </a:cubicBezTo>
                  <a:cubicBezTo>
                    <a:pt x="4294" y="21278"/>
                    <a:pt x="5666" y="20180"/>
                    <a:pt x="6866" y="18898"/>
                  </a:cubicBezTo>
                  <a:cubicBezTo>
                    <a:pt x="8066" y="17617"/>
                    <a:pt x="9094" y="16153"/>
                    <a:pt x="10294" y="13956"/>
                  </a:cubicBezTo>
                  <a:cubicBezTo>
                    <a:pt x="11494" y="11759"/>
                    <a:pt x="12866" y="8831"/>
                    <a:pt x="13551" y="8831"/>
                  </a:cubicBezTo>
                  <a:cubicBezTo>
                    <a:pt x="14237" y="8831"/>
                    <a:pt x="14237" y="11759"/>
                    <a:pt x="14751" y="13956"/>
                  </a:cubicBezTo>
                  <a:cubicBezTo>
                    <a:pt x="15266" y="16153"/>
                    <a:pt x="16294" y="17617"/>
                    <a:pt x="17494" y="17800"/>
                  </a:cubicBezTo>
                  <a:cubicBezTo>
                    <a:pt x="18694" y="17983"/>
                    <a:pt x="20066" y="16885"/>
                    <a:pt x="21437" y="157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1" name="Line"/>
            <p:cNvSpPr/>
            <p:nvPr/>
          </p:nvSpPr>
          <p:spPr>
            <a:xfrm>
              <a:off x="5052866" y="6453809"/>
              <a:ext cx="103542" cy="297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508" fill="norm" stroke="1" extrusionOk="0">
                  <a:moveTo>
                    <a:pt x="0" y="5055"/>
                  </a:moveTo>
                  <a:cubicBezTo>
                    <a:pt x="432" y="3983"/>
                    <a:pt x="864" y="2911"/>
                    <a:pt x="1512" y="1915"/>
                  </a:cubicBezTo>
                  <a:cubicBezTo>
                    <a:pt x="2160" y="919"/>
                    <a:pt x="3024" y="0"/>
                    <a:pt x="3456" y="0"/>
                  </a:cubicBezTo>
                  <a:cubicBezTo>
                    <a:pt x="3888" y="0"/>
                    <a:pt x="3888" y="919"/>
                    <a:pt x="3240" y="3600"/>
                  </a:cubicBezTo>
                  <a:cubicBezTo>
                    <a:pt x="2592" y="6281"/>
                    <a:pt x="1296" y="10723"/>
                    <a:pt x="648" y="13404"/>
                  </a:cubicBezTo>
                  <a:cubicBezTo>
                    <a:pt x="0" y="16085"/>
                    <a:pt x="0" y="17004"/>
                    <a:pt x="0" y="18077"/>
                  </a:cubicBezTo>
                  <a:cubicBezTo>
                    <a:pt x="0" y="19149"/>
                    <a:pt x="0" y="20374"/>
                    <a:pt x="648" y="20604"/>
                  </a:cubicBezTo>
                  <a:cubicBezTo>
                    <a:pt x="1296" y="20834"/>
                    <a:pt x="2592" y="20068"/>
                    <a:pt x="4968" y="19149"/>
                  </a:cubicBezTo>
                  <a:cubicBezTo>
                    <a:pt x="7344" y="18230"/>
                    <a:pt x="10800" y="17157"/>
                    <a:pt x="13608" y="16545"/>
                  </a:cubicBezTo>
                  <a:cubicBezTo>
                    <a:pt x="16416" y="15932"/>
                    <a:pt x="18576" y="15779"/>
                    <a:pt x="19872" y="16085"/>
                  </a:cubicBezTo>
                  <a:cubicBezTo>
                    <a:pt x="21168" y="16391"/>
                    <a:pt x="21600" y="17157"/>
                    <a:pt x="20520" y="17923"/>
                  </a:cubicBezTo>
                  <a:cubicBezTo>
                    <a:pt x="19440" y="18689"/>
                    <a:pt x="16848" y="19455"/>
                    <a:pt x="14256" y="20068"/>
                  </a:cubicBezTo>
                  <a:cubicBezTo>
                    <a:pt x="11664" y="20681"/>
                    <a:pt x="9072" y="21140"/>
                    <a:pt x="6696" y="21370"/>
                  </a:cubicBezTo>
                  <a:cubicBezTo>
                    <a:pt x="4320" y="21600"/>
                    <a:pt x="2160" y="21600"/>
                    <a:pt x="1944" y="20911"/>
                  </a:cubicBezTo>
                  <a:cubicBezTo>
                    <a:pt x="1728" y="20221"/>
                    <a:pt x="3456" y="18843"/>
                    <a:pt x="5184" y="174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2" name="Line"/>
            <p:cNvSpPr/>
            <p:nvPr/>
          </p:nvSpPr>
          <p:spPr>
            <a:xfrm>
              <a:off x="5206117" y="6472859"/>
              <a:ext cx="189650" cy="258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449" fill="norm" stroke="1" extrusionOk="0">
                  <a:moveTo>
                    <a:pt x="6384" y="0"/>
                  </a:moveTo>
                  <a:cubicBezTo>
                    <a:pt x="4704" y="5093"/>
                    <a:pt x="3024" y="10185"/>
                    <a:pt x="1944" y="13259"/>
                  </a:cubicBezTo>
                  <a:cubicBezTo>
                    <a:pt x="864" y="16332"/>
                    <a:pt x="384" y="17385"/>
                    <a:pt x="144" y="18439"/>
                  </a:cubicBezTo>
                  <a:cubicBezTo>
                    <a:pt x="-96" y="19493"/>
                    <a:pt x="-96" y="20546"/>
                    <a:pt x="624" y="21073"/>
                  </a:cubicBezTo>
                  <a:cubicBezTo>
                    <a:pt x="1344" y="21600"/>
                    <a:pt x="2784" y="21600"/>
                    <a:pt x="4584" y="20898"/>
                  </a:cubicBezTo>
                  <a:cubicBezTo>
                    <a:pt x="6384" y="20195"/>
                    <a:pt x="8544" y="18790"/>
                    <a:pt x="10224" y="17473"/>
                  </a:cubicBezTo>
                  <a:cubicBezTo>
                    <a:pt x="11904" y="16156"/>
                    <a:pt x="13104" y="14927"/>
                    <a:pt x="13824" y="13873"/>
                  </a:cubicBezTo>
                  <a:cubicBezTo>
                    <a:pt x="14544" y="12820"/>
                    <a:pt x="14784" y="11941"/>
                    <a:pt x="14304" y="11590"/>
                  </a:cubicBezTo>
                  <a:cubicBezTo>
                    <a:pt x="13824" y="11239"/>
                    <a:pt x="12624" y="11415"/>
                    <a:pt x="11784" y="11941"/>
                  </a:cubicBezTo>
                  <a:cubicBezTo>
                    <a:pt x="10944" y="12468"/>
                    <a:pt x="10464" y="13346"/>
                    <a:pt x="10104" y="14488"/>
                  </a:cubicBezTo>
                  <a:cubicBezTo>
                    <a:pt x="9744" y="15629"/>
                    <a:pt x="9504" y="17034"/>
                    <a:pt x="9984" y="17912"/>
                  </a:cubicBezTo>
                  <a:cubicBezTo>
                    <a:pt x="10464" y="18790"/>
                    <a:pt x="11664" y="19141"/>
                    <a:pt x="13704" y="19405"/>
                  </a:cubicBezTo>
                  <a:cubicBezTo>
                    <a:pt x="15744" y="19668"/>
                    <a:pt x="18624" y="19844"/>
                    <a:pt x="21504" y="200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8" name="Drawing"/>
          <p:cNvGrpSpPr/>
          <p:nvPr/>
        </p:nvGrpSpPr>
        <p:grpSpPr>
          <a:xfrm>
            <a:off x="419100" y="1828800"/>
            <a:ext cx="12455427" cy="7537451"/>
            <a:chOff x="0" y="-19050"/>
            <a:chExt cx="12455426" cy="7537450"/>
          </a:xfrm>
        </p:grpSpPr>
        <p:sp>
          <p:nvSpPr>
            <p:cNvPr id="875" name="Line"/>
            <p:cNvSpPr/>
            <p:nvPr/>
          </p:nvSpPr>
          <p:spPr>
            <a:xfrm>
              <a:off x="573201" y="1472561"/>
              <a:ext cx="201499" cy="650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481" fill="norm" stroke="1" extrusionOk="0">
                  <a:moveTo>
                    <a:pt x="5219" y="6312"/>
                  </a:moveTo>
                  <a:cubicBezTo>
                    <a:pt x="4994" y="9038"/>
                    <a:pt x="4769" y="11764"/>
                    <a:pt x="4544" y="14176"/>
                  </a:cubicBezTo>
                  <a:cubicBezTo>
                    <a:pt x="4319" y="16588"/>
                    <a:pt x="4094" y="18685"/>
                    <a:pt x="3981" y="19908"/>
                  </a:cubicBezTo>
                  <a:cubicBezTo>
                    <a:pt x="3869" y="21131"/>
                    <a:pt x="3869" y="21481"/>
                    <a:pt x="3757" y="21481"/>
                  </a:cubicBezTo>
                  <a:cubicBezTo>
                    <a:pt x="3644" y="21481"/>
                    <a:pt x="3419" y="21131"/>
                    <a:pt x="2969" y="19873"/>
                  </a:cubicBezTo>
                  <a:cubicBezTo>
                    <a:pt x="2519" y="18615"/>
                    <a:pt x="1844" y="16448"/>
                    <a:pt x="1169" y="14071"/>
                  </a:cubicBezTo>
                  <a:cubicBezTo>
                    <a:pt x="494" y="11695"/>
                    <a:pt x="-181" y="9108"/>
                    <a:pt x="44" y="6871"/>
                  </a:cubicBezTo>
                  <a:cubicBezTo>
                    <a:pt x="269" y="4634"/>
                    <a:pt x="1394" y="2747"/>
                    <a:pt x="2294" y="1664"/>
                  </a:cubicBezTo>
                  <a:cubicBezTo>
                    <a:pt x="3194" y="580"/>
                    <a:pt x="3869" y="300"/>
                    <a:pt x="4881" y="126"/>
                  </a:cubicBezTo>
                  <a:cubicBezTo>
                    <a:pt x="5894" y="-49"/>
                    <a:pt x="7244" y="-119"/>
                    <a:pt x="9381" y="440"/>
                  </a:cubicBezTo>
                  <a:cubicBezTo>
                    <a:pt x="11519" y="999"/>
                    <a:pt x="14444" y="2188"/>
                    <a:pt x="16469" y="3761"/>
                  </a:cubicBezTo>
                  <a:cubicBezTo>
                    <a:pt x="18494" y="5333"/>
                    <a:pt x="19619" y="7291"/>
                    <a:pt x="19619" y="8898"/>
                  </a:cubicBezTo>
                  <a:cubicBezTo>
                    <a:pt x="19619" y="10506"/>
                    <a:pt x="18494" y="11764"/>
                    <a:pt x="16694" y="12673"/>
                  </a:cubicBezTo>
                  <a:cubicBezTo>
                    <a:pt x="14894" y="13582"/>
                    <a:pt x="12419" y="14141"/>
                    <a:pt x="10507" y="14421"/>
                  </a:cubicBezTo>
                  <a:cubicBezTo>
                    <a:pt x="8594" y="14700"/>
                    <a:pt x="7244" y="14700"/>
                    <a:pt x="5782" y="14561"/>
                  </a:cubicBezTo>
                  <a:cubicBezTo>
                    <a:pt x="4319" y="14421"/>
                    <a:pt x="2744" y="14141"/>
                    <a:pt x="2519" y="13966"/>
                  </a:cubicBezTo>
                  <a:cubicBezTo>
                    <a:pt x="2294" y="13792"/>
                    <a:pt x="3419" y="13722"/>
                    <a:pt x="5669" y="14036"/>
                  </a:cubicBezTo>
                  <a:cubicBezTo>
                    <a:pt x="7919" y="14351"/>
                    <a:pt x="11294" y="15050"/>
                    <a:pt x="14106" y="16238"/>
                  </a:cubicBezTo>
                  <a:cubicBezTo>
                    <a:pt x="16919" y="17427"/>
                    <a:pt x="19169" y="19104"/>
                    <a:pt x="21419" y="20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6" name="Line"/>
            <p:cNvSpPr/>
            <p:nvPr/>
          </p:nvSpPr>
          <p:spPr>
            <a:xfrm>
              <a:off x="835349" y="1812523"/>
              <a:ext cx="104452" cy="194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0" h="21069" fill="norm" stroke="1" extrusionOk="0">
                  <a:moveTo>
                    <a:pt x="1841" y="9350"/>
                  </a:moveTo>
                  <a:cubicBezTo>
                    <a:pt x="3959" y="9350"/>
                    <a:pt x="6076" y="9350"/>
                    <a:pt x="8406" y="8431"/>
                  </a:cubicBezTo>
                  <a:cubicBezTo>
                    <a:pt x="10735" y="7512"/>
                    <a:pt x="13276" y="5673"/>
                    <a:pt x="14335" y="4180"/>
                  </a:cubicBezTo>
                  <a:cubicBezTo>
                    <a:pt x="15394" y="2686"/>
                    <a:pt x="14971" y="1537"/>
                    <a:pt x="13700" y="733"/>
                  </a:cubicBezTo>
                  <a:cubicBezTo>
                    <a:pt x="12429" y="-71"/>
                    <a:pt x="10312" y="-531"/>
                    <a:pt x="7559" y="1078"/>
                  </a:cubicBezTo>
                  <a:cubicBezTo>
                    <a:pt x="4806" y="2686"/>
                    <a:pt x="1418" y="6363"/>
                    <a:pt x="359" y="9465"/>
                  </a:cubicBezTo>
                  <a:cubicBezTo>
                    <a:pt x="-700" y="12567"/>
                    <a:pt x="571" y="15095"/>
                    <a:pt x="4382" y="16933"/>
                  </a:cubicBezTo>
                  <a:cubicBezTo>
                    <a:pt x="8194" y="18771"/>
                    <a:pt x="14547" y="19920"/>
                    <a:pt x="20900" y="210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7" name="Line"/>
            <p:cNvSpPr/>
            <p:nvPr/>
          </p:nvSpPr>
          <p:spPr>
            <a:xfrm>
              <a:off x="967316" y="1784107"/>
              <a:ext cx="129118" cy="460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6" fill="norm" stroke="1" extrusionOk="0">
                  <a:moveTo>
                    <a:pt x="20892" y="1763"/>
                  </a:moveTo>
                  <a:cubicBezTo>
                    <a:pt x="20184" y="1179"/>
                    <a:pt x="19475" y="595"/>
                    <a:pt x="18236" y="255"/>
                  </a:cubicBezTo>
                  <a:cubicBezTo>
                    <a:pt x="16997" y="-86"/>
                    <a:pt x="15226" y="-183"/>
                    <a:pt x="12216" y="595"/>
                  </a:cubicBezTo>
                  <a:cubicBezTo>
                    <a:pt x="9207" y="1374"/>
                    <a:pt x="4957" y="3028"/>
                    <a:pt x="2656" y="4244"/>
                  </a:cubicBezTo>
                  <a:cubicBezTo>
                    <a:pt x="354" y="5460"/>
                    <a:pt x="0" y="6239"/>
                    <a:pt x="0" y="6920"/>
                  </a:cubicBezTo>
                  <a:cubicBezTo>
                    <a:pt x="0" y="7601"/>
                    <a:pt x="354" y="8185"/>
                    <a:pt x="1416" y="8525"/>
                  </a:cubicBezTo>
                  <a:cubicBezTo>
                    <a:pt x="2479" y="8866"/>
                    <a:pt x="4249" y="8963"/>
                    <a:pt x="6551" y="8379"/>
                  </a:cubicBezTo>
                  <a:cubicBezTo>
                    <a:pt x="8852" y="7795"/>
                    <a:pt x="11685" y="6531"/>
                    <a:pt x="13456" y="5363"/>
                  </a:cubicBezTo>
                  <a:cubicBezTo>
                    <a:pt x="15226" y="4195"/>
                    <a:pt x="15934" y="3125"/>
                    <a:pt x="16289" y="2882"/>
                  </a:cubicBezTo>
                  <a:cubicBezTo>
                    <a:pt x="16643" y="2639"/>
                    <a:pt x="16643" y="3222"/>
                    <a:pt x="17351" y="4876"/>
                  </a:cubicBezTo>
                  <a:cubicBezTo>
                    <a:pt x="18059" y="6531"/>
                    <a:pt x="19475" y="9255"/>
                    <a:pt x="20361" y="11736"/>
                  </a:cubicBezTo>
                  <a:cubicBezTo>
                    <a:pt x="21246" y="14217"/>
                    <a:pt x="21600" y="16455"/>
                    <a:pt x="21600" y="17963"/>
                  </a:cubicBezTo>
                  <a:cubicBezTo>
                    <a:pt x="21600" y="19471"/>
                    <a:pt x="21246" y="20249"/>
                    <a:pt x="19298" y="20736"/>
                  </a:cubicBezTo>
                  <a:cubicBezTo>
                    <a:pt x="17351" y="21222"/>
                    <a:pt x="13810" y="21417"/>
                    <a:pt x="11154" y="20736"/>
                  </a:cubicBezTo>
                  <a:cubicBezTo>
                    <a:pt x="8498" y="20055"/>
                    <a:pt x="6728" y="18498"/>
                    <a:pt x="4957" y="169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8" name="Line"/>
            <p:cNvSpPr/>
            <p:nvPr/>
          </p:nvSpPr>
          <p:spPr>
            <a:xfrm>
              <a:off x="1162050" y="1746250"/>
              <a:ext cx="88900" cy="219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0" y="4985"/>
                  </a:moveTo>
                  <a:cubicBezTo>
                    <a:pt x="2571" y="4985"/>
                    <a:pt x="5143" y="4985"/>
                    <a:pt x="7714" y="6750"/>
                  </a:cubicBezTo>
                  <a:cubicBezTo>
                    <a:pt x="10286" y="8515"/>
                    <a:pt x="12857" y="12046"/>
                    <a:pt x="14143" y="14538"/>
                  </a:cubicBezTo>
                  <a:cubicBezTo>
                    <a:pt x="15429" y="17031"/>
                    <a:pt x="15429" y="18485"/>
                    <a:pt x="14657" y="19627"/>
                  </a:cubicBezTo>
                  <a:cubicBezTo>
                    <a:pt x="13886" y="20769"/>
                    <a:pt x="12343" y="21600"/>
                    <a:pt x="10543" y="21496"/>
                  </a:cubicBezTo>
                  <a:cubicBezTo>
                    <a:pt x="8743" y="21392"/>
                    <a:pt x="6686" y="20354"/>
                    <a:pt x="5143" y="17550"/>
                  </a:cubicBezTo>
                  <a:cubicBezTo>
                    <a:pt x="3600" y="14746"/>
                    <a:pt x="2571" y="10177"/>
                    <a:pt x="3857" y="6958"/>
                  </a:cubicBezTo>
                  <a:cubicBezTo>
                    <a:pt x="5143" y="3738"/>
                    <a:pt x="8743" y="1869"/>
                    <a:pt x="12086" y="935"/>
                  </a:cubicBezTo>
                  <a:cubicBezTo>
                    <a:pt x="15429" y="0"/>
                    <a:pt x="18514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9" name="Line"/>
            <p:cNvSpPr/>
            <p:nvPr/>
          </p:nvSpPr>
          <p:spPr>
            <a:xfrm>
              <a:off x="1319071" y="1744373"/>
              <a:ext cx="96980" cy="192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171" fill="norm" stroke="1" extrusionOk="0">
                  <a:moveTo>
                    <a:pt x="5890" y="5083"/>
                  </a:moveTo>
                  <a:cubicBezTo>
                    <a:pt x="8188" y="5083"/>
                    <a:pt x="10486" y="5083"/>
                    <a:pt x="12784" y="4735"/>
                  </a:cubicBezTo>
                  <a:cubicBezTo>
                    <a:pt x="15082" y="4386"/>
                    <a:pt x="17379" y="3689"/>
                    <a:pt x="18299" y="2760"/>
                  </a:cubicBezTo>
                  <a:cubicBezTo>
                    <a:pt x="19218" y="1831"/>
                    <a:pt x="18758" y="670"/>
                    <a:pt x="17150" y="206"/>
                  </a:cubicBezTo>
                  <a:cubicBezTo>
                    <a:pt x="15541" y="-259"/>
                    <a:pt x="12784" y="-27"/>
                    <a:pt x="9567" y="1831"/>
                  </a:cubicBezTo>
                  <a:cubicBezTo>
                    <a:pt x="6350" y="3689"/>
                    <a:pt x="2673" y="7173"/>
                    <a:pt x="1065" y="10309"/>
                  </a:cubicBezTo>
                  <a:cubicBezTo>
                    <a:pt x="-544" y="13444"/>
                    <a:pt x="-84" y="16231"/>
                    <a:pt x="835" y="18089"/>
                  </a:cubicBezTo>
                  <a:cubicBezTo>
                    <a:pt x="1754" y="19947"/>
                    <a:pt x="3133" y="20876"/>
                    <a:pt x="6579" y="21109"/>
                  </a:cubicBezTo>
                  <a:cubicBezTo>
                    <a:pt x="10026" y="21341"/>
                    <a:pt x="15541" y="20876"/>
                    <a:pt x="21056" y="204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0" name="Line"/>
            <p:cNvSpPr/>
            <p:nvPr/>
          </p:nvSpPr>
          <p:spPr>
            <a:xfrm>
              <a:off x="1449876" y="1727200"/>
              <a:ext cx="86824" cy="199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5" h="21393" fill="norm" stroke="1" extrusionOk="0">
                  <a:moveTo>
                    <a:pt x="20605" y="0"/>
                  </a:moveTo>
                  <a:cubicBezTo>
                    <a:pt x="14075" y="227"/>
                    <a:pt x="7545" y="455"/>
                    <a:pt x="3777" y="1137"/>
                  </a:cubicBezTo>
                  <a:cubicBezTo>
                    <a:pt x="10" y="1819"/>
                    <a:pt x="-995" y="2956"/>
                    <a:pt x="1014" y="5002"/>
                  </a:cubicBezTo>
                  <a:cubicBezTo>
                    <a:pt x="3024" y="7048"/>
                    <a:pt x="8047" y="10004"/>
                    <a:pt x="11563" y="11937"/>
                  </a:cubicBezTo>
                  <a:cubicBezTo>
                    <a:pt x="15079" y="13869"/>
                    <a:pt x="17089" y="14779"/>
                    <a:pt x="18345" y="15802"/>
                  </a:cubicBezTo>
                  <a:cubicBezTo>
                    <a:pt x="19600" y="16825"/>
                    <a:pt x="20103" y="17962"/>
                    <a:pt x="19349" y="18872"/>
                  </a:cubicBezTo>
                  <a:cubicBezTo>
                    <a:pt x="18596" y="19781"/>
                    <a:pt x="16586" y="20463"/>
                    <a:pt x="14075" y="20918"/>
                  </a:cubicBezTo>
                  <a:cubicBezTo>
                    <a:pt x="11563" y="21373"/>
                    <a:pt x="8549" y="21600"/>
                    <a:pt x="6791" y="21145"/>
                  </a:cubicBezTo>
                  <a:cubicBezTo>
                    <a:pt x="5033" y="20691"/>
                    <a:pt x="4531" y="19554"/>
                    <a:pt x="4028" y="184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1" name="Line"/>
            <p:cNvSpPr/>
            <p:nvPr/>
          </p:nvSpPr>
          <p:spPr>
            <a:xfrm>
              <a:off x="1524000" y="1707605"/>
              <a:ext cx="78645" cy="208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319" fill="norm" stroke="1" extrusionOk="0">
                  <a:moveTo>
                    <a:pt x="20463" y="3944"/>
                  </a:moveTo>
                  <a:cubicBezTo>
                    <a:pt x="21032" y="2864"/>
                    <a:pt x="21600" y="1784"/>
                    <a:pt x="20463" y="1028"/>
                  </a:cubicBezTo>
                  <a:cubicBezTo>
                    <a:pt x="19326" y="272"/>
                    <a:pt x="16484" y="-160"/>
                    <a:pt x="13926" y="56"/>
                  </a:cubicBezTo>
                  <a:cubicBezTo>
                    <a:pt x="11368" y="272"/>
                    <a:pt x="9095" y="1136"/>
                    <a:pt x="7105" y="2864"/>
                  </a:cubicBezTo>
                  <a:cubicBezTo>
                    <a:pt x="5116" y="4592"/>
                    <a:pt x="3411" y="7184"/>
                    <a:pt x="4832" y="9884"/>
                  </a:cubicBezTo>
                  <a:cubicBezTo>
                    <a:pt x="6253" y="12584"/>
                    <a:pt x="10800" y="15392"/>
                    <a:pt x="13358" y="17336"/>
                  </a:cubicBezTo>
                  <a:cubicBezTo>
                    <a:pt x="15916" y="19280"/>
                    <a:pt x="16484" y="20360"/>
                    <a:pt x="14779" y="20900"/>
                  </a:cubicBezTo>
                  <a:cubicBezTo>
                    <a:pt x="13074" y="21440"/>
                    <a:pt x="9095" y="21440"/>
                    <a:pt x="6253" y="21008"/>
                  </a:cubicBezTo>
                  <a:cubicBezTo>
                    <a:pt x="3411" y="20576"/>
                    <a:pt x="1705" y="19712"/>
                    <a:pt x="0" y="188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2" name="Line"/>
            <p:cNvSpPr/>
            <p:nvPr/>
          </p:nvSpPr>
          <p:spPr>
            <a:xfrm>
              <a:off x="1651000" y="1771650"/>
              <a:ext cx="6350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3" name="Line"/>
            <p:cNvSpPr/>
            <p:nvPr/>
          </p:nvSpPr>
          <p:spPr>
            <a:xfrm>
              <a:off x="1648467" y="1639005"/>
              <a:ext cx="27934" cy="81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0" h="20880" fill="norm" stroke="1" extrusionOk="0">
                  <a:moveTo>
                    <a:pt x="1846" y="20880"/>
                  </a:moveTo>
                  <a:cubicBezTo>
                    <a:pt x="1846" y="17100"/>
                    <a:pt x="1846" y="13320"/>
                    <a:pt x="1074" y="9540"/>
                  </a:cubicBezTo>
                  <a:cubicBezTo>
                    <a:pt x="303" y="5760"/>
                    <a:pt x="-1240" y="1980"/>
                    <a:pt x="1846" y="630"/>
                  </a:cubicBezTo>
                  <a:cubicBezTo>
                    <a:pt x="4931" y="-720"/>
                    <a:pt x="12646" y="360"/>
                    <a:pt x="20360" y="14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4" name="Line"/>
            <p:cNvSpPr/>
            <p:nvPr/>
          </p:nvSpPr>
          <p:spPr>
            <a:xfrm>
              <a:off x="1730115" y="1708149"/>
              <a:ext cx="73286" cy="125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375" fill="norm" stroke="1" extrusionOk="0">
                  <a:moveTo>
                    <a:pt x="21367" y="2160"/>
                  </a:moveTo>
                  <a:cubicBezTo>
                    <a:pt x="18281" y="1080"/>
                    <a:pt x="15196" y="0"/>
                    <a:pt x="12110" y="0"/>
                  </a:cubicBezTo>
                  <a:cubicBezTo>
                    <a:pt x="9024" y="0"/>
                    <a:pt x="5938" y="1080"/>
                    <a:pt x="3778" y="3960"/>
                  </a:cubicBezTo>
                  <a:cubicBezTo>
                    <a:pt x="1618" y="6840"/>
                    <a:pt x="384" y="11520"/>
                    <a:pt x="76" y="14760"/>
                  </a:cubicBezTo>
                  <a:cubicBezTo>
                    <a:pt x="-233" y="18000"/>
                    <a:pt x="384" y="19800"/>
                    <a:pt x="2236" y="20700"/>
                  </a:cubicBezTo>
                  <a:cubicBezTo>
                    <a:pt x="4087" y="21600"/>
                    <a:pt x="7173" y="21600"/>
                    <a:pt x="9950" y="20700"/>
                  </a:cubicBezTo>
                  <a:cubicBezTo>
                    <a:pt x="12727" y="19800"/>
                    <a:pt x="15196" y="18000"/>
                    <a:pt x="15196" y="14400"/>
                  </a:cubicBezTo>
                  <a:cubicBezTo>
                    <a:pt x="15196" y="10800"/>
                    <a:pt x="12727" y="5400"/>
                    <a:pt x="1025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5" name="Line"/>
            <p:cNvSpPr/>
            <p:nvPr/>
          </p:nvSpPr>
          <p:spPr>
            <a:xfrm>
              <a:off x="1861083" y="1656868"/>
              <a:ext cx="88368" cy="178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404" fill="norm" stroke="1" extrusionOk="0">
                  <a:moveTo>
                    <a:pt x="2956" y="5395"/>
                  </a:moveTo>
                  <a:cubicBezTo>
                    <a:pt x="2441" y="6665"/>
                    <a:pt x="1927" y="7936"/>
                    <a:pt x="1413" y="10350"/>
                  </a:cubicBezTo>
                  <a:cubicBezTo>
                    <a:pt x="899" y="12764"/>
                    <a:pt x="384" y="16322"/>
                    <a:pt x="127" y="17465"/>
                  </a:cubicBezTo>
                  <a:cubicBezTo>
                    <a:pt x="-130" y="18609"/>
                    <a:pt x="-130" y="17338"/>
                    <a:pt x="1413" y="14162"/>
                  </a:cubicBezTo>
                  <a:cubicBezTo>
                    <a:pt x="2956" y="10985"/>
                    <a:pt x="6041" y="5903"/>
                    <a:pt x="8870" y="3108"/>
                  </a:cubicBezTo>
                  <a:cubicBezTo>
                    <a:pt x="11699" y="312"/>
                    <a:pt x="14270" y="-196"/>
                    <a:pt x="16327" y="58"/>
                  </a:cubicBezTo>
                  <a:cubicBezTo>
                    <a:pt x="18384" y="312"/>
                    <a:pt x="19927" y="1329"/>
                    <a:pt x="20699" y="5013"/>
                  </a:cubicBezTo>
                  <a:cubicBezTo>
                    <a:pt x="21470" y="8698"/>
                    <a:pt x="21470" y="15051"/>
                    <a:pt x="21470" y="214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6" name="Line"/>
            <p:cNvSpPr/>
            <p:nvPr/>
          </p:nvSpPr>
          <p:spPr>
            <a:xfrm>
              <a:off x="666750" y="2006600"/>
              <a:ext cx="1117600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64" y="21046"/>
                    <a:pt x="2127" y="20492"/>
                    <a:pt x="3314" y="19523"/>
                  </a:cubicBezTo>
                  <a:cubicBezTo>
                    <a:pt x="4500" y="18554"/>
                    <a:pt x="5809" y="17169"/>
                    <a:pt x="7220" y="15369"/>
                  </a:cubicBezTo>
                  <a:cubicBezTo>
                    <a:pt x="8632" y="13569"/>
                    <a:pt x="10145" y="11354"/>
                    <a:pt x="11680" y="9415"/>
                  </a:cubicBezTo>
                  <a:cubicBezTo>
                    <a:pt x="13214" y="7477"/>
                    <a:pt x="14768" y="5815"/>
                    <a:pt x="16302" y="4569"/>
                  </a:cubicBezTo>
                  <a:cubicBezTo>
                    <a:pt x="17836" y="3323"/>
                    <a:pt x="19350" y="2492"/>
                    <a:pt x="20230" y="1800"/>
                  </a:cubicBezTo>
                  <a:cubicBezTo>
                    <a:pt x="21109" y="1108"/>
                    <a:pt x="21355" y="55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7" name="Line"/>
            <p:cNvSpPr/>
            <p:nvPr/>
          </p:nvSpPr>
          <p:spPr>
            <a:xfrm>
              <a:off x="863600" y="2101850"/>
              <a:ext cx="895350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43" y="18764"/>
                    <a:pt x="4085" y="15927"/>
                    <a:pt x="5974" y="13527"/>
                  </a:cubicBezTo>
                  <a:cubicBezTo>
                    <a:pt x="7864" y="11127"/>
                    <a:pt x="9600" y="9164"/>
                    <a:pt x="11591" y="7200"/>
                  </a:cubicBezTo>
                  <a:cubicBezTo>
                    <a:pt x="13583" y="5236"/>
                    <a:pt x="15830" y="3273"/>
                    <a:pt x="17540" y="2073"/>
                  </a:cubicBezTo>
                  <a:cubicBezTo>
                    <a:pt x="19251" y="873"/>
                    <a:pt x="20426" y="43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8" name="Line"/>
            <p:cNvSpPr/>
            <p:nvPr/>
          </p:nvSpPr>
          <p:spPr>
            <a:xfrm>
              <a:off x="2393949" y="738716"/>
              <a:ext cx="1258433" cy="982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600" fill="norm" stroke="1" extrusionOk="0">
                  <a:moveTo>
                    <a:pt x="0" y="21600"/>
                  </a:moveTo>
                  <a:cubicBezTo>
                    <a:pt x="436" y="20902"/>
                    <a:pt x="871" y="20203"/>
                    <a:pt x="1543" y="19296"/>
                  </a:cubicBezTo>
                  <a:cubicBezTo>
                    <a:pt x="2214" y="18388"/>
                    <a:pt x="3122" y="17271"/>
                    <a:pt x="4066" y="16153"/>
                  </a:cubicBezTo>
                  <a:cubicBezTo>
                    <a:pt x="5010" y="15036"/>
                    <a:pt x="5990" y="13919"/>
                    <a:pt x="7079" y="12755"/>
                  </a:cubicBezTo>
                  <a:cubicBezTo>
                    <a:pt x="8168" y="11591"/>
                    <a:pt x="9366" y="10381"/>
                    <a:pt x="10546" y="9217"/>
                  </a:cubicBezTo>
                  <a:cubicBezTo>
                    <a:pt x="11726" y="8053"/>
                    <a:pt x="12887" y="6936"/>
                    <a:pt x="14049" y="5935"/>
                  </a:cubicBezTo>
                  <a:cubicBezTo>
                    <a:pt x="15211" y="4934"/>
                    <a:pt x="16372" y="4050"/>
                    <a:pt x="17462" y="3235"/>
                  </a:cubicBezTo>
                  <a:cubicBezTo>
                    <a:pt x="18551" y="2421"/>
                    <a:pt x="19567" y="1676"/>
                    <a:pt x="20166" y="1210"/>
                  </a:cubicBezTo>
                  <a:cubicBezTo>
                    <a:pt x="20765" y="745"/>
                    <a:pt x="20947" y="559"/>
                    <a:pt x="21146" y="372"/>
                  </a:cubicBezTo>
                  <a:cubicBezTo>
                    <a:pt x="21346" y="186"/>
                    <a:pt x="21564" y="0"/>
                    <a:pt x="21582" y="0"/>
                  </a:cubicBezTo>
                  <a:cubicBezTo>
                    <a:pt x="21600" y="0"/>
                    <a:pt x="21418" y="186"/>
                    <a:pt x="21237" y="3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9" name="Line"/>
            <p:cNvSpPr/>
            <p:nvPr/>
          </p:nvSpPr>
          <p:spPr>
            <a:xfrm>
              <a:off x="3556000" y="707765"/>
              <a:ext cx="144229" cy="18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505" fill="norm" stroke="1" extrusionOk="0">
                  <a:moveTo>
                    <a:pt x="0" y="4175"/>
                  </a:moveTo>
                  <a:cubicBezTo>
                    <a:pt x="309" y="2919"/>
                    <a:pt x="617" y="1663"/>
                    <a:pt x="1543" y="910"/>
                  </a:cubicBezTo>
                  <a:cubicBezTo>
                    <a:pt x="2469" y="156"/>
                    <a:pt x="4011" y="-95"/>
                    <a:pt x="6943" y="31"/>
                  </a:cubicBezTo>
                  <a:cubicBezTo>
                    <a:pt x="9874" y="156"/>
                    <a:pt x="14194" y="658"/>
                    <a:pt x="17126" y="1914"/>
                  </a:cubicBezTo>
                  <a:cubicBezTo>
                    <a:pt x="20057" y="3170"/>
                    <a:pt x="21600" y="5179"/>
                    <a:pt x="20829" y="8570"/>
                  </a:cubicBezTo>
                  <a:cubicBezTo>
                    <a:pt x="20057" y="11961"/>
                    <a:pt x="16971" y="16733"/>
                    <a:pt x="13886" y="215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0" name="Line"/>
            <p:cNvSpPr/>
            <p:nvPr/>
          </p:nvSpPr>
          <p:spPr>
            <a:xfrm>
              <a:off x="4112973" y="336550"/>
              <a:ext cx="179628" cy="36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374" fill="norm" stroke="1" extrusionOk="0">
                  <a:moveTo>
                    <a:pt x="8505" y="0"/>
                  </a:moveTo>
                  <a:cubicBezTo>
                    <a:pt x="7500" y="3516"/>
                    <a:pt x="6495" y="7033"/>
                    <a:pt x="5114" y="10109"/>
                  </a:cubicBezTo>
                  <a:cubicBezTo>
                    <a:pt x="3733" y="13186"/>
                    <a:pt x="1974" y="15823"/>
                    <a:pt x="970" y="17707"/>
                  </a:cubicBezTo>
                  <a:cubicBezTo>
                    <a:pt x="-35" y="19591"/>
                    <a:pt x="-286" y="20721"/>
                    <a:pt x="342" y="21160"/>
                  </a:cubicBezTo>
                  <a:cubicBezTo>
                    <a:pt x="970" y="21600"/>
                    <a:pt x="2477" y="21349"/>
                    <a:pt x="6119" y="20533"/>
                  </a:cubicBezTo>
                  <a:cubicBezTo>
                    <a:pt x="9761" y="19716"/>
                    <a:pt x="15537" y="18335"/>
                    <a:pt x="21314" y="169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1" name="Line"/>
            <p:cNvSpPr/>
            <p:nvPr/>
          </p:nvSpPr>
          <p:spPr>
            <a:xfrm>
              <a:off x="4330700" y="565149"/>
              <a:ext cx="63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2" name="Line"/>
            <p:cNvSpPr/>
            <p:nvPr/>
          </p:nvSpPr>
          <p:spPr>
            <a:xfrm>
              <a:off x="4330700" y="482600"/>
              <a:ext cx="635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3" name="Line"/>
            <p:cNvSpPr/>
            <p:nvPr/>
          </p:nvSpPr>
          <p:spPr>
            <a:xfrm>
              <a:off x="4400550" y="451939"/>
              <a:ext cx="118534" cy="170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3" fill="norm" stroke="1" extrusionOk="0">
                  <a:moveTo>
                    <a:pt x="1157" y="7863"/>
                  </a:moveTo>
                  <a:cubicBezTo>
                    <a:pt x="771" y="10530"/>
                    <a:pt x="386" y="13196"/>
                    <a:pt x="193" y="15196"/>
                  </a:cubicBezTo>
                  <a:cubicBezTo>
                    <a:pt x="0" y="17196"/>
                    <a:pt x="0" y="18530"/>
                    <a:pt x="0" y="18530"/>
                  </a:cubicBezTo>
                  <a:cubicBezTo>
                    <a:pt x="0" y="18530"/>
                    <a:pt x="0" y="17196"/>
                    <a:pt x="1736" y="14263"/>
                  </a:cubicBezTo>
                  <a:cubicBezTo>
                    <a:pt x="3471" y="11330"/>
                    <a:pt x="6943" y="6796"/>
                    <a:pt x="9450" y="4130"/>
                  </a:cubicBezTo>
                  <a:cubicBezTo>
                    <a:pt x="11957" y="1463"/>
                    <a:pt x="13500" y="663"/>
                    <a:pt x="15236" y="263"/>
                  </a:cubicBezTo>
                  <a:cubicBezTo>
                    <a:pt x="16971" y="-137"/>
                    <a:pt x="18900" y="-137"/>
                    <a:pt x="20057" y="663"/>
                  </a:cubicBezTo>
                  <a:cubicBezTo>
                    <a:pt x="21214" y="1463"/>
                    <a:pt x="21600" y="3063"/>
                    <a:pt x="21600" y="6663"/>
                  </a:cubicBezTo>
                  <a:cubicBezTo>
                    <a:pt x="21600" y="10263"/>
                    <a:pt x="21214" y="15863"/>
                    <a:pt x="20829" y="214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4" name="Line"/>
            <p:cNvSpPr/>
            <p:nvPr/>
          </p:nvSpPr>
          <p:spPr>
            <a:xfrm>
              <a:off x="4602619" y="440715"/>
              <a:ext cx="90032" cy="168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277" fill="norm" stroke="1" extrusionOk="0">
                  <a:moveTo>
                    <a:pt x="268" y="8477"/>
                  </a:moveTo>
                  <a:cubicBezTo>
                    <a:pt x="2780" y="8477"/>
                    <a:pt x="5292" y="8477"/>
                    <a:pt x="7552" y="8077"/>
                  </a:cubicBezTo>
                  <a:cubicBezTo>
                    <a:pt x="9813" y="7677"/>
                    <a:pt x="11822" y="6877"/>
                    <a:pt x="13329" y="5410"/>
                  </a:cubicBezTo>
                  <a:cubicBezTo>
                    <a:pt x="14836" y="3944"/>
                    <a:pt x="15840" y="1810"/>
                    <a:pt x="14585" y="744"/>
                  </a:cubicBezTo>
                  <a:cubicBezTo>
                    <a:pt x="13329" y="-323"/>
                    <a:pt x="9813" y="-323"/>
                    <a:pt x="6547" y="1277"/>
                  </a:cubicBezTo>
                  <a:cubicBezTo>
                    <a:pt x="3282" y="2877"/>
                    <a:pt x="268" y="6077"/>
                    <a:pt x="17" y="9677"/>
                  </a:cubicBezTo>
                  <a:cubicBezTo>
                    <a:pt x="-234" y="13277"/>
                    <a:pt x="2278" y="17277"/>
                    <a:pt x="6296" y="19277"/>
                  </a:cubicBezTo>
                  <a:cubicBezTo>
                    <a:pt x="10315" y="21277"/>
                    <a:pt x="15840" y="21277"/>
                    <a:pt x="21366" y="212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5" name="Line"/>
            <p:cNvSpPr/>
            <p:nvPr/>
          </p:nvSpPr>
          <p:spPr>
            <a:xfrm>
              <a:off x="4712494" y="440346"/>
              <a:ext cx="132557" cy="140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013" fill="norm" stroke="1" extrusionOk="0">
                  <a:moveTo>
                    <a:pt x="12214" y="11105"/>
                  </a:moveTo>
                  <a:cubicBezTo>
                    <a:pt x="12557" y="9517"/>
                    <a:pt x="12900" y="7929"/>
                    <a:pt x="13242" y="6023"/>
                  </a:cubicBezTo>
                  <a:cubicBezTo>
                    <a:pt x="13585" y="4117"/>
                    <a:pt x="13928" y="1894"/>
                    <a:pt x="13242" y="782"/>
                  </a:cubicBezTo>
                  <a:cubicBezTo>
                    <a:pt x="12557" y="-330"/>
                    <a:pt x="10842" y="-330"/>
                    <a:pt x="8785" y="1258"/>
                  </a:cubicBezTo>
                  <a:cubicBezTo>
                    <a:pt x="6728" y="2846"/>
                    <a:pt x="4328" y="6023"/>
                    <a:pt x="2785" y="8723"/>
                  </a:cubicBezTo>
                  <a:cubicBezTo>
                    <a:pt x="1242" y="11423"/>
                    <a:pt x="557" y="13646"/>
                    <a:pt x="214" y="15552"/>
                  </a:cubicBezTo>
                  <a:cubicBezTo>
                    <a:pt x="-129" y="17458"/>
                    <a:pt x="-129" y="19046"/>
                    <a:pt x="728" y="19999"/>
                  </a:cubicBezTo>
                  <a:cubicBezTo>
                    <a:pt x="1585" y="20952"/>
                    <a:pt x="3300" y="21270"/>
                    <a:pt x="4842" y="20794"/>
                  </a:cubicBezTo>
                  <a:cubicBezTo>
                    <a:pt x="6385" y="20317"/>
                    <a:pt x="7757" y="19046"/>
                    <a:pt x="8957" y="17776"/>
                  </a:cubicBezTo>
                  <a:cubicBezTo>
                    <a:pt x="10157" y="16505"/>
                    <a:pt x="11185" y="15235"/>
                    <a:pt x="12557" y="14123"/>
                  </a:cubicBezTo>
                  <a:cubicBezTo>
                    <a:pt x="13928" y="13011"/>
                    <a:pt x="15642" y="12058"/>
                    <a:pt x="17185" y="12852"/>
                  </a:cubicBezTo>
                  <a:cubicBezTo>
                    <a:pt x="18728" y="13646"/>
                    <a:pt x="20100" y="16188"/>
                    <a:pt x="21471" y="187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6" name="Line"/>
            <p:cNvSpPr/>
            <p:nvPr/>
          </p:nvSpPr>
          <p:spPr>
            <a:xfrm>
              <a:off x="4883150" y="425449"/>
              <a:ext cx="171450" cy="188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5" fill="norm" stroke="1" extrusionOk="0">
                  <a:moveTo>
                    <a:pt x="0" y="4320"/>
                  </a:moveTo>
                  <a:cubicBezTo>
                    <a:pt x="1333" y="4080"/>
                    <a:pt x="2667" y="3840"/>
                    <a:pt x="4533" y="5280"/>
                  </a:cubicBezTo>
                  <a:cubicBezTo>
                    <a:pt x="6400" y="6720"/>
                    <a:pt x="8800" y="9840"/>
                    <a:pt x="10000" y="12600"/>
                  </a:cubicBezTo>
                  <a:cubicBezTo>
                    <a:pt x="11200" y="15360"/>
                    <a:pt x="11200" y="17760"/>
                    <a:pt x="10667" y="19320"/>
                  </a:cubicBezTo>
                  <a:cubicBezTo>
                    <a:pt x="10133" y="20880"/>
                    <a:pt x="9067" y="21600"/>
                    <a:pt x="8400" y="21360"/>
                  </a:cubicBezTo>
                  <a:cubicBezTo>
                    <a:pt x="7733" y="21120"/>
                    <a:pt x="7467" y="19920"/>
                    <a:pt x="8267" y="17160"/>
                  </a:cubicBezTo>
                  <a:cubicBezTo>
                    <a:pt x="9067" y="14400"/>
                    <a:pt x="10933" y="10080"/>
                    <a:pt x="13333" y="6960"/>
                  </a:cubicBezTo>
                  <a:cubicBezTo>
                    <a:pt x="15733" y="3840"/>
                    <a:pt x="18667" y="19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7" name="Line"/>
            <p:cNvSpPr/>
            <p:nvPr/>
          </p:nvSpPr>
          <p:spPr>
            <a:xfrm>
              <a:off x="5340350" y="381000"/>
              <a:ext cx="222250" cy="188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5" fill="norm" stroke="1" extrusionOk="0">
                  <a:moveTo>
                    <a:pt x="0" y="8640"/>
                  </a:moveTo>
                  <a:cubicBezTo>
                    <a:pt x="823" y="7680"/>
                    <a:pt x="1646" y="6720"/>
                    <a:pt x="3600" y="7200"/>
                  </a:cubicBezTo>
                  <a:cubicBezTo>
                    <a:pt x="5554" y="7680"/>
                    <a:pt x="8640" y="9600"/>
                    <a:pt x="10594" y="11760"/>
                  </a:cubicBezTo>
                  <a:cubicBezTo>
                    <a:pt x="12549" y="13920"/>
                    <a:pt x="13371" y="16320"/>
                    <a:pt x="13577" y="18120"/>
                  </a:cubicBezTo>
                  <a:cubicBezTo>
                    <a:pt x="13783" y="19920"/>
                    <a:pt x="13371" y="21120"/>
                    <a:pt x="12651" y="21360"/>
                  </a:cubicBezTo>
                  <a:cubicBezTo>
                    <a:pt x="11931" y="21600"/>
                    <a:pt x="10903" y="20880"/>
                    <a:pt x="10183" y="18960"/>
                  </a:cubicBezTo>
                  <a:cubicBezTo>
                    <a:pt x="9463" y="17040"/>
                    <a:pt x="9051" y="13920"/>
                    <a:pt x="10800" y="10680"/>
                  </a:cubicBezTo>
                  <a:cubicBezTo>
                    <a:pt x="12549" y="7440"/>
                    <a:pt x="16457" y="4080"/>
                    <a:pt x="18617" y="2280"/>
                  </a:cubicBezTo>
                  <a:cubicBezTo>
                    <a:pt x="20777" y="480"/>
                    <a:pt x="21189" y="2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8" name="Line"/>
            <p:cNvSpPr/>
            <p:nvPr/>
          </p:nvSpPr>
          <p:spPr>
            <a:xfrm>
              <a:off x="5585000" y="368392"/>
              <a:ext cx="247269" cy="391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381" fill="norm" stroke="1" extrusionOk="0">
                  <a:moveTo>
                    <a:pt x="258" y="4499"/>
                  </a:moveTo>
                  <a:cubicBezTo>
                    <a:pt x="2073" y="3460"/>
                    <a:pt x="3888" y="2420"/>
                    <a:pt x="4977" y="1612"/>
                  </a:cubicBezTo>
                  <a:cubicBezTo>
                    <a:pt x="6066" y="803"/>
                    <a:pt x="6429" y="226"/>
                    <a:pt x="6157" y="52"/>
                  </a:cubicBezTo>
                  <a:cubicBezTo>
                    <a:pt x="5884" y="-121"/>
                    <a:pt x="4977" y="110"/>
                    <a:pt x="3797" y="1092"/>
                  </a:cubicBezTo>
                  <a:cubicBezTo>
                    <a:pt x="2617" y="2074"/>
                    <a:pt x="1165" y="3806"/>
                    <a:pt x="439" y="4961"/>
                  </a:cubicBezTo>
                  <a:cubicBezTo>
                    <a:pt x="-287" y="6116"/>
                    <a:pt x="-287" y="6694"/>
                    <a:pt x="1800" y="7040"/>
                  </a:cubicBezTo>
                  <a:cubicBezTo>
                    <a:pt x="3888" y="7387"/>
                    <a:pt x="8063" y="7503"/>
                    <a:pt x="11421" y="6578"/>
                  </a:cubicBezTo>
                  <a:cubicBezTo>
                    <a:pt x="14779" y="5654"/>
                    <a:pt x="17320" y="3691"/>
                    <a:pt x="18500" y="2420"/>
                  </a:cubicBezTo>
                  <a:cubicBezTo>
                    <a:pt x="19679" y="1150"/>
                    <a:pt x="19498" y="572"/>
                    <a:pt x="18953" y="341"/>
                  </a:cubicBezTo>
                  <a:cubicBezTo>
                    <a:pt x="18409" y="110"/>
                    <a:pt x="17501" y="226"/>
                    <a:pt x="16321" y="861"/>
                  </a:cubicBezTo>
                  <a:cubicBezTo>
                    <a:pt x="15142" y="1496"/>
                    <a:pt x="13689" y="2651"/>
                    <a:pt x="12963" y="3518"/>
                  </a:cubicBezTo>
                  <a:cubicBezTo>
                    <a:pt x="12237" y="4384"/>
                    <a:pt x="12237" y="4961"/>
                    <a:pt x="12237" y="5539"/>
                  </a:cubicBezTo>
                  <a:cubicBezTo>
                    <a:pt x="12237" y="6116"/>
                    <a:pt x="12237" y="6694"/>
                    <a:pt x="12691" y="7040"/>
                  </a:cubicBezTo>
                  <a:cubicBezTo>
                    <a:pt x="13145" y="7387"/>
                    <a:pt x="14052" y="7503"/>
                    <a:pt x="15323" y="7040"/>
                  </a:cubicBezTo>
                  <a:cubicBezTo>
                    <a:pt x="16594" y="6578"/>
                    <a:pt x="18227" y="5539"/>
                    <a:pt x="19226" y="5308"/>
                  </a:cubicBezTo>
                  <a:cubicBezTo>
                    <a:pt x="20224" y="5077"/>
                    <a:pt x="20587" y="5654"/>
                    <a:pt x="20859" y="7503"/>
                  </a:cubicBezTo>
                  <a:cubicBezTo>
                    <a:pt x="21131" y="9351"/>
                    <a:pt x="21313" y="12469"/>
                    <a:pt x="21131" y="14780"/>
                  </a:cubicBezTo>
                  <a:cubicBezTo>
                    <a:pt x="20950" y="17090"/>
                    <a:pt x="20405" y="18591"/>
                    <a:pt x="19679" y="19573"/>
                  </a:cubicBezTo>
                  <a:cubicBezTo>
                    <a:pt x="18953" y="20555"/>
                    <a:pt x="18046" y="21017"/>
                    <a:pt x="17138" y="21248"/>
                  </a:cubicBezTo>
                  <a:cubicBezTo>
                    <a:pt x="16231" y="21479"/>
                    <a:pt x="15323" y="21479"/>
                    <a:pt x="14416" y="20670"/>
                  </a:cubicBezTo>
                  <a:cubicBezTo>
                    <a:pt x="13508" y="19862"/>
                    <a:pt x="12600" y="18245"/>
                    <a:pt x="12419" y="16974"/>
                  </a:cubicBezTo>
                  <a:cubicBezTo>
                    <a:pt x="12237" y="15704"/>
                    <a:pt x="12782" y="14780"/>
                    <a:pt x="13326" y="138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9" name="Line"/>
            <p:cNvSpPr/>
            <p:nvPr/>
          </p:nvSpPr>
          <p:spPr>
            <a:xfrm>
              <a:off x="5867400" y="332571"/>
              <a:ext cx="421303" cy="202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351" fill="norm" stroke="1" extrusionOk="0">
                  <a:moveTo>
                    <a:pt x="0" y="9104"/>
                  </a:moveTo>
                  <a:cubicBezTo>
                    <a:pt x="216" y="7990"/>
                    <a:pt x="432" y="6877"/>
                    <a:pt x="810" y="6543"/>
                  </a:cubicBezTo>
                  <a:cubicBezTo>
                    <a:pt x="1188" y="6209"/>
                    <a:pt x="1728" y="6654"/>
                    <a:pt x="2268" y="7879"/>
                  </a:cubicBezTo>
                  <a:cubicBezTo>
                    <a:pt x="2808" y="9104"/>
                    <a:pt x="3348" y="11108"/>
                    <a:pt x="3672" y="12666"/>
                  </a:cubicBezTo>
                  <a:cubicBezTo>
                    <a:pt x="3996" y="14225"/>
                    <a:pt x="4104" y="15339"/>
                    <a:pt x="4050" y="16563"/>
                  </a:cubicBezTo>
                  <a:cubicBezTo>
                    <a:pt x="3996" y="17788"/>
                    <a:pt x="3780" y="19124"/>
                    <a:pt x="3456" y="19458"/>
                  </a:cubicBezTo>
                  <a:cubicBezTo>
                    <a:pt x="3132" y="19792"/>
                    <a:pt x="2700" y="19124"/>
                    <a:pt x="2430" y="17454"/>
                  </a:cubicBezTo>
                  <a:cubicBezTo>
                    <a:pt x="2160" y="15784"/>
                    <a:pt x="2052" y="13112"/>
                    <a:pt x="2484" y="10440"/>
                  </a:cubicBezTo>
                  <a:cubicBezTo>
                    <a:pt x="2916" y="7767"/>
                    <a:pt x="3888" y="5095"/>
                    <a:pt x="4644" y="3759"/>
                  </a:cubicBezTo>
                  <a:cubicBezTo>
                    <a:pt x="5400" y="2423"/>
                    <a:pt x="5940" y="2423"/>
                    <a:pt x="6318" y="2980"/>
                  </a:cubicBezTo>
                  <a:cubicBezTo>
                    <a:pt x="6696" y="3537"/>
                    <a:pt x="6912" y="4650"/>
                    <a:pt x="7020" y="5763"/>
                  </a:cubicBezTo>
                  <a:cubicBezTo>
                    <a:pt x="7128" y="6877"/>
                    <a:pt x="7128" y="7990"/>
                    <a:pt x="7398" y="8770"/>
                  </a:cubicBezTo>
                  <a:cubicBezTo>
                    <a:pt x="7668" y="9549"/>
                    <a:pt x="8208" y="9994"/>
                    <a:pt x="8694" y="9660"/>
                  </a:cubicBezTo>
                  <a:cubicBezTo>
                    <a:pt x="9180" y="9326"/>
                    <a:pt x="9612" y="8213"/>
                    <a:pt x="9882" y="6988"/>
                  </a:cubicBezTo>
                  <a:cubicBezTo>
                    <a:pt x="10152" y="5763"/>
                    <a:pt x="10260" y="4427"/>
                    <a:pt x="10260" y="3091"/>
                  </a:cubicBezTo>
                  <a:cubicBezTo>
                    <a:pt x="10260" y="1755"/>
                    <a:pt x="10152" y="419"/>
                    <a:pt x="9774" y="85"/>
                  </a:cubicBezTo>
                  <a:cubicBezTo>
                    <a:pt x="9396" y="-249"/>
                    <a:pt x="8748" y="419"/>
                    <a:pt x="8154" y="1866"/>
                  </a:cubicBezTo>
                  <a:cubicBezTo>
                    <a:pt x="7560" y="3314"/>
                    <a:pt x="7020" y="5541"/>
                    <a:pt x="6750" y="7767"/>
                  </a:cubicBezTo>
                  <a:cubicBezTo>
                    <a:pt x="6480" y="9994"/>
                    <a:pt x="6480" y="12221"/>
                    <a:pt x="6696" y="13780"/>
                  </a:cubicBezTo>
                  <a:cubicBezTo>
                    <a:pt x="6912" y="15339"/>
                    <a:pt x="7344" y="16229"/>
                    <a:pt x="7884" y="16675"/>
                  </a:cubicBezTo>
                  <a:cubicBezTo>
                    <a:pt x="8424" y="17120"/>
                    <a:pt x="9072" y="17120"/>
                    <a:pt x="10368" y="15673"/>
                  </a:cubicBezTo>
                  <a:cubicBezTo>
                    <a:pt x="11664" y="14225"/>
                    <a:pt x="13608" y="11330"/>
                    <a:pt x="14688" y="9215"/>
                  </a:cubicBezTo>
                  <a:cubicBezTo>
                    <a:pt x="15768" y="7099"/>
                    <a:pt x="15984" y="5763"/>
                    <a:pt x="16146" y="4427"/>
                  </a:cubicBezTo>
                  <a:cubicBezTo>
                    <a:pt x="16308" y="3091"/>
                    <a:pt x="16416" y="1755"/>
                    <a:pt x="16200" y="1421"/>
                  </a:cubicBezTo>
                  <a:cubicBezTo>
                    <a:pt x="15984" y="1087"/>
                    <a:pt x="15444" y="1755"/>
                    <a:pt x="15120" y="3203"/>
                  </a:cubicBezTo>
                  <a:cubicBezTo>
                    <a:pt x="14796" y="4650"/>
                    <a:pt x="14688" y="6877"/>
                    <a:pt x="14796" y="9660"/>
                  </a:cubicBezTo>
                  <a:cubicBezTo>
                    <a:pt x="14904" y="12444"/>
                    <a:pt x="15228" y="15784"/>
                    <a:pt x="15228" y="18011"/>
                  </a:cubicBezTo>
                  <a:cubicBezTo>
                    <a:pt x="15228" y="20238"/>
                    <a:pt x="14904" y="21351"/>
                    <a:pt x="14634" y="21351"/>
                  </a:cubicBezTo>
                  <a:cubicBezTo>
                    <a:pt x="14364" y="21351"/>
                    <a:pt x="14148" y="20238"/>
                    <a:pt x="14472" y="18679"/>
                  </a:cubicBezTo>
                  <a:cubicBezTo>
                    <a:pt x="14796" y="17120"/>
                    <a:pt x="15660" y="15116"/>
                    <a:pt x="16740" y="12778"/>
                  </a:cubicBezTo>
                  <a:cubicBezTo>
                    <a:pt x="17820" y="10440"/>
                    <a:pt x="19116" y="7767"/>
                    <a:pt x="19872" y="5541"/>
                  </a:cubicBezTo>
                  <a:cubicBezTo>
                    <a:pt x="20628" y="3314"/>
                    <a:pt x="20844" y="1532"/>
                    <a:pt x="20682" y="753"/>
                  </a:cubicBezTo>
                  <a:cubicBezTo>
                    <a:pt x="20520" y="-26"/>
                    <a:pt x="19980" y="196"/>
                    <a:pt x="19656" y="864"/>
                  </a:cubicBezTo>
                  <a:cubicBezTo>
                    <a:pt x="19332" y="1532"/>
                    <a:pt x="19224" y="2646"/>
                    <a:pt x="19278" y="4316"/>
                  </a:cubicBezTo>
                  <a:cubicBezTo>
                    <a:pt x="19332" y="5986"/>
                    <a:pt x="19548" y="8213"/>
                    <a:pt x="19926" y="10440"/>
                  </a:cubicBezTo>
                  <a:cubicBezTo>
                    <a:pt x="20304" y="12666"/>
                    <a:pt x="20844" y="14893"/>
                    <a:pt x="21168" y="16563"/>
                  </a:cubicBezTo>
                  <a:cubicBezTo>
                    <a:pt x="21492" y="18233"/>
                    <a:pt x="21600" y="19347"/>
                    <a:pt x="21384" y="20015"/>
                  </a:cubicBezTo>
                  <a:cubicBezTo>
                    <a:pt x="21168" y="20683"/>
                    <a:pt x="20628" y="20906"/>
                    <a:pt x="20088" y="21017"/>
                  </a:cubicBezTo>
                  <a:cubicBezTo>
                    <a:pt x="19548" y="21128"/>
                    <a:pt x="19008" y="21128"/>
                    <a:pt x="18684" y="20572"/>
                  </a:cubicBezTo>
                  <a:cubicBezTo>
                    <a:pt x="18360" y="20015"/>
                    <a:pt x="18252" y="18902"/>
                    <a:pt x="18198" y="17788"/>
                  </a:cubicBezTo>
                  <a:cubicBezTo>
                    <a:pt x="18144" y="16675"/>
                    <a:pt x="18144" y="15561"/>
                    <a:pt x="18144" y="144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0" name="Line"/>
            <p:cNvSpPr/>
            <p:nvPr/>
          </p:nvSpPr>
          <p:spPr>
            <a:xfrm>
              <a:off x="6330950" y="400050"/>
              <a:ext cx="12700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1" name="Line"/>
            <p:cNvSpPr/>
            <p:nvPr/>
          </p:nvSpPr>
          <p:spPr>
            <a:xfrm>
              <a:off x="6350000" y="321404"/>
              <a:ext cx="31750" cy="116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4" fill="norm" stroke="1" extrusionOk="0">
                  <a:moveTo>
                    <a:pt x="0" y="21274"/>
                  </a:moveTo>
                  <a:cubicBezTo>
                    <a:pt x="0" y="15874"/>
                    <a:pt x="0" y="10474"/>
                    <a:pt x="720" y="6617"/>
                  </a:cubicBezTo>
                  <a:cubicBezTo>
                    <a:pt x="1440" y="2760"/>
                    <a:pt x="2880" y="445"/>
                    <a:pt x="6480" y="60"/>
                  </a:cubicBezTo>
                  <a:cubicBezTo>
                    <a:pt x="10080" y="-326"/>
                    <a:pt x="15840" y="1217"/>
                    <a:pt x="21600" y="27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2" name="Line"/>
            <p:cNvSpPr/>
            <p:nvPr/>
          </p:nvSpPr>
          <p:spPr>
            <a:xfrm>
              <a:off x="6402916" y="371385"/>
              <a:ext cx="86079" cy="15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139" fill="norm" stroke="1" extrusionOk="0">
                  <a:moveTo>
                    <a:pt x="14914" y="2116"/>
                  </a:moveTo>
                  <a:cubicBezTo>
                    <a:pt x="13371" y="994"/>
                    <a:pt x="11829" y="-128"/>
                    <a:pt x="10029" y="12"/>
                  </a:cubicBezTo>
                  <a:cubicBezTo>
                    <a:pt x="8229" y="153"/>
                    <a:pt x="6171" y="1555"/>
                    <a:pt x="4114" y="4080"/>
                  </a:cubicBezTo>
                  <a:cubicBezTo>
                    <a:pt x="2057" y="6604"/>
                    <a:pt x="0" y="10251"/>
                    <a:pt x="0" y="13337"/>
                  </a:cubicBezTo>
                  <a:cubicBezTo>
                    <a:pt x="0" y="16423"/>
                    <a:pt x="2057" y="18947"/>
                    <a:pt x="4371" y="20210"/>
                  </a:cubicBezTo>
                  <a:cubicBezTo>
                    <a:pt x="6686" y="21472"/>
                    <a:pt x="9257" y="21472"/>
                    <a:pt x="12343" y="20069"/>
                  </a:cubicBezTo>
                  <a:cubicBezTo>
                    <a:pt x="15429" y="18667"/>
                    <a:pt x="19029" y="15862"/>
                    <a:pt x="20314" y="12776"/>
                  </a:cubicBezTo>
                  <a:cubicBezTo>
                    <a:pt x="21600" y="9690"/>
                    <a:pt x="20571" y="6324"/>
                    <a:pt x="19543" y="29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3" name="Line"/>
            <p:cNvSpPr/>
            <p:nvPr/>
          </p:nvSpPr>
          <p:spPr>
            <a:xfrm>
              <a:off x="6521450" y="366609"/>
              <a:ext cx="148998" cy="179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298" fill="norm" stroke="1" extrusionOk="0">
                  <a:moveTo>
                    <a:pt x="0" y="954"/>
                  </a:moveTo>
                  <a:cubicBezTo>
                    <a:pt x="913" y="6228"/>
                    <a:pt x="1825" y="11503"/>
                    <a:pt x="2282" y="14893"/>
                  </a:cubicBezTo>
                  <a:cubicBezTo>
                    <a:pt x="2738" y="18284"/>
                    <a:pt x="2738" y="19791"/>
                    <a:pt x="2738" y="19791"/>
                  </a:cubicBezTo>
                  <a:cubicBezTo>
                    <a:pt x="2738" y="19791"/>
                    <a:pt x="2738" y="18284"/>
                    <a:pt x="3651" y="15396"/>
                  </a:cubicBezTo>
                  <a:cubicBezTo>
                    <a:pt x="4563" y="12507"/>
                    <a:pt x="6389" y="8238"/>
                    <a:pt x="9127" y="5224"/>
                  </a:cubicBezTo>
                  <a:cubicBezTo>
                    <a:pt x="11865" y="2210"/>
                    <a:pt x="15515" y="451"/>
                    <a:pt x="17797" y="75"/>
                  </a:cubicBezTo>
                  <a:cubicBezTo>
                    <a:pt x="20079" y="-302"/>
                    <a:pt x="20992" y="703"/>
                    <a:pt x="21296" y="3968"/>
                  </a:cubicBezTo>
                  <a:cubicBezTo>
                    <a:pt x="21600" y="7233"/>
                    <a:pt x="21296" y="12758"/>
                    <a:pt x="20687" y="16024"/>
                  </a:cubicBezTo>
                  <a:cubicBezTo>
                    <a:pt x="20079" y="19289"/>
                    <a:pt x="19166" y="20293"/>
                    <a:pt x="18254" y="212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4" name="Line"/>
            <p:cNvSpPr/>
            <p:nvPr/>
          </p:nvSpPr>
          <p:spPr>
            <a:xfrm>
              <a:off x="7083184" y="249569"/>
              <a:ext cx="124066" cy="347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481" fill="norm" stroke="1" extrusionOk="0">
                  <a:moveTo>
                    <a:pt x="21459" y="1452"/>
                  </a:moveTo>
                  <a:cubicBezTo>
                    <a:pt x="20361" y="928"/>
                    <a:pt x="19262" y="405"/>
                    <a:pt x="17798" y="143"/>
                  </a:cubicBezTo>
                  <a:cubicBezTo>
                    <a:pt x="16334" y="-119"/>
                    <a:pt x="14503" y="-119"/>
                    <a:pt x="11757" y="994"/>
                  </a:cubicBezTo>
                  <a:cubicBezTo>
                    <a:pt x="9012" y="2106"/>
                    <a:pt x="5351" y="4332"/>
                    <a:pt x="3154" y="7277"/>
                  </a:cubicBezTo>
                  <a:cubicBezTo>
                    <a:pt x="957" y="10223"/>
                    <a:pt x="225" y="13888"/>
                    <a:pt x="42" y="16114"/>
                  </a:cubicBezTo>
                  <a:cubicBezTo>
                    <a:pt x="-141" y="18339"/>
                    <a:pt x="225" y="19125"/>
                    <a:pt x="2239" y="19779"/>
                  </a:cubicBezTo>
                  <a:cubicBezTo>
                    <a:pt x="4252" y="20434"/>
                    <a:pt x="7913" y="20957"/>
                    <a:pt x="11574" y="214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5" name="Line"/>
            <p:cNvSpPr/>
            <p:nvPr/>
          </p:nvSpPr>
          <p:spPr>
            <a:xfrm>
              <a:off x="7281142" y="279399"/>
              <a:ext cx="135658" cy="255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413" fill="norm" stroke="1" extrusionOk="0">
                  <a:moveTo>
                    <a:pt x="11329" y="0"/>
                  </a:moveTo>
                  <a:cubicBezTo>
                    <a:pt x="8670" y="4249"/>
                    <a:pt x="6012" y="8498"/>
                    <a:pt x="4184" y="11508"/>
                  </a:cubicBezTo>
                  <a:cubicBezTo>
                    <a:pt x="2356" y="14518"/>
                    <a:pt x="1360" y="16289"/>
                    <a:pt x="695" y="17793"/>
                  </a:cubicBezTo>
                  <a:cubicBezTo>
                    <a:pt x="30" y="19298"/>
                    <a:pt x="-302" y="20538"/>
                    <a:pt x="363" y="21069"/>
                  </a:cubicBezTo>
                  <a:cubicBezTo>
                    <a:pt x="1027" y="21600"/>
                    <a:pt x="2689" y="21423"/>
                    <a:pt x="6344" y="21157"/>
                  </a:cubicBezTo>
                  <a:cubicBezTo>
                    <a:pt x="10000" y="20892"/>
                    <a:pt x="15649" y="20538"/>
                    <a:pt x="21298" y="201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6" name="Line"/>
            <p:cNvSpPr/>
            <p:nvPr/>
          </p:nvSpPr>
          <p:spPr>
            <a:xfrm>
              <a:off x="7510321" y="254944"/>
              <a:ext cx="179530" cy="279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452" fill="norm" stroke="1" extrusionOk="0">
                  <a:moveTo>
                    <a:pt x="4726" y="5286"/>
                  </a:moveTo>
                  <a:cubicBezTo>
                    <a:pt x="4224" y="8697"/>
                    <a:pt x="3722" y="12107"/>
                    <a:pt x="3219" y="14544"/>
                  </a:cubicBezTo>
                  <a:cubicBezTo>
                    <a:pt x="2717" y="16980"/>
                    <a:pt x="2215" y="18441"/>
                    <a:pt x="1712" y="19578"/>
                  </a:cubicBezTo>
                  <a:cubicBezTo>
                    <a:pt x="1210" y="20715"/>
                    <a:pt x="708" y="21527"/>
                    <a:pt x="331" y="21446"/>
                  </a:cubicBezTo>
                  <a:cubicBezTo>
                    <a:pt x="-46" y="21365"/>
                    <a:pt x="-297" y="20390"/>
                    <a:pt x="708" y="17629"/>
                  </a:cubicBezTo>
                  <a:cubicBezTo>
                    <a:pt x="1712" y="14868"/>
                    <a:pt x="3973" y="10321"/>
                    <a:pt x="5731" y="7235"/>
                  </a:cubicBezTo>
                  <a:cubicBezTo>
                    <a:pt x="7489" y="4150"/>
                    <a:pt x="8745" y="2525"/>
                    <a:pt x="9875" y="1470"/>
                  </a:cubicBezTo>
                  <a:cubicBezTo>
                    <a:pt x="11005" y="414"/>
                    <a:pt x="12010" y="-73"/>
                    <a:pt x="13015" y="8"/>
                  </a:cubicBezTo>
                  <a:cubicBezTo>
                    <a:pt x="14019" y="89"/>
                    <a:pt x="15024" y="739"/>
                    <a:pt x="15652" y="1957"/>
                  </a:cubicBezTo>
                  <a:cubicBezTo>
                    <a:pt x="16280" y="3175"/>
                    <a:pt x="16531" y="4962"/>
                    <a:pt x="16405" y="6261"/>
                  </a:cubicBezTo>
                  <a:cubicBezTo>
                    <a:pt x="16280" y="7560"/>
                    <a:pt x="15777" y="8372"/>
                    <a:pt x="14270" y="8941"/>
                  </a:cubicBezTo>
                  <a:cubicBezTo>
                    <a:pt x="12763" y="9509"/>
                    <a:pt x="10252" y="9834"/>
                    <a:pt x="8494" y="10240"/>
                  </a:cubicBezTo>
                  <a:cubicBezTo>
                    <a:pt x="6736" y="10646"/>
                    <a:pt x="5731" y="11133"/>
                    <a:pt x="5731" y="11701"/>
                  </a:cubicBezTo>
                  <a:cubicBezTo>
                    <a:pt x="5731" y="12270"/>
                    <a:pt x="6736" y="12919"/>
                    <a:pt x="8745" y="14300"/>
                  </a:cubicBezTo>
                  <a:cubicBezTo>
                    <a:pt x="10754" y="15680"/>
                    <a:pt x="13768" y="17792"/>
                    <a:pt x="16029" y="18766"/>
                  </a:cubicBezTo>
                  <a:cubicBezTo>
                    <a:pt x="18289" y="19741"/>
                    <a:pt x="19796" y="19578"/>
                    <a:pt x="21303" y="194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7" name="Line"/>
            <p:cNvSpPr/>
            <p:nvPr/>
          </p:nvSpPr>
          <p:spPr>
            <a:xfrm>
              <a:off x="7740650" y="209550"/>
              <a:ext cx="96381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600" fill="norm" stroke="1" extrusionOk="0">
                  <a:moveTo>
                    <a:pt x="12678" y="0"/>
                  </a:moveTo>
                  <a:cubicBezTo>
                    <a:pt x="13617" y="1855"/>
                    <a:pt x="14557" y="3709"/>
                    <a:pt x="16435" y="6218"/>
                  </a:cubicBezTo>
                  <a:cubicBezTo>
                    <a:pt x="18313" y="8727"/>
                    <a:pt x="21130" y="11891"/>
                    <a:pt x="21365" y="14400"/>
                  </a:cubicBezTo>
                  <a:cubicBezTo>
                    <a:pt x="21600" y="16909"/>
                    <a:pt x="19252" y="18764"/>
                    <a:pt x="15261" y="19855"/>
                  </a:cubicBezTo>
                  <a:cubicBezTo>
                    <a:pt x="11270" y="20945"/>
                    <a:pt x="5635" y="2127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8" name="Line"/>
            <p:cNvSpPr/>
            <p:nvPr/>
          </p:nvSpPr>
          <p:spPr>
            <a:xfrm>
              <a:off x="2372918" y="1754301"/>
              <a:ext cx="1887933" cy="1763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579" fill="norm" stroke="1" extrusionOk="0">
                  <a:moveTo>
                    <a:pt x="313" y="134"/>
                  </a:moveTo>
                  <a:cubicBezTo>
                    <a:pt x="192" y="57"/>
                    <a:pt x="71" y="-21"/>
                    <a:pt x="22" y="5"/>
                  </a:cubicBezTo>
                  <a:cubicBezTo>
                    <a:pt x="-26" y="31"/>
                    <a:pt x="-2" y="160"/>
                    <a:pt x="143" y="380"/>
                  </a:cubicBezTo>
                  <a:cubicBezTo>
                    <a:pt x="288" y="601"/>
                    <a:pt x="555" y="911"/>
                    <a:pt x="966" y="1442"/>
                  </a:cubicBezTo>
                  <a:cubicBezTo>
                    <a:pt x="1377" y="1973"/>
                    <a:pt x="1933" y="2724"/>
                    <a:pt x="2514" y="3398"/>
                  </a:cubicBezTo>
                  <a:cubicBezTo>
                    <a:pt x="3094" y="4071"/>
                    <a:pt x="3699" y="4667"/>
                    <a:pt x="4328" y="5237"/>
                  </a:cubicBezTo>
                  <a:cubicBezTo>
                    <a:pt x="4957" y="5806"/>
                    <a:pt x="5610" y="6350"/>
                    <a:pt x="6299" y="6907"/>
                  </a:cubicBezTo>
                  <a:cubicBezTo>
                    <a:pt x="6989" y="7464"/>
                    <a:pt x="7714" y="8034"/>
                    <a:pt x="8452" y="8616"/>
                  </a:cubicBezTo>
                  <a:cubicBezTo>
                    <a:pt x="9190" y="9199"/>
                    <a:pt x="9940" y="9795"/>
                    <a:pt x="10665" y="10442"/>
                  </a:cubicBezTo>
                  <a:cubicBezTo>
                    <a:pt x="11391" y="11090"/>
                    <a:pt x="12092" y="11789"/>
                    <a:pt x="12782" y="12488"/>
                  </a:cubicBezTo>
                  <a:cubicBezTo>
                    <a:pt x="13471" y="13188"/>
                    <a:pt x="14148" y="13887"/>
                    <a:pt x="14826" y="14560"/>
                  </a:cubicBezTo>
                  <a:cubicBezTo>
                    <a:pt x="15503" y="15234"/>
                    <a:pt x="16180" y="15881"/>
                    <a:pt x="16882" y="16516"/>
                  </a:cubicBezTo>
                  <a:cubicBezTo>
                    <a:pt x="17583" y="17150"/>
                    <a:pt x="18309" y="17772"/>
                    <a:pt x="18974" y="18316"/>
                  </a:cubicBezTo>
                  <a:cubicBezTo>
                    <a:pt x="19639" y="18860"/>
                    <a:pt x="20244" y="19326"/>
                    <a:pt x="20667" y="19727"/>
                  </a:cubicBezTo>
                  <a:cubicBezTo>
                    <a:pt x="21090" y="20129"/>
                    <a:pt x="21332" y="20465"/>
                    <a:pt x="21453" y="20763"/>
                  </a:cubicBezTo>
                  <a:cubicBezTo>
                    <a:pt x="21574" y="21061"/>
                    <a:pt x="21574" y="21320"/>
                    <a:pt x="21574" y="215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9" name="Line"/>
            <p:cNvSpPr/>
            <p:nvPr/>
          </p:nvSpPr>
          <p:spPr>
            <a:xfrm>
              <a:off x="4089400" y="3206749"/>
              <a:ext cx="256437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600" fill="norm" stroke="1" extrusionOk="0">
                  <a:moveTo>
                    <a:pt x="13810" y="0"/>
                  </a:moveTo>
                  <a:cubicBezTo>
                    <a:pt x="15934" y="2929"/>
                    <a:pt x="18059" y="5858"/>
                    <a:pt x="19475" y="8298"/>
                  </a:cubicBezTo>
                  <a:cubicBezTo>
                    <a:pt x="20892" y="10739"/>
                    <a:pt x="21600" y="12692"/>
                    <a:pt x="21423" y="14278"/>
                  </a:cubicBezTo>
                  <a:cubicBezTo>
                    <a:pt x="21246" y="15864"/>
                    <a:pt x="20184" y="17085"/>
                    <a:pt x="17439" y="18183"/>
                  </a:cubicBezTo>
                  <a:cubicBezTo>
                    <a:pt x="14695" y="19281"/>
                    <a:pt x="10269" y="20258"/>
                    <a:pt x="7082" y="20807"/>
                  </a:cubicBezTo>
                  <a:cubicBezTo>
                    <a:pt x="3895" y="21356"/>
                    <a:pt x="1948" y="2147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0" name="Line"/>
            <p:cNvSpPr/>
            <p:nvPr/>
          </p:nvSpPr>
          <p:spPr>
            <a:xfrm>
              <a:off x="5000872" y="2946400"/>
              <a:ext cx="269628" cy="441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52" fill="norm" stroke="1" extrusionOk="0">
                  <a:moveTo>
                    <a:pt x="2259" y="9301"/>
                  </a:moveTo>
                  <a:cubicBezTo>
                    <a:pt x="2259" y="12402"/>
                    <a:pt x="2259" y="15502"/>
                    <a:pt x="2259" y="17363"/>
                  </a:cubicBezTo>
                  <a:cubicBezTo>
                    <a:pt x="2259" y="19223"/>
                    <a:pt x="2259" y="19843"/>
                    <a:pt x="2343" y="20411"/>
                  </a:cubicBezTo>
                  <a:cubicBezTo>
                    <a:pt x="2427" y="20980"/>
                    <a:pt x="2596" y="21497"/>
                    <a:pt x="2427" y="21548"/>
                  </a:cubicBezTo>
                  <a:cubicBezTo>
                    <a:pt x="2259" y="21600"/>
                    <a:pt x="1752" y="21187"/>
                    <a:pt x="1246" y="19275"/>
                  </a:cubicBezTo>
                  <a:cubicBezTo>
                    <a:pt x="740" y="17363"/>
                    <a:pt x="234" y="13952"/>
                    <a:pt x="65" y="10800"/>
                  </a:cubicBezTo>
                  <a:cubicBezTo>
                    <a:pt x="-104" y="7648"/>
                    <a:pt x="65" y="4754"/>
                    <a:pt x="487" y="3152"/>
                  </a:cubicBezTo>
                  <a:cubicBezTo>
                    <a:pt x="909" y="1550"/>
                    <a:pt x="1584" y="1240"/>
                    <a:pt x="2259" y="1240"/>
                  </a:cubicBezTo>
                  <a:cubicBezTo>
                    <a:pt x="2934" y="1240"/>
                    <a:pt x="3609" y="1550"/>
                    <a:pt x="5212" y="3307"/>
                  </a:cubicBezTo>
                  <a:cubicBezTo>
                    <a:pt x="6815" y="5064"/>
                    <a:pt x="9346" y="8268"/>
                    <a:pt x="11202" y="10955"/>
                  </a:cubicBezTo>
                  <a:cubicBezTo>
                    <a:pt x="13059" y="13642"/>
                    <a:pt x="14240" y="15812"/>
                    <a:pt x="14999" y="17156"/>
                  </a:cubicBezTo>
                  <a:cubicBezTo>
                    <a:pt x="15759" y="18500"/>
                    <a:pt x="16096" y="19016"/>
                    <a:pt x="16433" y="18913"/>
                  </a:cubicBezTo>
                  <a:cubicBezTo>
                    <a:pt x="16771" y="18810"/>
                    <a:pt x="17108" y="18086"/>
                    <a:pt x="17784" y="15864"/>
                  </a:cubicBezTo>
                  <a:cubicBezTo>
                    <a:pt x="18458" y="13642"/>
                    <a:pt x="19471" y="9922"/>
                    <a:pt x="20146" y="7028"/>
                  </a:cubicBezTo>
                  <a:cubicBezTo>
                    <a:pt x="20821" y="4134"/>
                    <a:pt x="21158" y="2067"/>
                    <a:pt x="2149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1" name="Line"/>
            <p:cNvSpPr/>
            <p:nvPr/>
          </p:nvSpPr>
          <p:spPr>
            <a:xfrm>
              <a:off x="5326435" y="3112447"/>
              <a:ext cx="96465" cy="153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138" fill="norm" stroke="1" extrusionOk="0">
                  <a:moveTo>
                    <a:pt x="21400" y="2496"/>
                  </a:moveTo>
                  <a:cubicBezTo>
                    <a:pt x="19522" y="1328"/>
                    <a:pt x="17643" y="161"/>
                    <a:pt x="14591" y="15"/>
                  </a:cubicBezTo>
                  <a:cubicBezTo>
                    <a:pt x="11539" y="-131"/>
                    <a:pt x="7313" y="745"/>
                    <a:pt x="4496" y="3810"/>
                  </a:cubicBezTo>
                  <a:cubicBezTo>
                    <a:pt x="1678" y="6874"/>
                    <a:pt x="270" y="12128"/>
                    <a:pt x="35" y="15485"/>
                  </a:cubicBezTo>
                  <a:cubicBezTo>
                    <a:pt x="-200" y="18842"/>
                    <a:pt x="739" y="20301"/>
                    <a:pt x="3557" y="20885"/>
                  </a:cubicBezTo>
                  <a:cubicBezTo>
                    <a:pt x="6374" y="21469"/>
                    <a:pt x="11070" y="21177"/>
                    <a:pt x="13887" y="18550"/>
                  </a:cubicBezTo>
                  <a:cubicBezTo>
                    <a:pt x="16704" y="15923"/>
                    <a:pt x="17643" y="10961"/>
                    <a:pt x="17174" y="7896"/>
                  </a:cubicBezTo>
                  <a:cubicBezTo>
                    <a:pt x="16704" y="4831"/>
                    <a:pt x="14826" y="3664"/>
                    <a:pt x="12948" y="24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2" name="Line"/>
            <p:cNvSpPr/>
            <p:nvPr/>
          </p:nvSpPr>
          <p:spPr>
            <a:xfrm>
              <a:off x="5480049" y="3086534"/>
              <a:ext cx="95251" cy="197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0" fill="norm" stroke="1" extrusionOk="0">
                  <a:moveTo>
                    <a:pt x="0" y="5410"/>
                  </a:moveTo>
                  <a:cubicBezTo>
                    <a:pt x="480" y="9958"/>
                    <a:pt x="960" y="14505"/>
                    <a:pt x="960" y="17347"/>
                  </a:cubicBezTo>
                  <a:cubicBezTo>
                    <a:pt x="960" y="20189"/>
                    <a:pt x="480" y="21326"/>
                    <a:pt x="240" y="21212"/>
                  </a:cubicBezTo>
                  <a:cubicBezTo>
                    <a:pt x="0" y="21099"/>
                    <a:pt x="0" y="19734"/>
                    <a:pt x="960" y="16665"/>
                  </a:cubicBezTo>
                  <a:cubicBezTo>
                    <a:pt x="1920" y="13595"/>
                    <a:pt x="3840" y="8821"/>
                    <a:pt x="5280" y="5865"/>
                  </a:cubicBezTo>
                  <a:cubicBezTo>
                    <a:pt x="6720" y="2909"/>
                    <a:pt x="7680" y="1772"/>
                    <a:pt x="9360" y="977"/>
                  </a:cubicBezTo>
                  <a:cubicBezTo>
                    <a:pt x="11040" y="181"/>
                    <a:pt x="13440" y="-274"/>
                    <a:pt x="15360" y="181"/>
                  </a:cubicBezTo>
                  <a:cubicBezTo>
                    <a:pt x="17280" y="635"/>
                    <a:pt x="18720" y="2000"/>
                    <a:pt x="19680" y="5297"/>
                  </a:cubicBezTo>
                  <a:cubicBezTo>
                    <a:pt x="20640" y="8593"/>
                    <a:pt x="21120" y="13823"/>
                    <a:pt x="21600" y="190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3" name="Line"/>
            <p:cNvSpPr/>
            <p:nvPr/>
          </p:nvSpPr>
          <p:spPr>
            <a:xfrm>
              <a:off x="5670549" y="3187700"/>
              <a:ext cx="133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4" name="Line"/>
            <p:cNvSpPr/>
            <p:nvPr/>
          </p:nvSpPr>
          <p:spPr>
            <a:xfrm>
              <a:off x="5905500" y="2870200"/>
              <a:ext cx="19050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3972"/>
                    <a:pt x="16800" y="7945"/>
                    <a:pt x="13200" y="11545"/>
                  </a:cubicBezTo>
                  <a:cubicBezTo>
                    <a:pt x="9600" y="15145"/>
                    <a:pt x="4800" y="1837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5" name="Line"/>
            <p:cNvSpPr/>
            <p:nvPr/>
          </p:nvSpPr>
          <p:spPr>
            <a:xfrm>
              <a:off x="5994400" y="3130550"/>
              <a:ext cx="635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6" name="Line"/>
            <p:cNvSpPr/>
            <p:nvPr/>
          </p:nvSpPr>
          <p:spPr>
            <a:xfrm>
              <a:off x="6013449" y="3022600"/>
              <a:ext cx="63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7" name="Line"/>
            <p:cNvSpPr/>
            <p:nvPr/>
          </p:nvSpPr>
          <p:spPr>
            <a:xfrm>
              <a:off x="6089650" y="3043784"/>
              <a:ext cx="95250" cy="15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7" fill="norm" stroke="1" extrusionOk="0">
                  <a:moveTo>
                    <a:pt x="0" y="3297"/>
                  </a:moveTo>
                  <a:cubicBezTo>
                    <a:pt x="480" y="6297"/>
                    <a:pt x="960" y="9297"/>
                    <a:pt x="1200" y="12147"/>
                  </a:cubicBezTo>
                  <a:cubicBezTo>
                    <a:pt x="1440" y="14997"/>
                    <a:pt x="1440" y="17697"/>
                    <a:pt x="1200" y="18297"/>
                  </a:cubicBezTo>
                  <a:cubicBezTo>
                    <a:pt x="960" y="18897"/>
                    <a:pt x="480" y="17397"/>
                    <a:pt x="1200" y="14547"/>
                  </a:cubicBezTo>
                  <a:cubicBezTo>
                    <a:pt x="1920" y="11697"/>
                    <a:pt x="3840" y="7497"/>
                    <a:pt x="5520" y="4797"/>
                  </a:cubicBezTo>
                  <a:cubicBezTo>
                    <a:pt x="7200" y="2097"/>
                    <a:pt x="8640" y="897"/>
                    <a:pt x="10560" y="297"/>
                  </a:cubicBezTo>
                  <a:cubicBezTo>
                    <a:pt x="12480" y="-303"/>
                    <a:pt x="14880" y="-303"/>
                    <a:pt x="16800" y="3297"/>
                  </a:cubicBezTo>
                  <a:cubicBezTo>
                    <a:pt x="18720" y="6897"/>
                    <a:pt x="20160" y="14097"/>
                    <a:pt x="21600" y="212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8" name="Line"/>
            <p:cNvSpPr/>
            <p:nvPr/>
          </p:nvSpPr>
          <p:spPr>
            <a:xfrm>
              <a:off x="6267450" y="3038739"/>
              <a:ext cx="82550" cy="123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fill="norm" stroke="1" extrusionOk="0">
                  <a:moveTo>
                    <a:pt x="0" y="11486"/>
                  </a:moveTo>
                  <a:cubicBezTo>
                    <a:pt x="6092" y="9656"/>
                    <a:pt x="12185" y="7825"/>
                    <a:pt x="15785" y="5995"/>
                  </a:cubicBezTo>
                  <a:cubicBezTo>
                    <a:pt x="19385" y="4164"/>
                    <a:pt x="20492" y="2334"/>
                    <a:pt x="19385" y="1235"/>
                  </a:cubicBezTo>
                  <a:cubicBezTo>
                    <a:pt x="18277" y="137"/>
                    <a:pt x="14954" y="-229"/>
                    <a:pt x="12185" y="137"/>
                  </a:cubicBezTo>
                  <a:cubicBezTo>
                    <a:pt x="9415" y="503"/>
                    <a:pt x="7200" y="1602"/>
                    <a:pt x="5815" y="4347"/>
                  </a:cubicBezTo>
                  <a:cubicBezTo>
                    <a:pt x="4431" y="7093"/>
                    <a:pt x="3877" y="11486"/>
                    <a:pt x="6646" y="14598"/>
                  </a:cubicBezTo>
                  <a:cubicBezTo>
                    <a:pt x="9415" y="17710"/>
                    <a:pt x="15508" y="19540"/>
                    <a:pt x="21600" y="213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9" name="Line"/>
            <p:cNvSpPr/>
            <p:nvPr/>
          </p:nvSpPr>
          <p:spPr>
            <a:xfrm>
              <a:off x="6395392" y="3033001"/>
              <a:ext cx="119709" cy="11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0928" fill="norm" stroke="1" extrusionOk="0">
                  <a:moveTo>
                    <a:pt x="11199" y="13812"/>
                  </a:moveTo>
                  <a:cubicBezTo>
                    <a:pt x="11578" y="10460"/>
                    <a:pt x="11957" y="7108"/>
                    <a:pt x="11578" y="4688"/>
                  </a:cubicBezTo>
                  <a:cubicBezTo>
                    <a:pt x="11199" y="2267"/>
                    <a:pt x="10063" y="777"/>
                    <a:pt x="8547" y="219"/>
                  </a:cubicBezTo>
                  <a:cubicBezTo>
                    <a:pt x="7031" y="-340"/>
                    <a:pt x="5136" y="32"/>
                    <a:pt x="3431" y="3012"/>
                  </a:cubicBezTo>
                  <a:cubicBezTo>
                    <a:pt x="1726" y="5991"/>
                    <a:pt x="210" y="11577"/>
                    <a:pt x="20" y="15115"/>
                  </a:cubicBezTo>
                  <a:cubicBezTo>
                    <a:pt x="-169" y="18653"/>
                    <a:pt x="968" y="20143"/>
                    <a:pt x="2484" y="20701"/>
                  </a:cubicBezTo>
                  <a:cubicBezTo>
                    <a:pt x="3999" y="21260"/>
                    <a:pt x="5894" y="20888"/>
                    <a:pt x="8168" y="18467"/>
                  </a:cubicBezTo>
                  <a:cubicBezTo>
                    <a:pt x="10442" y="16046"/>
                    <a:pt x="13094" y="11577"/>
                    <a:pt x="14799" y="10460"/>
                  </a:cubicBezTo>
                  <a:cubicBezTo>
                    <a:pt x="16505" y="9343"/>
                    <a:pt x="17263" y="11577"/>
                    <a:pt x="18210" y="13626"/>
                  </a:cubicBezTo>
                  <a:cubicBezTo>
                    <a:pt x="19157" y="15674"/>
                    <a:pt x="20294" y="17536"/>
                    <a:pt x="21431" y="193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0" name="Line"/>
            <p:cNvSpPr/>
            <p:nvPr/>
          </p:nvSpPr>
          <p:spPr>
            <a:xfrm>
              <a:off x="6546850" y="2997200"/>
              <a:ext cx="196850" cy="205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2" fill="norm" stroke="1" extrusionOk="0">
                  <a:moveTo>
                    <a:pt x="0" y="7273"/>
                  </a:moveTo>
                  <a:cubicBezTo>
                    <a:pt x="1394" y="7053"/>
                    <a:pt x="2787" y="6833"/>
                    <a:pt x="4297" y="7824"/>
                  </a:cubicBezTo>
                  <a:cubicBezTo>
                    <a:pt x="5806" y="8816"/>
                    <a:pt x="7432" y="11020"/>
                    <a:pt x="8594" y="13004"/>
                  </a:cubicBezTo>
                  <a:cubicBezTo>
                    <a:pt x="9755" y="14988"/>
                    <a:pt x="10452" y="16751"/>
                    <a:pt x="10684" y="18294"/>
                  </a:cubicBezTo>
                  <a:cubicBezTo>
                    <a:pt x="10916" y="19837"/>
                    <a:pt x="10684" y="21159"/>
                    <a:pt x="10103" y="21380"/>
                  </a:cubicBezTo>
                  <a:cubicBezTo>
                    <a:pt x="9523" y="21600"/>
                    <a:pt x="8594" y="20718"/>
                    <a:pt x="8245" y="18184"/>
                  </a:cubicBezTo>
                  <a:cubicBezTo>
                    <a:pt x="7897" y="15649"/>
                    <a:pt x="8129" y="11461"/>
                    <a:pt x="10452" y="8155"/>
                  </a:cubicBezTo>
                  <a:cubicBezTo>
                    <a:pt x="12774" y="4849"/>
                    <a:pt x="17187" y="242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1" name="Line"/>
            <p:cNvSpPr/>
            <p:nvPr/>
          </p:nvSpPr>
          <p:spPr>
            <a:xfrm>
              <a:off x="7016750" y="3009900"/>
              <a:ext cx="152400" cy="15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1" fill="norm" stroke="1" extrusionOk="0">
                  <a:moveTo>
                    <a:pt x="0" y="4208"/>
                  </a:moveTo>
                  <a:cubicBezTo>
                    <a:pt x="1800" y="4488"/>
                    <a:pt x="3600" y="4769"/>
                    <a:pt x="5550" y="6732"/>
                  </a:cubicBezTo>
                  <a:cubicBezTo>
                    <a:pt x="7500" y="8696"/>
                    <a:pt x="9600" y="12343"/>
                    <a:pt x="10800" y="15288"/>
                  </a:cubicBezTo>
                  <a:cubicBezTo>
                    <a:pt x="12000" y="18234"/>
                    <a:pt x="12300" y="20478"/>
                    <a:pt x="12000" y="21039"/>
                  </a:cubicBezTo>
                  <a:cubicBezTo>
                    <a:pt x="11700" y="21600"/>
                    <a:pt x="10800" y="20478"/>
                    <a:pt x="10050" y="18094"/>
                  </a:cubicBezTo>
                  <a:cubicBezTo>
                    <a:pt x="9300" y="15709"/>
                    <a:pt x="8700" y="12062"/>
                    <a:pt x="9600" y="8836"/>
                  </a:cubicBezTo>
                  <a:cubicBezTo>
                    <a:pt x="10500" y="5610"/>
                    <a:pt x="12900" y="2805"/>
                    <a:pt x="15150" y="1403"/>
                  </a:cubicBezTo>
                  <a:cubicBezTo>
                    <a:pt x="17400" y="0"/>
                    <a:pt x="195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2" name="Line"/>
            <p:cNvSpPr/>
            <p:nvPr/>
          </p:nvSpPr>
          <p:spPr>
            <a:xfrm>
              <a:off x="7199549" y="2954766"/>
              <a:ext cx="236302" cy="388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207" fill="norm" stroke="1" extrusionOk="0">
                  <a:moveTo>
                    <a:pt x="122" y="5434"/>
                  </a:moveTo>
                  <a:cubicBezTo>
                    <a:pt x="1843" y="4279"/>
                    <a:pt x="3563" y="3124"/>
                    <a:pt x="4519" y="2200"/>
                  </a:cubicBezTo>
                  <a:cubicBezTo>
                    <a:pt x="5475" y="1276"/>
                    <a:pt x="5666" y="583"/>
                    <a:pt x="5283" y="237"/>
                  </a:cubicBezTo>
                  <a:cubicBezTo>
                    <a:pt x="4901" y="-110"/>
                    <a:pt x="3945" y="-110"/>
                    <a:pt x="2990" y="468"/>
                  </a:cubicBezTo>
                  <a:cubicBezTo>
                    <a:pt x="2034" y="1045"/>
                    <a:pt x="1078" y="2200"/>
                    <a:pt x="505" y="3471"/>
                  </a:cubicBezTo>
                  <a:cubicBezTo>
                    <a:pt x="-69" y="4741"/>
                    <a:pt x="-260" y="6127"/>
                    <a:pt x="505" y="7167"/>
                  </a:cubicBezTo>
                  <a:cubicBezTo>
                    <a:pt x="1269" y="8207"/>
                    <a:pt x="2990" y="8900"/>
                    <a:pt x="6048" y="8553"/>
                  </a:cubicBezTo>
                  <a:cubicBezTo>
                    <a:pt x="9106" y="8207"/>
                    <a:pt x="13503" y="6820"/>
                    <a:pt x="15892" y="5839"/>
                  </a:cubicBezTo>
                  <a:cubicBezTo>
                    <a:pt x="18282" y="4857"/>
                    <a:pt x="18664" y="4279"/>
                    <a:pt x="18473" y="3817"/>
                  </a:cubicBezTo>
                  <a:cubicBezTo>
                    <a:pt x="18282" y="3355"/>
                    <a:pt x="17517" y="3009"/>
                    <a:pt x="16657" y="2835"/>
                  </a:cubicBezTo>
                  <a:cubicBezTo>
                    <a:pt x="15797" y="2662"/>
                    <a:pt x="14841" y="2662"/>
                    <a:pt x="13981" y="2835"/>
                  </a:cubicBezTo>
                  <a:cubicBezTo>
                    <a:pt x="13121" y="3009"/>
                    <a:pt x="12356" y="3355"/>
                    <a:pt x="11782" y="3817"/>
                  </a:cubicBezTo>
                  <a:cubicBezTo>
                    <a:pt x="11209" y="4279"/>
                    <a:pt x="10827" y="4857"/>
                    <a:pt x="11018" y="5319"/>
                  </a:cubicBezTo>
                  <a:cubicBezTo>
                    <a:pt x="11209" y="5781"/>
                    <a:pt x="11974" y="6127"/>
                    <a:pt x="12834" y="6243"/>
                  </a:cubicBezTo>
                  <a:cubicBezTo>
                    <a:pt x="13694" y="6358"/>
                    <a:pt x="14650" y="6243"/>
                    <a:pt x="15701" y="5896"/>
                  </a:cubicBezTo>
                  <a:cubicBezTo>
                    <a:pt x="16752" y="5550"/>
                    <a:pt x="17899" y="4972"/>
                    <a:pt x="18664" y="5146"/>
                  </a:cubicBezTo>
                  <a:cubicBezTo>
                    <a:pt x="19428" y="5319"/>
                    <a:pt x="19811" y="6243"/>
                    <a:pt x="20289" y="8322"/>
                  </a:cubicBezTo>
                  <a:cubicBezTo>
                    <a:pt x="20767" y="10401"/>
                    <a:pt x="21340" y="13635"/>
                    <a:pt x="21340" y="15946"/>
                  </a:cubicBezTo>
                  <a:cubicBezTo>
                    <a:pt x="21340" y="18256"/>
                    <a:pt x="20767" y="19642"/>
                    <a:pt x="19906" y="20450"/>
                  </a:cubicBezTo>
                  <a:cubicBezTo>
                    <a:pt x="19046" y="21259"/>
                    <a:pt x="17899" y="21490"/>
                    <a:pt x="16466" y="20797"/>
                  </a:cubicBezTo>
                  <a:cubicBezTo>
                    <a:pt x="15032" y="20104"/>
                    <a:pt x="13312" y="18487"/>
                    <a:pt x="12547" y="17043"/>
                  </a:cubicBezTo>
                  <a:cubicBezTo>
                    <a:pt x="11782" y="15599"/>
                    <a:pt x="11974" y="14329"/>
                    <a:pt x="12165" y="130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3" name="Line"/>
            <p:cNvSpPr/>
            <p:nvPr/>
          </p:nvSpPr>
          <p:spPr>
            <a:xfrm>
              <a:off x="7480300" y="2959099"/>
              <a:ext cx="177800" cy="167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1" fill="norm" stroke="1" extrusionOk="0">
                  <a:moveTo>
                    <a:pt x="0" y="4050"/>
                  </a:moveTo>
                  <a:cubicBezTo>
                    <a:pt x="1286" y="3510"/>
                    <a:pt x="2571" y="2970"/>
                    <a:pt x="3729" y="3375"/>
                  </a:cubicBezTo>
                  <a:cubicBezTo>
                    <a:pt x="4886" y="3780"/>
                    <a:pt x="5914" y="5130"/>
                    <a:pt x="6943" y="7560"/>
                  </a:cubicBezTo>
                  <a:cubicBezTo>
                    <a:pt x="7971" y="9990"/>
                    <a:pt x="9000" y="13500"/>
                    <a:pt x="9386" y="15930"/>
                  </a:cubicBezTo>
                  <a:cubicBezTo>
                    <a:pt x="9771" y="18360"/>
                    <a:pt x="9514" y="19710"/>
                    <a:pt x="8743" y="20520"/>
                  </a:cubicBezTo>
                  <a:cubicBezTo>
                    <a:pt x="7971" y="21330"/>
                    <a:pt x="6686" y="21600"/>
                    <a:pt x="5657" y="21060"/>
                  </a:cubicBezTo>
                  <a:cubicBezTo>
                    <a:pt x="4629" y="20520"/>
                    <a:pt x="3857" y="19170"/>
                    <a:pt x="3471" y="17010"/>
                  </a:cubicBezTo>
                  <a:cubicBezTo>
                    <a:pt x="3086" y="14850"/>
                    <a:pt x="3086" y="11880"/>
                    <a:pt x="4757" y="8910"/>
                  </a:cubicBezTo>
                  <a:cubicBezTo>
                    <a:pt x="6429" y="5940"/>
                    <a:pt x="9771" y="2970"/>
                    <a:pt x="12857" y="1485"/>
                  </a:cubicBezTo>
                  <a:cubicBezTo>
                    <a:pt x="15943" y="0"/>
                    <a:pt x="18771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4" name="Line"/>
            <p:cNvSpPr/>
            <p:nvPr/>
          </p:nvSpPr>
          <p:spPr>
            <a:xfrm>
              <a:off x="7650011" y="2930812"/>
              <a:ext cx="305597" cy="189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0991" fill="norm" stroke="1" extrusionOk="0">
                  <a:moveTo>
                    <a:pt x="1002" y="7364"/>
                  </a:moveTo>
                  <a:cubicBezTo>
                    <a:pt x="1737" y="7364"/>
                    <a:pt x="2472" y="7364"/>
                    <a:pt x="3280" y="7246"/>
                  </a:cubicBezTo>
                  <a:cubicBezTo>
                    <a:pt x="4088" y="7129"/>
                    <a:pt x="4970" y="6894"/>
                    <a:pt x="5558" y="5955"/>
                  </a:cubicBezTo>
                  <a:cubicBezTo>
                    <a:pt x="6145" y="5016"/>
                    <a:pt x="6439" y="3373"/>
                    <a:pt x="6219" y="2433"/>
                  </a:cubicBezTo>
                  <a:cubicBezTo>
                    <a:pt x="5998" y="1494"/>
                    <a:pt x="5264" y="1259"/>
                    <a:pt x="4235" y="1964"/>
                  </a:cubicBezTo>
                  <a:cubicBezTo>
                    <a:pt x="3207" y="2668"/>
                    <a:pt x="1884" y="4312"/>
                    <a:pt x="1002" y="7012"/>
                  </a:cubicBezTo>
                  <a:cubicBezTo>
                    <a:pt x="121" y="9712"/>
                    <a:pt x="-320" y="13468"/>
                    <a:pt x="268" y="15933"/>
                  </a:cubicBezTo>
                  <a:cubicBezTo>
                    <a:pt x="856" y="18399"/>
                    <a:pt x="2472" y="19573"/>
                    <a:pt x="4382" y="18399"/>
                  </a:cubicBezTo>
                  <a:cubicBezTo>
                    <a:pt x="6292" y="17225"/>
                    <a:pt x="8496" y="13703"/>
                    <a:pt x="9745" y="11355"/>
                  </a:cubicBezTo>
                  <a:cubicBezTo>
                    <a:pt x="10994" y="9007"/>
                    <a:pt x="11288" y="7833"/>
                    <a:pt x="11509" y="6425"/>
                  </a:cubicBezTo>
                  <a:cubicBezTo>
                    <a:pt x="11729" y="5016"/>
                    <a:pt x="11876" y="3373"/>
                    <a:pt x="11582" y="2668"/>
                  </a:cubicBezTo>
                  <a:cubicBezTo>
                    <a:pt x="11288" y="1964"/>
                    <a:pt x="10553" y="2199"/>
                    <a:pt x="10039" y="2903"/>
                  </a:cubicBezTo>
                  <a:cubicBezTo>
                    <a:pt x="9525" y="3607"/>
                    <a:pt x="9231" y="4781"/>
                    <a:pt x="9525" y="6659"/>
                  </a:cubicBezTo>
                  <a:cubicBezTo>
                    <a:pt x="9819" y="8538"/>
                    <a:pt x="10700" y="11120"/>
                    <a:pt x="11435" y="12999"/>
                  </a:cubicBezTo>
                  <a:cubicBezTo>
                    <a:pt x="12170" y="14877"/>
                    <a:pt x="12758" y="16051"/>
                    <a:pt x="13125" y="17225"/>
                  </a:cubicBezTo>
                  <a:cubicBezTo>
                    <a:pt x="13492" y="18399"/>
                    <a:pt x="13639" y="19573"/>
                    <a:pt x="13345" y="20277"/>
                  </a:cubicBezTo>
                  <a:cubicBezTo>
                    <a:pt x="13051" y="20981"/>
                    <a:pt x="12317" y="21216"/>
                    <a:pt x="11949" y="20746"/>
                  </a:cubicBezTo>
                  <a:cubicBezTo>
                    <a:pt x="11582" y="20277"/>
                    <a:pt x="11582" y="19103"/>
                    <a:pt x="11656" y="17929"/>
                  </a:cubicBezTo>
                  <a:cubicBezTo>
                    <a:pt x="11729" y="16755"/>
                    <a:pt x="11876" y="15581"/>
                    <a:pt x="13051" y="13703"/>
                  </a:cubicBezTo>
                  <a:cubicBezTo>
                    <a:pt x="14227" y="11825"/>
                    <a:pt x="16431" y="9242"/>
                    <a:pt x="17827" y="7599"/>
                  </a:cubicBezTo>
                  <a:cubicBezTo>
                    <a:pt x="19223" y="5955"/>
                    <a:pt x="19811" y="5251"/>
                    <a:pt x="20325" y="3959"/>
                  </a:cubicBezTo>
                  <a:cubicBezTo>
                    <a:pt x="20839" y="2668"/>
                    <a:pt x="21280" y="790"/>
                    <a:pt x="21207" y="203"/>
                  </a:cubicBezTo>
                  <a:cubicBezTo>
                    <a:pt x="21133" y="-384"/>
                    <a:pt x="20545" y="320"/>
                    <a:pt x="20104" y="2081"/>
                  </a:cubicBezTo>
                  <a:cubicBezTo>
                    <a:pt x="19664" y="3842"/>
                    <a:pt x="19370" y="6659"/>
                    <a:pt x="19370" y="8773"/>
                  </a:cubicBezTo>
                  <a:cubicBezTo>
                    <a:pt x="19370" y="10886"/>
                    <a:pt x="19664" y="12294"/>
                    <a:pt x="19811" y="13586"/>
                  </a:cubicBezTo>
                  <a:cubicBezTo>
                    <a:pt x="19958" y="14877"/>
                    <a:pt x="19958" y="16051"/>
                    <a:pt x="19811" y="17225"/>
                  </a:cubicBezTo>
                  <a:cubicBezTo>
                    <a:pt x="19664" y="18399"/>
                    <a:pt x="19370" y="19573"/>
                    <a:pt x="18782" y="20042"/>
                  </a:cubicBezTo>
                  <a:cubicBezTo>
                    <a:pt x="18194" y="20512"/>
                    <a:pt x="17313" y="20277"/>
                    <a:pt x="16872" y="19220"/>
                  </a:cubicBezTo>
                  <a:cubicBezTo>
                    <a:pt x="16431" y="18164"/>
                    <a:pt x="16431" y="16286"/>
                    <a:pt x="16431" y="144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5" name="Line"/>
            <p:cNvSpPr/>
            <p:nvPr/>
          </p:nvSpPr>
          <p:spPr>
            <a:xfrm>
              <a:off x="8016615" y="2882900"/>
              <a:ext cx="35185" cy="16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260" fill="norm" stroke="1" extrusionOk="0">
                  <a:moveTo>
                    <a:pt x="2062" y="12000"/>
                  </a:moveTo>
                  <a:cubicBezTo>
                    <a:pt x="3333" y="13333"/>
                    <a:pt x="4603" y="14667"/>
                    <a:pt x="3968" y="16533"/>
                  </a:cubicBezTo>
                  <a:cubicBezTo>
                    <a:pt x="3333" y="18400"/>
                    <a:pt x="792" y="20800"/>
                    <a:pt x="156" y="21200"/>
                  </a:cubicBezTo>
                  <a:cubicBezTo>
                    <a:pt x="-479" y="21600"/>
                    <a:pt x="792" y="20000"/>
                    <a:pt x="4603" y="16133"/>
                  </a:cubicBezTo>
                  <a:cubicBezTo>
                    <a:pt x="8415" y="12267"/>
                    <a:pt x="14768" y="6133"/>
                    <a:pt x="2112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6" name="Line"/>
            <p:cNvSpPr/>
            <p:nvPr/>
          </p:nvSpPr>
          <p:spPr>
            <a:xfrm>
              <a:off x="8093339" y="2937604"/>
              <a:ext cx="72761" cy="146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045" fill="norm" stroke="1" extrusionOk="0">
                  <a:moveTo>
                    <a:pt x="17511" y="2177"/>
                  </a:moveTo>
                  <a:cubicBezTo>
                    <a:pt x="15660" y="960"/>
                    <a:pt x="13808" y="-257"/>
                    <a:pt x="11648" y="47"/>
                  </a:cubicBezTo>
                  <a:cubicBezTo>
                    <a:pt x="9488" y="351"/>
                    <a:pt x="7020" y="2177"/>
                    <a:pt x="4860" y="5219"/>
                  </a:cubicBezTo>
                  <a:cubicBezTo>
                    <a:pt x="2700" y="8261"/>
                    <a:pt x="848" y="12520"/>
                    <a:pt x="231" y="15411"/>
                  </a:cubicBezTo>
                  <a:cubicBezTo>
                    <a:pt x="-386" y="18301"/>
                    <a:pt x="231" y="19822"/>
                    <a:pt x="2083" y="20582"/>
                  </a:cubicBezTo>
                  <a:cubicBezTo>
                    <a:pt x="3934" y="21343"/>
                    <a:pt x="7020" y="21343"/>
                    <a:pt x="10414" y="19213"/>
                  </a:cubicBezTo>
                  <a:cubicBezTo>
                    <a:pt x="13808" y="17084"/>
                    <a:pt x="17511" y="12825"/>
                    <a:pt x="19363" y="9935"/>
                  </a:cubicBezTo>
                  <a:cubicBezTo>
                    <a:pt x="21214" y="7044"/>
                    <a:pt x="21214" y="5523"/>
                    <a:pt x="21214" y="40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7" name="Line"/>
            <p:cNvSpPr/>
            <p:nvPr/>
          </p:nvSpPr>
          <p:spPr>
            <a:xfrm>
              <a:off x="8235950" y="2935431"/>
              <a:ext cx="177800" cy="15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4" fill="norm" stroke="1" extrusionOk="0">
                  <a:moveTo>
                    <a:pt x="0" y="1492"/>
                  </a:moveTo>
                  <a:cubicBezTo>
                    <a:pt x="1286" y="4084"/>
                    <a:pt x="2571" y="6676"/>
                    <a:pt x="3214" y="9124"/>
                  </a:cubicBezTo>
                  <a:cubicBezTo>
                    <a:pt x="3857" y="11572"/>
                    <a:pt x="3857" y="13876"/>
                    <a:pt x="3729" y="15748"/>
                  </a:cubicBezTo>
                  <a:cubicBezTo>
                    <a:pt x="3600" y="17620"/>
                    <a:pt x="3343" y="19060"/>
                    <a:pt x="3343" y="19060"/>
                  </a:cubicBezTo>
                  <a:cubicBezTo>
                    <a:pt x="3343" y="19060"/>
                    <a:pt x="3600" y="17620"/>
                    <a:pt x="4757" y="14452"/>
                  </a:cubicBezTo>
                  <a:cubicBezTo>
                    <a:pt x="5914" y="11284"/>
                    <a:pt x="7971" y="6388"/>
                    <a:pt x="9643" y="3508"/>
                  </a:cubicBezTo>
                  <a:cubicBezTo>
                    <a:pt x="11314" y="628"/>
                    <a:pt x="12600" y="-236"/>
                    <a:pt x="14271" y="52"/>
                  </a:cubicBezTo>
                  <a:cubicBezTo>
                    <a:pt x="15943" y="340"/>
                    <a:pt x="18000" y="1780"/>
                    <a:pt x="19286" y="5524"/>
                  </a:cubicBezTo>
                  <a:cubicBezTo>
                    <a:pt x="20571" y="9268"/>
                    <a:pt x="21086" y="15316"/>
                    <a:pt x="21600" y="213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92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064000" y="800100"/>
              <a:ext cx="3867150" cy="222814"/>
            </a:xfrm>
            <a:prstGeom prst="rect">
              <a:avLst/>
            </a:prstGeom>
            <a:effectLst/>
          </p:spPr>
        </p:pic>
        <p:pic>
          <p:nvPicPr>
            <p:cNvPr id="930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264650" y="82550"/>
              <a:ext cx="234950" cy="203200"/>
            </a:xfrm>
            <a:prstGeom prst="rect">
              <a:avLst/>
            </a:prstGeom>
            <a:effectLst/>
          </p:spPr>
        </p:pic>
        <p:pic>
          <p:nvPicPr>
            <p:cNvPr id="932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453748" y="63500"/>
              <a:ext cx="147452" cy="488950"/>
            </a:xfrm>
            <a:prstGeom prst="rect">
              <a:avLst/>
            </a:prstGeom>
            <a:effectLst/>
          </p:spPr>
        </p:pic>
        <p:pic>
          <p:nvPicPr>
            <p:cNvPr id="934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716822" y="228600"/>
              <a:ext cx="239978" cy="116745"/>
            </a:xfrm>
            <a:prstGeom prst="rect">
              <a:avLst/>
            </a:prstGeom>
            <a:effectLst/>
          </p:spPr>
        </p:pic>
        <p:pic>
          <p:nvPicPr>
            <p:cNvPr id="936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732090" y="387350"/>
              <a:ext cx="281861" cy="146050"/>
            </a:xfrm>
            <a:prstGeom prst="rect">
              <a:avLst/>
            </a:prstGeom>
            <a:effectLst/>
          </p:spPr>
        </p:pic>
        <p:pic>
          <p:nvPicPr>
            <p:cNvPr id="938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243062" y="40481"/>
              <a:ext cx="266189" cy="440402"/>
            </a:xfrm>
            <a:prstGeom prst="rect">
              <a:avLst/>
            </a:prstGeom>
            <a:effectLst/>
          </p:spPr>
        </p:pic>
        <p:pic>
          <p:nvPicPr>
            <p:cNvPr id="940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586765" y="88900"/>
              <a:ext cx="138386" cy="361950"/>
            </a:xfrm>
            <a:prstGeom prst="rect">
              <a:avLst/>
            </a:prstGeom>
            <a:effectLst/>
          </p:spPr>
        </p:pic>
        <p:pic>
          <p:nvPicPr>
            <p:cNvPr id="942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814050" y="139700"/>
              <a:ext cx="241300" cy="317500"/>
            </a:xfrm>
            <a:prstGeom prst="rect">
              <a:avLst/>
            </a:prstGeom>
            <a:effectLst/>
          </p:spPr>
        </p:pic>
        <p:pic>
          <p:nvPicPr>
            <p:cNvPr id="944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864850" y="171450"/>
              <a:ext cx="196850" cy="304800"/>
            </a:xfrm>
            <a:prstGeom prst="rect">
              <a:avLst/>
            </a:prstGeom>
            <a:effectLst/>
          </p:spPr>
        </p:pic>
        <p:pic>
          <p:nvPicPr>
            <p:cNvPr id="946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763250" y="65616"/>
              <a:ext cx="374650" cy="67734"/>
            </a:xfrm>
            <a:prstGeom prst="rect">
              <a:avLst/>
            </a:prstGeom>
            <a:effectLst/>
          </p:spPr>
        </p:pic>
        <p:pic>
          <p:nvPicPr>
            <p:cNvPr id="948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1087099" y="-19050"/>
              <a:ext cx="169092" cy="171450"/>
            </a:xfrm>
            <a:prstGeom prst="rect">
              <a:avLst/>
            </a:prstGeom>
            <a:effectLst/>
          </p:spPr>
        </p:pic>
        <p:pic>
          <p:nvPicPr>
            <p:cNvPr id="950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1258550" y="16312"/>
              <a:ext cx="192927" cy="440888"/>
            </a:xfrm>
            <a:prstGeom prst="rect">
              <a:avLst/>
            </a:prstGeom>
            <a:effectLst/>
          </p:spPr>
        </p:pic>
        <p:pic>
          <p:nvPicPr>
            <p:cNvPr id="952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223500" y="558799"/>
              <a:ext cx="317500" cy="133351"/>
            </a:xfrm>
            <a:prstGeom prst="rect">
              <a:avLst/>
            </a:prstGeom>
            <a:effectLst/>
          </p:spPr>
        </p:pic>
        <p:pic>
          <p:nvPicPr>
            <p:cNvPr id="954" name="Line Line" descr="Line 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242550" y="615950"/>
              <a:ext cx="330200" cy="127000"/>
            </a:xfrm>
            <a:prstGeom prst="rect">
              <a:avLst/>
            </a:prstGeom>
            <a:effectLst/>
          </p:spPr>
        </p:pic>
        <p:pic>
          <p:nvPicPr>
            <p:cNvPr id="956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0782299" y="552450"/>
              <a:ext cx="82551" cy="368300"/>
            </a:xfrm>
            <a:prstGeom prst="rect">
              <a:avLst/>
            </a:prstGeom>
            <a:effectLst/>
          </p:spPr>
        </p:pic>
        <p:pic>
          <p:nvPicPr>
            <p:cNvPr id="958" name="Line Line" descr="Line 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0883899" y="730249"/>
              <a:ext cx="95251" cy="222251"/>
            </a:xfrm>
            <a:prstGeom prst="rect">
              <a:avLst/>
            </a:prstGeom>
            <a:effectLst/>
          </p:spPr>
        </p:pic>
        <p:pic>
          <p:nvPicPr>
            <p:cNvPr id="960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0852150" y="673100"/>
              <a:ext cx="152400" cy="76201"/>
            </a:xfrm>
            <a:prstGeom prst="rect">
              <a:avLst/>
            </a:prstGeom>
            <a:effectLst/>
          </p:spPr>
        </p:pic>
        <p:pic>
          <p:nvPicPr>
            <p:cNvPr id="962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0954283" y="705795"/>
              <a:ext cx="196317" cy="221305"/>
            </a:xfrm>
            <a:prstGeom prst="rect">
              <a:avLst/>
            </a:prstGeom>
            <a:effectLst/>
          </p:spPr>
        </p:pic>
        <p:pic>
          <p:nvPicPr>
            <p:cNvPr id="964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1156950" y="697441"/>
              <a:ext cx="196850" cy="210609"/>
            </a:xfrm>
            <a:prstGeom prst="rect">
              <a:avLst/>
            </a:prstGeom>
            <a:effectLst/>
          </p:spPr>
        </p:pic>
        <p:pic>
          <p:nvPicPr>
            <p:cNvPr id="966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1336032" y="710117"/>
              <a:ext cx="227318" cy="181064"/>
            </a:xfrm>
            <a:prstGeom prst="rect">
              <a:avLst/>
            </a:prstGeom>
            <a:effectLst/>
          </p:spPr>
        </p:pic>
        <p:pic>
          <p:nvPicPr>
            <p:cNvPr id="968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1506199" y="641350"/>
              <a:ext cx="317501" cy="318045"/>
            </a:xfrm>
            <a:prstGeom prst="rect">
              <a:avLst/>
            </a:prstGeom>
            <a:effectLst/>
          </p:spPr>
        </p:pic>
        <p:sp>
          <p:nvSpPr>
            <p:cNvPr id="970" name="Line"/>
            <p:cNvSpPr/>
            <p:nvPr/>
          </p:nvSpPr>
          <p:spPr>
            <a:xfrm>
              <a:off x="9188450" y="1331771"/>
              <a:ext cx="171450" cy="165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0" fill="norm" stroke="1" extrusionOk="0">
                  <a:moveTo>
                    <a:pt x="0" y="220"/>
                  </a:moveTo>
                  <a:cubicBezTo>
                    <a:pt x="1333" y="-50"/>
                    <a:pt x="2667" y="-320"/>
                    <a:pt x="4267" y="1030"/>
                  </a:cubicBezTo>
                  <a:cubicBezTo>
                    <a:pt x="5867" y="2380"/>
                    <a:pt x="7733" y="5350"/>
                    <a:pt x="9600" y="8725"/>
                  </a:cubicBezTo>
                  <a:cubicBezTo>
                    <a:pt x="11467" y="12100"/>
                    <a:pt x="13333" y="15880"/>
                    <a:pt x="14800" y="18175"/>
                  </a:cubicBezTo>
                  <a:cubicBezTo>
                    <a:pt x="16267" y="20470"/>
                    <a:pt x="17333" y="21280"/>
                    <a:pt x="18400" y="21010"/>
                  </a:cubicBezTo>
                  <a:cubicBezTo>
                    <a:pt x="19467" y="20740"/>
                    <a:pt x="20533" y="19390"/>
                    <a:pt x="21600" y="18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1" name="Line"/>
            <p:cNvSpPr/>
            <p:nvPr/>
          </p:nvSpPr>
          <p:spPr>
            <a:xfrm>
              <a:off x="9332055" y="1333500"/>
              <a:ext cx="78645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600" fill="norm" stroke="1" extrusionOk="0">
                  <a:moveTo>
                    <a:pt x="21120" y="0"/>
                  </a:moveTo>
                  <a:cubicBezTo>
                    <a:pt x="16573" y="3106"/>
                    <a:pt x="12025" y="6212"/>
                    <a:pt x="8331" y="9106"/>
                  </a:cubicBezTo>
                  <a:cubicBezTo>
                    <a:pt x="4636" y="12000"/>
                    <a:pt x="1794" y="14682"/>
                    <a:pt x="657" y="16729"/>
                  </a:cubicBezTo>
                  <a:cubicBezTo>
                    <a:pt x="-480" y="18776"/>
                    <a:pt x="88" y="20188"/>
                    <a:pt x="65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2" name="Line"/>
            <p:cNvSpPr/>
            <p:nvPr/>
          </p:nvSpPr>
          <p:spPr>
            <a:xfrm>
              <a:off x="9461500" y="1504950"/>
              <a:ext cx="889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3" name="Line"/>
            <p:cNvSpPr/>
            <p:nvPr/>
          </p:nvSpPr>
          <p:spPr>
            <a:xfrm>
              <a:off x="9461499" y="1543050"/>
              <a:ext cx="1143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4" name="Line"/>
            <p:cNvSpPr/>
            <p:nvPr/>
          </p:nvSpPr>
          <p:spPr>
            <a:xfrm>
              <a:off x="9756486" y="1338131"/>
              <a:ext cx="165649" cy="371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398" fill="norm" stroke="1" extrusionOk="0">
                  <a:moveTo>
                    <a:pt x="3729" y="7787"/>
                  </a:moveTo>
                  <a:cubicBezTo>
                    <a:pt x="2635" y="11814"/>
                    <a:pt x="1542" y="15841"/>
                    <a:pt x="995" y="18221"/>
                  </a:cubicBezTo>
                  <a:cubicBezTo>
                    <a:pt x="448" y="20601"/>
                    <a:pt x="448" y="21333"/>
                    <a:pt x="311" y="21394"/>
                  </a:cubicBezTo>
                  <a:cubicBezTo>
                    <a:pt x="174" y="21455"/>
                    <a:pt x="-99" y="20845"/>
                    <a:pt x="38" y="18526"/>
                  </a:cubicBezTo>
                  <a:cubicBezTo>
                    <a:pt x="174" y="16208"/>
                    <a:pt x="721" y="12180"/>
                    <a:pt x="1952" y="9130"/>
                  </a:cubicBezTo>
                  <a:cubicBezTo>
                    <a:pt x="3182" y="6079"/>
                    <a:pt x="5096" y="4004"/>
                    <a:pt x="7010" y="2540"/>
                  </a:cubicBezTo>
                  <a:cubicBezTo>
                    <a:pt x="8924" y="1075"/>
                    <a:pt x="10838" y="221"/>
                    <a:pt x="12205" y="38"/>
                  </a:cubicBezTo>
                  <a:cubicBezTo>
                    <a:pt x="13572" y="-145"/>
                    <a:pt x="14392" y="343"/>
                    <a:pt x="15076" y="1258"/>
                  </a:cubicBezTo>
                  <a:cubicBezTo>
                    <a:pt x="15759" y="2174"/>
                    <a:pt x="16306" y="3516"/>
                    <a:pt x="16306" y="4492"/>
                  </a:cubicBezTo>
                  <a:cubicBezTo>
                    <a:pt x="16306" y="5469"/>
                    <a:pt x="15759" y="6079"/>
                    <a:pt x="14939" y="6567"/>
                  </a:cubicBezTo>
                  <a:cubicBezTo>
                    <a:pt x="14119" y="7055"/>
                    <a:pt x="13025" y="7421"/>
                    <a:pt x="13162" y="7482"/>
                  </a:cubicBezTo>
                  <a:cubicBezTo>
                    <a:pt x="13298" y="7543"/>
                    <a:pt x="14666" y="7299"/>
                    <a:pt x="16033" y="7360"/>
                  </a:cubicBezTo>
                  <a:cubicBezTo>
                    <a:pt x="17400" y="7421"/>
                    <a:pt x="18767" y="7787"/>
                    <a:pt x="19724" y="8275"/>
                  </a:cubicBezTo>
                  <a:cubicBezTo>
                    <a:pt x="20681" y="8763"/>
                    <a:pt x="21228" y="9374"/>
                    <a:pt x="21364" y="9984"/>
                  </a:cubicBezTo>
                  <a:cubicBezTo>
                    <a:pt x="21501" y="10594"/>
                    <a:pt x="21228" y="11204"/>
                    <a:pt x="20407" y="11692"/>
                  </a:cubicBezTo>
                  <a:cubicBezTo>
                    <a:pt x="19587" y="12180"/>
                    <a:pt x="18220" y="12547"/>
                    <a:pt x="16853" y="12669"/>
                  </a:cubicBezTo>
                  <a:cubicBezTo>
                    <a:pt x="15486" y="12791"/>
                    <a:pt x="14119" y="12669"/>
                    <a:pt x="13298" y="12547"/>
                  </a:cubicBezTo>
                  <a:cubicBezTo>
                    <a:pt x="12478" y="12424"/>
                    <a:pt x="12205" y="12302"/>
                    <a:pt x="11931" y="121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5" name="Line"/>
            <p:cNvSpPr/>
            <p:nvPr/>
          </p:nvSpPr>
          <p:spPr>
            <a:xfrm>
              <a:off x="9983208" y="1524000"/>
              <a:ext cx="55754" cy="69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9" h="20841" fill="norm" stroke="1" extrusionOk="0">
                  <a:moveTo>
                    <a:pt x="18147" y="0"/>
                  </a:moveTo>
                  <a:cubicBezTo>
                    <a:pt x="14290" y="635"/>
                    <a:pt x="10433" y="1271"/>
                    <a:pt x="7347" y="3176"/>
                  </a:cubicBezTo>
                  <a:cubicBezTo>
                    <a:pt x="4262" y="5082"/>
                    <a:pt x="1947" y="8259"/>
                    <a:pt x="790" y="11753"/>
                  </a:cubicBezTo>
                  <a:cubicBezTo>
                    <a:pt x="-367" y="15247"/>
                    <a:pt x="-367" y="19059"/>
                    <a:pt x="1562" y="20329"/>
                  </a:cubicBezTo>
                  <a:cubicBezTo>
                    <a:pt x="3490" y="21600"/>
                    <a:pt x="7347" y="20329"/>
                    <a:pt x="10433" y="18424"/>
                  </a:cubicBezTo>
                  <a:cubicBezTo>
                    <a:pt x="13519" y="16518"/>
                    <a:pt x="15833" y="13976"/>
                    <a:pt x="17762" y="11118"/>
                  </a:cubicBezTo>
                  <a:cubicBezTo>
                    <a:pt x="19690" y="8259"/>
                    <a:pt x="21233" y="5082"/>
                    <a:pt x="19690" y="3176"/>
                  </a:cubicBezTo>
                  <a:cubicBezTo>
                    <a:pt x="18147" y="1271"/>
                    <a:pt x="13519" y="635"/>
                    <a:pt x="889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6" name="Line"/>
            <p:cNvSpPr/>
            <p:nvPr/>
          </p:nvSpPr>
          <p:spPr>
            <a:xfrm>
              <a:off x="10172700" y="1454150"/>
              <a:ext cx="13970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7" name="Line"/>
            <p:cNvSpPr/>
            <p:nvPr/>
          </p:nvSpPr>
          <p:spPr>
            <a:xfrm>
              <a:off x="10246222" y="1417210"/>
              <a:ext cx="21729" cy="151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142" fill="norm" stroke="1" extrusionOk="0">
                  <a:moveTo>
                    <a:pt x="8375" y="2501"/>
                  </a:moveTo>
                  <a:cubicBezTo>
                    <a:pt x="6412" y="1021"/>
                    <a:pt x="4448" y="-458"/>
                    <a:pt x="2484" y="134"/>
                  </a:cubicBezTo>
                  <a:cubicBezTo>
                    <a:pt x="521" y="726"/>
                    <a:pt x="-1443" y="3389"/>
                    <a:pt x="1502" y="7235"/>
                  </a:cubicBezTo>
                  <a:cubicBezTo>
                    <a:pt x="4448" y="11082"/>
                    <a:pt x="12302" y="16112"/>
                    <a:pt x="20157" y="211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8" name="Line"/>
            <p:cNvSpPr/>
            <p:nvPr/>
          </p:nvSpPr>
          <p:spPr>
            <a:xfrm>
              <a:off x="10405569" y="1328208"/>
              <a:ext cx="151547" cy="456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550" fill="norm" stroke="1" extrusionOk="0">
                  <a:moveTo>
                    <a:pt x="2954" y="21550"/>
                  </a:moveTo>
                  <a:cubicBezTo>
                    <a:pt x="2066" y="19650"/>
                    <a:pt x="1178" y="17750"/>
                    <a:pt x="587" y="15050"/>
                  </a:cubicBezTo>
                  <a:cubicBezTo>
                    <a:pt x="-5" y="12350"/>
                    <a:pt x="-301" y="8850"/>
                    <a:pt x="439" y="6400"/>
                  </a:cubicBezTo>
                  <a:cubicBezTo>
                    <a:pt x="1178" y="3950"/>
                    <a:pt x="2954" y="2550"/>
                    <a:pt x="4433" y="1650"/>
                  </a:cubicBezTo>
                  <a:cubicBezTo>
                    <a:pt x="5913" y="750"/>
                    <a:pt x="7096" y="350"/>
                    <a:pt x="8428" y="150"/>
                  </a:cubicBezTo>
                  <a:cubicBezTo>
                    <a:pt x="9759" y="-50"/>
                    <a:pt x="11239" y="-50"/>
                    <a:pt x="12422" y="150"/>
                  </a:cubicBezTo>
                  <a:cubicBezTo>
                    <a:pt x="13606" y="350"/>
                    <a:pt x="14494" y="750"/>
                    <a:pt x="15233" y="1550"/>
                  </a:cubicBezTo>
                  <a:cubicBezTo>
                    <a:pt x="15973" y="2350"/>
                    <a:pt x="16565" y="3550"/>
                    <a:pt x="16565" y="4400"/>
                  </a:cubicBezTo>
                  <a:cubicBezTo>
                    <a:pt x="16565" y="5250"/>
                    <a:pt x="15973" y="5750"/>
                    <a:pt x="14937" y="6100"/>
                  </a:cubicBezTo>
                  <a:cubicBezTo>
                    <a:pt x="13902" y="6450"/>
                    <a:pt x="12422" y="6650"/>
                    <a:pt x="12422" y="6650"/>
                  </a:cubicBezTo>
                  <a:cubicBezTo>
                    <a:pt x="12422" y="6650"/>
                    <a:pt x="13902" y="6450"/>
                    <a:pt x="15381" y="6400"/>
                  </a:cubicBezTo>
                  <a:cubicBezTo>
                    <a:pt x="16861" y="6350"/>
                    <a:pt x="18340" y="6450"/>
                    <a:pt x="19376" y="6750"/>
                  </a:cubicBezTo>
                  <a:cubicBezTo>
                    <a:pt x="20411" y="7050"/>
                    <a:pt x="21003" y="7550"/>
                    <a:pt x="21151" y="8050"/>
                  </a:cubicBezTo>
                  <a:cubicBezTo>
                    <a:pt x="21299" y="8550"/>
                    <a:pt x="21003" y="9050"/>
                    <a:pt x="19376" y="9500"/>
                  </a:cubicBezTo>
                  <a:cubicBezTo>
                    <a:pt x="17748" y="9950"/>
                    <a:pt x="14789" y="10350"/>
                    <a:pt x="11831" y="107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9" name="Line"/>
            <p:cNvSpPr/>
            <p:nvPr/>
          </p:nvSpPr>
          <p:spPr>
            <a:xfrm>
              <a:off x="10623550" y="1485900"/>
              <a:ext cx="12700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0" name="Line"/>
            <p:cNvSpPr/>
            <p:nvPr/>
          </p:nvSpPr>
          <p:spPr>
            <a:xfrm>
              <a:off x="10718800" y="1320800"/>
              <a:ext cx="177800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71" y="1125"/>
                    <a:pt x="5143" y="2250"/>
                    <a:pt x="8100" y="4388"/>
                  </a:cubicBezTo>
                  <a:cubicBezTo>
                    <a:pt x="11057" y="6525"/>
                    <a:pt x="14400" y="9675"/>
                    <a:pt x="16714" y="12713"/>
                  </a:cubicBezTo>
                  <a:cubicBezTo>
                    <a:pt x="19029" y="15750"/>
                    <a:pt x="20314" y="1867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1" name="Line"/>
            <p:cNvSpPr/>
            <p:nvPr/>
          </p:nvSpPr>
          <p:spPr>
            <a:xfrm>
              <a:off x="10800815" y="1308100"/>
              <a:ext cx="127536" cy="21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424" fill="norm" stroke="1" extrusionOk="0">
                  <a:moveTo>
                    <a:pt x="21335" y="0"/>
                  </a:moveTo>
                  <a:cubicBezTo>
                    <a:pt x="17086" y="3531"/>
                    <a:pt x="12837" y="7062"/>
                    <a:pt x="9473" y="10177"/>
                  </a:cubicBezTo>
                  <a:cubicBezTo>
                    <a:pt x="6109" y="13292"/>
                    <a:pt x="3630" y="15992"/>
                    <a:pt x="2037" y="17862"/>
                  </a:cubicBezTo>
                  <a:cubicBezTo>
                    <a:pt x="443" y="19731"/>
                    <a:pt x="-265" y="20769"/>
                    <a:pt x="89" y="21185"/>
                  </a:cubicBezTo>
                  <a:cubicBezTo>
                    <a:pt x="443" y="21600"/>
                    <a:pt x="1860" y="21392"/>
                    <a:pt x="3276" y="211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2" name="Line"/>
            <p:cNvSpPr/>
            <p:nvPr/>
          </p:nvSpPr>
          <p:spPr>
            <a:xfrm>
              <a:off x="11004550" y="1162049"/>
              <a:ext cx="8467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2118"/>
                    <a:pt x="21600" y="4235"/>
                    <a:pt x="21600" y="7835"/>
                  </a:cubicBezTo>
                  <a:cubicBezTo>
                    <a:pt x="21600" y="11435"/>
                    <a:pt x="10800" y="1651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3" name="Line"/>
            <p:cNvSpPr/>
            <p:nvPr/>
          </p:nvSpPr>
          <p:spPr>
            <a:xfrm>
              <a:off x="11137900" y="1460500"/>
              <a:ext cx="15875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72" y="15600"/>
                    <a:pt x="10944" y="9600"/>
                    <a:pt x="14544" y="6000"/>
                  </a:cubicBezTo>
                  <a:cubicBezTo>
                    <a:pt x="18144" y="2400"/>
                    <a:pt x="19872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4" name="Line"/>
            <p:cNvSpPr/>
            <p:nvPr/>
          </p:nvSpPr>
          <p:spPr>
            <a:xfrm>
              <a:off x="11250977" y="1416050"/>
              <a:ext cx="13923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3716"/>
                    <a:pt x="-1303" y="7432"/>
                    <a:pt x="240" y="11032"/>
                  </a:cubicBezTo>
                  <a:cubicBezTo>
                    <a:pt x="1783" y="14632"/>
                    <a:pt x="11040" y="18116"/>
                    <a:pt x="2029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5" name="Line"/>
            <p:cNvSpPr/>
            <p:nvPr/>
          </p:nvSpPr>
          <p:spPr>
            <a:xfrm>
              <a:off x="11315700" y="1244604"/>
              <a:ext cx="189558" cy="520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512" fill="norm" stroke="1" extrusionOk="0">
                  <a:moveTo>
                    <a:pt x="0" y="21512"/>
                  </a:moveTo>
                  <a:cubicBezTo>
                    <a:pt x="960" y="19938"/>
                    <a:pt x="1920" y="18364"/>
                    <a:pt x="2880" y="16178"/>
                  </a:cubicBezTo>
                  <a:cubicBezTo>
                    <a:pt x="3840" y="13991"/>
                    <a:pt x="4800" y="11193"/>
                    <a:pt x="6120" y="8701"/>
                  </a:cubicBezTo>
                  <a:cubicBezTo>
                    <a:pt x="7440" y="6208"/>
                    <a:pt x="9120" y="4022"/>
                    <a:pt x="10200" y="2667"/>
                  </a:cubicBezTo>
                  <a:cubicBezTo>
                    <a:pt x="11280" y="1311"/>
                    <a:pt x="11760" y="786"/>
                    <a:pt x="12600" y="437"/>
                  </a:cubicBezTo>
                  <a:cubicBezTo>
                    <a:pt x="13440" y="87"/>
                    <a:pt x="14640" y="-88"/>
                    <a:pt x="15480" y="43"/>
                  </a:cubicBezTo>
                  <a:cubicBezTo>
                    <a:pt x="16320" y="174"/>
                    <a:pt x="16800" y="612"/>
                    <a:pt x="17280" y="1705"/>
                  </a:cubicBezTo>
                  <a:cubicBezTo>
                    <a:pt x="17760" y="2798"/>
                    <a:pt x="18240" y="4547"/>
                    <a:pt x="18120" y="5596"/>
                  </a:cubicBezTo>
                  <a:cubicBezTo>
                    <a:pt x="18000" y="6646"/>
                    <a:pt x="17280" y="6995"/>
                    <a:pt x="16440" y="7301"/>
                  </a:cubicBezTo>
                  <a:cubicBezTo>
                    <a:pt x="15600" y="7608"/>
                    <a:pt x="14640" y="7870"/>
                    <a:pt x="14520" y="7826"/>
                  </a:cubicBezTo>
                  <a:cubicBezTo>
                    <a:pt x="14400" y="7782"/>
                    <a:pt x="15120" y="7433"/>
                    <a:pt x="16080" y="7214"/>
                  </a:cubicBezTo>
                  <a:cubicBezTo>
                    <a:pt x="17040" y="6995"/>
                    <a:pt x="18240" y="6908"/>
                    <a:pt x="19320" y="6995"/>
                  </a:cubicBezTo>
                  <a:cubicBezTo>
                    <a:pt x="20400" y="7083"/>
                    <a:pt x="21360" y="7345"/>
                    <a:pt x="21480" y="8045"/>
                  </a:cubicBezTo>
                  <a:cubicBezTo>
                    <a:pt x="21600" y="8744"/>
                    <a:pt x="20880" y="9881"/>
                    <a:pt x="19920" y="10450"/>
                  </a:cubicBezTo>
                  <a:cubicBezTo>
                    <a:pt x="18960" y="11018"/>
                    <a:pt x="17760" y="11018"/>
                    <a:pt x="16560" y="110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6" name="Line"/>
            <p:cNvSpPr/>
            <p:nvPr/>
          </p:nvSpPr>
          <p:spPr>
            <a:xfrm>
              <a:off x="11569700" y="1428741"/>
              <a:ext cx="107950" cy="91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9" fill="norm" stroke="1" extrusionOk="0">
                  <a:moveTo>
                    <a:pt x="0" y="5762"/>
                  </a:moveTo>
                  <a:cubicBezTo>
                    <a:pt x="847" y="3362"/>
                    <a:pt x="1694" y="962"/>
                    <a:pt x="3176" y="242"/>
                  </a:cubicBezTo>
                  <a:cubicBezTo>
                    <a:pt x="4659" y="-478"/>
                    <a:pt x="6776" y="482"/>
                    <a:pt x="7835" y="2162"/>
                  </a:cubicBezTo>
                  <a:cubicBezTo>
                    <a:pt x="8894" y="3842"/>
                    <a:pt x="8894" y="6242"/>
                    <a:pt x="8047" y="8642"/>
                  </a:cubicBezTo>
                  <a:cubicBezTo>
                    <a:pt x="7200" y="11042"/>
                    <a:pt x="5506" y="13442"/>
                    <a:pt x="4024" y="15602"/>
                  </a:cubicBezTo>
                  <a:cubicBezTo>
                    <a:pt x="2541" y="17762"/>
                    <a:pt x="1271" y="19682"/>
                    <a:pt x="2118" y="20402"/>
                  </a:cubicBezTo>
                  <a:cubicBezTo>
                    <a:pt x="2965" y="21122"/>
                    <a:pt x="5929" y="20642"/>
                    <a:pt x="9529" y="19682"/>
                  </a:cubicBezTo>
                  <a:cubicBezTo>
                    <a:pt x="13129" y="18722"/>
                    <a:pt x="17365" y="17282"/>
                    <a:pt x="21600" y="158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7" name="Line"/>
            <p:cNvSpPr/>
            <p:nvPr/>
          </p:nvSpPr>
          <p:spPr>
            <a:xfrm>
              <a:off x="11772900" y="1276350"/>
              <a:ext cx="171450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33" y="0"/>
                    <a:pt x="2667" y="0"/>
                    <a:pt x="4267" y="1200"/>
                  </a:cubicBezTo>
                  <a:cubicBezTo>
                    <a:pt x="5867" y="2400"/>
                    <a:pt x="7733" y="4800"/>
                    <a:pt x="10667" y="8400"/>
                  </a:cubicBezTo>
                  <a:cubicBezTo>
                    <a:pt x="13600" y="12000"/>
                    <a:pt x="17600" y="16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8" name="Line"/>
            <p:cNvSpPr/>
            <p:nvPr/>
          </p:nvSpPr>
          <p:spPr>
            <a:xfrm>
              <a:off x="11817349" y="1295400"/>
              <a:ext cx="15875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44" y="1482"/>
                    <a:pt x="14688" y="2965"/>
                    <a:pt x="11232" y="6035"/>
                  </a:cubicBezTo>
                  <a:cubicBezTo>
                    <a:pt x="7776" y="9106"/>
                    <a:pt x="4320" y="13765"/>
                    <a:pt x="2448" y="16624"/>
                  </a:cubicBezTo>
                  <a:cubicBezTo>
                    <a:pt x="576" y="19482"/>
                    <a:pt x="288" y="2054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9" name="Line"/>
            <p:cNvSpPr/>
            <p:nvPr/>
          </p:nvSpPr>
          <p:spPr>
            <a:xfrm>
              <a:off x="11938000" y="1077383"/>
              <a:ext cx="120650" cy="129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728"/>
                  </a:moveTo>
                  <a:cubicBezTo>
                    <a:pt x="0" y="4957"/>
                    <a:pt x="0" y="3187"/>
                    <a:pt x="947" y="1948"/>
                  </a:cubicBezTo>
                  <a:cubicBezTo>
                    <a:pt x="1895" y="708"/>
                    <a:pt x="3789" y="0"/>
                    <a:pt x="5684" y="0"/>
                  </a:cubicBezTo>
                  <a:cubicBezTo>
                    <a:pt x="7579" y="0"/>
                    <a:pt x="9474" y="708"/>
                    <a:pt x="10421" y="2302"/>
                  </a:cubicBezTo>
                  <a:cubicBezTo>
                    <a:pt x="11368" y="3895"/>
                    <a:pt x="11368" y="6374"/>
                    <a:pt x="10800" y="8321"/>
                  </a:cubicBezTo>
                  <a:cubicBezTo>
                    <a:pt x="10232" y="10269"/>
                    <a:pt x="9095" y="11685"/>
                    <a:pt x="7579" y="12925"/>
                  </a:cubicBezTo>
                  <a:cubicBezTo>
                    <a:pt x="6063" y="14164"/>
                    <a:pt x="4168" y="15226"/>
                    <a:pt x="4168" y="16111"/>
                  </a:cubicBezTo>
                  <a:cubicBezTo>
                    <a:pt x="4168" y="16997"/>
                    <a:pt x="6063" y="17705"/>
                    <a:pt x="9284" y="18590"/>
                  </a:cubicBezTo>
                  <a:cubicBezTo>
                    <a:pt x="12505" y="19475"/>
                    <a:pt x="17053" y="2053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0" name="Line"/>
            <p:cNvSpPr/>
            <p:nvPr/>
          </p:nvSpPr>
          <p:spPr>
            <a:xfrm>
              <a:off x="12007849" y="1409700"/>
              <a:ext cx="1333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1" name="Line"/>
            <p:cNvSpPr/>
            <p:nvPr/>
          </p:nvSpPr>
          <p:spPr>
            <a:xfrm>
              <a:off x="12091342" y="1358900"/>
              <a:ext cx="18109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332" y="0"/>
                  </a:moveTo>
                  <a:cubicBezTo>
                    <a:pt x="6132" y="3388"/>
                    <a:pt x="-1068" y="6776"/>
                    <a:pt x="132" y="10376"/>
                  </a:cubicBezTo>
                  <a:cubicBezTo>
                    <a:pt x="1332" y="13976"/>
                    <a:pt x="10932" y="17788"/>
                    <a:pt x="2053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2" name="Line"/>
            <p:cNvSpPr/>
            <p:nvPr/>
          </p:nvSpPr>
          <p:spPr>
            <a:xfrm>
              <a:off x="12230100" y="1435100"/>
              <a:ext cx="508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3" name="Line"/>
            <p:cNvSpPr/>
            <p:nvPr/>
          </p:nvSpPr>
          <p:spPr>
            <a:xfrm>
              <a:off x="12369799" y="1447800"/>
              <a:ext cx="7620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4" name="Line"/>
            <p:cNvSpPr/>
            <p:nvPr/>
          </p:nvSpPr>
          <p:spPr>
            <a:xfrm>
              <a:off x="10871200" y="2044700"/>
              <a:ext cx="1206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5" name="Line"/>
            <p:cNvSpPr/>
            <p:nvPr/>
          </p:nvSpPr>
          <p:spPr>
            <a:xfrm>
              <a:off x="11156949" y="1993900"/>
              <a:ext cx="571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6" name="Line"/>
            <p:cNvSpPr/>
            <p:nvPr/>
          </p:nvSpPr>
          <p:spPr>
            <a:xfrm>
              <a:off x="11372850" y="2006600"/>
              <a:ext cx="381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997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085218" y="3397250"/>
              <a:ext cx="3398383" cy="183357"/>
            </a:xfrm>
            <a:prstGeom prst="rect">
              <a:avLst/>
            </a:prstGeom>
            <a:effectLst/>
          </p:spPr>
        </p:pic>
        <p:pic>
          <p:nvPicPr>
            <p:cNvPr id="999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013700" y="3822699"/>
              <a:ext cx="222250" cy="190501"/>
            </a:xfrm>
            <a:prstGeom prst="rect">
              <a:avLst/>
            </a:prstGeom>
            <a:effectLst/>
          </p:spPr>
        </p:pic>
        <p:pic>
          <p:nvPicPr>
            <p:cNvPr id="1001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195405" y="3778765"/>
              <a:ext cx="130668" cy="399535"/>
            </a:xfrm>
            <a:prstGeom prst="rect">
              <a:avLst/>
            </a:prstGeom>
            <a:effectLst/>
          </p:spPr>
        </p:pic>
        <p:pic>
          <p:nvPicPr>
            <p:cNvPr id="1003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462433" y="3893025"/>
              <a:ext cx="211668" cy="120175"/>
            </a:xfrm>
            <a:prstGeom prst="rect">
              <a:avLst/>
            </a:prstGeom>
            <a:effectLst/>
          </p:spPr>
        </p:pic>
        <p:pic>
          <p:nvPicPr>
            <p:cNvPr id="1005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8465920" y="4057650"/>
              <a:ext cx="258980" cy="120650"/>
            </a:xfrm>
            <a:prstGeom prst="rect">
              <a:avLst/>
            </a:prstGeom>
            <a:effectLst/>
          </p:spPr>
        </p:pic>
        <p:pic>
          <p:nvPicPr>
            <p:cNvPr id="1007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8909050" y="3720839"/>
              <a:ext cx="184150" cy="400312"/>
            </a:xfrm>
            <a:prstGeom prst="rect">
              <a:avLst/>
            </a:prstGeom>
            <a:effectLst/>
          </p:spPr>
        </p:pic>
        <p:pic>
          <p:nvPicPr>
            <p:cNvPr id="1009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854016" y="3930650"/>
              <a:ext cx="232834" cy="146050"/>
            </a:xfrm>
            <a:prstGeom prst="rect">
              <a:avLst/>
            </a:prstGeom>
            <a:effectLst/>
          </p:spPr>
        </p:pic>
        <p:pic>
          <p:nvPicPr>
            <p:cNvPr id="1011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204095" y="3767676"/>
              <a:ext cx="168505" cy="322851"/>
            </a:xfrm>
            <a:prstGeom prst="rect">
              <a:avLst/>
            </a:prstGeom>
            <a:effectLst/>
          </p:spPr>
        </p:pic>
        <p:pic>
          <p:nvPicPr>
            <p:cNvPr id="1013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9417050" y="3797300"/>
              <a:ext cx="196850" cy="304800"/>
            </a:xfrm>
            <a:prstGeom prst="rect">
              <a:avLst/>
            </a:prstGeom>
            <a:effectLst/>
          </p:spPr>
        </p:pic>
        <p:pic>
          <p:nvPicPr>
            <p:cNvPr id="1015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9448800" y="3858906"/>
              <a:ext cx="177800" cy="268594"/>
            </a:xfrm>
            <a:prstGeom prst="rect">
              <a:avLst/>
            </a:prstGeom>
            <a:effectLst/>
          </p:spPr>
        </p:pic>
        <p:pic>
          <p:nvPicPr>
            <p:cNvPr id="1017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9391650" y="3752850"/>
              <a:ext cx="279400" cy="76200"/>
            </a:xfrm>
            <a:prstGeom prst="rect">
              <a:avLst/>
            </a:prstGeom>
            <a:effectLst/>
          </p:spPr>
        </p:pic>
        <p:pic>
          <p:nvPicPr>
            <p:cNvPr id="1019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9588500" y="3695700"/>
              <a:ext cx="141214" cy="165100"/>
            </a:xfrm>
            <a:prstGeom prst="rect">
              <a:avLst/>
            </a:prstGeom>
            <a:effectLst/>
          </p:spPr>
        </p:pic>
        <p:pic>
          <p:nvPicPr>
            <p:cNvPr id="1021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9702799" y="3702050"/>
              <a:ext cx="143546" cy="438150"/>
            </a:xfrm>
            <a:prstGeom prst="rect">
              <a:avLst/>
            </a:prstGeom>
            <a:effectLst/>
          </p:spPr>
        </p:pic>
        <p:pic>
          <p:nvPicPr>
            <p:cNvPr id="1023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9008342" y="3322461"/>
              <a:ext cx="411973" cy="322440"/>
            </a:xfrm>
            <a:prstGeom prst="rect">
              <a:avLst/>
            </a:prstGeom>
            <a:effectLst/>
          </p:spPr>
        </p:pic>
        <p:pic>
          <p:nvPicPr>
            <p:cNvPr id="1025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9564011" y="3231483"/>
              <a:ext cx="151490" cy="177470"/>
            </a:xfrm>
            <a:prstGeom prst="rect">
              <a:avLst/>
            </a:prstGeom>
            <a:effectLst/>
          </p:spPr>
        </p:pic>
        <p:pic>
          <p:nvPicPr>
            <p:cNvPr id="1027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9737635" y="3212588"/>
              <a:ext cx="116654" cy="174829"/>
            </a:xfrm>
            <a:prstGeom prst="rect">
              <a:avLst/>
            </a:prstGeom>
            <a:effectLst/>
          </p:spPr>
        </p:pic>
        <p:pic>
          <p:nvPicPr>
            <p:cNvPr id="1029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9877652" y="3196141"/>
              <a:ext cx="129949" cy="143960"/>
            </a:xfrm>
            <a:prstGeom prst="rect">
              <a:avLst/>
            </a:prstGeom>
            <a:effectLst/>
          </p:spPr>
        </p:pic>
        <p:pic>
          <p:nvPicPr>
            <p:cNvPr id="1031" name="Line Line" descr="Line 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0064750" y="3219450"/>
              <a:ext cx="139700" cy="76200"/>
            </a:xfrm>
            <a:prstGeom prst="rect">
              <a:avLst/>
            </a:prstGeom>
            <a:effectLst/>
          </p:spPr>
        </p:pic>
        <p:pic>
          <p:nvPicPr>
            <p:cNvPr id="1033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0267950" y="2984500"/>
              <a:ext cx="120650" cy="285750"/>
            </a:xfrm>
            <a:prstGeom prst="rect">
              <a:avLst/>
            </a:prstGeom>
            <a:effectLst/>
          </p:spPr>
        </p:pic>
        <p:pic>
          <p:nvPicPr>
            <p:cNvPr id="1035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0334535" y="3098799"/>
              <a:ext cx="79465" cy="167218"/>
            </a:xfrm>
            <a:prstGeom prst="rect">
              <a:avLst/>
            </a:prstGeom>
            <a:effectLst/>
          </p:spPr>
        </p:pic>
        <p:pic>
          <p:nvPicPr>
            <p:cNvPr id="1037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0435973" y="3087422"/>
              <a:ext cx="441577" cy="185773"/>
            </a:xfrm>
            <a:prstGeom prst="rect">
              <a:avLst/>
            </a:prstGeom>
            <a:effectLst/>
          </p:spPr>
        </p:pic>
        <p:pic>
          <p:nvPicPr>
            <p:cNvPr id="1039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0888358" y="3155949"/>
              <a:ext cx="192392" cy="159883"/>
            </a:xfrm>
            <a:prstGeom prst="rect">
              <a:avLst/>
            </a:prstGeom>
            <a:effectLst/>
          </p:spPr>
        </p:pic>
        <p:sp>
          <p:nvSpPr>
            <p:cNvPr id="1041" name="Line"/>
            <p:cNvSpPr/>
            <p:nvPr/>
          </p:nvSpPr>
          <p:spPr>
            <a:xfrm>
              <a:off x="8331200" y="4737100"/>
              <a:ext cx="184150" cy="176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0" y="0"/>
                  </a:moveTo>
                  <a:cubicBezTo>
                    <a:pt x="3476" y="3857"/>
                    <a:pt x="6952" y="7714"/>
                    <a:pt x="9559" y="11057"/>
                  </a:cubicBezTo>
                  <a:cubicBezTo>
                    <a:pt x="12166" y="14400"/>
                    <a:pt x="13903" y="17229"/>
                    <a:pt x="15269" y="19029"/>
                  </a:cubicBezTo>
                  <a:cubicBezTo>
                    <a:pt x="16634" y="20829"/>
                    <a:pt x="17628" y="21600"/>
                    <a:pt x="18621" y="21471"/>
                  </a:cubicBezTo>
                  <a:cubicBezTo>
                    <a:pt x="19614" y="21343"/>
                    <a:pt x="20607" y="20314"/>
                    <a:pt x="21600" y="192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2" name="Line"/>
            <p:cNvSpPr/>
            <p:nvPr/>
          </p:nvSpPr>
          <p:spPr>
            <a:xfrm>
              <a:off x="8480570" y="4700156"/>
              <a:ext cx="103620" cy="37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3" h="21415" fill="norm" stroke="1" extrusionOk="0">
                  <a:moveTo>
                    <a:pt x="14583" y="2440"/>
                  </a:moveTo>
                  <a:cubicBezTo>
                    <a:pt x="15854" y="1963"/>
                    <a:pt x="17124" y="1486"/>
                    <a:pt x="18183" y="949"/>
                  </a:cubicBezTo>
                  <a:cubicBezTo>
                    <a:pt x="19242" y="412"/>
                    <a:pt x="20089" y="-185"/>
                    <a:pt x="20512" y="54"/>
                  </a:cubicBezTo>
                  <a:cubicBezTo>
                    <a:pt x="20936" y="292"/>
                    <a:pt x="20936" y="1366"/>
                    <a:pt x="18818" y="3634"/>
                  </a:cubicBezTo>
                  <a:cubicBezTo>
                    <a:pt x="16701" y="5901"/>
                    <a:pt x="12465" y="9362"/>
                    <a:pt x="8654" y="12286"/>
                  </a:cubicBezTo>
                  <a:cubicBezTo>
                    <a:pt x="4842" y="15209"/>
                    <a:pt x="1454" y="17596"/>
                    <a:pt x="395" y="19028"/>
                  </a:cubicBezTo>
                  <a:cubicBezTo>
                    <a:pt x="-664" y="20460"/>
                    <a:pt x="607" y="20938"/>
                    <a:pt x="1877" y="214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3" name="Line"/>
            <p:cNvSpPr/>
            <p:nvPr/>
          </p:nvSpPr>
          <p:spPr>
            <a:xfrm>
              <a:off x="8883650" y="4908550"/>
              <a:ext cx="1397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4" name="Line"/>
            <p:cNvSpPr/>
            <p:nvPr/>
          </p:nvSpPr>
          <p:spPr>
            <a:xfrm>
              <a:off x="8940800" y="4991100"/>
              <a:ext cx="1651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5" name="Line"/>
            <p:cNvSpPr/>
            <p:nvPr/>
          </p:nvSpPr>
          <p:spPr>
            <a:xfrm>
              <a:off x="9524999" y="4737100"/>
              <a:ext cx="311151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98" y="2080"/>
                    <a:pt x="4996" y="4160"/>
                    <a:pt x="7641" y="7120"/>
                  </a:cubicBezTo>
                  <a:cubicBezTo>
                    <a:pt x="10286" y="10080"/>
                    <a:pt x="13078" y="13920"/>
                    <a:pt x="15429" y="16480"/>
                  </a:cubicBezTo>
                  <a:cubicBezTo>
                    <a:pt x="17780" y="19040"/>
                    <a:pt x="19690" y="203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6" name="Line"/>
            <p:cNvSpPr/>
            <p:nvPr/>
          </p:nvSpPr>
          <p:spPr>
            <a:xfrm>
              <a:off x="9637097" y="4692650"/>
              <a:ext cx="237154" cy="420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41" fill="norm" stroke="1" extrusionOk="0">
                  <a:moveTo>
                    <a:pt x="21417" y="0"/>
                  </a:moveTo>
                  <a:cubicBezTo>
                    <a:pt x="18550" y="2484"/>
                    <a:pt x="15682" y="4968"/>
                    <a:pt x="12624" y="7668"/>
                  </a:cubicBezTo>
                  <a:cubicBezTo>
                    <a:pt x="9566" y="10368"/>
                    <a:pt x="6316" y="13284"/>
                    <a:pt x="4213" y="15282"/>
                  </a:cubicBezTo>
                  <a:cubicBezTo>
                    <a:pt x="2111" y="17280"/>
                    <a:pt x="1155" y="18360"/>
                    <a:pt x="582" y="19332"/>
                  </a:cubicBezTo>
                  <a:cubicBezTo>
                    <a:pt x="8" y="20304"/>
                    <a:pt x="-183" y="21168"/>
                    <a:pt x="199" y="21384"/>
                  </a:cubicBezTo>
                  <a:cubicBezTo>
                    <a:pt x="582" y="21600"/>
                    <a:pt x="1537" y="21168"/>
                    <a:pt x="2493" y="207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7" name="Line"/>
            <p:cNvSpPr/>
            <p:nvPr/>
          </p:nvSpPr>
          <p:spPr>
            <a:xfrm>
              <a:off x="10010685" y="4834441"/>
              <a:ext cx="225515" cy="167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0889" fill="norm" stroke="1" extrusionOk="0">
                  <a:moveTo>
                    <a:pt x="312" y="10803"/>
                  </a:moveTo>
                  <a:cubicBezTo>
                    <a:pt x="1321" y="10803"/>
                    <a:pt x="2330" y="10803"/>
                    <a:pt x="3744" y="9881"/>
                  </a:cubicBezTo>
                  <a:cubicBezTo>
                    <a:pt x="5157" y="8960"/>
                    <a:pt x="6973" y="7116"/>
                    <a:pt x="7882" y="5272"/>
                  </a:cubicBezTo>
                  <a:cubicBezTo>
                    <a:pt x="8790" y="3428"/>
                    <a:pt x="8790" y="1584"/>
                    <a:pt x="8286" y="662"/>
                  </a:cubicBezTo>
                  <a:cubicBezTo>
                    <a:pt x="7781" y="-260"/>
                    <a:pt x="6772" y="-260"/>
                    <a:pt x="5560" y="925"/>
                  </a:cubicBezTo>
                  <a:cubicBezTo>
                    <a:pt x="4349" y="2111"/>
                    <a:pt x="2936" y="4481"/>
                    <a:pt x="1826" y="7906"/>
                  </a:cubicBezTo>
                  <a:cubicBezTo>
                    <a:pt x="715" y="11330"/>
                    <a:pt x="-92" y="15808"/>
                    <a:pt x="9" y="18311"/>
                  </a:cubicBezTo>
                  <a:cubicBezTo>
                    <a:pt x="110" y="20813"/>
                    <a:pt x="1119" y="21340"/>
                    <a:pt x="4551" y="20550"/>
                  </a:cubicBezTo>
                  <a:cubicBezTo>
                    <a:pt x="7983" y="19760"/>
                    <a:pt x="13837" y="17652"/>
                    <a:pt x="17067" y="16072"/>
                  </a:cubicBezTo>
                  <a:cubicBezTo>
                    <a:pt x="20297" y="14491"/>
                    <a:pt x="20902" y="13438"/>
                    <a:pt x="21508" y="123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8" name="Line"/>
            <p:cNvSpPr/>
            <p:nvPr/>
          </p:nvSpPr>
          <p:spPr>
            <a:xfrm>
              <a:off x="10236199" y="4618915"/>
              <a:ext cx="152401" cy="124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33" fill="norm" stroke="1" extrusionOk="0">
                  <a:moveTo>
                    <a:pt x="0" y="649"/>
                  </a:moveTo>
                  <a:cubicBezTo>
                    <a:pt x="1500" y="-59"/>
                    <a:pt x="3000" y="-767"/>
                    <a:pt x="6150" y="1889"/>
                  </a:cubicBezTo>
                  <a:cubicBezTo>
                    <a:pt x="9300" y="4544"/>
                    <a:pt x="14100" y="10564"/>
                    <a:pt x="16950" y="14282"/>
                  </a:cubicBezTo>
                  <a:cubicBezTo>
                    <a:pt x="19800" y="18000"/>
                    <a:pt x="20700" y="19417"/>
                    <a:pt x="21600" y="208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9" name="Line"/>
            <p:cNvSpPr/>
            <p:nvPr/>
          </p:nvSpPr>
          <p:spPr>
            <a:xfrm>
              <a:off x="10306049" y="4572000"/>
              <a:ext cx="10160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3840"/>
                    <a:pt x="10800" y="7680"/>
                    <a:pt x="7200" y="11280"/>
                  </a:cubicBezTo>
                  <a:cubicBezTo>
                    <a:pt x="3600" y="14880"/>
                    <a:pt x="1800" y="1824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0" name="Line"/>
            <p:cNvSpPr/>
            <p:nvPr/>
          </p:nvSpPr>
          <p:spPr>
            <a:xfrm>
              <a:off x="10636249" y="4940300"/>
              <a:ext cx="444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114"/>
                    <a:pt x="21600" y="8229"/>
                    <a:pt x="18000" y="11829"/>
                  </a:cubicBezTo>
                  <a:cubicBezTo>
                    <a:pt x="14400" y="15429"/>
                    <a:pt x="7200" y="1851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1" name="Line"/>
            <p:cNvSpPr/>
            <p:nvPr/>
          </p:nvSpPr>
          <p:spPr>
            <a:xfrm>
              <a:off x="10991850" y="4616450"/>
              <a:ext cx="254000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3024"/>
                    <a:pt x="5400" y="6048"/>
                    <a:pt x="9000" y="9648"/>
                  </a:cubicBezTo>
                  <a:cubicBezTo>
                    <a:pt x="12600" y="13248"/>
                    <a:pt x="17100" y="1742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2" name="Line"/>
            <p:cNvSpPr/>
            <p:nvPr/>
          </p:nvSpPr>
          <p:spPr>
            <a:xfrm>
              <a:off x="11029950" y="4622799"/>
              <a:ext cx="177800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29" y="933"/>
                    <a:pt x="16457" y="1867"/>
                    <a:pt x="13500" y="4267"/>
                  </a:cubicBezTo>
                  <a:cubicBezTo>
                    <a:pt x="10543" y="6667"/>
                    <a:pt x="7200" y="10533"/>
                    <a:pt x="4886" y="13667"/>
                  </a:cubicBezTo>
                  <a:cubicBezTo>
                    <a:pt x="2571" y="16800"/>
                    <a:pt x="1286" y="19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3" name="Line"/>
            <p:cNvSpPr/>
            <p:nvPr/>
          </p:nvSpPr>
          <p:spPr>
            <a:xfrm>
              <a:off x="11258550" y="4410355"/>
              <a:ext cx="113121" cy="193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452" fill="norm" stroke="1" extrusionOk="0">
                  <a:moveTo>
                    <a:pt x="0" y="1730"/>
                  </a:moveTo>
                  <a:cubicBezTo>
                    <a:pt x="5200" y="1026"/>
                    <a:pt x="10400" y="322"/>
                    <a:pt x="14000" y="87"/>
                  </a:cubicBezTo>
                  <a:cubicBezTo>
                    <a:pt x="17600" y="-148"/>
                    <a:pt x="19600" y="87"/>
                    <a:pt x="20600" y="909"/>
                  </a:cubicBezTo>
                  <a:cubicBezTo>
                    <a:pt x="21600" y="1730"/>
                    <a:pt x="21600" y="3139"/>
                    <a:pt x="20800" y="4195"/>
                  </a:cubicBezTo>
                  <a:cubicBezTo>
                    <a:pt x="20000" y="5252"/>
                    <a:pt x="18400" y="5956"/>
                    <a:pt x="16600" y="6543"/>
                  </a:cubicBezTo>
                  <a:cubicBezTo>
                    <a:pt x="14800" y="7130"/>
                    <a:pt x="12800" y="7600"/>
                    <a:pt x="13000" y="8422"/>
                  </a:cubicBezTo>
                  <a:cubicBezTo>
                    <a:pt x="13200" y="9243"/>
                    <a:pt x="15600" y="10417"/>
                    <a:pt x="17400" y="11591"/>
                  </a:cubicBezTo>
                  <a:cubicBezTo>
                    <a:pt x="19200" y="12765"/>
                    <a:pt x="20400" y="13939"/>
                    <a:pt x="21000" y="15113"/>
                  </a:cubicBezTo>
                  <a:cubicBezTo>
                    <a:pt x="21600" y="16287"/>
                    <a:pt x="21600" y="17461"/>
                    <a:pt x="19200" y="18517"/>
                  </a:cubicBezTo>
                  <a:cubicBezTo>
                    <a:pt x="16800" y="19574"/>
                    <a:pt x="12000" y="20513"/>
                    <a:pt x="7200" y="214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4" name="Line"/>
            <p:cNvSpPr/>
            <p:nvPr/>
          </p:nvSpPr>
          <p:spPr>
            <a:xfrm>
              <a:off x="11394286" y="4716930"/>
              <a:ext cx="105565" cy="200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092" fill="norm" stroke="1" extrusionOk="0">
                  <a:moveTo>
                    <a:pt x="21123" y="4794"/>
                  </a:moveTo>
                  <a:cubicBezTo>
                    <a:pt x="20699" y="3680"/>
                    <a:pt x="20276" y="2567"/>
                    <a:pt x="17735" y="1565"/>
                  </a:cubicBezTo>
                  <a:cubicBezTo>
                    <a:pt x="15194" y="563"/>
                    <a:pt x="10535" y="-328"/>
                    <a:pt x="6935" y="117"/>
                  </a:cubicBezTo>
                  <a:cubicBezTo>
                    <a:pt x="3335" y="563"/>
                    <a:pt x="794" y="2344"/>
                    <a:pt x="158" y="4348"/>
                  </a:cubicBezTo>
                  <a:cubicBezTo>
                    <a:pt x="-477" y="6352"/>
                    <a:pt x="794" y="8579"/>
                    <a:pt x="4182" y="10806"/>
                  </a:cubicBezTo>
                  <a:cubicBezTo>
                    <a:pt x="7570" y="13033"/>
                    <a:pt x="13076" y="15260"/>
                    <a:pt x="16252" y="16930"/>
                  </a:cubicBezTo>
                  <a:cubicBezTo>
                    <a:pt x="19429" y="18600"/>
                    <a:pt x="20276" y="19713"/>
                    <a:pt x="19641" y="20381"/>
                  </a:cubicBezTo>
                  <a:cubicBezTo>
                    <a:pt x="19005" y="21049"/>
                    <a:pt x="16888" y="21272"/>
                    <a:pt x="14982" y="20938"/>
                  </a:cubicBezTo>
                  <a:cubicBezTo>
                    <a:pt x="13076" y="20604"/>
                    <a:pt x="11382" y="19713"/>
                    <a:pt x="9688" y="188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5" name="Line"/>
            <p:cNvSpPr/>
            <p:nvPr/>
          </p:nvSpPr>
          <p:spPr>
            <a:xfrm>
              <a:off x="11531600" y="4787900"/>
              <a:ext cx="27845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0" y="0"/>
                  </a:moveTo>
                  <a:cubicBezTo>
                    <a:pt x="7714" y="847"/>
                    <a:pt x="15429" y="1694"/>
                    <a:pt x="18514" y="5294"/>
                  </a:cubicBezTo>
                  <a:cubicBezTo>
                    <a:pt x="21600" y="8894"/>
                    <a:pt x="20057" y="15247"/>
                    <a:pt x="1851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6" name="Line"/>
            <p:cNvSpPr/>
            <p:nvPr/>
          </p:nvSpPr>
          <p:spPr>
            <a:xfrm>
              <a:off x="11531599" y="4685168"/>
              <a:ext cx="44451" cy="58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1" fill="norm" stroke="1" extrusionOk="0">
                  <a:moveTo>
                    <a:pt x="0" y="21241"/>
                  </a:moveTo>
                  <a:cubicBezTo>
                    <a:pt x="0" y="16612"/>
                    <a:pt x="0" y="11984"/>
                    <a:pt x="1029" y="7741"/>
                  </a:cubicBezTo>
                  <a:cubicBezTo>
                    <a:pt x="2057" y="3498"/>
                    <a:pt x="4114" y="-359"/>
                    <a:pt x="7714" y="27"/>
                  </a:cubicBezTo>
                  <a:cubicBezTo>
                    <a:pt x="11314" y="412"/>
                    <a:pt x="16457" y="5041"/>
                    <a:pt x="21600" y="96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7" name="Line"/>
            <p:cNvSpPr/>
            <p:nvPr/>
          </p:nvSpPr>
          <p:spPr>
            <a:xfrm>
              <a:off x="11652613" y="4730234"/>
              <a:ext cx="101238" cy="140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356" fill="norm" stroke="1" extrusionOk="0">
                  <a:moveTo>
                    <a:pt x="1273" y="9750"/>
                  </a:moveTo>
                  <a:cubicBezTo>
                    <a:pt x="1273" y="11362"/>
                    <a:pt x="1273" y="12974"/>
                    <a:pt x="1048" y="14586"/>
                  </a:cubicBezTo>
                  <a:cubicBezTo>
                    <a:pt x="823" y="16198"/>
                    <a:pt x="373" y="17810"/>
                    <a:pt x="148" y="17810"/>
                  </a:cubicBezTo>
                  <a:cubicBezTo>
                    <a:pt x="-77" y="17810"/>
                    <a:pt x="-77" y="16198"/>
                    <a:pt x="373" y="13457"/>
                  </a:cubicBezTo>
                  <a:cubicBezTo>
                    <a:pt x="823" y="10717"/>
                    <a:pt x="1723" y="6849"/>
                    <a:pt x="2848" y="4269"/>
                  </a:cubicBezTo>
                  <a:cubicBezTo>
                    <a:pt x="3973" y="1690"/>
                    <a:pt x="5323" y="401"/>
                    <a:pt x="7123" y="78"/>
                  </a:cubicBezTo>
                  <a:cubicBezTo>
                    <a:pt x="8923" y="-244"/>
                    <a:pt x="11173" y="401"/>
                    <a:pt x="13423" y="2496"/>
                  </a:cubicBezTo>
                  <a:cubicBezTo>
                    <a:pt x="15673" y="4592"/>
                    <a:pt x="17923" y="8138"/>
                    <a:pt x="19273" y="11523"/>
                  </a:cubicBezTo>
                  <a:cubicBezTo>
                    <a:pt x="20623" y="14908"/>
                    <a:pt x="21073" y="18132"/>
                    <a:pt x="21523" y="213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8" name="Line"/>
            <p:cNvSpPr/>
            <p:nvPr/>
          </p:nvSpPr>
          <p:spPr>
            <a:xfrm>
              <a:off x="11853638" y="4617392"/>
              <a:ext cx="116112" cy="240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516" fill="norm" stroke="1" extrusionOk="0">
                  <a:moveTo>
                    <a:pt x="14216" y="1053"/>
                  </a:moveTo>
                  <a:cubicBezTo>
                    <a:pt x="12673" y="484"/>
                    <a:pt x="11130" y="-84"/>
                    <a:pt x="9588" y="11"/>
                  </a:cubicBezTo>
                  <a:cubicBezTo>
                    <a:pt x="8045" y="105"/>
                    <a:pt x="6502" y="863"/>
                    <a:pt x="4766" y="3042"/>
                  </a:cubicBezTo>
                  <a:cubicBezTo>
                    <a:pt x="3030" y="5221"/>
                    <a:pt x="1102" y="8821"/>
                    <a:pt x="330" y="11758"/>
                  </a:cubicBezTo>
                  <a:cubicBezTo>
                    <a:pt x="-441" y="14695"/>
                    <a:pt x="-55" y="16969"/>
                    <a:pt x="3609" y="18484"/>
                  </a:cubicBezTo>
                  <a:cubicBezTo>
                    <a:pt x="7273" y="20000"/>
                    <a:pt x="14216" y="20758"/>
                    <a:pt x="21159" y="215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9" name="Line"/>
            <p:cNvSpPr/>
            <p:nvPr/>
          </p:nvSpPr>
          <p:spPr>
            <a:xfrm>
              <a:off x="11995150" y="4686300"/>
              <a:ext cx="88900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4608"/>
                    <a:pt x="8229" y="9216"/>
                    <a:pt x="11829" y="12816"/>
                  </a:cubicBezTo>
                  <a:cubicBezTo>
                    <a:pt x="15429" y="16416"/>
                    <a:pt x="18514" y="1900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0" name="Line"/>
            <p:cNvSpPr/>
            <p:nvPr/>
          </p:nvSpPr>
          <p:spPr>
            <a:xfrm>
              <a:off x="12001500" y="4692650"/>
              <a:ext cx="114300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00" y="0"/>
                    <a:pt x="17600" y="0"/>
                    <a:pt x="15000" y="1800"/>
                  </a:cubicBezTo>
                  <a:cubicBezTo>
                    <a:pt x="12400" y="3600"/>
                    <a:pt x="9200" y="7200"/>
                    <a:pt x="6600" y="10800"/>
                  </a:cubicBezTo>
                  <a:cubicBezTo>
                    <a:pt x="4000" y="14400"/>
                    <a:pt x="2000" y="18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1" name="Line"/>
            <p:cNvSpPr/>
            <p:nvPr/>
          </p:nvSpPr>
          <p:spPr>
            <a:xfrm>
              <a:off x="12109450" y="4806950"/>
              <a:ext cx="1206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2" name="Line"/>
            <p:cNvSpPr/>
            <p:nvPr/>
          </p:nvSpPr>
          <p:spPr>
            <a:xfrm>
              <a:off x="12185650" y="4743450"/>
              <a:ext cx="31750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3" name="Line"/>
            <p:cNvSpPr/>
            <p:nvPr/>
          </p:nvSpPr>
          <p:spPr>
            <a:xfrm>
              <a:off x="12249150" y="4675301"/>
              <a:ext cx="80220" cy="99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0" h="21238" fill="norm" stroke="1" extrusionOk="0">
                  <a:moveTo>
                    <a:pt x="0" y="5038"/>
                  </a:moveTo>
                  <a:cubicBezTo>
                    <a:pt x="1662" y="3238"/>
                    <a:pt x="3323" y="1438"/>
                    <a:pt x="5538" y="538"/>
                  </a:cubicBezTo>
                  <a:cubicBezTo>
                    <a:pt x="7754" y="-362"/>
                    <a:pt x="10523" y="-362"/>
                    <a:pt x="13569" y="2338"/>
                  </a:cubicBezTo>
                  <a:cubicBezTo>
                    <a:pt x="16615" y="5038"/>
                    <a:pt x="19938" y="10438"/>
                    <a:pt x="20769" y="14038"/>
                  </a:cubicBezTo>
                  <a:cubicBezTo>
                    <a:pt x="21600" y="17638"/>
                    <a:pt x="19938" y="19438"/>
                    <a:pt x="18277" y="212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4" name="Line"/>
            <p:cNvSpPr/>
            <p:nvPr/>
          </p:nvSpPr>
          <p:spPr>
            <a:xfrm>
              <a:off x="12280900" y="4787900"/>
              <a:ext cx="63773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600" fill="norm" stroke="1" extrusionOk="0">
                  <a:moveTo>
                    <a:pt x="4181" y="0"/>
                  </a:moveTo>
                  <a:cubicBezTo>
                    <a:pt x="7665" y="400"/>
                    <a:pt x="11148" y="800"/>
                    <a:pt x="14632" y="3000"/>
                  </a:cubicBezTo>
                  <a:cubicBezTo>
                    <a:pt x="18116" y="5200"/>
                    <a:pt x="21600" y="9200"/>
                    <a:pt x="20903" y="12600"/>
                  </a:cubicBezTo>
                  <a:cubicBezTo>
                    <a:pt x="20206" y="16000"/>
                    <a:pt x="15329" y="18800"/>
                    <a:pt x="11148" y="20200"/>
                  </a:cubicBezTo>
                  <a:cubicBezTo>
                    <a:pt x="6968" y="21600"/>
                    <a:pt x="3484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5" name="Line"/>
            <p:cNvSpPr/>
            <p:nvPr/>
          </p:nvSpPr>
          <p:spPr>
            <a:xfrm>
              <a:off x="12369799" y="4689193"/>
              <a:ext cx="85628" cy="289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1" h="21542" fill="norm" stroke="1" extrusionOk="0">
                  <a:moveTo>
                    <a:pt x="0" y="257"/>
                  </a:moveTo>
                  <a:cubicBezTo>
                    <a:pt x="3014" y="100"/>
                    <a:pt x="6028" y="-58"/>
                    <a:pt x="8791" y="21"/>
                  </a:cubicBezTo>
                  <a:cubicBezTo>
                    <a:pt x="11553" y="100"/>
                    <a:pt x="14065" y="415"/>
                    <a:pt x="16577" y="2307"/>
                  </a:cubicBezTo>
                  <a:cubicBezTo>
                    <a:pt x="19088" y="4199"/>
                    <a:pt x="21600" y="7668"/>
                    <a:pt x="19591" y="11136"/>
                  </a:cubicBezTo>
                  <a:cubicBezTo>
                    <a:pt x="17581" y="14605"/>
                    <a:pt x="11051" y="18073"/>
                    <a:pt x="4521" y="215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6" name="Line"/>
            <p:cNvSpPr/>
            <p:nvPr/>
          </p:nvSpPr>
          <p:spPr>
            <a:xfrm>
              <a:off x="247650" y="5245741"/>
              <a:ext cx="12084050" cy="634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8" fill="norm" stroke="1" extrusionOk="0">
                  <a:moveTo>
                    <a:pt x="0" y="1058"/>
                  </a:moveTo>
                  <a:cubicBezTo>
                    <a:pt x="38" y="842"/>
                    <a:pt x="76" y="626"/>
                    <a:pt x="153" y="446"/>
                  </a:cubicBezTo>
                  <a:cubicBezTo>
                    <a:pt x="231" y="266"/>
                    <a:pt x="348" y="122"/>
                    <a:pt x="482" y="50"/>
                  </a:cubicBezTo>
                  <a:cubicBezTo>
                    <a:pt x="617" y="-22"/>
                    <a:pt x="768" y="-22"/>
                    <a:pt x="910" y="86"/>
                  </a:cubicBezTo>
                  <a:cubicBezTo>
                    <a:pt x="1052" y="194"/>
                    <a:pt x="1184" y="410"/>
                    <a:pt x="1320" y="554"/>
                  </a:cubicBezTo>
                  <a:cubicBezTo>
                    <a:pt x="1457" y="698"/>
                    <a:pt x="1597" y="770"/>
                    <a:pt x="1740" y="842"/>
                  </a:cubicBezTo>
                  <a:cubicBezTo>
                    <a:pt x="1884" y="914"/>
                    <a:pt x="2032" y="986"/>
                    <a:pt x="2183" y="1022"/>
                  </a:cubicBezTo>
                  <a:cubicBezTo>
                    <a:pt x="2334" y="1058"/>
                    <a:pt x="2490" y="1058"/>
                    <a:pt x="2631" y="1094"/>
                  </a:cubicBezTo>
                  <a:cubicBezTo>
                    <a:pt x="2773" y="1130"/>
                    <a:pt x="2902" y="1202"/>
                    <a:pt x="3034" y="1310"/>
                  </a:cubicBezTo>
                  <a:cubicBezTo>
                    <a:pt x="3167" y="1418"/>
                    <a:pt x="3303" y="1562"/>
                    <a:pt x="3441" y="1706"/>
                  </a:cubicBezTo>
                  <a:cubicBezTo>
                    <a:pt x="3579" y="1850"/>
                    <a:pt x="3719" y="1994"/>
                    <a:pt x="3859" y="2138"/>
                  </a:cubicBezTo>
                  <a:cubicBezTo>
                    <a:pt x="3999" y="2282"/>
                    <a:pt x="4139" y="2426"/>
                    <a:pt x="4283" y="2570"/>
                  </a:cubicBezTo>
                  <a:cubicBezTo>
                    <a:pt x="4427" y="2714"/>
                    <a:pt x="4574" y="2858"/>
                    <a:pt x="4729" y="2930"/>
                  </a:cubicBezTo>
                  <a:cubicBezTo>
                    <a:pt x="4884" y="3002"/>
                    <a:pt x="5047" y="3002"/>
                    <a:pt x="5208" y="3038"/>
                  </a:cubicBezTo>
                  <a:cubicBezTo>
                    <a:pt x="5369" y="3074"/>
                    <a:pt x="5528" y="3146"/>
                    <a:pt x="5673" y="3182"/>
                  </a:cubicBezTo>
                  <a:cubicBezTo>
                    <a:pt x="5819" y="3218"/>
                    <a:pt x="5951" y="3218"/>
                    <a:pt x="6082" y="3218"/>
                  </a:cubicBezTo>
                  <a:cubicBezTo>
                    <a:pt x="6213" y="3218"/>
                    <a:pt x="6341" y="3218"/>
                    <a:pt x="6474" y="3254"/>
                  </a:cubicBezTo>
                  <a:cubicBezTo>
                    <a:pt x="6606" y="3290"/>
                    <a:pt x="6742" y="3362"/>
                    <a:pt x="6880" y="3470"/>
                  </a:cubicBezTo>
                  <a:cubicBezTo>
                    <a:pt x="7018" y="3578"/>
                    <a:pt x="7158" y="3722"/>
                    <a:pt x="7302" y="3830"/>
                  </a:cubicBezTo>
                  <a:cubicBezTo>
                    <a:pt x="7446" y="3938"/>
                    <a:pt x="7593" y="4010"/>
                    <a:pt x="7733" y="4082"/>
                  </a:cubicBezTo>
                  <a:cubicBezTo>
                    <a:pt x="7873" y="4154"/>
                    <a:pt x="8006" y="4226"/>
                    <a:pt x="8140" y="4334"/>
                  </a:cubicBezTo>
                  <a:cubicBezTo>
                    <a:pt x="8275" y="4442"/>
                    <a:pt x="8411" y="4586"/>
                    <a:pt x="8541" y="4766"/>
                  </a:cubicBezTo>
                  <a:cubicBezTo>
                    <a:pt x="8672" y="4946"/>
                    <a:pt x="8797" y="5162"/>
                    <a:pt x="8923" y="5378"/>
                  </a:cubicBezTo>
                  <a:cubicBezTo>
                    <a:pt x="9050" y="5594"/>
                    <a:pt x="9179" y="5810"/>
                    <a:pt x="9306" y="6026"/>
                  </a:cubicBezTo>
                  <a:cubicBezTo>
                    <a:pt x="9432" y="6242"/>
                    <a:pt x="9557" y="6458"/>
                    <a:pt x="9686" y="6710"/>
                  </a:cubicBezTo>
                  <a:cubicBezTo>
                    <a:pt x="9814" y="6962"/>
                    <a:pt x="9947" y="7250"/>
                    <a:pt x="10081" y="7538"/>
                  </a:cubicBezTo>
                  <a:cubicBezTo>
                    <a:pt x="10215" y="7826"/>
                    <a:pt x="10352" y="8114"/>
                    <a:pt x="10495" y="8366"/>
                  </a:cubicBezTo>
                  <a:cubicBezTo>
                    <a:pt x="10639" y="8618"/>
                    <a:pt x="10791" y="8834"/>
                    <a:pt x="10938" y="9050"/>
                  </a:cubicBezTo>
                  <a:cubicBezTo>
                    <a:pt x="11086" y="9266"/>
                    <a:pt x="11229" y="9482"/>
                    <a:pt x="11369" y="9698"/>
                  </a:cubicBezTo>
                  <a:cubicBezTo>
                    <a:pt x="11509" y="9914"/>
                    <a:pt x="11646" y="10130"/>
                    <a:pt x="11784" y="10310"/>
                  </a:cubicBezTo>
                  <a:cubicBezTo>
                    <a:pt x="11922" y="10490"/>
                    <a:pt x="12062" y="10634"/>
                    <a:pt x="12206" y="10778"/>
                  </a:cubicBezTo>
                  <a:cubicBezTo>
                    <a:pt x="12349" y="10922"/>
                    <a:pt x="12497" y="11066"/>
                    <a:pt x="12641" y="11210"/>
                  </a:cubicBezTo>
                  <a:cubicBezTo>
                    <a:pt x="12784" y="11354"/>
                    <a:pt x="12924" y="11498"/>
                    <a:pt x="13064" y="11678"/>
                  </a:cubicBezTo>
                  <a:cubicBezTo>
                    <a:pt x="13204" y="11858"/>
                    <a:pt x="13344" y="12074"/>
                    <a:pt x="13490" y="12290"/>
                  </a:cubicBezTo>
                  <a:cubicBezTo>
                    <a:pt x="13636" y="12506"/>
                    <a:pt x="13787" y="12722"/>
                    <a:pt x="13940" y="12938"/>
                  </a:cubicBezTo>
                  <a:cubicBezTo>
                    <a:pt x="14094" y="13154"/>
                    <a:pt x="14249" y="13370"/>
                    <a:pt x="14408" y="13622"/>
                  </a:cubicBezTo>
                  <a:cubicBezTo>
                    <a:pt x="14566" y="13874"/>
                    <a:pt x="14729" y="14162"/>
                    <a:pt x="14892" y="14414"/>
                  </a:cubicBezTo>
                  <a:cubicBezTo>
                    <a:pt x="15055" y="14666"/>
                    <a:pt x="15217" y="14882"/>
                    <a:pt x="15378" y="15098"/>
                  </a:cubicBezTo>
                  <a:cubicBezTo>
                    <a:pt x="15539" y="15314"/>
                    <a:pt x="15698" y="15530"/>
                    <a:pt x="15859" y="15710"/>
                  </a:cubicBezTo>
                  <a:cubicBezTo>
                    <a:pt x="16019" y="15890"/>
                    <a:pt x="16182" y="16034"/>
                    <a:pt x="16318" y="16142"/>
                  </a:cubicBezTo>
                  <a:cubicBezTo>
                    <a:pt x="16454" y="16250"/>
                    <a:pt x="16564" y="16322"/>
                    <a:pt x="16676" y="16394"/>
                  </a:cubicBezTo>
                  <a:cubicBezTo>
                    <a:pt x="16787" y="16466"/>
                    <a:pt x="16901" y="16538"/>
                    <a:pt x="17014" y="16610"/>
                  </a:cubicBezTo>
                  <a:cubicBezTo>
                    <a:pt x="17128" y="16682"/>
                    <a:pt x="17241" y="16754"/>
                    <a:pt x="17355" y="16790"/>
                  </a:cubicBezTo>
                  <a:cubicBezTo>
                    <a:pt x="17468" y="16826"/>
                    <a:pt x="17582" y="16826"/>
                    <a:pt x="17695" y="16862"/>
                  </a:cubicBezTo>
                  <a:cubicBezTo>
                    <a:pt x="17809" y="16898"/>
                    <a:pt x="17922" y="16970"/>
                    <a:pt x="18061" y="17042"/>
                  </a:cubicBezTo>
                  <a:cubicBezTo>
                    <a:pt x="18199" y="17114"/>
                    <a:pt x="18361" y="17186"/>
                    <a:pt x="18501" y="17258"/>
                  </a:cubicBezTo>
                  <a:cubicBezTo>
                    <a:pt x="18641" y="17330"/>
                    <a:pt x="18759" y="17402"/>
                    <a:pt x="18876" y="17474"/>
                  </a:cubicBezTo>
                  <a:cubicBezTo>
                    <a:pt x="18993" y="17546"/>
                    <a:pt x="19110" y="17618"/>
                    <a:pt x="19224" y="17726"/>
                  </a:cubicBezTo>
                  <a:cubicBezTo>
                    <a:pt x="19337" y="17834"/>
                    <a:pt x="19447" y="17978"/>
                    <a:pt x="19559" y="18122"/>
                  </a:cubicBezTo>
                  <a:cubicBezTo>
                    <a:pt x="19670" y="18266"/>
                    <a:pt x="19784" y="18410"/>
                    <a:pt x="19926" y="18590"/>
                  </a:cubicBezTo>
                  <a:cubicBezTo>
                    <a:pt x="20068" y="18770"/>
                    <a:pt x="20238" y="18986"/>
                    <a:pt x="20401" y="19238"/>
                  </a:cubicBezTo>
                  <a:cubicBezTo>
                    <a:pt x="20563" y="19490"/>
                    <a:pt x="20718" y="19778"/>
                    <a:pt x="20883" y="20102"/>
                  </a:cubicBezTo>
                  <a:cubicBezTo>
                    <a:pt x="21048" y="20426"/>
                    <a:pt x="21222" y="20786"/>
                    <a:pt x="21343" y="21038"/>
                  </a:cubicBezTo>
                  <a:cubicBezTo>
                    <a:pt x="21464" y="21290"/>
                    <a:pt x="21532" y="21434"/>
                    <a:pt x="21600" y="215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7" name="Line"/>
            <p:cNvSpPr/>
            <p:nvPr/>
          </p:nvSpPr>
          <p:spPr>
            <a:xfrm>
              <a:off x="290147" y="5502539"/>
              <a:ext cx="198291" cy="260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427" fill="norm" stroke="1" extrusionOk="0">
                  <a:moveTo>
                    <a:pt x="4933" y="3375"/>
                  </a:moveTo>
                  <a:cubicBezTo>
                    <a:pt x="5608" y="4072"/>
                    <a:pt x="6283" y="4768"/>
                    <a:pt x="7858" y="5204"/>
                  </a:cubicBezTo>
                  <a:cubicBezTo>
                    <a:pt x="9433" y="5639"/>
                    <a:pt x="11908" y="5814"/>
                    <a:pt x="14158" y="5378"/>
                  </a:cubicBezTo>
                  <a:cubicBezTo>
                    <a:pt x="16408" y="4943"/>
                    <a:pt x="18433" y="3897"/>
                    <a:pt x="19670" y="2939"/>
                  </a:cubicBezTo>
                  <a:cubicBezTo>
                    <a:pt x="20908" y="1981"/>
                    <a:pt x="21358" y="1110"/>
                    <a:pt x="20908" y="588"/>
                  </a:cubicBezTo>
                  <a:cubicBezTo>
                    <a:pt x="20458" y="65"/>
                    <a:pt x="19108" y="-109"/>
                    <a:pt x="17758" y="65"/>
                  </a:cubicBezTo>
                  <a:cubicBezTo>
                    <a:pt x="16408" y="239"/>
                    <a:pt x="15058" y="762"/>
                    <a:pt x="14158" y="2243"/>
                  </a:cubicBezTo>
                  <a:cubicBezTo>
                    <a:pt x="13258" y="3723"/>
                    <a:pt x="12808" y="6162"/>
                    <a:pt x="11908" y="8165"/>
                  </a:cubicBezTo>
                  <a:cubicBezTo>
                    <a:pt x="11008" y="10168"/>
                    <a:pt x="9658" y="11736"/>
                    <a:pt x="7633" y="13304"/>
                  </a:cubicBezTo>
                  <a:cubicBezTo>
                    <a:pt x="5608" y="14872"/>
                    <a:pt x="2908" y="16439"/>
                    <a:pt x="1446" y="17659"/>
                  </a:cubicBezTo>
                  <a:cubicBezTo>
                    <a:pt x="-17" y="18878"/>
                    <a:pt x="-242" y="19749"/>
                    <a:pt x="208" y="20359"/>
                  </a:cubicBezTo>
                  <a:cubicBezTo>
                    <a:pt x="658" y="20968"/>
                    <a:pt x="1783" y="21317"/>
                    <a:pt x="4033" y="21404"/>
                  </a:cubicBezTo>
                  <a:cubicBezTo>
                    <a:pt x="6283" y="21491"/>
                    <a:pt x="9658" y="21317"/>
                    <a:pt x="13033" y="211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8" name="Line"/>
            <p:cNvSpPr/>
            <p:nvPr/>
          </p:nvSpPr>
          <p:spPr>
            <a:xfrm>
              <a:off x="463550" y="5642704"/>
              <a:ext cx="107950" cy="139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0" fill="norm" stroke="1" extrusionOk="0">
                  <a:moveTo>
                    <a:pt x="0" y="2273"/>
                  </a:moveTo>
                  <a:cubicBezTo>
                    <a:pt x="1271" y="1003"/>
                    <a:pt x="2541" y="-268"/>
                    <a:pt x="4659" y="50"/>
                  </a:cubicBezTo>
                  <a:cubicBezTo>
                    <a:pt x="6776" y="367"/>
                    <a:pt x="9741" y="2273"/>
                    <a:pt x="11647" y="4973"/>
                  </a:cubicBezTo>
                  <a:cubicBezTo>
                    <a:pt x="13553" y="7673"/>
                    <a:pt x="14400" y="11167"/>
                    <a:pt x="14612" y="13708"/>
                  </a:cubicBezTo>
                  <a:cubicBezTo>
                    <a:pt x="14824" y="16250"/>
                    <a:pt x="14400" y="17838"/>
                    <a:pt x="13341" y="19108"/>
                  </a:cubicBezTo>
                  <a:cubicBezTo>
                    <a:pt x="12282" y="20379"/>
                    <a:pt x="10588" y="21332"/>
                    <a:pt x="9529" y="20856"/>
                  </a:cubicBezTo>
                  <a:cubicBezTo>
                    <a:pt x="8471" y="20379"/>
                    <a:pt x="8047" y="18473"/>
                    <a:pt x="10165" y="15932"/>
                  </a:cubicBezTo>
                  <a:cubicBezTo>
                    <a:pt x="12282" y="13391"/>
                    <a:pt x="16941" y="10214"/>
                    <a:pt x="21600" y="70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9" name="Line"/>
            <p:cNvSpPr/>
            <p:nvPr/>
          </p:nvSpPr>
          <p:spPr>
            <a:xfrm>
              <a:off x="605376" y="5645150"/>
              <a:ext cx="93125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fill="norm" stroke="1" extrusionOk="0">
                  <a:moveTo>
                    <a:pt x="6718" y="0"/>
                  </a:moveTo>
                  <a:cubicBezTo>
                    <a:pt x="4318" y="3812"/>
                    <a:pt x="1918" y="7624"/>
                    <a:pt x="718" y="10800"/>
                  </a:cubicBezTo>
                  <a:cubicBezTo>
                    <a:pt x="-482" y="13976"/>
                    <a:pt x="-482" y="16518"/>
                    <a:pt x="3118" y="18212"/>
                  </a:cubicBezTo>
                  <a:cubicBezTo>
                    <a:pt x="6718" y="19906"/>
                    <a:pt x="13918" y="20753"/>
                    <a:pt x="211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0" name="Line"/>
            <p:cNvSpPr/>
            <p:nvPr/>
          </p:nvSpPr>
          <p:spPr>
            <a:xfrm>
              <a:off x="336550" y="5841999"/>
              <a:ext cx="2413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1" name="Line"/>
            <p:cNvSpPr/>
            <p:nvPr/>
          </p:nvSpPr>
          <p:spPr>
            <a:xfrm>
              <a:off x="419100" y="5854700"/>
              <a:ext cx="26035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2" name="Line"/>
            <p:cNvSpPr/>
            <p:nvPr/>
          </p:nvSpPr>
          <p:spPr>
            <a:xfrm>
              <a:off x="844550" y="5632450"/>
              <a:ext cx="127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3" name="Line"/>
            <p:cNvSpPr/>
            <p:nvPr/>
          </p:nvSpPr>
          <p:spPr>
            <a:xfrm>
              <a:off x="850899" y="5772150"/>
              <a:ext cx="190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4" name="Line"/>
            <p:cNvSpPr/>
            <p:nvPr/>
          </p:nvSpPr>
          <p:spPr>
            <a:xfrm>
              <a:off x="1397000" y="5543550"/>
              <a:ext cx="127000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320"/>
                    <a:pt x="7200" y="8640"/>
                    <a:pt x="10800" y="12240"/>
                  </a:cubicBezTo>
                  <a:cubicBezTo>
                    <a:pt x="14400" y="15840"/>
                    <a:pt x="18000" y="187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5" name="Line"/>
            <p:cNvSpPr/>
            <p:nvPr/>
          </p:nvSpPr>
          <p:spPr>
            <a:xfrm>
              <a:off x="1511300" y="5568950"/>
              <a:ext cx="63500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136"/>
                    <a:pt x="7200" y="8272"/>
                    <a:pt x="3600" y="11872"/>
                  </a:cubicBezTo>
                  <a:cubicBezTo>
                    <a:pt x="0" y="15472"/>
                    <a:pt x="0" y="1853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6" name="Line"/>
            <p:cNvSpPr/>
            <p:nvPr/>
          </p:nvSpPr>
          <p:spPr>
            <a:xfrm>
              <a:off x="1657350" y="5734050"/>
              <a:ext cx="825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7" name="Line"/>
            <p:cNvSpPr/>
            <p:nvPr/>
          </p:nvSpPr>
          <p:spPr>
            <a:xfrm>
              <a:off x="1682750" y="5810250"/>
              <a:ext cx="1206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8" name="Line"/>
            <p:cNvSpPr/>
            <p:nvPr/>
          </p:nvSpPr>
          <p:spPr>
            <a:xfrm>
              <a:off x="2002366" y="5562080"/>
              <a:ext cx="145018" cy="482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411" fill="norm" stroke="1" extrusionOk="0">
                  <a:moveTo>
                    <a:pt x="1543" y="9602"/>
                  </a:moveTo>
                  <a:cubicBezTo>
                    <a:pt x="1234" y="12513"/>
                    <a:pt x="926" y="15425"/>
                    <a:pt x="771" y="17115"/>
                  </a:cubicBezTo>
                  <a:cubicBezTo>
                    <a:pt x="617" y="18806"/>
                    <a:pt x="617" y="19275"/>
                    <a:pt x="463" y="19886"/>
                  </a:cubicBezTo>
                  <a:cubicBezTo>
                    <a:pt x="309" y="20496"/>
                    <a:pt x="0" y="21247"/>
                    <a:pt x="0" y="21388"/>
                  </a:cubicBezTo>
                  <a:cubicBezTo>
                    <a:pt x="0" y="21529"/>
                    <a:pt x="309" y="21059"/>
                    <a:pt x="617" y="19087"/>
                  </a:cubicBezTo>
                  <a:cubicBezTo>
                    <a:pt x="926" y="17115"/>
                    <a:pt x="1234" y="13640"/>
                    <a:pt x="2160" y="10635"/>
                  </a:cubicBezTo>
                  <a:cubicBezTo>
                    <a:pt x="3086" y="7630"/>
                    <a:pt x="4629" y="5094"/>
                    <a:pt x="5709" y="3545"/>
                  </a:cubicBezTo>
                  <a:cubicBezTo>
                    <a:pt x="6789" y="1995"/>
                    <a:pt x="7406" y="1432"/>
                    <a:pt x="8177" y="962"/>
                  </a:cubicBezTo>
                  <a:cubicBezTo>
                    <a:pt x="8949" y="492"/>
                    <a:pt x="9874" y="117"/>
                    <a:pt x="11109" y="23"/>
                  </a:cubicBezTo>
                  <a:cubicBezTo>
                    <a:pt x="12343" y="-71"/>
                    <a:pt x="13886" y="117"/>
                    <a:pt x="15274" y="680"/>
                  </a:cubicBezTo>
                  <a:cubicBezTo>
                    <a:pt x="16663" y="1244"/>
                    <a:pt x="17897" y="2183"/>
                    <a:pt x="18051" y="3075"/>
                  </a:cubicBezTo>
                  <a:cubicBezTo>
                    <a:pt x="18206" y="3967"/>
                    <a:pt x="17280" y="4812"/>
                    <a:pt x="16200" y="5423"/>
                  </a:cubicBezTo>
                  <a:cubicBezTo>
                    <a:pt x="15120" y="6033"/>
                    <a:pt x="13886" y="6409"/>
                    <a:pt x="14040" y="6597"/>
                  </a:cubicBezTo>
                  <a:cubicBezTo>
                    <a:pt x="14194" y="6785"/>
                    <a:pt x="15737" y="6785"/>
                    <a:pt x="17126" y="6926"/>
                  </a:cubicBezTo>
                  <a:cubicBezTo>
                    <a:pt x="18514" y="7066"/>
                    <a:pt x="19749" y="7348"/>
                    <a:pt x="20520" y="7912"/>
                  </a:cubicBezTo>
                  <a:cubicBezTo>
                    <a:pt x="21291" y="8475"/>
                    <a:pt x="21600" y="9320"/>
                    <a:pt x="19903" y="9978"/>
                  </a:cubicBezTo>
                  <a:cubicBezTo>
                    <a:pt x="18206" y="10635"/>
                    <a:pt x="14503" y="11105"/>
                    <a:pt x="10800" y="115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9" name="Line"/>
            <p:cNvSpPr/>
            <p:nvPr/>
          </p:nvSpPr>
          <p:spPr>
            <a:xfrm>
              <a:off x="2210810" y="5753100"/>
              <a:ext cx="78101" cy="89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227" fill="norm" stroke="1" extrusionOk="0">
                  <a:moveTo>
                    <a:pt x="11666" y="3014"/>
                  </a:moveTo>
                  <a:cubicBezTo>
                    <a:pt x="8824" y="3516"/>
                    <a:pt x="5982" y="4019"/>
                    <a:pt x="3992" y="5526"/>
                  </a:cubicBezTo>
                  <a:cubicBezTo>
                    <a:pt x="2003" y="7033"/>
                    <a:pt x="866" y="9544"/>
                    <a:pt x="297" y="12056"/>
                  </a:cubicBezTo>
                  <a:cubicBezTo>
                    <a:pt x="-271" y="14567"/>
                    <a:pt x="-271" y="17079"/>
                    <a:pt x="2571" y="18837"/>
                  </a:cubicBezTo>
                  <a:cubicBezTo>
                    <a:pt x="5413" y="20595"/>
                    <a:pt x="11097" y="21600"/>
                    <a:pt x="14792" y="21098"/>
                  </a:cubicBezTo>
                  <a:cubicBezTo>
                    <a:pt x="18487" y="20595"/>
                    <a:pt x="20192" y="18586"/>
                    <a:pt x="20761" y="15070"/>
                  </a:cubicBezTo>
                  <a:cubicBezTo>
                    <a:pt x="21329" y="11553"/>
                    <a:pt x="20761" y="6530"/>
                    <a:pt x="19055" y="3767"/>
                  </a:cubicBezTo>
                  <a:cubicBezTo>
                    <a:pt x="17350" y="1005"/>
                    <a:pt x="14508" y="502"/>
                    <a:pt x="1166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0" name="Line"/>
            <p:cNvSpPr/>
            <p:nvPr/>
          </p:nvSpPr>
          <p:spPr>
            <a:xfrm>
              <a:off x="2381250" y="5741105"/>
              <a:ext cx="190500" cy="37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4" fill="norm" stroke="1" extrusionOk="0">
                  <a:moveTo>
                    <a:pt x="0" y="20084"/>
                  </a:moveTo>
                  <a:cubicBezTo>
                    <a:pt x="2640" y="12126"/>
                    <a:pt x="5280" y="4168"/>
                    <a:pt x="8880" y="1326"/>
                  </a:cubicBezTo>
                  <a:cubicBezTo>
                    <a:pt x="12480" y="-1516"/>
                    <a:pt x="17040" y="758"/>
                    <a:pt x="21600" y="30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1" name="Line"/>
            <p:cNvSpPr/>
            <p:nvPr/>
          </p:nvSpPr>
          <p:spPr>
            <a:xfrm>
              <a:off x="2474055" y="5702300"/>
              <a:ext cx="27845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782" y="0"/>
                  </a:moveTo>
                  <a:cubicBezTo>
                    <a:pt x="239" y="4533"/>
                    <a:pt x="-1304" y="9067"/>
                    <a:pt x="1782" y="12667"/>
                  </a:cubicBezTo>
                  <a:cubicBezTo>
                    <a:pt x="4867" y="16267"/>
                    <a:pt x="12582" y="18933"/>
                    <a:pt x="2029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2" name="Line"/>
            <p:cNvSpPr/>
            <p:nvPr/>
          </p:nvSpPr>
          <p:spPr>
            <a:xfrm>
              <a:off x="2628900" y="5541828"/>
              <a:ext cx="227689" cy="509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494" fill="norm" stroke="1" extrusionOk="0">
                  <a:moveTo>
                    <a:pt x="0" y="21494"/>
                  </a:moveTo>
                  <a:cubicBezTo>
                    <a:pt x="600" y="20512"/>
                    <a:pt x="1200" y="19530"/>
                    <a:pt x="2100" y="17834"/>
                  </a:cubicBezTo>
                  <a:cubicBezTo>
                    <a:pt x="3000" y="16139"/>
                    <a:pt x="4200" y="13729"/>
                    <a:pt x="5700" y="11185"/>
                  </a:cubicBezTo>
                  <a:cubicBezTo>
                    <a:pt x="7200" y="8641"/>
                    <a:pt x="9000" y="5963"/>
                    <a:pt x="10400" y="4178"/>
                  </a:cubicBezTo>
                  <a:cubicBezTo>
                    <a:pt x="11800" y="2393"/>
                    <a:pt x="12800" y="1501"/>
                    <a:pt x="13800" y="876"/>
                  </a:cubicBezTo>
                  <a:cubicBezTo>
                    <a:pt x="14800" y="251"/>
                    <a:pt x="15800" y="-106"/>
                    <a:pt x="16500" y="28"/>
                  </a:cubicBezTo>
                  <a:cubicBezTo>
                    <a:pt x="17200" y="162"/>
                    <a:pt x="17600" y="787"/>
                    <a:pt x="17500" y="1858"/>
                  </a:cubicBezTo>
                  <a:cubicBezTo>
                    <a:pt x="17400" y="2929"/>
                    <a:pt x="16800" y="4446"/>
                    <a:pt x="16500" y="5428"/>
                  </a:cubicBezTo>
                  <a:cubicBezTo>
                    <a:pt x="16200" y="6410"/>
                    <a:pt x="16200" y="6856"/>
                    <a:pt x="16800" y="7079"/>
                  </a:cubicBezTo>
                  <a:cubicBezTo>
                    <a:pt x="17400" y="7302"/>
                    <a:pt x="18600" y="7302"/>
                    <a:pt x="19500" y="7481"/>
                  </a:cubicBezTo>
                  <a:cubicBezTo>
                    <a:pt x="20400" y="7659"/>
                    <a:pt x="21000" y="8016"/>
                    <a:pt x="21300" y="8418"/>
                  </a:cubicBezTo>
                  <a:cubicBezTo>
                    <a:pt x="21600" y="8820"/>
                    <a:pt x="21600" y="9266"/>
                    <a:pt x="21200" y="9668"/>
                  </a:cubicBezTo>
                  <a:cubicBezTo>
                    <a:pt x="20800" y="10069"/>
                    <a:pt x="20000" y="10426"/>
                    <a:pt x="17700" y="10739"/>
                  </a:cubicBezTo>
                  <a:cubicBezTo>
                    <a:pt x="15400" y="11051"/>
                    <a:pt x="11600" y="11319"/>
                    <a:pt x="7800" y="115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3" name="Line"/>
            <p:cNvSpPr/>
            <p:nvPr/>
          </p:nvSpPr>
          <p:spPr>
            <a:xfrm>
              <a:off x="2914650" y="5765800"/>
              <a:ext cx="1905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4" name="Line"/>
            <p:cNvSpPr/>
            <p:nvPr/>
          </p:nvSpPr>
          <p:spPr>
            <a:xfrm>
              <a:off x="3117850" y="5568950"/>
              <a:ext cx="1651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62" y="0"/>
                    <a:pt x="3323" y="0"/>
                    <a:pt x="4846" y="1145"/>
                  </a:cubicBezTo>
                  <a:cubicBezTo>
                    <a:pt x="6369" y="2291"/>
                    <a:pt x="7754" y="4582"/>
                    <a:pt x="9969" y="7855"/>
                  </a:cubicBezTo>
                  <a:cubicBezTo>
                    <a:pt x="12185" y="11127"/>
                    <a:pt x="15231" y="15382"/>
                    <a:pt x="17308" y="17836"/>
                  </a:cubicBezTo>
                  <a:cubicBezTo>
                    <a:pt x="19385" y="20291"/>
                    <a:pt x="20492" y="2094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5" name="Line"/>
            <p:cNvSpPr/>
            <p:nvPr/>
          </p:nvSpPr>
          <p:spPr>
            <a:xfrm>
              <a:off x="3130550" y="5575299"/>
              <a:ext cx="23495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97" y="3150"/>
                    <a:pt x="14595" y="6300"/>
                    <a:pt x="10995" y="9900"/>
                  </a:cubicBezTo>
                  <a:cubicBezTo>
                    <a:pt x="7395" y="13500"/>
                    <a:pt x="3697" y="175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6" name="Line"/>
            <p:cNvSpPr/>
            <p:nvPr/>
          </p:nvSpPr>
          <p:spPr>
            <a:xfrm>
              <a:off x="3416300" y="5430192"/>
              <a:ext cx="107028" cy="179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303" fill="norm" stroke="1" extrusionOk="0">
                  <a:moveTo>
                    <a:pt x="3738" y="2148"/>
                  </a:moveTo>
                  <a:cubicBezTo>
                    <a:pt x="5400" y="1144"/>
                    <a:pt x="7062" y="139"/>
                    <a:pt x="9762" y="14"/>
                  </a:cubicBezTo>
                  <a:cubicBezTo>
                    <a:pt x="12462" y="-112"/>
                    <a:pt x="16200" y="641"/>
                    <a:pt x="18485" y="1646"/>
                  </a:cubicBezTo>
                  <a:cubicBezTo>
                    <a:pt x="20769" y="2651"/>
                    <a:pt x="21600" y="3907"/>
                    <a:pt x="20562" y="5539"/>
                  </a:cubicBezTo>
                  <a:cubicBezTo>
                    <a:pt x="19523" y="7172"/>
                    <a:pt x="16615" y="9181"/>
                    <a:pt x="14123" y="10186"/>
                  </a:cubicBezTo>
                  <a:cubicBezTo>
                    <a:pt x="11631" y="11190"/>
                    <a:pt x="9554" y="11190"/>
                    <a:pt x="9554" y="11441"/>
                  </a:cubicBezTo>
                  <a:cubicBezTo>
                    <a:pt x="9554" y="11693"/>
                    <a:pt x="11631" y="12195"/>
                    <a:pt x="13708" y="12823"/>
                  </a:cubicBezTo>
                  <a:cubicBezTo>
                    <a:pt x="15785" y="13451"/>
                    <a:pt x="17862" y="14204"/>
                    <a:pt x="18900" y="15209"/>
                  </a:cubicBezTo>
                  <a:cubicBezTo>
                    <a:pt x="19938" y="16214"/>
                    <a:pt x="19938" y="17469"/>
                    <a:pt x="17654" y="18600"/>
                  </a:cubicBezTo>
                  <a:cubicBezTo>
                    <a:pt x="15369" y="19730"/>
                    <a:pt x="10800" y="20735"/>
                    <a:pt x="7477" y="21111"/>
                  </a:cubicBezTo>
                  <a:cubicBezTo>
                    <a:pt x="4154" y="21488"/>
                    <a:pt x="2077" y="21237"/>
                    <a:pt x="0" y="209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7" name="Line"/>
            <p:cNvSpPr/>
            <p:nvPr/>
          </p:nvSpPr>
          <p:spPr>
            <a:xfrm>
              <a:off x="1813654" y="6231087"/>
              <a:ext cx="148497" cy="382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457" fill="norm" stroke="1" extrusionOk="0">
                  <a:moveTo>
                    <a:pt x="21343" y="1683"/>
                  </a:moveTo>
                  <a:cubicBezTo>
                    <a:pt x="18301" y="1090"/>
                    <a:pt x="15258" y="496"/>
                    <a:pt x="12977" y="200"/>
                  </a:cubicBezTo>
                  <a:cubicBezTo>
                    <a:pt x="10695" y="-97"/>
                    <a:pt x="9174" y="-97"/>
                    <a:pt x="7957" y="437"/>
                  </a:cubicBezTo>
                  <a:cubicBezTo>
                    <a:pt x="6740" y="971"/>
                    <a:pt x="5828" y="2039"/>
                    <a:pt x="6892" y="3345"/>
                  </a:cubicBezTo>
                  <a:cubicBezTo>
                    <a:pt x="7957" y="4650"/>
                    <a:pt x="10999" y="6193"/>
                    <a:pt x="12825" y="7321"/>
                  </a:cubicBezTo>
                  <a:cubicBezTo>
                    <a:pt x="14650" y="8448"/>
                    <a:pt x="15258" y="9160"/>
                    <a:pt x="15715" y="9813"/>
                  </a:cubicBezTo>
                  <a:cubicBezTo>
                    <a:pt x="16171" y="10466"/>
                    <a:pt x="16475" y="11059"/>
                    <a:pt x="15258" y="11534"/>
                  </a:cubicBezTo>
                  <a:cubicBezTo>
                    <a:pt x="14042" y="12008"/>
                    <a:pt x="11304" y="12365"/>
                    <a:pt x="9174" y="12246"/>
                  </a:cubicBezTo>
                  <a:cubicBezTo>
                    <a:pt x="7044" y="12127"/>
                    <a:pt x="5523" y="11534"/>
                    <a:pt x="5067" y="11534"/>
                  </a:cubicBezTo>
                  <a:cubicBezTo>
                    <a:pt x="4611" y="11534"/>
                    <a:pt x="5219" y="12127"/>
                    <a:pt x="4915" y="13314"/>
                  </a:cubicBezTo>
                  <a:cubicBezTo>
                    <a:pt x="4611" y="14501"/>
                    <a:pt x="3394" y="16281"/>
                    <a:pt x="2177" y="17705"/>
                  </a:cubicBezTo>
                  <a:cubicBezTo>
                    <a:pt x="960" y="19129"/>
                    <a:pt x="-257" y="20198"/>
                    <a:pt x="47" y="20791"/>
                  </a:cubicBezTo>
                  <a:cubicBezTo>
                    <a:pt x="351" y="21384"/>
                    <a:pt x="2177" y="21503"/>
                    <a:pt x="3850" y="21444"/>
                  </a:cubicBezTo>
                  <a:cubicBezTo>
                    <a:pt x="5523" y="21384"/>
                    <a:pt x="7044" y="21147"/>
                    <a:pt x="8566" y="209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8" name="Line"/>
            <p:cNvSpPr/>
            <p:nvPr/>
          </p:nvSpPr>
          <p:spPr>
            <a:xfrm>
              <a:off x="2063826" y="6283506"/>
              <a:ext cx="145975" cy="296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343" fill="norm" stroke="1" extrusionOk="0">
                  <a:moveTo>
                    <a:pt x="21280" y="215"/>
                  </a:moveTo>
                  <a:cubicBezTo>
                    <a:pt x="19737" y="63"/>
                    <a:pt x="18194" y="-89"/>
                    <a:pt x="16806" y="63"/>
                  </a:cubicBezTo>
                  <a:cubicBezTo>
                    <a:pt x="15417" y="215"/>
                    <a:pt x="14183" y="672"/>
                    <a:pt x="11560" y="2649"/>
                  </a:cubicBezTo>
                  <a:cubicBezTo>
                    <a:pt x="8937" y="4626"/>
                    <a:pt x="4926" y="8125"/>
                    <a:pt x="2611" y="10863"/>
                  </a:cubicBezTo>
                  <a:cubicBezTo>
                    <a:pt x="297" y="13601"/>
                    <a:pt x="-320" y="15579"/>
                    <a:pt x="143" y="17252"/>
                  </a:cubicBezTo>
                  <a:cubicBezTo>
                    <a:pt x="606" y="18925"/>
                    <a:pt x="2149" y="20294"/>
                    <a:pt x="4926" y="20903"/>
                  </a:cubicBezTo>
                  <a:cubicBezTo>
                    <a:pt x="7703" y="21511"/>
                    <a:pt x="11714" y="21359"/>
                    <a:pt x="15726" y="212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9" name="Line"/>
            <p:cNvSpPr/>
            <p:nvPr/>
          </p:nvSpPr>
          <p:spPr>
            <a:xfrm>
              <a:off x="2279650" y="6292850"/>
              <a:ext cx="95250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80" y="6000"/>
                    <a:pt x="10560" y="12000"/>
                    <a:pt x="14160" y="15600"/>
                  </a:cubicBezTo>
                  <a:cubicBezTo>
                    <a:pt x="17760" y="19200"/>
                    <a:pt x="19680" y="20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0" name="Line"/>
            <p:cNvSpPr/>
            <p:nvPr/>
          </p:nvSpPr>
          <p:spPr>
            <a:xfrm>
              <a:off x="2339705" y="6311900"/>
              <a:ext cx="98695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600" fill="norm" stroke="1" extrusionOk="0">
                  <a:moveTo>
                    <a:pt x="21429" y="0"/>
                  </a:moveTo>
                  <a:cubicBezTo>
                    <a:pt x="15914" y="4877"/>
                    <a:pt x="10399" y="9755"/>
                    <a:pt x="6952" y="12774"/>
                  </a:cubicBezTo>
                  <a:cubicBezTo>
                    <a:pt x="3506" y="15794"/>
                    <a:pt x="2127" y="16955"/>
                    <a:pt x="1208" y="18116"/>
                  </a:cubicBezTo>
                  <a:cubicBezTo>
                    <a:pt x="289" y="19277"/>
                    <a:pt x="-171" y="20439"/>
                    <a:pt x="59" y="21019"/>
                  </a:cubicBezTo>
                  <a:cubicBezTo>
                    <a:pt x="289" y="21600"/>
                    <a:pt x="1208" y="21600"/>
                    <a:pt x="212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1" name="Line"/>
            <p:cNvSpPr/>
            <p:nvPr/>
          </p:nvSpPr>
          <p:spPr>
            <a:xfrm>
              <a:off x="2457450" y="6521450"/>
              <a:ext cx="1270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2" name="Line"/>
            <p:cNvSpPr/>
            <p:nvPr/>
          </p:nvSpPr>
          <p:spPr>
            <a:xfrm>
              <a:off x="2482799" y="6443047"/>
              <a:ext cx="27654" cy="40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12" h="19589" fill="norm" stroke="1" extrusionOk="0">
                  <a:moveTo>
                    <a:pt x="4354" y="7242"/>
                  </a:moveTo>
                  <a:cubicBezTo>
                    <a:pt x="1474" y="12384"/>
                    <a:pt x="-1406" y="17527"/>
                    <a:pt x="754" y="19070"/>
                  </a:cubicBezTo>
                  <a:cubicBezTo>
                    <a:pt x="2914" y="20613"/>
                    <a:pt x="10114" y="18556"/>
                    <a:pt x="14434" y="14956"/>
                  </a:cubicBezTo>
                  <a:cubicBezTo>
                    <a:pt x="18754" y="11356"/>
                    <a:pt x="20194" y="6213"/>
                    <a:pt x="17314" y="3127"/>
                  </a:cubicBezTo>
                  <a:cubicBezTo>
                    <a:pt x="14434" y="42"/>
                    <a:pt x="7234" y="-987"/>
                    <a:pt x="4354" y="1070"/>
                  </a:cubicBezTo>
                  <a:cubicBezTo>
                    <a:pt x="1474" y="3127"/>
                    <a:pt x="2914" y="8270"/>
                    <a:pt x="4354" y="134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3" name="Line"/>
            <p:cNvSpPr/>
            <p:nvPr/>
          </p:nvSpPr>
          <p:spPr>
            <a:xfrm>
              <a:off x="2527299" y="6597650"/>
              <a:ext cx="762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4" name="Line"/>
            <p:cNvSpPr/>
            <p:nvPr/>
          </p:nvSpPr>
          <p:spPr>
            <a:xfrm>
              <a:off x="2800350" y="6369050"/>
              <a:ext cx="171450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67" y="3176"/>
                    <a:pt x="5333" y="6353"/>
                    <a:pt x="8933" y="9953"/>
                  </a:cubicBezTo>
                  <a:cubicBezTo>
                    <a:pt x="12533" y="13553"/>
                    <a:pt x="17067" y="1757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5" name="Line"/>
            <p:cNvSpPr/>
            <p:nvPr/>
          </p:nvSpPr>
          <p:spPr>
            <a:xfrm>
              <a:off x="2838450" y="6362700"/>
              <a:ext cx="171450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00" y="171"/>
                    <a:pt x="18400" y="343"/>
                    <a:pt x="16667" y="1029"/>
                  </a:cubicBezTo>
                  <a:cubicBezTo>
                    <a:pt x="14933" y="1714"/>
                    <a:pt x="13067" y="2914"/>
                    <a:pt x="10933" y="4971"/>
                  </a:cubicBezTo>
                  <a:cubicBezTo>
                    <a:pt x="8800" y="7029"/>
                    <a:pt x="6400" y="9943"/>
                    <a:pt x="4533" y="12857"/>
                  </a:cubicBezTo>
                  <a:cubicBezTo>
                    <a:pt x="2667" y="15771"/>
                    <a:pt x="1333" y="186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6" name="Line"/>
            <p:cNvSpPr/>
            <p:nvPr/>
          </p:nvSpPr>
          <p:spPr>
            <a:xfrm>
              <a:off x="3054350" y="6597650"/>
              <a:ext cx="635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7" name="Line"/>
            <p:cNvSpPr/>
            <p:nvPr/>
          </p:nvSpPr>
          <p:spPr>
            <a:xfrm>
              <a:off x="3060700" y="6483350"/>
              <a:ext cx="25484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4" h="21600" fill="norm" stroke="1" extrusionOk="0">
                  <a:moveTo>
                    <a:pt x="0" y="21600"/>
                  </a:moveTo>
                  <a:cubicBezTo>
                    <a:pt x="8308" y="20160"/>
                    <a:pt x="16615" y="18720"/>
                    <a:pt x="19108" y="13680"/>
                  </a:cubicBezTo>
                  <a:cubicBezTo>
                    <a:pt x="21600" y="8640"/>
                    <a:pt x="18277" y="0"/>
                    <a:pt x="16615" y="0"/>
                  </a:cubicBezTo>
                  <a:cubicBezTo>
                    <a:pt x="14954" y="0"/>
                    <a:pt x="14954" y="8640"/>
                    <a:pt x="14954" y="172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8" name="Line"/>
            <p:cNvSpPr/>
            <p:nvPr/>
          </p:nvSpPr>
          <p:spPr>
            <a:xfrm>
              <a:off x="3155950" y="6324600"/>
              <a:ext cx="81180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600" fill="norm" stroke="1" extrusionOk="0">
                  <a:moveTo>
                    <a:pt x="0" y="0"/>
                  </a:moveTo>
                  <a:cubicBezTo>
                    <a:pt x="5538" y="2400"/>
                    <a:pt x="11077" y="4800"/>
                    <a:pt x="14677" y="7350"/>
                  </a:cubicBezTo>
                  <a:cubicBezTo>
                    <a:pt x="18277" y="9900"/>
                    <a:pt x="19938" y="12600"/>
                    <a:pt x="20769" y="14625"/>
                  </a:cubicBezTo>
                  <a:cubicBezTo>
                    <a:pt x="21600" y="16650"/>
                    <a:pt x="21600" y="18000"/>
                    <a:pt x="18554" y="19050"/>
                  </a:cubicBezTo>
                  <a:cubicBezTo>
                    <a:pt x="15508" y="20100"/>
                    <a:pt x="9415" y="20850"/>
                    <a:pt x="332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9" name="Line"/>
            <p:cNvSpPr/>
            <p:nvPr/>
          </p:nvSpPr>
          <p:spPr>
            <a:xfrm>
              <a:off x="3333750" y="6280149"/>
              <a:ext cx="86238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6" h="21600" fill="norm" stroke="1" extrusionOk="0">
                  <a:moveTo>
                    <a:pt x="0" y="0"/>
                  </a:moveTo>
                  <a:cubicBezTo>
                    <a:pt x="2512" y="0"/>
                    <a:pt x="5023" y="0"/>
                    <a:pt x="7786" y="470"/>
                  </a:cubicBezTo>
                  <a:cubicBezTo>
                    <a:pt x="10549" y="939"/>
                    <a:pt x="13563" y="1878"/>
                    <a:pt x="15070" y="2661"/>
                  </a:cubicBezTo>
                  <a:cubicBezTo>
                    <a:pt x="16577" y="3443"/>
                    <a:pt x="16577" y="4070"/>
                    <a:pt x="15321" y="4852"/>
                  </a:cubicBezTo>
                  <a:cubicBezTo>
                    <a:pt x="14065" y="5635"/>
                    <a:pt x="11553" y="6574"/>
                    <a:pt x="10298" y="7617"/>
                  </a:cubicBezTo>
                  <a:cubicBezTo>
                    <a:pt x="9042" y="8661"/>
                    <a:pt x="9042" y="9809"/>
                    <a:pt x="10800" y="10904"/>
                  </a:cubicBezTo>
                  <a:cubicBezTo>
                    <a:pt x="12558" y="12000"/>
                    <a:pt x="16074" y="13043"/>
                    <a:pt x="18335" y="14191"/>
                  </a:cubicBezTo>
                  <a:cubicBezTo>
                    <a:pt x="20595" y="15339"/>
                    <a:pt x="21600" y="16591"/>
                    <a:pt x="18586" y="17843"/>
                  </a:cubicBezTo>
                  <a:cubicBezTo>
                    <a:pt x="15572" y="19096"/>
                    <a:pt x="8540" y="20348"/>
                    <a:pt x="150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0" name="Line"/>
            <p:cNvSpPr/>
            <p:nvPr/>
          </p:nvSpPr>
          <p:spPr>
            <a:xfrm>
              <a:off x="1749165" y="7005574"/>
              <a:ext cx="124086" cy="497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500" fill="norm" stroke="1" extrusionOk="0">
                  <a:moveTo>
                    <a:pt x="21462" y="1032"/>
                  </a:moveTo>
                  <a:cubicBezTo>
                    <a:pt x="20364" y="666"/>
                    <a:pt x="19265" y="300"/>
                    <a:pt x="17801" y="117"/>
                  </a:cubicBezTo>
                  <a:cubicBezTo>
                    <a:pt x="16337" y="-66"/>
                    <a:pt x="14506" y="-66"/>
                    <a:pt x="12493" y="346"/>
                  </a:cubicBezTo>
                  <a:cubicBezTo>
                    <a:pt x="10479" y="758"/>
                    <a:pt x="8282" y="1581"/>
                    <a:pt x="7184" y="2497"/>
                  </a:cubicBezTo>
                  <a:cubicBezTo>
                    <a:pt x="6086" y="3412"/>
                    <a:pt x="6086" y="4419"/>
                    <a:pt x="7367" y="5288"/>
                  </a:cubicBezTo>
                  <a:cubicBezTo>
                    <a:pt x="8648" y="6158"/>
                    <a:pt x="11211" y="6890"/>
                    <a:pt x="12676" y="7485"/>
                  </a:cubicBezTo>
                  <a:cubicBezTo>
                    <a:pt x="14140" y="8080"/>
                    <a:pt x="14506" y="8537"/>
                    <a:pt x="14323" y="8995"/>
                  </a:cubicBezTo>
                  <a:cubicBezTo>
                    <a:pt x="14140" y="9453"/>
                    <a:pt x="13408" y="9910"/>
                    <a:pt x="11577" y="10322"/>
                  </a:cubicBezTo>
                  <a:cubicBezTo>
                    <a:pt x="9747" y="10734"/>
                    <a:pt x="6818" y="11100"/>
                    <a:pt x="6635" y="11283"/>
                  </a:cubicBezTo>
                  <a:cubicBezTo>
                    <a:pt x="6452" y="11466"/>
                    <a:pt x="9015" y="11466"/>
                    <a:pt x="10479" y="11695"/>
                  </a:cubicBezTo>
                  <a:cubicBezTo>
                    <a:pt x="11943" y="11924"/>
                    <a:pt x="12309" y="12381"/>
                    <a:pt x="11943" y="13068"/>
                  </a:cubicBezTo>
                  <a:cubicBezTo>
                    <a:pt x="11577" y="13754"/>
                    <a:pt x="10479" y="14670"/>
                    <a:pt x="8648" y="15631"/>
                  </a:cubicBezTo>
                  <a:cubicBezTo>
                    <a:pt x="6818" y="16592"/>
                    <a:pt x="4255" y="17598"/>
                    <a:pt x="2608" y="18331"/>
                  </a:cubicBezTo>
                  <a:cubicBezTo>
                    <a:pt x="960" y="19063"/>
                    <a:pt x="228" y="19520"/>
                    <a:pt x="45" y="19978"/>
                  </a:cubicBezTo>
                  <a:cubicBezTo>
                    <a:pt x="-138" y="20436"/>
                    <a:pt x="228" y="20893"/>
                    <a:pt x="1326" y="21168"/>
                  </a:cubicBezTo>
                  <a:cubicBezTo>
                    <a:pt x="2425" y="21442"/>
                    <a:pt x="4255" y="21534"/>
                    <a:pt x="6452" y="21488"/>
                  </a:cubicBezTo>
                  <a:cubicBezTo>
                    <a:pt x="8648" y="21442"/>
                    <a:pt x="11211" y="21259"/>
                    <a:pt x="13774" y="210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1" name="Line"/>
            <p:cNvSpPr/>
            <p:nvPr/>
          </p:nvSpPr>
          <p:spPr>
            <a:xfrm>
              <a:off x="1909663" y="7099300"/>
              <a:ext cx="135037" cy="343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502" fill="norm" stroke="1" extrusionOk="0">
                  <a:moveTo>
                    <a:pt x="21200" y="0"/>
                  </a:moveTo>
                  <a:cubicBezTo>
                    <a:pt x="17877" y="265"/>
                    <a:pt x="14554" y="530"/>
                    <a:pt x="11895" y="1855"/>
                  </a:cubicBezTo>
                  <a:cubicBezTo>
                    <a:pt x="9237" y="3180"/>
                    <a:pt x="7243" y="5566"/>
                    <a:pt x="5249" y="8613"/>
                  </a:cubicBezTo>
                  <a:cubicBezTo>
                    <a:pt x="3255" y="11661"/>
                    <a:pt x="1262" y="15372"/>
                    <a:pt x="431" y="17558"/>
                  </a:cubicBezTo>
                  <a:cubicBezTo>
                    <a:pt x="-400" y="19745"/>
                    <a:pt x="-68" y="20407"/>
                    <a:pt x="1760" y="20871"/>
                  </a:cubicBezTo>
                  <a:cubicBezTo>
                    <a:pt x="3588" y="21335"/>
                    <a:pt x="6911" y="21600"/>
                    <a:pt x="9237" y="21467"/>
                  </a:cubicBezTo>
                  <a:cubicBezTo>
                    <a:pt x="11563" y="21335"/>
                    <a:pt x="12892" y="20805"/>
                    <a:pt x="14222" y="202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2" name="Line"/>
            <p:cNvSpPr/>
            <p:nvPr/>
          </p:nvSpPr>
          <p:spPr>
            <a:xfrm>
              <a:off x="2095500" y="7131050"/>
              <a:ext cx="120650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05" y="6600"/>
                    <a:pt x="10611" y="13200"/>
                    <a:pt x="14211" y="16800"/>
                  </a:cubicBezTo>
                  <a:cubicBezTo>
                    <a:pt x="17811" y="20400"/>
                    <a:pt x="19705" y="21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3" name="Line"/>
            <p:cNvSpPr/>
            <p:nvPr/>
          </p:nvSpPr>
          <p:spPr>
            <a:xfrm>
              <a:off x="2167466" y="7143750"/>
              <a:ext cx="99485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04" y="3512"/>
                    <a:pt x="12409" y="7024"/>
                    <a:pt x="8962" y="10098"/>
                  </a:cubicBezTo>
                  <a:cubicBezTo>
                    <a:pt x="5515" y="13171"/>
                    <a:pt x="3217" y="15805"/>
                    <a:pt x="1838" y="17649"/>
                  </a:cubicBezTo>
                  <a:cubicBezTo>
                    <a:pt x="460" y="19493"/>
                    <a:pt x="0" y="20546"/>
                    <a:pt x="0" y="21073"/>
                  </a:cubicBezTo>
                  <a:cubicBezTo>
                    <a:pt x="0" y="21600"/>
                    <a:pt x="460" y="21600"/>
                    <a:pt x="91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4" name="Line"/>
            <p:cNvSpPr/>
            <p:nvPr/>
          </p:nvSpPr>
          <p:spPr>
            <a:xfrm>
              <a:off x="2266950" y="7359650"/>
              <a:ext cx="1270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5" name="Line"/>
            <p:cNvSpPr/>
            <p:nvPr/>
          </p:nvSpPr>
          <p:spPr>
            <a:xfrm>
              <a:off x="2292349" y="7255470"/>
              <a:ext cx="27952" cy="51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3" h="19530" fill="norm" stroke="1" extrusionOk="0">
                  <a:moveTo>
                    <a:pt x="9257" y="10575"/>
                  </a:moveTo>
                  <a:cubicBezTo>
                    <a:pt x="6171" y="14575"/>
                    <a:pt x="3086" y="18575"/>
                    <a:pt x="4629" y="19375"/>
                  </a:cubicBezTo>
                  <a:cubicBezTo>
                    <a:pt x="6171" y="20175"/>
                    <a:pt x="12343" y="17775"/>
                    <a:pt x="16200" y="14575"/>
                  </a:cubicBezTo>
                  <a:cubicBezTo>
                    <a:pt x="20057" y="11375"/>
                    <a:pt x="21600" y="7375"/>
                    <a:pt x="19286" y="4175"/>
                  </a:cubicBezTo>
                  <a:cubicBezTo>
                    <a:pt x="16971" y="975"/>
                    <a:pt x="10800" y="-1425"/>
                    <a:pt x="6943" y="975"/>
                  </a:cubicBezTo>
                  <a:cubicBezTo>
                    <a:pt x="3086" y="3375"/>
                    <a:pt x="1543" y="10575"/>
                    <a:pt x="0" y="177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6" name="Line"/>
            <p:cNvSpPr/>
            <p:nvPr/>
          </p:nvSpPr>
          <p:spPr>
            <a:xfrm>
              <a:off x="2381250" y="7423150"/>
              <a:ext cx="57150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00" y="4629"/>
                    <a:pt x="15200" y="9257"/>
                    <a:pt x="11600" y="12857"/>
                  </a:cubicBezTo>
                  <a:cubicBezTo>
                    <a:pt x="8000" y="16457"/>
                    <a:pt x="4000" y="1902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7" name="Line"/>
            <p:cNvSpPr/>
            <p:nvPr/>
          </p:nvSpPr>
          <p:spPr>
            <a:xfrm>
              <a:off x="2560763" y="7182858"/>
              <a:ext cx="256822" cy="293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404" fill="norm" stroke="1" extrusionOk="0">
                  <a:moveTo>
                    <a:pt x="7760" y="1316"/>
                  </a:moveTo>
                  <a:cubicBezTo>
                    <a:pt x="11448" y="853"/>
                    <a:pt x="15136" y="390"/>
                    <a:pt x="17419" y="158"/>
                  </a:cubicBezTo>
                  <a:cubicBezTo>
                    <a:pt x="19702" y="-73"/>
                    <a:pt x="20580" y="-73"/>
                    <a:pt x="21019" y="313"/>
                  </a:cubicBezTo>
                  <a:cubicBezTo>
                    <a:pt x="21458" y="698"/>
                    <a:pt x="21458" y="1470"/>
                    <a:pt x="20580" y="2627"/>
                  </a:cubicBezTo>
                  <a:cubicBezTo>
                    <a:pt x="19702" y="3784"/>
                    <a:pt x="17946" y="5327"/>
                    <a:pt x="15224" y="7564"/>
                  </a:cubicBezTo>
                  <a:cubicBezTo>
                    <a:pt x="12502" y="9801"/>
                    <a:pt x="8814" y="12733"/>
                    <a:pt x="6268" y="14816"/>
                  </a:cubicBezTo>
                  <a:cubicBezTo>
                    <a:pt x="3721" y="16898"/>
                    <a:pt x="2317" y="18133"/>
                    <a:pt x="1351" y="19058"/>
                  </a:cubicBezTo>
                  <a:cubicBezTo>
                    <a:pt x="385" y="19984"/>
                    <a:pt x="-142" y="20601"/>
                    <a:pt x="34" y="20987"/>
                  </a:cubicBezTo>
                  <a:cubicBezTo>
                    <a:pt x="209" y="21373"/>
                    <a:pt x="1087" y="21527"/>
                    <a:pt x="3985" y="21296"/>
                  </a:cubicBezTo>
                  <a:cubicBezTo>
                    <a:pt x="6882" y="21064"/>
                    <a:pt x="11799" y="20447"/>
                    <a:pt x="14697" y="20061"/>
                  </a:cubicBezTo>
                  <a:cubicBezTo>
                    <a:pt x="17595" y="19676"/>
                    <a:pt x="18473" y="19521"/>
                    <a:pt x="19351" y="193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8" name="Line"/>
            <p:cNvSpPr/>
            <p:nvPr/>
          </p:nvSpPr>
          <p:spPr>
            <a:xfrm>
              <a:off x="2863850" y="7397750"/>
              <a:ext cx="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9" name="Line"/>
            <p:cNvSpPr/>
            <p:nvPr/>
          </p:nvSpPr>
          <p:spPr>
            <a:xfrm>
              <a:off x="2863577" y="7325529"/>
              <a:ext cx="30469" cy="29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2" h="19117" fill="norm" stroke="1" extrusionOk="0">
                  <a:moveTo>
                    <a:pt x="174" y="1512"/>
                  </a:moveTo>
                  <a:cubicBezTo>
                    <a:pt x="174" y="8262"/>
                    <a:pt x="174" y="15012"/>
                    <a:pt x="3549" y="17712"/>
                  </a:cubicBezTo>
                  <a:cubicBezTo>
                    <a:pt x="6924" y="20412"/>
                    <a:pt x="13674" y="19062"/>
                    <a:pt x="17049" y="15012"/>
                  </a:cubicBezTo>
                  <a:cubicBezTo>
                    <a:pt x="20424" y="10962"/>
                    <a:pt x="20424" y="4212"/>
                    <a:pt x="15699" y="1512"/>
                  </a:cubicBezTo>
                  <a:cubicBezTo>
                    <a:pt x="10974" y="-1188"/>
                    <a:pt x="1524" y="162"/>
                    <a:pt x="174" y="2187"/>
                  </a:cubicBezTo>
                  <a:cubicBezTo>
                    <a:pt x="-1176" y="4212"/>
                    <a:pt x="5574" y="6912"/>
                    <a:pt x="12324" y="96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0" name="Line"/>
            <p:cNvSpPr/>
            <p:nvPr/>
          </p:nvSpPr>
          <p:spPr>
            <a:xfrm>
              <a:off x="3009900" y="7143750"/>
              <a:ext cx="125114" cy="328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489" fill="norm" stroke="1" extrusionOk="0">
                  <a:moveTo>
                    <a:pt x="1080" y="0"/>
                  </a:moveTo>
                  <a:cubicBezTo>
                    <a:pt x="5760" y="1938"/>
                    <a:pt x="10440" y="3877"/>
                    <a:pt x="14220" y="6023"/>
                  </a:cubicBezTo>
                  <a:cubicBezTo>
                    <a:pt x="18000" y="8169"/>
                    <a:pt x="20880" y="10523"/>
                    <a:pt x="21240" y="12877"/>
                  </a:cubicBezTo>
                  <a:cubicBezTo>
                    <a:pt x="21600" y="15231"/>
                    <a:pt x="19440" y="17585"/>
                    <a:pt x="16200" y="19108"/>
                  </a:cubicBezTo>
                  <a:cubicBezTo>
                    <a:pt x="12960" y="20631"/>
                    <a:pt x="8640" y="21323"/>
                    <a:pt x="5760" y="21462"/>
                  </a:cubicBezTo>
                  <a:cubicBezTo>
                    <a:pt x="2880" y="21600"/>
                    <a:pt x="1440" y="21185"/>
                    <a:pt x="0" y="207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1" name="Line"/>
            <p:cNvSpPr/>
            <p:nvPr/>
          </p:nvSpPr>
          <p:spPr>
            <a:xfrm>
              <a:off x="3251200" y="7150100"/>
              <a:ext cx="117743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600" fill="norm" stroke="1" extrusionOk="0">
                  <a:moveTo>
                    <a:pt x="0" y="0"/>
                  </a:moveTo>
                  <a:cubicBezTo>
                    <a:pt x="4926" y="124"/>
                    <a:pt x="9853" y="248"/>
                    <a:pt x="13263" y="1055"/>
                  </a:cubicBezTo>
                  <a:cubicBezTo>
                    <a:pt x="16674" y="1862"/>
                    <a:pt x="18568" y="3352"/>
                    <a:pt x="18189" y="4655"/>
                  </a:cubicBezTo>
                  <a:cubicBezTo>
                    <a:pt x="17811" y="5959"/>
                    <a:pt x="15158" y="7076"/>
                    <a:pt x="13074" y="7883"/>
                  </a:cubicBezTo>
                  <a:cubicBezTo>
                    <a:pt x="10989" y="8690"/>
                    <a:pt x="9474" y="9186"/>
                    <a:pt x="9284" y="9745"/>
                  </a:cubicBezTo>
                  <a:cubicBezTo>
                    <a:pt x="9095" y="10303"/>
                    <a:pt x="10232" y="10924"/>
                    <a:pt x="12126" y="11483"/>
                  </a:cubicBezTo>
                  <a:cubicBezTo>
                    <a:pt x="14021" y="12041"/>
                    <a:pt x="16674" y="12538"/>
                    <a:pt x="18568" y="13034"/>
                  </a:cubicBezTo>
                  <a:cubicBezTo>
                    <a:pt x="20463" y="13531"/>
                    <a:pt x="21600" y="14028"/>
                    <a:pt x="20842" y="15145"/>
                  </a:cubicBezTo>
                  <a:cubicBezTo>
                    <a:pt x="20084" y="16262"/>
                    <a:pt x="17432" y="18000"/>
                    <a:pt x="14021" y="19179"/>
                  </a:cubicBezTo>
                  <a:cubicBezTo>
                    <a:pt x="10611" y="20359"/>
                    <a:pt x="6442" y="20979"/>
                    <a:pt x="227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2" name="Line"/>
            <p:cNvSpPr/>
            <p:nvPr/>
          </p:nvSpPr>
          <p:spPr>
            <a:xfrm>
              <a:off x="0" y="7087689"/>
              <a:ext cx="296531" cy="283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435" fill="norm" stroke="1" extrusionOk="0">
                  <a:moveTo>
                    <a:pt x="0" y="2798"/>
                  </a:moveTo>
                  <a:cubicBezTo>
                    <a:pt x="4902" y="1838"/>
                    <a:pt x="9804" y="878"/>
                    <a:pt x="13098" y="398"/>
                  </a:cubicBezTo>
                  <a:cubicBezTo>
                    <a:pt x="16391" y="-82"/>
                    <a:pt x="18077" y="-82"/>
                    <a:pt x="19226" y="158"/>
                  </a:cubicBezTo>
                  <a:cubicBezTo>
                    <a:pt x="20374" y="398"/>
                    <a:pt x="20987" y="878"/>
                    <a:pt x="21294" y="1518"/>
                  </a:cubicBezTo>
                  <a:cubicBezTo>
                    <a:pt x="21600" y="2158"/>
                    <a:pt x="21600" y="2958"/>
                    <a:pt x="20298" y="5038"/>
                  </a:cubicBezTo>
                  <a:cubicBezTo>
                    <a:pt x="18996" y="7118"/>
                    <a:pt x="16391" y="10478"/>
                    <a:pt x="14247" y="12958"/>
                  </a:cubicBezTo>
                  <a:cubicBezTo>
                    <a:pt x="12102" y="15438"/>
                    <a:pt x="10417" y="17038"/>
                    <a:pt x="9345" y="18318"/>
                  </a:cubicBezTo>
                  <a:cubicBezTo>
                    <a:pt x="8272" y="19598"/>
                    <a:pt x="7813" y="20558"/>
                    <a:pt x="7966" y="21038"/>
                  </a:cubicBezTo>
                  <a:cubicBezTo>
                    <a:pt x="8119" y="21518"/>
                    <a:pt x="8885" y="21518"/>
                    <a:pt x="10953" y="21278"/>
                  </a:cubicBezTo>
                  <a:cubicBezTo>
                    <a:pt x="13021" y="21038"/>
                    <a:pt x="16391" y="20558"/>
                    <a:pt x="19762" y="200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3" name="Line"/>
            <p:cNvSpPr/>
            <p:nvPr/>
          </p:nvSpPr>
          <p:spPr>
            <a:xfrm>
              <a:off x="368300" y="7296150"/>
              <a:ext cx="6350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4" name="Line"/>
            <p:cNvSpPr/>
            <p:nvPr/>
          </p:nvSpPr>
          <p:spPr>
            <a:xfrm>
              <a:off x="368300" y="7270750"/>
              <a:ext cx="63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5" name="Line"/>
            <p:cNvSpPr/>
            <p:nvPr/>
          </p:nvSpPr>
          <p:spPr>
            <a:xfrm>
              <a:off x="514350" y="7194550"/>
              <a:ext cx="1397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6" name="Line"/>
            <p:cNvSpPr/>
            <p:nvPr/>
          </p:nvSpPr>
          <p:spPr>
            <a:xfrm>
              <a:off x="488950" y="7334250"/>
              <a:ext cx="10160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7" name="Line"/>
            <p:cNvSpPr/>
            <p:nvPr/>
          </p:nvSpPr>
          <p:spPr>
            <a:xfrm>
              <a:off x="361950" y="7200900"/>
              <a:ext cx="190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8" name="Line"/>
            <p:cNvSpPr/>
            <p:nvPr/>
          </p:nvSpPr>
          <p:spPr>
            <a:xfrm>
              <a:off x="850900" y="7112000"/>
              <a:ext cx="222250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29" y="185"/>
                    <a:pt x="2057" y="369"/>
                    <a:pt x="3703" y="1846"/>
                  </a:cubicBezTo>
                  <a:cubicBezTo>
                    <a:pt x="5349" y="3323"/>
                    <a:pt x="7611" y="6092"/>
                    <a:pt x="10697" y="9600"/>
                  </a:cubicBezTo>
                  <a:cubicBezTo>
                    <a:pt x="13783" y="13108"/>
                    <a:pt x="17691" y="1735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9" name="Line"/>
            <p:cNvSpPr/>
            <p:nvPr/>
          </p:nvSpPr>
          <p:spPr>
            <a:xfrm>
              <a:off x="935427" y="7099300"/>
              <a:ext cx="144073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600" fill="norm" stroke="1" extrusionOk="0">
                  <a:moveTo>
                    <a:pt x="21003" y="0"/>
                  </a:moveTo>
                  <a:cubicBezTo>
                    <a:pt x="17609" y="1938"/>
                    <a:pt x="14214" y="3877"/>
                    <a:pt x="10512" y="6785"/>
                  </a:cubicBezTo>
                  <a:cubicBezTo>
                    <a:pt x="6809" y="9692"/>
                    <a:pt x="2797" y="13569"/>
                    <a:pt x="1100" y="16200"/>
                  </a:cubicBezTo>
                  <a:cubicBezTo>
                    <a:pt x="-597" y="18831"/>
                    <a:pt x="20" y="20215"/>
                    <a:pt x="63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0" name="Line"/>
            <p:cNvSpPr/>
            <p:nvPr/>
          </p:nvSpPr>
          <p:spPr>
            <a:xfrm>
              <a:off x="1104899" y="7353300"/>
              <a:ext cx="127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1" name="Line"/>
            <p:cNvSpPr/>
            <p:nvPr/>
          </p:nvSpPr>
          <p:spPr>
            <a:xfrm>
              <a:off x="1123950" y="7258050"/>
              <a:ext cx="190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2" name="Line"/>
            <p:cNvSpPr/>
            <p:nvPr/>
          </p:nvSpPr>
          <p:spPr>
            <a:xfrm>
              <a:off x="1159605" y="6897040"/>
              <a:ext cx="89009" cy="176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3" h="21486" fill="norm" stroke="1" extrusionOk="0">
                  <a:moveTo>
                    <a:pt x="567" y="5286"/>
                  </a:moveTo>
                  <a:cubicBezTo>
                    <a:pt x="76" y="4000"/>
                    <a:pt x="-415" y="2715"/>
                    <a:pt x="567" y="1815"/>
                  </a:cubicBezTo>
                  <a:cubicBezTo>
                    <a:pt x="1549" y="915"/>
                    <a:pt x="4003" y="400"/>
                    <a:pt x="6458" y="143"/>
                  </a:cubicBezTo>
                  <a:cubicBezTo>
                    <a:pt x="8912" y="-114"/>
                    <a:pt x="11367" y="-114"/>
                    <a:pt x="14067" y="915"/>
                  </a:cubicBezTo>
                  <a:cubicBezTo>
                    <a:pt x="16767" y="1943"/>
                    <a:pt x="19712" y="4000"/>
                    <a:pt x="20449" y="5543"/>
                  </a:cubicBezTo>
                  <a:cubicBezTo>
                    <a:pt x="21185" y="7086"/>
                    <a:pt x="19712" y="8115"/>
                    <a:pt x="17994" y="9015"/>
                  </a:cubicBezTo>
                  <a:cubicBezTo>
                    <a:pt x="16276" y="9915"/>
                    <a:pt x="14312" y="10686"/>
                    <a:pt x="14312" y="11457"/>
                  </a:cubicBezTo>
                  <a:cubicBezTo>
                    <a:pt x="14312" y="12229"/>
                    <a:pt x="16276" y="13000"/>
                    <a:pt x="17994" y="14286"/>
                  </a:cubicBezTo>
                  <a:cubicBezTo>
                    <a:pt x="19712" y="15572"/>
                    <a:pt x="21185" y="17372"/>
                    <a:pt x="20449" y="18529"/>
                  </a:cubicBezTo>
                  <a:cubicBezTo>
                    <a:pt x="19712" y="19686"/>
                    <a:pt x="16767" y="20200"/>
                    <a:pt x="13085" y="20586"/>
                  </a:cubicBezTo>
                  <a:cubicBezTo>
                    <a:pt x="9403" y="20972"/>
                    <a:pt x="4985" y="21229"/>
                    <a:pt x="567" y="214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3" name="Line"/>
            <p:cNvSpPr/>
            <p:nvPr/>
          </p:nvSpPr>
          <p:spPr>
            <a:xfrm>
              <a:off x="4305300" y="7092950"/>
              <a:ext cx="171450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67" y="4533"/>
                    <a:pt x="10133" y="9067"/>
                    <a:pt x="13733" y="12667"/>
                  </a:cubicBezTo>
                  <a:cubicBezTo>
                    <a:pt x="17333" y="16267"/>
                    <a:pt x="19467" y="1893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4" name="Line"/>
            <p:cNvSpPr/>
            <p:nvPr/>
          </p:nvSpPr>
          <p:spPr>
            <a:xfrm>
              <a:off x="4445000" y="7080250"/>
              <a:ext cx="127000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2400"/>
                    <a:pt x="15840" y="4800"/>
                    <a:pt x="12600" y="7740"/>
                  </a:cubicBezTo>
                  <a:cubicBezTo>
                    <a:pt x="9360" y="10680"/>
                    <a:pt x="5760" y="14160"/>
                    <a:pt x="3600" y="16560"/>
                  </a:cubicBezTo>
                  <a:cubicBezTo>
                    <a:pt x="1440" y="18960"/>
                    <a:pt x="720" y="2028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5" name="Line"/>
            <p:cNvSpPr/>
            <p:nvPr/>
          </p:nvSpPr>
          <p:spPr>
            <a:xfrm>
              <a:off x="4667250" y="7264400"/>
              <a:ext cx="1587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6" name="Line"/>
            <p:cNvSpPr/>
            <p:nvPr/>
          </p:nvSpPr>
          <p:spPr>
            <a:xfrm>
              <a:off x="4705350" y="7359650"/>
              <a:ext cx="1270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7" name="Line"/>
            <p:cNvSpPr/>
            <p:nvPr/>
          </p:nvSpPr>
          <p:spPr>
            <a:xfrm>
              <a:off x="4991100" y="7050616"/>
              <a:ext cx="171450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00" y="10700"/>
                  </a:moveTo>
                  <a:cubicBezTo>
                    <a:pt x="2133" y="12900"/>
                    <a:pt x="1067" y="15100"/>
                    <a:pt x="533" y="16750"/>
                  </a:cubicBezTo>
                  <a:cubicBezTo>
                    <a:pt x="0" y="18400"/>
                    <a:pt x="0" y="19500"/>
                    <a:pt x="0" y="20300"/>
                  </a:cubicBezTo>
                  <a:cubicBezTo>
                    <a:pt x="0" y="21100"/>
                    <a:pt x="0" y="21600"/>
                    <a:pt x="267" y="21600"/>
                  </a:cubicBezTo>
                  <a:cubicBezTo>
                    <a:pt x="533" y="21600"/>
                    <a:pt x="1067" y="21100"/>
                    <a:pt x="1733" y="19100"/>
                  </a:cubicBezTo>
                  <a:cubicBezTo>
                    <a:pt x="2400" y="17100"/>
                    <a:pt x="3200" y="13600"/>
                    <a:pt x="4533" y="10300"/>
                  </a:cubicBezTo>
                  <a:cubicBezTo>
                    <a:pt x="5867" y="7000"/>
                    <a:pt x="7733" y="3900"/>
                    <a:pt x="9067" y="2150"/>
                  </a:cubicBezTo>
                  <a:cubicBezTo>
                    <a:pt x="10400" y="400"/>
                    <a:pt x="11200" y="0"/>
                    <a:pt x="12000" y="0"/>
                  </a:cubicBezTo>
                  <a:cubicBezTo>
                    <a:pt x="12800" y="0"/>
                    <a:pt x="13600" y="400"/>
                    <a:pt x="14133" y="1350"/>
                  </a:cubicBezTo>
                  <a:cubicBezTo>
                    <a:pt x="14667" y="2300"/>
                    <a:pt x="14933" y="3800"/>
                    <a:pt x="14667" y="4950"/>
                  </a:cubicBezTo>
                  <a:cubicBezTo>
                    <a:pt x="14400" y="6100"/>
                    <a:pt x="13600" y="6900"/>
                    <a:pt x="13867" y="7400"/>
                  </a:cubicBezTo>
                  <a:cubicBezTo>
                    <a:pt x="14133" y="7900"/>
                    <a:pt x="15467" y="8100"/>
                    <a:pt x="16667" y="8350"/>
                  </a:cubicBezTo>
                  <a:cubicBezTo>
                    <a:pt x="17867" y="8600"/>
                    <a:pt x="18933" y="8900"/>
                    <a:pt x="19867" y="9250"/>
                  </a:cubicBezTo>
                  <a:cubicBezTo>
                    <a:pt x="20800" y="9600"/>
                    <a:pt x="21600" y="10000"/>
                    <a:pt x="21600" y="10400"/>
                  </a:cubicBezTo>
                  <a:cubicBezTo>
                    <a:pt x="21600" y="10800"/>
                    <a:pt x="20800" y="11200"/>
                    <a:pt x="19200" y="11450"/>
                  </a:cubicBezTo>
                  <a:cubicBezTo>
                    <a:pt x="17600" y="11700"/>
                    <a:pt x="15200" y="11800"/>
                    <a:pt x="12800" y="119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8" name="Line"/>
            <p:cNvSpPr/>
            <p:nvPr/>
          </p:nvSpPr>
          <p:spPr>
            <a:xfrm>
              <a:off x="5252244" y="7246160"/>
              <a:ext cx="74411" cy="113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0602" fill="norm" stroke="1" extrusionOk="0">
                  <a:moveTo>
                    <a:pt x="17295" y="6796"/>
                  </a:moveTo>
                  <a:cubicBezTo>
                    <a:pt x="17295" y="4867"/>
                    <a:pt x="17295" y="2938"/>
                    <a:pt x="15835" y="1588"/>
                  </a:cubicBezTo>
                  <a:cubicBezTo>
                    <a:pt x="14376" y="238"/>
                    <a:pt x="11457" y="-533"/>
                    <a:pt x="9122" y="431"/>
                  </a:cubicBezTo>
                  <a:cubicBezTo>
                    <a:pt x="6786" y="1396"/>
                    <a:pt x="5035" y="4096"/>
                    <a:pt x="3576" y="6603"/>
                  </a:cubicBezTo>
                  <a:cubicBezTo>
                    <a:pt x="2116" y="9110"/>
                    <a:pt x="949" y="11424"/>
                    <a:pt x="365" y="13546"/>
                  </a:cubicBezTo>
                  <a:cubicBezTo>
                    <a:pt x="-219" y="15667"/>
                    <a:pt x="-219" y="17596"/>
                    <a:pt x="1240" y="18946"/>
                  </a:cubicBezTo>
                  <a:cubicBezTo>
                    <a:pt x="2700" y="20296"/>
                    <a:pt x="5619" y="21067"/>
                    <a:pt x="9413" y="20296"/>
                  </a:cubicBezTo>
                  <a:cubicBezTo>
                    <a:pt x="13208" y="19524"/>
                    <a:pt x="17878" y="17210"/>
                    <a:pt x="19630" y="13738"/>
                  </a:cubicBezTo>
                  <a:cubicBezTo>
                    <a:pt x="21381" y="10267"/>
                    <a:pt x="20213" y="5638"/>
                    <a:pt x="19046" y="10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9" name="Line"/>
            <p:cNvSpPr/>
            <p:nvPr/>
          </p:nvSpPr>
          <p:spPr>
            <a:xfrm>
              <a:off x="5454649" y="7232650"/>
              <a:ext cx="1333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29" y="14400"/>
                    <a:pt x="2057" y="7200"/>
                    <a:pt x="5657" y="3600"/>
                  </a:cubicBezTo>
                  <a:cubicBezTo>
                    <a:pt x="9257" y="0"/>
                    <a:pt x="15429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0" name="Line"/>
            <p:cNvSpPr/>
            <p:nvPr/>
          </p:nvSpPr>
          <p:spPr>
            <a:xfrm>
              <a:off x="5524500" y="7169150"/>
              <a:ext cx="1" cy="222250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1" name="Line"/>
            <p:cNvSpPr/>
            <p:nvPr/>
          </p:nvSpPr>
          <p:spPr>
            <a:xfrm>
              <a:off x="5676899" y="7019408"/>
              <a:ext cx="148962" cy="498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486" fill="norm" stroke="1" extrusionOk="0">
                  <a:moveTo>
                    <a:pt x="0" y="21486"/>
                  </a:moveTo>
                  <a:cubicBezTo>
                    <a:pt x="1217" y="19663"/>
                    <a:pt x="2434" y="17840"/>
                    <a:pt x="3346" y="15471"/>
                  </a:cubicBezTo>
                  <a:cubicBezTo>
                    <a:pt x="4259" y="13101"/>
                    <a:pt x="4868" y="10185"/>
                    <a:pt x="5476" y="7861"/>
                  </a:cubicBezTo>
                  <a:cubicBezTo>
                    <a:pt x="6085" y="5537"/>
                    <a:pt x="6693" y="3805"/>
                    <a:pt x="7606" y="2575"/>
                  </a:cubicBezTo>
                  <a:cubicBezTo>
                    <a:pt x="8518" y="1344"/>
                    <a:pt x="9735" y="615"/>
                    <a:pt x="11104" y="251"/>
                  </a:cubicBezTo>
                  <a:cubicBezTo>
                    <a:pt x="12473" y="-114"/>
                    <a:pt x="13994" y="-114"/>
                    <a:pt x="15668" y="478"/>
                  </a:cubicBezTo>
                  <a:cubicBezTo>
                    <a:pt x="17341" y="1071"/>
                    <a:pt x="19166" y="2256"/>
                    <a:pt x="19927" y="3304"/>
                  </a:cubicBezTo>
                  <a:cubicBezTo>
                    <a:pt x="20687" y="4352"/>
                    <a:pt x="20383" y="5263"/>
                    <a:pt x="19623" y="5856"/>
                  </a:cubicBezTo>
                  <a:cubicBezTo>
                    <a:pt x="18862" y="6448"/>
                    <a:pt x="17645" y="6721"/>
                    <a:pt x="17797" y="6995"/>
                  </a:cubicBezTo>
                  <a:cubicBezTo>
                    <a:pt x="17949" y="7268"/>
                    <a:pt x="19470" y="7542"/>
                    <a:pt x="20383" y="7906"/>
                  </a:cubicBezTo>
                  <a:cubicBezTo>
                    <a:pt x="21296" y="8271"/>
                    <a:pt x="21600" y="8727"/>
                    <a:pt x="21296" y="9137"/>
                  </a:cubicBezTo>
                  <a:cubicBezTo>
                    <a:pt x="20992" y="9547"/>
                    <a:pt x="20079" y="9911"/>
                    <a:pt x="18254" y="10276"/>
                  </a:cubicBezTo>
                  <a:cubicBezTo>
                    <a:pt x="16428" y="10640"/>
                    <a:pt x="13690" y="11005"/>
                    <a:pt x="10952" y="113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2" name="Line"/>
            <p:cNvSpPr/>
            <p:nvPr/>
          </p:nvSpPr>
          <p:spPr>
            <a:xfrm>
              <a:off x="5899150" y="7245350"/>
              <a:ext cx="12700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3" name="Line"/>
            <p:cNvSpPr/>
            <p:nvPr/>
          </p:nvSpPr>
          <p:spPr>
            <a:xfrm>
              <a:off x="5967194" y="7055355"/>
              <a:ext cx="408207" cy="270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437" fill="norm" stroke="1" extrusionOk="0">
                  <a:moveTo>
                    <a:pt x="95" y="4481"/>
                  </a:moveTo>
                  <a:cubicBezTo>
                    <a:pt x="-17" y="3476"/>
                    <a:pt x="-128" y="2472"/>
                    <a:pt x="373" y="1886"/>
                  </a:cubicBezTo>
                  <a:cubicBezTo>
                    <a:pt x="874" y="1300"/>
                    <a:pt x="1987" y="1132"/>
                    <a:pt x="4047" y="965"/>
                  </a:cubicBezTo>
                  <a:cubicBezTo>
                    <a:pt x="6107" y="797"/>
                    <a:pt x="9113" y="630"/>
                    <a:pt x="10950" y="462"/>
                  </a:cubicBezTo>
                  <a:cubicBezTo>
                    <a:pt x="12787" y="295"/>
                    <a:pt x="13456" y="127"/>
                    <a:pt x="14068" y="44"/>
                  </a:cubicBezTo>
                  <a:cubicBezTo>
                    <a:pt x="14680" y="-40"/>
                    <a:pt x="15237" y="-40"/>
                    <a:pt x="15237" y="379"/>
                  </a:cubicBezTo>
                  <a:cubicBezTo>
                    <a:pt x="15237" y="797"/>
                    <a:pt x="14680" y="1634"/>
                    <a:pt x="13288" y="4230"/>
                  </a:cubicBezTo>
                  <a:cubicBezTo>
                    <a:pt x="11897" y="6825"/>
                    <a:pt x="9670" y="11179"/>
                    <a:pt x="8334" y="13774"/>
                  </a:cubicBezTo>
                  <a:cubicBezTo>
                    <a:pt x="6998" y="16369"/>
                    <a:pt x="6552" y="17207"/>
                    <a:pt x="6163" y="18211"/>
                  </a:cubicBezTo>
                  <a:cubicBezTo>
                    <a:pt x="5773" y="19216"/>
                    <a:pt x="5439" y="20388"/>
                    <a:pt x="5550" y="20974"/>
                  </a:cubicBezTo>
                  <a:cubicBezTo>
                    <a:pt x="5662" y="21560"/>
                    <a:pt x="6218" y="21560"/>
                    <a:pt x="7888" y="21141"/>
                  </a:cubicBezTo>
                  <a:cubicBezTo>
                    <a:pt x="9559" y="20723"/>
                    <a:pt x="12342" y="19886"/>
                    <a:pt x="14792" y="19467"/>
                  </a:cubicBezTo>
                  <a:cubicBezTo>
                    <a:pt x="17241" y="19048"/>
                    <a:pt x="19357" y="19048"/>
                    <a:pt x="21472" y="190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134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9467850" y="5253566"/>
              <a:ext cx="863600" cy="143934"/>
            </a:xfrm>
            <a:prstGeom prst="rect">
              <a:avLst/>
            </a:prstGeom>
            <a:effectLst/>
          </p:spPr>
        </p:pic>
        <p:pic>
          <p:nvPicPr>
            <p:cNvPr id="1136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9474200" y="5385650"/>
              <a:ext cx="774700" cy="1198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" name="Drawing"/>
          <p:cNvGrpSpPr/>
          <p:nvPr/>
        </p:nvGrpSpPr>
        <p:grpSpPr>
          <a:xfrm>
            <a:off x="1320800" y="2228850"/>
            <a:ext cx="10703397" cy="7289800"/>
            <a:chOff x="0" y="0"/>
            <a:chExt cx="10703396" cy="7289800"/>
          </a:xfrm>
        </p:grpSpPr>
        <p:sp>
          <p:nvSpPr>
            <p:cNvPr id="1140" name="Line"/>
            <p:cNvSpPr/>
            <p:nvPr/>
          </p:nvSpPr>
          <p:spPr>
            <a:xfrm>
              <a:off x="596336" y="306549"/>
              <a:ext cx="251183" cy="37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501" fill="norm" stroke="1" extrusionOk="0">
                  <a:moveTo>
                    <a:pt x="1668" y="4221"/>
                  </a:moveTo>
                  <a:cubicBezTo>
                    <a:pt x="1848" y="8061"/>
                    <a:pt x="2028" y="11901"/>
                    <a:pt x="2118" y="14421"/>
                  </a:cubicBezTo>
                  <a:cubicBezTo>
                    <a:pt x="2208" y="16941"/>
                    <a:pt x="2208" y="18141"/>
                    <a:pt x="2208" y="19281"/>
                  </a:cubicBezTo>
                  <a:cubicBezTo>
                    <a:pt x="2208" y="20421"/>
                    <a:pt x="2208" y="21501"/>
                    <a:pt x="2118" y="21501"/>
                  </a:cubicBezTo>
                  <a:cubicBezTo>
                    <a:pt x="2028" y="21501"/>
                    <a:pt x="1848" y="20421"/>
                    <a:pt x="1398" y="17901"/>
                  </a:cubicBezTo>
                  <a:cubicBezTo>
                    <a:pt x="948" y="15381"/>
                    <a:pt x="228" y="11421"/>
                    <a:pt x="48" y="8421"/>
                  </a:cubicBezTo>
                  <a:cubicBezTo>
                    <a:pt x="-132" y="5421"/>
                    <a:pt x="228" y="3381"/>
                    <a:pt x="588" y="2061"/>
                  </a:cubicBezTo>
                  <a:cubicBezTo>
                    <a:pt x="948" y="741"/>
                    <a:pt x="1308" y="141"/>
                    <a:pt x="1938" y="21"/>
                  </a:cubicBezTo>
                  <a:cubicBezTo>
                    <a:pt x="2568" y="-99"/>
                    <a:pt x="3468" y="261"/>
                    <a:pt x="4908" y="2121"/>
                  </a:cubicBezTo>
                  <a:cubicBezTo>
                    <a:pt x="6348" y="3981"/>
                    <a:pt x="8328" y="7341"/>
                    <a:pt x="10218" y="10401"/>
                  </a:cubicBezTo>
                  <a:cubicBezTo>
                    <a:pt x="12108" y="13461"/>
                    <a:pt x="13908" y="16221"/>
                    <a:pt x="15078" y="17841"/>
                  </a:cubicBezTo>
                  <a:cubicBezTo>
                    <a:pt x="16248" y="19461"/>
                    <a:pt x="16788" y="19941"/>
                    <a:pt x="17508" y="20241"/>
                  </a:cubicBezTo>
                  <a:cubicBezTo>
                    <a:pt x="18228" y="20541"/>
                    <a:pt x="19128" y="20661"/>
                    <a:pt x="19848" y="20181"/>
                  </a:cubicBezTo>
                  <a:cubicBezTo>
                    <a:pt x="20568" y="19701"/>
                    <a:pt x="21108" y="18621"/>
                    <a:pt x="21288" y="16281"/>
                  </a:cubicBezTo>
                  <a:cubicBezTo>
                    <a:pt x="21468" y="13941"/>
                    <a:pt x="21288" y="10341"/>
                    <a:pt x="21018" y="7581"/>
                  </a:cubicBezTo>
                  <a:cubicBezTo>
                    <a:pt x="20748" y="4821"/>
                    <a:pt x="20388" y="2901"/>
                    <a:pt x="20028" y="9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1" name="Line"/>
            <p:cNvSpPr/>
            <p:nvPr/>
          </p:nvSpPr>
          <p:spPr>
            <a:xfrm>
              <a:off x="918633" y="426396"/>
              <a:ext cx="65617" cy="128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0" fill="norm" stroke="1" extrusionOk="0">
                  <a:moveTo>
                    <a:pt x="21600" y="2979"/>
                  </a:moveTo>
                  <a:cubicBezTo>
                    <a:pt x="18813" y="1586"/>
                    <a:pt x="16026" y="192"/>
                    <a:pt x="12890" y="18"/>
                  </a:cubicBezTo>
                  <a:cubicBezTo>
                    <a:pt x="9755" y="-156"/>
                    <a:pt x="6271" y="889"/>
                    <a:pt x="3832" y="3676"/>
                  </a:cubicBezTo>
                  <a:cubicBezTo>
                    <a:pt x="1394" y="6463"/>
                    <a:pt x="0" y="10992"/>
                    <a:pt x="0" y="14128"/>
                  </a:cubicBezTo>
                  <a:cubicBezTo>
                    <a:pt x="0" y="17263"/>
                    <a:pt x="1394" y="19005"/>
                    <a:pt x="3832" y="20050"/>
                  </a:cubicBezTo>
                  <a:cubicBezTo>
                    <a:pt x="6271" y="21096"/>
                    <a:pt x="9755" y="21444"/>
                    <a:pt x="12542" y="20747"/>
                  </a:cubicBezTo>
                  <a:cubicBezTo>
                    <a:pt x="15329" y="20050"/>
                    <a:pt x="17419" y="18309"/>
                    <a:pt x="18465" y="15696"/>
                  </a:cubicBezTo>
                  <a:cubicBezTo>
                    <a:pt x="19510" y="13083"/>
                    <a:pt x="19510" y="9599"/>
                    <a:pt x="18116" y="7334"/>
                  </a:cubicBezTo>
                  <a:cubicBezTo>
                    <a:pt x="16723" y="5070"/>
                    <a:pt x="13935" y="4025"/>
                    <a:pt x="11148" y="29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2" name="Line"/>
            <p:cNvSpPr/>
            <p:nvPr/>
          </p:nvSpPr>
          <p:spPr>
            <a:xfrm>
              <a:off x="1022350" y="397618"/>
              <a:ext cx="120650" cy="149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5" fill="norm" stroke="1" extrusionOk="0">
                  <a:moveTo>
                    <a:pt x="0" y="3045"/>
                  </a:moveTo>
                  <a:cubicBezTo>
                    <a:pt x="1895" y="8145"/>
                    <a:pt x="3789" y="13245"/>
                    <a:pt x="4926" y="16545"/>
                  </a:cubicBezTo>
                  <a:cubicBezTo>
                    <a:pt x="6063" y="19845"/>
                    <a:pt x="6442" y="21345"/>
                    <a:pt x="6442" y="21195"/>
                  </a:cubicBezTo>
                  <a:cubicBezTo>
                    <a:pt x="6442" y="21045"/>
                    <a:pt x="6063" y="19245"/>
                    <a:pt x="5874" y="15795"/>
                  </a:cubicBezTo>
                  <a:cubicBezTo>
                    <a:pt x="5684" y="12345"/>
                    <a:pt x="5684" y="7245"/>
                    <a:pt x="6253" y="4095"/>
                  </a:cubicBezTo>
                  <a:cubicBezTo>
                    <a:pt x="6821" y="945"/>
                    <a:pt x="7958" y="-255"/>
                    <a:pt x="9474" y="45"/>
                  </a:cubicBezTo>
                  <a:cubicBezTo>
                    <a:pt x="10989" y="345"/>
                    <a:pt x="12884" y="2145"/>
                    <a:pt x="14400" y="4845"/>
                  </a:cubicBezTo>
                  <a:cubicBezTo>
                    <a:pt x="15916" y="7545"/>
                    <a:pt x="17053" y="11145"/>
                    <a:pt x="18189" y="13845"/>
                  </a:cubicBezTo>
                  <a:cubicBezTo>
                    <a:pt x="19326" y="16545"/>
                    <a:pt x="20463" y="18345"/>
                    <a:pt x="21600" y="201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3" name="Line"/>
            <p:cNvSpPr/>
            <p:nvPr/>
          </p:nvSpPr>
          <p:spPr>
            <a:xfrm>
              <a:off x="1187450" y="463549"/>
              <a:ext cx="1016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4" name="Line"/>
            <p:cNvSpPr/>
            <p:nvPr/>
          </p:nvSpPr>
          <p:spPr>
            <a:xfrm>
              <a:off x="1377950" y="234950"/>
              <a:ext cx="12700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009"/>
                    <a:pt x="7200" y="10017"/>
                    <a:pt x="10800" y="13617"/>
                  </a:cubicBezTo>
                  <a:cubicBezTo>
                    <a:pt x="14400" y="17217"/>
                    <a:pt x="18000" y="1940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5" name="Line"/>
            <p:cNvSpPr/>
            <p:nvPr/>
          </p:nvSpPr>
          <p:spPr>
            <a:xfrm>
              <a:off x="1447800" y="419100"/>
              <a:ext cx="6350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6" name="Line"/>
            <p:cNvSpPr/>
            <p:nvPr/>
          </p:nvSpPr>
          <p:spPr>
            <a:xfrm>
              <a:off x="1460500" y="304800"/>
              <a:ext cx="1" cy="69850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7" name="Line"/>
            <p:cNvSpPr/>
            <p:nvPr/>
          </p:nvSpPr>
          <p:spPr>
            <a:xfrm>
              <a:off x="1504949" y="381529"/>
              <a:ext cx="101601" cy="101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9" fill="norm" stroke="1" extrusionOk="0">
                  <a:moveTo>
                    <a:pt x="0" y="1212"/>
                  </a:moveTo>
                  <a:cubicBezTo>
                    <a:pt x="450" y="6061"/>
                    <a:pt x="900" y="10910"/>
                    <a:pt x="1350" y="14657"/>
                  </a:cubicBezTo>
                  <a:cubicBezTo>
                    <a:pt x="1800" y="18404"/>
                    <a:pt x="2250" y="21049"/>
                    <a:pt x="2475" y="20608"/>
                  </a:cubicBezTo>
                  <a:cubicBezTo>
                    <a:pt x="2700" y="20167"/>
                    <a:pt x="2700" y="16641"/>
                    <a:pt x="2925" y="13776"/>
                  </a:cubicBezTo>
                  <a:cubicBezTo>
                    <a:pt x="3150" y="10910"/>
                    <a:pt x="3600" y="8706"/>
                    <a:pt x="4500" y="6282"/>
                  </a:cubicBezTo>
                  <a:cubicBezTo>
                    <a:pt x="5400" y="3857"/>
                    <a:pt x="6750" y="1212"/>
                    <a:pt x="8550" y="331"/>
                  </a:cubicBezTo>
                  <a:cubicBezTo>
                    <a:pt x="10350" y="-551"/>
                    <a:pt x="12600" y="331"/>
                    <a:pt x="14175" y="2976"/>
                  </a:cubicBezTo>
                  <a:cubicBezTo>
                    <a:pt x="15750" y="5620"/>
                    <a:pt x="16650" y="10029"/>
                    <a:pt x="17775" y="13335"/>
                  </a:cubicBezTo>
                  <a:cubicBezTo>
                    <a:pt x="18900" y="16641"/>
                    <a:pt x="20250" y="18845"/>
                    <a:pt x="21600" y="210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8" name="Line"/>
            <p:cNvSpPr/>
            <p:nvPr/>
          </p:nvSpPr>
          <p:spPr>
            <a:xfrm>
              <a:off x="1644650" y="337520"/>
              <a:ext cx="88900" cy="138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0" fill="norm" stroke="1" extrusionOk="0">
                  <a:moveTo>
                    <a:pt x="0" y="12426"/>
                  </a:moveTo>
                  <a:cubicBezTo>
                    <a:pt x="3600" y="10169"/>
                    <a:pt x="7200" y="7912"/>
                    <a:pt x="9771" y="5655"/>
                  </a:cubicBezTo>
                  <a:cubicBezTo>
                    <a:pt x="12343" y="3399"/>
                    <a:pt x="13886" y="1142"/>
                    <a:pt x="13371" y="336"/>
                  </a:cubicBezTo>
                  <a:cubicBezTo>
                    <a:pt x="12857" y="-470"/>
                    <a:pt x="10286" y="175"/>
                    <a:pt x="8229" y="2270"/>
                  </a:cubicBezTo>
                  <a:cubicBezTo>
                    <a:pt x="6171" y="4366"/>
                    <a:pt x="4629" y="7912"/>
                    <a:pt x="4114" y="10814"/>
                  </a:cubicBezTo>
                  <a:cubicBezTo>
                    <a:pt x="3600" y="13715"/>
                    <a:pt x="4114" y="15972"/>
                    <a:pt x="7200" y="17584"/>
                  </a:cubicBezTo>
                  <a:cubicBezTo>
                    <a:pt x="10286" y="19196"/>
                    <a:pt x="15943" y="20163"/>
                    <a:pt x="21600" y="211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9" name="Line"/>
            <p:cNvSpPr/>
            <p:nvPr/>
          </p:nvSpPr>
          <p:spPr>
            <a:xfrm>
              <a:off x="1753070" y="358956"/>
              <a:ext cx="88431" cy="8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299" fill="norm" stroke="1" extrusionOk="0">
                  <a:moveTo>
                    <a:pt x="13772" y="728"/>
                  </a:moveTo>
                  <a:cubicBezTo>
                    <a:pt x="11200" y="213"/>
                    <a:pt x="8629" y="-301"/>
                    <a:pt x="6315" y="213"/>
                  </a:cubicBezTo>
                  <a:cubicBezTo>
                    <a:pt x="4000" y="728"/>
                    <a:pt x="1943" y="2270"/>
                    <a:pt x="915" y="5099"/>
                  </a:cubicBezTo>
                  <a:cubicBezTo>
                    <a:pt x="-114" y="7928"/>
                    <a:pt x="-114" y="12042"/>
                    <a:pt x="143" y="15385"/>
                  </a:cubicBezTo>
                  <a:cubicBezTo>
                    <a:pt x="400" y="18728"/>
                    <a:pt x="915" y="21299"/>
                    <a:pt x="2457" y="21299"/>
                  </a:cubicBezTo>
                  <a:cubicBezTo>
                    <a:pt x="4000" y="21299"/>
                    <a:pt x="6572" y="18728"/>
                    <a:pt x="8115" y="16156"/>
                  </a:cubicBezTo>
                  <a:cubicBezTo>
                    <a:pt x="9657" y="13585"/>
                    <a:pt x="10172" y="11013"/>
                    <a:pt x="11200" y="8185"/>
                  </a:cubicBezTo>
                  <a:cubicBezTo>
                    <a:pt x="12229" y="5356"/>
                    <a:pt x="13772" y="2270"/>
                    <a:pt x="14800" y="2013"/>
                  </a:cubicBezTo>
                  <a:cubicBezTo>
                    <a:pt x="15829" y="1756"/>
                    <a:pt x="16343" y="4328"/>
                    <a:pt x="17372" y="7156"/>
                  </a:cubicBezTo>
                  <a:cubicBezTo>
                    <a:pt x="18400" y="9985"/>
                    <a:pt x="19943" y="13070"/>
                    <a:pt x="21486" y="161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0" name="Line"/>
            <p:cNvSpPr/>
            <p:nvPr/>
          </p:nvSpPr>
          <p:spPr>
            <a:xfrm>
              <a:off x="1866899" y="279400"/>
              <a:ext cx="101601" cy="191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0" y="9257"/>
                  </a:moveTo>
                  <a:cubicBezTo>
                    <a:pt x="1350" y="8308"/>
                    <a:pt x="2700" y="7358"/>
                    <a:pt x="3825" y="7477"/>
                  </a:cubicBezTo>
                  <a:cubicBezTo>
                    <a:pt x="4950" y="7596"/>
                    <a:pt x="5850" y="8782"/>
                    <a:pt x="7650" y="10919"/>
                  </a:cubicBezTo>
                  <a:cubicBezTo>
                    <a:pt x="9450" y="13055"/>
                    <a:pt x="12150" y="16141"/>
                    <a:pt x="13500" y="18277"/>
                  </a:cubicBezTo>
                  <a:cubicBezTo>
                    <a:pt x="14850" y="20413"/>
                    <a:pt x="14850" y="21600"/>
                    <a:pt x="14400" y="21481"/>
                  </a:cubicBezTo>
                  <a:cubicBezTo>
                    <a:pt x="13950" y="21363"/>
                    <a:pt x="13050" y="19938"/>
                    <a:pt x="13050" y="16734"/>
                  </a:cubicBezTo>
                  <a:cubicBezTo>
                    <a:pt x="13050" y="13530"/>
                    <a:pt x="13950" y="8545"/>
                    <a:pt x="15525" y="5459"/>
                  </a:cubicBezTo>
                  <a:cubicBezTo>
                    <a:pt x="17100" y="2374"/>
                    <a:pt x="19350" y="118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1" name="Line"/>
            <p:cNvSpPr/>
            <p:nvPr/>
          </p:nvSpPr>
          <p:spPr>
            <a:xfrm>
              <a:off x="2457450" y="292099"/>
              <a:ext cx="95250" cy="154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8" fill="norm" stroke="1" extrusionOk="0">
                  <a:moveTo>
                    <a:pt x="0" y="4378"/>
                  </a:moveTo>
                  <a:cubicBezTo>
                    <a:pt x="1920" y="3503"/>
                    <a:pt x="3840" y="2627"/>
                    <a:pt x="5760" y="2627"/>
                  </a:cubicBezTo>
                  <a:cubicBezTo>
                    <a:pt x="7680" y="2627"/>
                    <a:pt x="9600" y="3503"/>
                    <a:pt x="11520" y="5400"/>
                  </a:cubicBezTo>
                  <a:cubicBezTo>
                    <a:pt x="13440" y="7297"/>
                    <a:pt x="15360" y="10216"/>
                    <a:pt x="15360" y="12989"/>
                  </a:cubicBezTo>
                  <a:cubicBezTo>
                    <a:pt x="15360" y="15762"/>
                    <a:pt x="13440" y="18389"/>
                    <a:pt x="11040" y="19849"/>
                  </a:cubicBezTo>
                  <a:cubicBezTo>
                    <a:pt x="8640" y="21308"/>
                    <a:pt x="5760" y="21600"/>
                    <a:pt x="3840" y="21016"/>
                  </a:cubicBezTo>
                  <a:cubicBezTo>
                    <a:pt x="1920" y="20432"/>
                    <a:pt x="960" y="18973"/>
                    <a:pt x="1440" y="16346"/>
                  </a:cubicBezTo>
                  <a:cubicBezTo>
                    <a:pt x="1920" y="13719"/>
                    <a:pt x="3840" y="9924"/>
                    <a:pt x="7440" y="7005"/>
                  </a:cubicBezTo>
                  <a:cubicBezTo>
                    <a:pt x="11040" y="4086"/>
                    <a:pt x="16320" y="204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2" name="Line"/>
            <p:cNvSpPr/>
            <p:nvPr/>
          </p:nvSpPr>
          <p:spPr>
            <a:xfrm>
              <a:off x="2582005" y="266757"/>
              <a:ext cx="253043" cy="353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345" fill="norm" stroke="1" extrusionOk="0">
                  <a:moveTo>
                    <a:pt x="206" y="3831"/>
                  </a:moveTo>
                  <a:cubicBezTo>
                    <a:pt x="28" y="4470"/>
                    <a:pt x="-151" y="5109"/>
                    <a:pt x="206" y="5493"/>
                  </a:cubicBezTo>
                  <a:cubicBezTo>
                    <a:pt x="563" y="5876"/>
                    <a:pt x="1456" y="6004"/>
                    <a:pt x="2616" y="5620"/>
                  </a:cubicBezTo>
                  <a:cubicBezTo>
                    <a:pt x="3776" y="5237"/>
                    <a:pt x="5204" y="4342"/>
                    <a:pt x="6097" y="3576"/>
                  </a:cubicBezTo>
                  <a:cubicBezTo>
                    <a:pt x="6989" y="2809"/>
                    <a:pt x="7347" y="2170"/>
                    <a:pt x="7525" y="1531"/>
                  </a:cubicBezTo>
                  <a:cubicBezTo>
                    <a:pt x="7704" y="891"/>
                    <a:pt x="7704" y="252"/>
                    <a:pt x="7168" y="61"/>
                  </a:cubicBezTo>
                  <a:cubicBezTo>
                    <a:pt x="6632" y="-131"/>
                    <a:pt x="5561" y="125"/>
                    <a:pt x="4490" y="955"/>
                  </a:cubicBezTo>
                  <a:cubicBezTo>
                    <a:pt x="3419" y="1786"/>
                    <a:pt x="2348" y="3192"/>
                    <a:pt x="1813" y="4726"/>
                  </a:cubicBezTo>
                  <a:cubicBezTo>
                    <a:pt x="1277" y="6260"/>
                    <a:pt x="1277" y="7921"/>
                    <a:pt x="2259" y="8944"/>
                  </a:cubicBezTo>
                  <a:cubicBezTo>
                    <a:pt x="3241" y="9966"/>
                    <a:pt x="5204" y="10349"/>
                    <a:pt x="7614" y="9966"/>
                  </a:cubicBezTo>
                  <a:cubicBezTo>
                    <a:pt x="10024" y="9583"/>
                    <a:pt x="12880" y="8432"/>
                    <a:pt x="14755" y="7154"/>
                  </a:cubicBezTo>
                  <a:cubicBezTo>
                    <a:pt x="16629" y="5876"/>
                    <a:pt x="17522" y="4470"/>
                    <a:pt x="17879" y="3384"/>
                  </a:cubicBezTo>
                  <a:cubicBezTo>
                    <a:pt x="18236" y="2297"/>
                    <a:pt x="18057" y="1531"/>
                    <a:pt x="17522" y="955"/>
                  </a:cubicBezTo>
                  <a:cubicBezTo>
                    <a:pt x="16986" y="380"/>
                    <a:pt x="16094" y="-3"/>
                    <a:pt x="15380" y="125"/>
                  </a:cubicBezTo>
                  <a:cubicBezTo>
                    <a:pt x="14666" y="252"/>
                    <a:pt x="14130" y="891"/>
                    <a:pt x="13684" y="1850"/>
                  </a:cubicBezTo>
                  <a:cubicBezTo>
                    <a:pt x="13237" y="2809"/>
                    <a:pt x="12880" y="4087"/>
                    <a:pt x="12702" y="5109"/>
                  </a:cubicBezTo>
                  <a:cubicBezTo>
                    <a:pt x="12523" y="6132"/>
                    <a:pt x="12523" y="6899"/>
                    <a:pt x="12970" y="7410"/>
                  </a:cubicBezTo>
                  <a:cubicBezTo>
                    <a:pt x="13416" y="7921"/>
                    <a:pt x="14309" y="8177"/>
                    <a:pt x="15112" y="8049"/>
                  </a:cubicBezTo>
                  <a:cubicBezTo>
                    <a:pt x="15915" y="7921"/>
                    <a:pt x="16629" y="7410"/>
                    <a:pt x="17165" y="6835"/>
                  </a:cubicBezTo>
                  <a:cubicBezTo>
                    <a:pt x="17700" y="6260"/>
                    <a:pt x="18057" y="5620"/>
                    <a:pt x="18504" y="5557"/>
                  </a:cubicBezTo>
                  <a:cubicBezTo>
                    <a:pt x="18950" y="5493"/>
                    <a:pt x="19485" y="6004"/>
                    <a:pt x="20021" y="8049"/>
                  </a:cubicBezTo>
                  <a:cubicBezTo>
                    <a:pt x="20556" y="10094"/>
                    <a:pt x="21092" y="13673"/>
                    <a:pt x="21270" y="15909"/>
                  </a:cubicBezTo>
                  <a:cubicBezTo>
                    <a:pt x="21449" y="18146"/>
                    <a:pt x="21270" y="19041"/>
                    <a:pt x="20913" y="19744"/>
                  </a:cubicBezTo>
                  <a:cubicBezTo>
                    <a:pt x="20556" y="20447"/>
                    <a:pt x="20021" y="20958"/>
                    <a:pt x="19218" y="21213"/>
                  </a:cubicBezTo>
                  <a:cubicBezTo>
                    <a:pt x="18414" y="21469"/>
                    <a:pt x="17343" y="21469"/>
                    <a:pt x="16629" y="20127"/>
                  </a:cubicBezTo>
                  <a:cubicBezTo>
                    <a:pt x="15915" y="18785"/>
                    <a:pt x="15558" y="16101"/>
                    <a:pt x="15201" y="134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3" name="Line"/>
            <p:cNvSpPr/>
            <p:nvPr/>
          </p:nvSpPr>
          <p:spPr>
            <a:xfrm>
              <a:off x="2870200" y="209549"/>
              <a:ext cx="76200" cy="179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1" fill="norm" stroke="1" extrusionOk="0">
                  <a:moveTo>
                    <a:pt x="0" y="3014"/>
                  </a:moveTo>
                  <a:cubicBezTo>
                    <a:pt x="4800" y="7786"/>
                    <a:pt x="9600" y="12558"/>
                    <a:pt x="12000" y="15823"/>
                  </a:cubicBezTo>
                  <a:cubicBezTo>
                    <a:pt x="14400" y="19088"/>
                    <a:pt x="14400" y="20847"/>
                    <a:pt x="13200" y="21223"/>
                  </a:cubicBezTo>
                  <a:cubicBezTo>
                    <a:pt x="12000" y="21600"/>
                    <a:pt x="9600" y="20595"/>
                    <a:pt x="7800" y="18460"/>
                  </a:cubicBezTo>
                  <a:cubicBezTo>
                    <a:pt x="6000" y="16326"/>
                    <a:pt x="4800" y="13060"/>
                    <a:pt x="7200" y="9795"/>
                  </a:cubicBezTo>
                  <a:cubicBezTo>
                    <a:pt x="9600" y="6530"/>
                    <a:pt x="15600" y="326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4" name="Line"/>
            <p:cNvSpPr/>
            <p:nvPr/>
          </p:nvSpPr>
          <p:spPr>
            <a:xfrm>
              <a:off x="2978150" y="123735"/>
              <a:ext cx="281988" cy="214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503" fill="norm" stroke="1" extrusionOk="0">
                  <a:moveTo>
                    <a:pt x="0" y="12397"/>
                  </a:moveTo>
                  <a:cubicBezTo>
                    <a:pt x="645" y="13032"/>
                    <a:pt x="1290" y="13668"/>
                    <a:pt x="1934" y="13668"/>
                  </a:cubicBezTo>
                  <a:cubicBezTo>
                    <a:pt x="2579" y="13668"/>
                    <a:pt x="3224" y="13032"/>
                    <a:pt x="3788" y="12291"/>
                  </a:cubicBezTo>
                  <a:cubicBezTo>
                    <a:pt x="4352" y="11550"/>
                    <a:pt x="4836" y="10703"/>
                    <a:pt x="5239" y="9432"/>
                  </a:cubicBezTo>
                  <a:cubicBezTo>
                    <a:pt x="5642" y="8162"/>
                    <a:pt x="5964" y="6468"/>
                    <a:pt x="5722" y="5727"/>
                  </a:cubicBezTo>
                  <a:cubicBezTo>
                    <a:pt x="5481" y="4985"/>
                    <a:pt x="4675" y="5197"/>
                    <a:pt x="3869" y="6468"/>
                  </a:cubicBezTo>
                  <a:cubicBezTo>
                    <a:pt x="3063" y="7738"/>
                    <a:pt x="2257" y="10068"/>
                    <a:pt x="1693" y="12397"/>
                  </a:cubicBezTo>
                  <a:cubicBezTo>
                    <a:pt x="1128" y="14727"/>
                    <a:pt x="806" y="17056"/>
                    <a:pt x="806" y="18750"/>
                  </a:cubicBezTo>
                  <a:cubicBezTo>
                    <a:pt x="806" y="20444"/>
                    <a:pt x="1128" y="21503"/>
                    <a:pt x="2257" y="21503"/>
                  </a:cubicBezTo>
                  <a:cubicBezTo>
                    <a:pt x="3385" y="21503"/>
                    <a:pt x="5319" y="20444"/>
                    <a:pt x="7012" y="17691"/>
                  </a:cubicBezTo>
                  <a:cubicBezTo>
                    <a:pt x="8704" y="14938"/>
                    <a:pt x="10155" y="10491"/>
                    <a:pt x="10961" y="7738"/>
                  </a:cubicBezTo>
                  <a:cubicBezTo>
                    <a:pt x="11767" y="4985"/>
                    <a:pt x="11928" y="3927"/>
                    <a:pt x="11928" y="4138"/>
                  </a:cubicBezTo>
                  <a:cubicBezTo>
                    <a:pt x="11928" y="4350"/>
                    <a:pt x="11767" y="5832"/>
                    <a:pt x="11687" y="8374"/>
                  </a:cubicBezTo>
                  <a:cubicBezTo>
                    <a:pt x="11606" y="10915"/>
                    <a:pt x="11606" y="14515"/>
                    <a:pt x="11687" y="16844"/>
                  </a:cubicBezTo>
                  <a:cubicBezTo>
                    <a:pt x="11767" y="19174"/>
                    <a:pt x="11928" y="20232"/>
                    <a:pt x="12009" y="19809"/>
                  </a:cubicBezTo>
                  <a:cubicBezTo>
                    <a:pt x="12090" y="19385"/>
                    <a:pt x="12090" y="17479"/>
                    <a:pt x="12734" y="14727"/>
                  </a:cubicBezTo>
                  <a:cubicBezTo>
                    <a:pt x="13379" y="11974"/>
                    <a:pt x="14669" y="8374"/>
                    <a:pt x="15636" y="6150"/>
                  </a:cubicBezTo>
                  <a:cubicBezTo>
                    <a:pt x="16603" y="3927"/>
                    <a:pt x="17248" y="3079"/>
                    <a:pt x="17731" y="2127"/>
                  </a:cubicBezTo>
                  <a:cubicBezTo>
                    <a:pt x="18215" y="1174"/>
                    <a:pt x="18537" y="115"/>
                    <a:pt x="18457" y="9"/>
                  </a:cubicBezTo>
                  <a:cubicBezTo>
                    <a:pt x="18376" y="-97"/>
                    <a:pt x="17893" y="750"/>
                    <a:pt x="17570" y="1703"/>
                  </a:cubicBezTo>
                  <a:cubicBezTo>
                    <a:pt x="17248" y="2656"/>
                    <a:pt x="17087" y="3715"/>
                    <a:pt x="17490" y="5197"/>
                  </a:cubicBezTo>
                  <a:cubicBezTo>
                    <a:pt x="17893" y="6679"/>
                    <a:pt x="18860" y="8585"/>
                    <a:pt x="19585" y="9962"/>
                  </a:cubicBezTo>
                  <a:cubicBezTo>
                    <a:pt x="20310" y="11338"/>
                    <a:pt x="20794" y="12185"/>
                    <a:pt x="21116" y="13138"/>
                  </a:cubicBezTo>
                  <a:cubicBezTo>
                    <a:pt x="21439" y="14091"/>
                    <a:pt x="21600" y="15150"/>
                    <a:pt x="21358" y="15997"/>
                  </a:cubicBezTo>
                  <a:cubicBezTo>
                    <a:pt x="21116" y="16844"/>
                    <a:pt x="20472" y="17479"/>
                    <a:pt x="19907" y="17268"/>
                  </a:cubicBezTo>
                  <a:cubicBezTo>
                    <a:pt x="19343" y="17056"/>
                    <a:pt x="18860" y="15997"/>
                    <a:pt x="18376" y="149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5" name="Line"/>
            <p:cNvSpPr/>
            <p:nvPr/>
          </p:nvSpPr>
          <p:spPr>
            <a:xfrm>
              <a:off x="3295650" y="165100"/>
              <a:ext cx="12700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6" name="Line"/>
            <p:cNvSpPr/>
            <p:nvPr/>
          </p:nvSpPr>
          <p:spPr>
            <a:xfrm>
              <a:off x="3333750" y="69850"/>
              <a:ext cx="63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7" name="Line"/>
            <p:cNvSpPr/>
            <p:nvPr/>
          </p:nvSpPr>
          <p:spPr>
            <a:xfrm>
              <a:off x="3395133" y="114300"/>
              <a:ext cx="55362" cy="115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4" h="21075" fill="norm" stroke="1" extrusionOk="0">
                  <a:moveTo>
                    <a:pt x="15200" y="6943"/>
                  </a:moveTo>
                  <a:cubicBezTo>
                    <a:pt x="11200" y="7714"/>
                    <a:pt x="7200" y="8486"/>
                    <a:pt x="4400" y="9836"/>
                  </a:cubicBezTo>
                  <a:cubicBezTo>
                    <a:pt x="1600" y="11186"/>
                    <a:pt x="0" y="13114"/>
                    <a:pt x="0" y="15043"/>
                  </a:cubicBezTo>
                  <a:cubicBezTo>
                    <a:pt x="0" y="16971"/>
                    <a:pt x="1600" y="18900"/>
                    <a:pt x="4400" y="20057"/>
                  </a:cubicBezTo>
                  <a:cubicBezTo>
                    <a:pt x="7200" y="21214"/>
                    <a:pt x="11200" y="21600"/>
                    <a:pt x="14800" y="20057"/>
                  </a:cubicBezTo>
                  <a:cubicBezTo>
                    <a:pt x="18400" y="18514"/>
                    <a:pt x="21600" y="15043"/>
                    <a:pt x="20800" y="11379"/>
                  </a:cubicBezTo>
                  <a:cubicBezTo>
                    <a:pt x="20000" y="7714"/>
                    <a:pt x="15200" y="3857"/>
                    <a:pt x="104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8" name="Line"/>
            <p:cNvSpPr/>
            <p:nvPr/>
          </p:nvSpPr>
          <p:spPr>
            <a:xfrm>
              <a:off x="3498850" y="53208"/>
              <a:ext cx="114300" cy="175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7" fill="norm" stroke="1" extrusionOk="0">
                  <a:moveTo>
                    <a:pt x="0" y="9736"/>
                  </a:moveTo>
                  <a:cubicBezTo>
                    <a:pt x="0" y="11021"/>
                    <a:pt x="0" y="12307"/>
                    <a:pt x="400" y="13978"/>
                  </a:cubicBezTo>
                  <a:cubicBezTo>
                    <a:pt x="800" y="15650"/>
                    <a:pt x="1600" y="17707"/>
                    <a:pt x="2200" y="17964"/>
                  </a:cubicBezTo>
                  <a:cubicBezTo>
                    <a:pt x="2800" y="18221"/>
                    <a:pt x="3200" y="16678"/>
                    <a:pt x="4600" y="13593"/>
                  </a:cubicBezTo>
                  <a:cubicBezTo>
                    <a:pt x="6000" y="10507"/>
                    <a:pt x="8400" y="5878"/>
                    <a:pt x="10600" y="3178"/>
                  </a:cubicBezTo>
                  <a:cubicBezTo>
                    <a:pt x="12800" y="478"/>
                    <a:pt x="14800" y="-293"/>
                    <a:pt x="16400" y="93"/>
                  </a:cubicBezTo>
                  <a:cubicBezTo>
                    <a:pt x="18000" y="478"/>
                    <a:pt x="19200" y="2021"/>
                    <a:pt x="20000" y="5750"/>
                  </a:cubicBezTo>
                  <a:cubicBezTo>
                    <a:pt x="20800" y="9478"/>
                    <a:pt x="21200" y="15393"/>
                    <a:pt x="21600" y="213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9" name="Line"/>
            <p:cNvSpPr/>
            <p:nvPr/>
          </p:nvSpPr>
          <p:spPr>
            <a:xfrm>
              <a:off x="590550" y="476250"/>
              <a:ext cx="2787650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9" y="20714"/>
                    <a:pt x="918" y="19828"/>
                    <a:pt x="1484" y="19163"/>
                  </a:cubicBezTo>
                  <a:cubicBezTo>
                    <a:pt x="2050" y="18498"/>
                    <a:pt x="2723" y="18055"/>
                    <a:pt x="3403" y="17557"/>
                  </a:cubicBezTo>
                  <a:cubicBezTo>
                    <a:pt x="4084" y="17058"/>
                    <a:pt x="4773" y="16505"/>
                    <a:pt x="5421" y="16006"/>
                  </a:cubicBezTo>
                  <a:cubicBezTo>
                    <a:pt x="6068" y="15508"/>
                    <a:pt x="6675" y="15065"/>
                    <a:pt x="7315" y="14566"/>
                  </a:cubicBezTo>
                  <a:cubicBezTo>
                    <a:pt x="7954" y="14068"/>
                    <a:pt x="8627" y="13514"/>
                    <a:pt x="9308" y="12849"/>
                  </a:cubicBezTo>
                  <a:cubicBezTo>
                    <a:pt x="9988" y="12185"/>
                    <a:pt x="10677" y="11409"/>
                    <a:pt x="11374" y="10578"/>
                  </a:cubicBezTo>
                  <a:cubicBezTo>
                    <a:pt x="12071" y="9748"/>
                    <a:pt x="12776" y="8862"/>
                    <a:pt x="13482" y="8031"/>
                  </a:cubicBezTo>
                  <a:cubicBezTo>
                    <a:pt x="14187" y="7200"/>
                    <a:pt x="14892" y="6425"/>
                    <a:pt x="15564" y="5649"/>
                  </a:cubicBezTo>
                  <a:cubicBezTo>
                    <a:pt x="16237" y="4874"/>
                    <a:pt x="16877" y="4098"/>
                    <a:pt x="17541" y="3378"/>
                  </a:cubicBezTo>
                  <a:cubicBezTo>
                    <a:pt x="18205" y="2658"/>
                    <a:pt x="18894" y="1994"/>
                    <a:pt x="19501" y="1440"/>
                  </a:cubicBezTo>
                  <a:cubicBezTo>
                    <a:pt x="20108" y="886"/>
                    <a:pt x="20632" y="443"/>
                    <a:pt x="20969" y="222"/>
                  </a:cubicBezTo>
                  <a:cubicBezTo>
                    <a:pt x="21305" y="0"/>
                    <a:pt x="21452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0" name="Line"/>
            <p:cNvSpPr/>
            <p:nvPr/>
          </p:nvSpPr>
          <p:spPr>
            <a:xfrm>
              <a:off x="1162050" y="488950"/>
              <a:ext cx="2171700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58" y="20500"/>
                    <a:pt x="1516" y="19400"/>
                    <a:pt x="2221" y="18500"/>
                  </a:cubicBezTo>
                  <a:cubicBezTo>
                    <a:pt x="2926" y="17600"/>
                    <a:pt x="3579" y="16900"/>
                    <a:pt x="4274" y="16200"/>
                  </a:cubicBezTo>
                  <a:cubicBezTo>
                    <a:pt x="4968" y="15500"/>
                    <a:pt x="5705" y="14800"/>
                    <a:pt x="6484" y="14100"/>
                  </a:cubicBezTo>
                  <a:cubicBezTo>
                    <a:pt x="7263" y="13400"/>
                    <a:pt x="8084" y="12700"/>
                    <a:pt x="8916" y="12000"/>
                  </a:cubicBezTo>
                  <a:cubicBezTo>
                    <a:pt x="9747" y="11300"/>
                    <a:pt x="10589" y="10600"/>
                    <a:pt x="11442" y="9850"/>
                  </a:cubicBezTo>
                  <a:cubicBezTo>
                    <a:pt x="12295" y="9100"/>
                    <a:pt x="13158" y="8300"/>
                    <a:pt x="14011" y="7500"/>
                  </a:cubicBezTo>
                  <a:cubicBezTo>
                    <a:pt x="14863" y="6700"/>
                    <a:pt x="15705" y="5900"/>
                    <a:pt x="16600" y="5050"/>
                  </a:cubicBezTo>
                  <a:cubicBezTo>
                    <a:pt x="17495" y="4200"/>
                    <a:pt x="18442" y="3300"/>
                    <a:pt x="19284" y="2450"/>
                  </a:cubicBezTo>
                  <a:cubicBezTo>
                    <a:pt x="20126" y="1600"/>
                    <a:pt x="20863" y="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1" name="Line"/>
            <p:cNvSpPr/>
            <p:nvPr/>
          </p:nvSpPr>
          <p:spPr>
            <a:xfrm>
              <a:off x="3905250" y="50800"/>
              <a:ext cx="317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2" name="Line"/>
            <p:cNvSpPr/>
            <p:nvPr/>
          </p:nvSpPr>
          <p:spPr>
            <a:xfrm>
              <a:off x="3930649" y="203200"/>
              <a:ext cx="190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3" name="Line"/>
            <p:cNvSpPr/>
            <p:nvPr/>
          </p:nvSpPr>
          <p:spPr>
            <a:xfrm>
              <a:off x="1397000" y="1435100"/>
              <a:ext cx="25400" cy="38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131"/>
                    <a:pt x="7200" y="8262"/>
                    <a:pt x="10800" y="11862"/>
                  </a:cubicBezTo>
                  <a:cubicBezTo>
                    <a:pt x="14400" y="15462"/>
                    <a:pt x="18000" y="1853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4" name="Line"/>
            <p:cNvSpPr/>
            <p:nvPr/>
          </p:nvSpPr>
          <p:spPr>
            <a:xfrm>
              <a:off x="1149350" y="1377950"/>
              <a:ext cx="406400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8720"/>
                    <a:pt x="3600" y="15840"/>
                    <a:pt x="6356" y="12720"/>
                  </a:cubicBezTo>
                  <a:cubicBezTo>
                    <a:pt x="9112" y="9600"/>
                    <a:pt x="12825" y="6240"/>
                    <a:pt x="15525" y="4080"/>
                  </a:cubicBezTo>
                  <a:cubicBezTo>
                    <a:pt x="18225" y="1920"/>
                    <a:pt x="19912" y="9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5" name="Line"/>
            <p:cNvSpPr/>
            <p:nvPr/>
          </p:nvSpPr>
          <p:spPr>
            <a:xfrm>
              <a:off x="1594790" y="1586754"/>
              <a:ext cx="277371" cy="374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326" fill="norm" stroke="1" extrusionOk="0">
                  <a:moveTo>
                    <a:pt x="8763" y="2576"/>
                  </a:moveTo>
                  <a:cubicBezTo>
                    <a:pt x="7945" y="1611"/>
                    <a:pt x="7127" y="646"/>
                    <a:pt x="6309" y="223"/>
                  </a:cubicBezTo>
                  <a:cubicBezTo>
                    <a:pt x="5491" y="-199"/>
                    <a:pt x="4672" y="-78"/>
                    <a:pt x="3609" y="1068"/>
                  </a:cubicBezTo>
                  <a:cubicBezTo>
                    <a:pt x="2545" y="2214"/>
                    <a:pt x="1236" y="4386"/>
                    <a:pt x="582" y="5835"/>
                  </a:cubicBezTo>
                  <a:cubicBezTo>
                    <a:pt x="-73" y="7283"/>
                    <a:pt x="-73" y="8007"/>
                    <a:pt x="91" y="8670"/>
                  </a:cubicBezTo>
                  <a:cubicBezTo>
                    <a:pt x="254" y="9334"/>
                    <a:pt x="582" y="9937"/>
                    <a:pt x="1154" y="10239"/>
                  </a:cubicBezTo>
                  <a:cubicBezTo>
                    <a:pt x="1727" y="10541"/>
                    <a:pt x="2545" y="10541"/>
                    <a:pt x="3363" y="9334"/>
                  </a:cubicBezTo>
                  <a:cubicBezTo>
                    <a:pt x="4182" y="8127"/>
                    <a:pt x="5000" y="5714"/>
                    <a:pt x="5409" y="4809"/>
                  </a:cubicBezTo>
                  <a:cubicBezTo>
                    <a:pt x="5818" y="3904"/>
                    <a:pt x="5818" y="4507"/>
                    <a:pt x="5982" y="5110"/>
                  </a:cubicBezTo>
                  <a:cubicBezTo>
                    <a:pt x="6145" y="5714"/>
                    <a:pt x="6472" y="6317"/>
                    <a:pt x="7045" y="6679"/>
                  </a:cubicBezTo>
                  <a:cubicBezTo>
                    <a:pt x="7618" y="7041"/>
                    <a:pt x="8436" y="7162"/>
                    <a:pt x="9172" y="6498"/>
                  </a:cubicBezTo>
                  <a:cubicBezTo>
                    <a:pt x="9909" y="5835"/>
                    <a:pt x="10563" y="4386"/>
                    <a:pt x="10972" y="3300"/>
                  </a:cubicBezTo>
                  <a:cubicBezTo>
                    <a:pt x="11382" y="2214"/>
                    <a:pt x="11545" y="1490"/>
                    <a:pt x="11627" y="1490"/>
                  </a:cubicBezTo>
                  <a:cubicBezTo>
                    <a:pt x="11709" y="1490"/>
                    <a:pt x="11709" y="2214"/>
                    <a:pt x="11791" y="3240"/>
                  </a:cubicBezTo>
                  <a:cubicBezTo>
                    <a:pt x="11872" y="4266"/>
                    <a:pt x="12036" y="5593"/>
                    <a:pt x="12445" y="6438"/>
                  </a:cubicBezTo>
                  <a:cubicBezTo>
                    <a:pt x="12854" y="7283"/>
                    <a:pt x="13509" y="7645"/>
                    <a:pt x="14245" y="7645"/>
                  </a:cubicBezTo>
                  <a:cubicBezTo>
                    <a:pt x="14982" y="7645"/>
                    <a:pt x="15800" y="7283"/>
                    <a:pt x="16372" y="6438"/>
                  </a:cubicBezTo>
                  <a:cubicBezTo>
                    <a:pt x="16945" y="5593"/>
                    <a:pt x="17272" y="4266"/>
                    <a:pt x="17436" y="3300"/>
                  </a:cubicBezTo>
                  <a:cubicBezTo>
                    <a:pt x="17600" y="2335"/>
                    <a:pt x="17600" y="1732"/>
                    <a:pt x="17518" y="1792"/>
                  </a:cubicBezTo>
                  <a:cubicBezTo>
                    <a:pt x="17436" y="1852"/>
                    <a:pt x="17272" y="2576"/>
                    <a:pt x="17682" y="4567"/>
                  </a:cubicBezTo>
                  <a:cubicBezTo>
                    <a:pt x="18091" y="6559"/>
                    <a:pt x="19072" y="9817"/>
                    <a:pt x="19809" y="12532"/>
                  </a:cubicBezTo>
                  <a:cubicBezTo>
                    <a:pt x="20545" y="15247"/>
                    <a:pt x="21036" y="17419"/>
                    <a:pt x="21282" y="18807"/>
                  </a:cubicBezTo>
                  <a:cubicBezTo>
                    <a:pt x="21527" y="20194"/>
                    <a:pt x="21527" y="20798"/>
                    <a:pt x="21036" y="21099"/>
                  </a:cubicBezTo>
                  <a:cubicBezTo>
                    <a:pt x="20545" y="21401"/>
                    <a:pt x="19563" y="21401"/>
                    <a:pt x="18827" y="21099"/>
                  </a:cubicBezTo>
                  <a:cubicBezTo>
                    <a:pt x="18091" y="20798"/>
                    <a:pt x="17600" y="20194"/>
                    <a:pt x="17354" y="19229"/>
                  </a:cubicBezTo>
                  <a:cubicBezTo>
                    <a:pt x="17109" y="18264"/>
                    <a:pt x="17109" y="16936"/>
                    <a:pt x="17109" y="156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6" name="Line"/>
            <p:cNvSpPr/>
            <p:nvPr/>
          </p:nvSpPr>
          <p:spPr>
            <a:xfrm>
              <a:off x="1976966" y="1391135"/>
              <a:ext cx="29634" cy="386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fill="norm" stroke="1" extrusionOk="0">
                  <a:moveTo>
                    <a:pt x="7714" y="1030"/>
                  </a:moveTo>
                  <a:cubicBezTo>
                    <a:pt x="6171" y="443"/>
                    <a:pt x="4629" y="-144"/>
                    <a:pt x="3086" y="32"/>
                  </a:cubicBezTo>
                  <a:cubicBezTo>
                    <a:pt x="1543" y="208"/>
                    <a:pt x="0" y="1147"/>
                    <a:pt x="0" y="3671"/>
                  </a:cubicBezTo>
                  <a:cubicBezTo>
                    <a:pt x="0" y="6195"/>
                    <a:pt x="1543" y="10304"/>
                    <a:pt x="5400" y="13532"/>
                  </a:cubicBezTo>
                  <a:cubicBezTo>
                    <a:pt x="9257" y="16760"/>
                    <a:pt x="15429" y="19108"/>
                    <a:pt x="21600" y="214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7" name="Line"/>
            <p:cNvSpPr/>
            <p:nvPr/>
          </p:nvSpPr>
          <p:spPr>
            <a:xfrm>
              <a:off x="2064661" y="1600199"/>
              <a:ext cx="67997" cy="122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268" fill="norm" stroke="1" extrusionOk="0">
                  <a:moveTo>
                    <a:pt x="7573" y="1098"/>
                  </a:moveTo>
                  <a:cubicBezTo>
                    <a:pt x="4954" y="2197"/>
                    <a:pt x="2336" y="3295"/>
                    <a:pt x="1027" y="6041"/>
                  </a:cubicBezTo>
                  <a:cubicBezTo>
                    <a:pt x="-282" y="8786"/>
                    <a:pt x="-282" y="13180"/>
                    <a:pt x="700" y="16108"/>
                  </a:cubicBezTo>
                  <a:cubicBezTo>
                    <a:pt x="1682" y="19037"/>
                    <a:pt x="3645" y="20502"/>
                    <a:pt x="6263" y="21051"/>
                  </a:cubicBezTo>
                  <a:cubicBezTo>
                    <a:pt x="8882" y="21600"/>
                    <a:pt x="12154" y="21234"/>
                    <a:pt x="15100" y="18488"/>
                  </a:cubicBezTo>
                  <a:cubicBezTo>
                    <a:pt x="18045" y="15742"/>
                    <a:pt x="20663" y="10617"/>
                    <a:pt x="20991" y="7139"/>
                  </a:cubicBezTo>
                  <a:cubicBezTo>
                    <a:pt x="21318" y="3661"/>
                    <a:pt x="19354" y="1831"/>
                    <a:pt x="16736" y="915"/>
                  </a:cubicBezTo>
                  <a:cubicBezTo>
                    <a:pt x="14118" y="0"/>
                    <a:pt x="10845" y="0"/>
                    <a:pt x="757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8" name="Line"/>
            <p:cNvSpPr/>
            <p:nvPr/>
          </p:nvSpPr>
          <p:spPr>
            <a:xfrm>
              <a:off x="2159000" y="1555750"/>
              <a:ext cx="114300" cy="169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fill="norm" stroke="1" extrusionOk="0">
                  <a:moveTo>
                    <a:pt x="0" y="4800"/>
                  </a:moveTo>
                  <a:cubicBezTo>
                    <a:pt x="2000" y="4533"/>
                    <a:pt x="4000" y="4267"/>
                    <a:pt x="6200" y="5467"/>
                  </a:cubicBezTo>
                  <a:cubicBezTo>
                    <a:pt x="8400" y="6667"/>
                    <a:pt x="10800" y="9333"/>
                    <a:pt x="12200" y="11467"/>
                  </a:cubicBezTo>
                  <a:cubicBezTo>
                    <a:pt x="13600" y="13600"/>
                    <a:pt x="14000" y="15200"/>
                    <a:pt x="14200" y="17067"/>
                  </a:cubicBezTo>
                  <a:cubicBezTo>
                    <a:pt x="14400" y="18933"/>
                    <a:pt x="14400" y="21067"/>
                    <a:pt x="14000" y="21333"/>
                  </a:cubicBezTo>
                  <a:cubicBezTo>
                    <a:pt x="13600" y="21600"/>
                    <a:pt x="12800" y="20000"/>
                    <a:pt x="12800" y="16667"/>
                  </a:cubicBezTo>
                  <a:cubicBezTo>
                    <a:pt x="12800" y="13333"/>
                    <a:pt x="13600" y="8267"/>
                    <a:pt x="15200" y="5200"/>
                  </a:cubicBezTo>
                  <a:cubicBezTo>
                    <a:pt x="16800" y="2133"/>
                    <a:pt x="19200" y="106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9" name="Line"/>
            <p:cNvSpPr/>
            <p:nvPr/>
          </p:nvSpPr>
          <p:spPr>
            <a:xfrm>
              <a:off x="3024317" y="1436235"/>
              <a:ext cx="74483" cy="217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149" fill="norm" stroke="1" extrusionOk="0">
                  <a:moveTo>
                    <a:pt x="21113" y="3593"/>
                  </a:moveTo>
                  <a:cubicBezTo>
                    <a:pt x="19913" y="2564"/>
                    <a:pt x="18713" y="1535"/>
                    <a:pt x="16313" y="815"/>
                  </a:cubicBezTo>
                  <a:cubicBezTo>
                    <a:pt x="13913" y="95"/>
                    <a:pt x="10313" y="-316"/>
                    <a:pt x="7013" y="301"/>
                  </a:cubicBezTo>
                  <a:cubicBezTo>
                    <a:pt x="3713" y="918"/>
                    <a:pt x="713" y="2564"/>
                    <a:pt x="113" y="4313"/>
                  </a:cubicBezTo>
                  <a:cubicBezTo>
                    <a:pt x="-487" y="6061"/>
                    <a:pt x="1313" y="7913"/>
                    <a:pt x="5213" y="9970"/>
                  </a:cubicBezTo>
                  <a:cubicBezTo>
                    <a:pt x="9113" y="12027"/>
                    <a:pt x="15113" y="14290"/>
                    <a:pt x="18113" y="15935"/>
                  </a:cubicBezTo>
                  <a:cubicBezTo>
                    <a:pt x="21113" y="17581"/>
                    <a:pt x="21113" y="18610"/>
                    <a:pt x="19613" y="19433"/>
                  </a:cubicBezTo>
                  <a:cubicBezTo>
                    <a:pt x="18113" y="20255"/>
                    <a:pt x="15113" y="20873"/>
                    <a:pt x="11813" y="21078"/>
                  </a:cubicBezTo>
                  <a:cubicBezTo>
                    <a:pt x="8513" y="21284"/>
                    <a:pt x="4913" y="21078"/>
                    <a:pt x="3113" y="19947"/>
                  </a:cubicBezTo>
                  <a:cubicBezTo>
                    <a:pt x="1313" y="18815"/>
                    <a:pt x="1313" y="16758"/>
                    <a:pt x="1313" y="147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0" name="Line"/>
            <p:cNvSpPr/>
            <p:nvPr/>
          </p:nvSpPr>
          <p:spPr>
            <a:xfrm>
              <a:off x="3155950" y="1421583"/>
              <a:ext cx="127000" cy="184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8" fill="norm" stroke="1" extrusionOk="0">
                  <a:moveTo>
                    <a:pt x="0" y="10287"/>
                  </a:moveTo>
                  <a:cubicBezTo>
                    <a:pt x="3960" y="9073"/>
                    <a:pt x="7920" y="7860"/>
                    <a:pt x="10620" y="6768"/>
                  </a:cubicBezTo>
                  <a:cubicBezTo>
                    <a:pt x="13320" y="5675"/>
                    <a:pt x="14760" y="4705"/>
                    <a:pt x="15660" y="3612"/>
                  </a:cubicBezTo>
                  <a:cubicBezTo>
                    <a:pt x="16560" y="2520"/>
                    <a:pt x="16920" y="1307"/>
                    <a:pt x="16200" y="579"/>
                  </a:cubicBezTo>
                  <a:cubicBezTo>
                    <a:pt x="15480" y="-149"/>
                    <a:pt x="13680" y="-392"/>
                    <a:pt x="11340" y="1064"/>
                  </a:cubicBezTo>
                  <a:cubicBezTo>
                    <a:pt x="9000" y="2520"/>
                    <a:pt x="6120" y="5675"/>
                    <a:pt x="4860" y="9073"/>
                  </a:cubicBezTo>
                  <a:cubicBezTo>
                    <a:pt x="3600" y="12471"/>
                    <a:pt x="3960" y="16111"/>
                    <a:pt x="6120" y="18296"/>
                  </a:cubicBezTo>
                  <a:cubicBezTo>
                    <a:pt x="8280" y="20480"/>
                    <a:pt x="12240" y="21208"/>
                    <a:pt x="15120" y="21208"/>
                  </a:cubicBezTo>
                  <a:cubicBezTo>
                    <a:pt x="18000" y="21208"/>
                    <a:pt x="19800" y="20480"/>
                    <a:pt x="21600" y="197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1" name="Line"/>
            <p:cNvSpPr/>
            <p:nvPr/>
          </p:nvSpPr>
          <p:spPr>
            <a:xfrm>
              <a:off x="3327400" y="1416050"/>
              <a:ext cx="101600" cy="17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3" fill="norm" stroke="1" extrusionOk="0">
                  <a:moveTo>
                    <a:pt x="0" y="8486"/>
                  </a:moveTo>
                  <a:cubicBezTo>
                    <a:pt x="450" y="7200"/>
                    <a:pt x="900" y="5914"/>
                    <a:pt x="1350" y="4629"/>
                  </a:cubicBezTo>
                  <a:cubicBezTo>
                    <a:pt x="1800" y="3343"/>
                    <a:pt x="2250" y="2057"/>
                    <a:pt x="2925" y="2057"/>
                  </a:cubicBezTo>
                  <a:cubicBezTo>
                    <a:pt x="3600" y="2057"/>
                    <a:pt x="4500" y="3343"/>
                    <a:pt x="6300" y="5914"/>
                  </a:cubicBezTo>
                  <a:cubicBezTo>
                    <a:pt x="8100" y="8486"/>
                    <a:pt x="10800" y="12343"/>
                    <a:pt x="12375" y="14914"/>
                  </a:cubicBezTo>
                  <a:cubicBezTo>
                    <a:pt x="13950" y="17486"/>
                    <a:pt x="14400" y="18771"/>
                    <a:pt x="13725" y="19800"/>
                  </a:cubicBezTo>
                  <a:cubicBezTo>
                    <a:pt x="13050" y="20829"/>
                    <a:pt x="11250" y="21600"/>
                    <a:pt x="9900" y="21343"/>
                  </a:cubicBezTo>
                  <a:cubicBezTo>
                    <a:pt x="8550" y="21086"/>
                    <a:pt x="7650" y="19800"/>
                    <a:pt x="6975" y="17871"/>
                  </a:cubicBezTo>
                  <a:cubicBezTo>
                    <a:pt x="6300" y="15943"/>
                    <a:pt x="5850" y="13371"/>
                    <a:pt x="8325" y="10286"/>
                  </a:cubicBezTo>
                  <a:cubicBezTo>
                    <a:pt x="10800" y="7200"/>
                    <a:pt x="16200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2" name="Line"/>
            <p:cNvSpPr/>
            <p:nvPr/>
          </p:nvSpPr>
          <p:spPr>
            <a:xfrm>
              <a:off x="3498850" y="1409700"/>
              <a:ext cx="38100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3" name="Line"/>
            <p:cNvSpPr/>
            <p:nvPr/>
          </p:nvSpPr>
          <p:spPr>
            <a:xfrm>
              <a:off x="3517900" y="1365250"/>
              <a:ext cx="1905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4" name="Line"/>
            <p:cNvSpPr/>
            <p:nvPr/>
          </p:nvSpPr>
          <p:spPr>
            <a:xfrm>
              <a:off x="3583215" y="1389519"/>
              <a:ext cx="215217" cy="201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409" fill="norm" stroke="1" extrusionOk="0">
                  <a:moveTo>
                    <a:pt x="449" y="8220"/>
                  </a:moveTo>
                  <a:cubicBezTo>
                    <a:pt x="2966" y="6645"/>
                    <a:pt x="5482" y="5070"/>
                    <a:pt x="6950" y="3608"/>
                  </a:cubicBezTo>
                  <a:cubicBezTo>
                    <a:pt x="8418" y="2145"/>
                    <a:pt x="8837" y="795"/>
                    <a:pt x="8523" y="345"/>
                  </a:cubicBezTo>
                  <a:cubicBezTo>
                    <a:pt x="8208" y="-105"/>
                    <a:pt x="7160" y="345"/>
                    <a:pt x="5587" y="2708"/>
                  </a:cubicBezTo>
                  <a:cubicBezTo>
                    <a:pt x="4014" y="5070"/>
                    <a:pt x="1917" y="9345"/>
                    <a:pt x="869" y="12158"/>
                  </a:cubicBezTo>
                  <a:cubicBezTo>
                    <a:pt x="-180" y="14970"/>
                    <a:pt x="-180" y="16320"/>
                    <a:pt x="344" y="17220"/>
                  </a:cubicBezTo>
                  <a:cubicBezTo>
                    <a:pt x="869" y="18120"/>
                    <a:pt x="1917" y="18570"/>
                    <a:pt x="3700" y="17895"/>
                  </a:cubicBezTo>
                  <a:cubicBezTo>
                    <a:pt x="5482" y="17220"/>
                    <a:pt x="7999" y="15420"/>
                    <a:pt x="10201" y="12720"/>
                  </a:cubicBezTo>
                  <a:cubicBezTo>
                    <a:pt x="12403" y="10020"/>
                    <a:pt x="14290" y="6420"/>
                    <a:pt x="15338" y="3945"/>
                  </a:cubicBezTo>
                  <a:cubicBezTo>
                    <a:pt x="16387" y="1470"/>
                    <a:pt x="16597" y="120"/>
                    <a:pt x="16282" y="8"/>
                  </a:cubicBezTo>
                  <a:cubicBezTo>
                    <a:pt x="15968" y="-105"/>
                    <a:pt x="15129" y="1020"/>
                    <a:pt x="14814" y="3045"/>
                  </a:cubicBezTo>
                  <a:cubicBezTo>
                    <a:pt x="14500" y="5070"/>
                    <a:pt x="14709" y="7995"/>
                    <a:pt x="15548" y="10358"/>
                  </a:cubicBezTo>
                  <a:cubicBezTo>
                    <a:pt x="16387" y="12720"/>
                    <a:pt x="17855" y="14520"/>
                    <a:pt x="19113" y="16208"/>
                  </a:cubicBezTo>
                  <a:cubicBezTo>
                    <a:pt x="20371" y="17895"/>
                    <a:pt x="21420" y="19470"/>
                    <a:pt x="21315" y="20370"/>
                  </a:cubicBezTo>
                  <a:cubicBezTo>
                    <a:pt x="21210" y="21270"/>
                    <a:pt x="19952" y="21495"/>
                    <a:pt x="18799" y="21383"/>
                  </a:cubicBezTo>
                  <a:cubicBezTo>
                    <a:pt x="17645" y="21270"/>
                    <a:pt x="16597" y="20820"/>
                    <a:pt x="15548" y="203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5" name="Line"/>
            <p:cNvSpPr/>
            <p:nvPr/>
          </p:nvSpPr>
          <p:spPr>
            <a:xfrm>
              <a:off x="4470400" y="1393736"/>
              <a:ext cx="114300" cy="19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002" fill="norm" stroke="1" extrusionOk="0">
                  <a:moveTo>
                    <a:pt x="0" y="9417"/>
                  </a:moveTo>
                  <a:cubicBezTo>
                    <a:pt x="1929" y="9881"/>
                    <a:pt x="3858" y="10346"/>
                    <a:pt x="6172" y="9765"/>
                  </a:cubicBezTo>
                  <a:cubicBezTo>
                    <a:pt x="8486" y="9184"/>
                    <a:pt x="11186" y="7559"/>
                    <a:pt x="12729" y="6165"/>
                  </a:cubicBezTo>
                  <a:cubicBezTo>
                    <a:pt x="14272" y="4771"/>
                    <a:pt x="14658" y="3610"/>
                    <a:pt x="14465" y="2449"/>
                  </a:cubicBezTo>
                  <a:cubicBezTo>
                    <a:pt x="14272" y="1288"/>
                    <a:pt x="13500" y="126"/>
                    <a:pt x="11379" y="10"/>
                  </a:cubicBezTo>
                  <a:cubicBezTo>
                    <a:pt x="9258" y="-106"/>
                    <a:pt x="5786" y="823"/>
                    <a:pt x="3279" y="2797"/>
                  </a:cubicBezTo>
                  <a:cubicBezTo>
                    <a:pt x="772" y="4771"/>
                    <a:pt x="-771" y="7791"/>
                    <a:pt x="579" y="11159"/>
                  </a:cubicBezTo>
                  <a:cubicBezTo>
                    <a:pt x="1929" y="14526"/>
                    <a:pt x="6172" y="18242"/>
                    <a:pt x="10029" y="19868"/>
                  </a:cubicBezTo>
                  <a:cubicBezTo>
                    <a:pt x="13886" y="21494"/>
                    <a:pt x="17358" y="21029"/>
                    <a:pt x="20829" y="205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6" name="Line"/>
            <p:cNvSpPr/>
            <p:nvPr/>
          </p:nvSpPr>
          <p:spPr>
            <a:xfrm>
              <a:off x="4629149" y="1435100"/>
              <a:ext cx="10160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757"/>
                  </a:moveTo>
                  <a:cubicBezTo>
                    <a:pt x="0" y="1878"/>
                    <a:pt x="0" y="0"/>
                    <a:pt x="225" y="0"/>
                  </a:cubicBezTo>
                  <a:cubicBezTo>
                    <a:pt x="450" y="0"/>
                    <a:pt x="900" y="1878"/>
                    <a:pt x="4500" y="5791"/>
                  </a:cubicBezTo>
                  <a:cubicBezTo>
                    <a:pt x="8100" y="9704"/>
                    <a:pt x="14850" y="1565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7" name="Line"/>
            <p:cNvSpPr/>
            <p:nvPr/>
          </p:nvSpPr>
          <p:spPr>
            <a:xfrm>
              <a:off x="4673599" y="1428750"/>
              <a:ext cx="88901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29" y="195"/>
                    <a:pt x="16457" y="389"/>
                    <a:pt x="12857" y="2432"/>
                  </a:cubicBezTo>
                  <a:cubicBezTo>
                    <a:pt x="9257" y="4476"/>
                    <a:pt x="4629" y="8368"/>
                    <a:pt x="2314" y="11870"/>
                  </a:cubicBezTo>
                  <a:cubicBezTo>
                    <a:pt x="0" y="15373"/>
                    <a:pt x="0" y="184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8" name="Line"/>
            <p:cNvSpPr/>
            <p:nvPr/>
          </p:nvSpPr>
          <p:spPr>
            <a:xfrm>
              <a:off x="4813300" y="1391594"/>
              <a:ext cx="133901" cy="411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551" fill="norm" stroke="1" extrusionOk="0">
                  <a:moveTo>
                    <a:pt x="4050" y="2942"/>
                  </a:moveTo>
                  <a:cubicBezTo>
                    <a:pt x="3712" y="5157"/>
                    <a:pt x="3375" y="7373"/>
                    <a:pt x="2869" y="9976"/>
                  </a:cubicBezTo>
                  <a:cubicBezTo>
                    <a:pt x="2362" y="12579"/>
                    <a:pt x="1687" y="15569"/>
                    <a:pt x="1181" y="17342"/>
                  </a:cubicBezTo>
                  <a:cubicBezTo>
                    <a:pt x="675" y="19114"/>
                    <a:pt x="337" y="19668"/>
                    <a:pt x="169" y="20277"/>
                  </a:cubicBezTo>
                  <a:cubicBezTo>
                    <a:pt x="0" y="20886"/>
                    <a:pt x="0" y="21551"/>
                    <a:pt x="0" y="21551"/>
                  </a:cubicBezTo>
                  <a:cubicBezTo>
                    <a:pt x="0" y="21551"/>
                    <a:pt x="0" y="20886"/>
                    <a:pt x="844" y="18394"/>
                  </a:cubicBezTo>
                  <a:cubicBezTo>
                    <a:pt x="1687" y="15902"/>
                    <a:pt x="3375" y="11582"/>
                    <a:pt x="5231" y="8369"/>
                  </a:cubicBezTo>
                  <a:cubicBezTo>
                    <a:pt x="7087" y="5157"/>
                    <a:pt x="9112" y="3053"/>
                    <a:pt x="10969" y="1779"/>
                  </a:cubicBezTo>
                  <a:cubicBezTo>
                    <a:pt x="12825" y="505"/>
                    <a:pt x="14512" y="62"/>
                    <a:pt x="16031" y="6"/>
                  </a:cubicBezTo>
                  <a:cubicBezTo>
                    <a:pt x="17550" y="-49"/>
                    <a:pt x="18900" y="283"/>
                    <a:pt x="19912" y="1003"/>
                  </a:cubicBezTo>
                  <a:cubicBezTo>
                    <a:pt x="20925" y="1723"/>
                    <a:pt x="21600" y="2831"/>
                    <a:pt x="21262" y="3994"/>
                  </a:cubicBezTo>
                  <a:cubicBezTo>
                    <a:pt x="20925" y="5157"/>
                    <a:pt x="19575" y="6376"/>
                    <a:pt x="18056" y="6985"/>
                  </a:cubicBezTo>
                  <a:cubicBezTo>
                    <a:pt x="16538" y="7594"/>
                    <a:pt x="14850" y="7594"/>
                    <a:pt x="13162" y="75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9" name="Line"/>
            <p:cNvSpPr/>
            <p:nvPr/>
          </p:nvSpPr>
          <p:spPr>
            <a:xfrm>
              <a:off x="4982305" y="1370498"/>
              <a:ext cx="116746" cy="147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150" fill="norm" stroke="1" extrusionOk="0">
                  <a:moveTo>
                    <a:pt x="21274" y="9285"/>
                  </a:moveTo>
                  <a:cubicBezTo>
                    <a:pt x="21274" y="6851"/>
                    <a:pt x="21274" y="4418"/>
                    <a:pt x="19345" y="2592"/>
                  </a:cubicBezTo>
                  <a:cubicBezTo>
                    <a:pt x="17417" y="767"/>
                    <a:pt x="13560" y="-450"/>
                    <a:pt x="10281" y="158"/>
                  </a:cubicBezTo>
                  <a:cubicBezTo>
                    <a:pt x="7003" y="767"/>
                    <a:pt x="4303" y="3201"/>
                    <a:pt x="2760" y="5330"/>
                  </a:cubicBezTo>
                  <a:cubicBezTo>
                    <a:pt x="1217" y="7460"/>
                    <a:pt x="831" y="9285"/>
                    <a:pt x="445" y="10958"/>
                  </a:cubicBezTo>
                  <a:cubicBezTo>
                    <a:pt x="60" y="12632"/>
                    <a:pt x="-326" y="14153"/>
                    <a:pt x="445" y="15065"/>
                  </a:cubicBezTo>
                  <a:cubicBezTo>
                    <a:pt x="1217" y="15978"/>
                    <a:pt x="3145" y="16282"/>
                    <a:pt x="5460" y="15065"/>
                  </a:cubicBezTo>
                  <a:cubicBezTo>
                    <a:pt x="7774" y="13849"/>
                    <a:pt x="10474" y="11111"/>
                    <a:pt x="12403" y="9133"/>
                  </a:cubicBezTo>
                  <a:cubicBezTo>
                    <a:pt x="14331" y="7156"/>
                    <a:pt x="15488" y="5939"/>
                    <a:pt x="16067" y="6091"/>
                  </a:cubicBezTo>
                  <a:cubicBezTo>
                    <a:pt x="16645" y="6243"/>
                    <a:pt x="16645" y="7764"/>
                    <a:pt x="16645" y="10046"/>
                  </a:cubicBezTo>
                  <a:cubicBezTo>
                    <a:pt x="16645" y="12327"/>
                    <a:pt x="16645" y="15370"/>
                    <a:pt x="17417" y="17347"/>
                  </a:cubicBezTo>
                  <a:cubicBezTo>
                    <a:pt x="18188" y="19325"/>
                    <a:pt x="19731" y="20237"/>
                    <a:pt x="21274" y="211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0" name="Line"/>
            <p:cNvSpPr/>
            <p:nvPr/>
          </p:nvSpPr>
          <p:spPr>
            <a:xfrm>
              <a:off x="5153272" y="1391646"/>
              <a:ext cx="110878" cy="15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0802" fill="norm" stroke="1" extrusionOk="0">
                  <a:moveTo>
                    <a:pt x="5455" y="4241"/>
                  </a:moveTo>
                  <a:cubicBezTo>
                    <a:pt x="3824" y="7160"/>
                    <a:pt x="2194" y="10079"/>
                    <a:pt x="1175" y="13144"/>
                  </a:cubicBezTo>
                  <a:cubicBezTo>
                    <a:pt x="157" y="16209"/>
                    <a:pt x="-251" y="19420"/>
                    <a:pt x="157" y="20441"/>
                  </a:cubicBezTo>
                  <a:cubicBezTo>
                    <a:pt x="564" y="21463"/>
                    <a:pt x="1787" y="20295"/>
                    <a:pt x="3824" y="17231"/>
                  </a:cubicBezTo>
                  <a:cubicBezTo>
                    <a:pt x="5862" y="14166"/>
                    <a:pt x="8715" y="9204"/>
                    <a:pt x="11160" y="5701"/>
                  </a:cubicBezTo>
                  <a:cubicBezTo>
                    <a:pt x="13606" y="2198"/>
                    <a:pt x="15643" y="155"/>
                    <a:pt x="16866" y="9"/>
                  </a:cubicBezTo>
                  <a:cubicBezTo>
                    <a:pt x="18089" y="-137"/>
                    <a:pt x="18496" y="1614"/>
                    <a:pt x="19107" y="4095"/>
                  </a:cubicBezTo>
                  <a:cubicBezTo>
                    <a:pt x="19719" y="6577"/>
                    <a:pt x="20534" y="9787"/>
                    <a:pt x="21349" y="129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1" name="Line"/>
            <p:cNvSpPr/>
            <p:nvPr/>
          </p:nvSpPr>
          <p:spPr>
            <a:xfrm>
              <a:off x="5322094" y="1349655"/>
              <a:ext cx="55034" cy="170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0" h="21165" fill="norm" stroke="1" extrusionOk="0">
                  <a:moveTo>
                    <a:pt x="9300" y="12213"/>
                  </a:moveTo>
                  <a:cubicBezTo>
                    <a:pt x="13300" y="9843"/>
                    <a:pt x="17300" y="7472"/>
                    <a:pt x="19300" y="5496"/>
                  </a:cubicBezTo>
                  <a:cubicBezTo>
                    <a:pt x="21300" y="3521"/>
                    <a:pt x="21300" y="1940"/>
                    <a:pt x="19300" y="1018"/>
                  </a:cubicBezTo>
                  <a:cubicBezTo>
                    <a:pt x="17300" y="96"/>
                    <a:pt x="13300" y="-167"/>
                    <a:pt x="9700" y="96"/>
                  </a:cubicBezTo>
                  <a:cubicBezTo>
                    <a:pt x="6100" y="360"/>
                    <a:pt x="2900" y="1150"/>
                    <a:pt x="2100" y="3521"/>
                  </a:cubicBezTo>
                  <a:cubicBezTo>
                    <a:pt x="1300" y="5892"/>
                    <a:pt x="2900" y="9843"/>
                    <a:pt x="4900" y="12477"/>
                  </a:cubicBezTo>
                  <a:cubicBezTo>
                    <a:pt x="6900" y="15111"/>
                    <a:pt x="9300" y="16428"/>
                    <a:pt x="10500" y="17745"/>
                  </a:cubicBezTo>
                  <a:cubicBezTo>
                    <a:pt x="11700" y="19062"/>
                    <a:pt x="11700" y="20379"/>
                    <a:pt x="9700" y="20906"/>
                  </a:cubicBezTo>
                  <a:cubicBezTo>
                    <a:pt x="7700" y="21433"/>
                    <a:pt x="3700" y="21170"/>
                    <a:pt x="1700" y="19984"/>
                  </a:cubicBezTo>
                  <a:cubicBezTo>
                    <a:pt x="-300" y="18799"/>
                    <a:pt x="-300" y="16692"/>
                    <a:pt x="500" y="14979"/>
                  </a:cubicBezTo>
                  <a:cubicBezTo>
                    <a:pt x="1300" y="13267"/>
                    <a:pt x="2900" y="11950"/>
                    <a:pt x="4500" y="106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2" name="Line"/>
            <p:cNvSpPr/>
            <p:nvPr/>
          </p:nvSpPr>
          <p:spPr>
            <a:xfrm>
              <a:off x="5410200" y="1358900"/>
              <a:ext cx="3175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1271"/>
                    <a:pt x="11520" y="2541"/>
                    <a:pt x="15120" y="6141"/>
                  </a:cubicBezTo>
                  <a:cubicBezTo>
                    <a:pt x="18720" y="9741"/>
                    <a:pt x="20160" y="1567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3" name="Line"/>
            <p:cNvSpPr/>
            <p:nvPr/>
          </p:nvSpPr>
          <p:spPr>
            <a:xfrm>
              <a:off x="5441950" y="1308100"/>
              <a:ext cx="31750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062"/>
                    <a:pt x="0" y="10523"/>
                    <a:pt x="3600" y="6923"/>
                  </a:cubicBezTo>
                  <a:cubicBezTo>
                    <a:pt x="7200" y="3323"/>
                    <a:pt x="14400" y="166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4" name="Line"/>
            <p:cNvSpPr/>
            <p:nvPr/>
          </p:nvSpPr>
          <p:spPr>
            <a:xfrm>
              <a:off x="5527902" y="1351986"/>
              <a:ext cx="53749" cy="106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289" fill="norm" stroke="1" extrusionOk="0">
                  <a:moveTo>
                    <a:pt x="21095" y="1383"/>
                  </a:moveTo>
                  <a:cubicBezTo>
                    <a:pt x="16941" y="536"/>
                    <a:pt x="12787" y="-311"/>
                    <a:pt x="9464" y="113"/>
                  </a:cubicBezTo>
                  <a:cubicBezTo>
                    <a:pt x="6141" y="536"/>
                    <a:pt x="3649" y="2230"/>
                    <a:pt x="1987" y="5407"/>
                  </a:cubicBezTo>
                  <a:cubicBezTo>
                    <a:pt x="326" y="8583"/>
                    <a:pt x="-505" y="13242"/>
                    <a:pt x="326" y="16418"/>
                  </a:cubicBezTo>
                  <a:cubicBezTo>
                    <a:pt x="1157" y="19595"/>
                    <a:pt x="3649" y="21289"/>
                    <a:pt x="6141" y="21289"/>
                  </a:cubicBezTo>
                  <a:cubicBezTo>
                    <a:pt x="8633" y="21289"/>
                    <a:pt x="11126" y="19595"/>
                    <a:pt x="12787" y="16842"/>
                  </a:cubicBezTo>
                  <a:cubicBezTo>
                    <a:pt x="14449" y="14089"/>
                    <a:pt x="15280" y="10277"/>
                    <a:pt x="14033" y="7736"/>
                  </a:cubicBezTo>
                  <a:cubicBezTo>
                    <a:pt x="12787" y="5195"/>
                    <a:pt x="9464" y="3924"/>
                    <a:pt x="6141" y="26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5" name="Line"/>
            <p:cNvSpPr/>
            <p:nvPr/>
          </p:nvSpPr>
          <p:spPr>
            <a:xfrm>
              <a:off x="5600700" y="1321747"/>
              <a:ext cx="152400" cy="147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0" y="3565"/>
                  </a:moveTo>
                  <a:cubicBezTo>
                    <a:pt x="600" y="8502"/>
                    <a:pt x="1200" y="13439"/>
                    <a:pt x="1350" y="16679"/>
                  </a:cubicBezTo>
                  <a:cubicBezTo>
                    <a:pt x="1500" y="19919"/>
                    <a:pt x="1200" y="21462"/>
                    <a:pt x="1050" y="21462"/>
                  </a:cubicBezTo>
                  <a:cubicBezTo>
                    <a:pt x="900" y="21462"/>
                    <a:pt x="900" y="19919"/>
                    <a:pt x="2250" y="16371"/>
                  </a:cubicBezTo>
                  <a:cubicBezTo>
                    <a:pt x="3600" y="12822"/>
                    <a:pt x="6300" y="7268"/>
                    <a:pt x="8550" y="4028"/>
                  </a:cubicBezTo>
                  <a:cubicBezTo>
                    <a:pt x="10800" y="788"/>
                    <a:pt x="12600" y="-138"/>
                    <a:pt x="13950" y="16"/>
                  </a:cubicBezTo>
                  <a:cubicBezTo>
                    <a:pt x="15300" y="171"/>
                    <a:pt x="16200" y="1405"/>
                    <a:pt x="17400" y="5108"/>
                  </a:cubicBezTo>
                  <a:cubicBezTo>
                    <a:pt x="18600" y="8811"/>
                    <a:pt x="20100" y="14982"/>
                    <a:pt x="21600" y="211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6" name="Line"/>
            <p:cNvSpPr/>
            <p:nvPr/>
          </p:nvSpPr>
          <p:spPr>
            <a:xfrm>
              <a:off x="2330450" y="2575781"/>
              <a:ext cx="146050" cy="443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1" fill="norm" stroke="1" extrusionOk="0">
                  <a:moveTo>
                    <a:pt x="21600" y="4411"/>
                  </a:moveTo>
                  <a:cubicBezTo>
                    <a:pt x="20661" y="3388"/>
                    <a:pt x="19722" y="2364"/>
                    <a:pt x="17843" y="1494"/>
                  </a:cubicBezTo>
                  <a:cubicBezTo>
                    <a:pt x="15965" y="624"/>
                    <a:pt x="13148" y="-93"/>
                    <a:pt x="10487" y="9"/>
                  </a:cubicBezTo>
                  <a:cubicBezTo>
                    <a:pt x="7826" y="112"/>
                    <a:pt x="5322" y="1033"/>
                    <a:pt x="3757" y="2569"/>
                  </a:cubicBezTo>
                  <a:cubicBezTo>
                    <a:pt x="2191" y="4104"/>
                    <a:pt x="1565" y="6254"/>
                    <a:pt x="2035" y="8711"/>
                  </a:cubicBezTo>
                  <a:cubicBezTo>
                    <a:pt x="2504" y="11168"/>
                    <a:pt x="4070" y="13932"/>
                    <a:pt x="5009" y="15928"/>
                  </a:cubicBezTo>
                  <a:cubicBezTo>
                    <a:pt x="5948" y="17924"/>
                    <a:pt x="6261" y="19152"/>
                    <a:pt x="6261" y="20023"/>
                  </a:cubicBezTo>
                  <a:cubicBezTo>
                    <a:pt x="6261" y="20893"/>
                    <a:pt x="5948" y="21405"/>
                    <a:pt x="4852" y="21456"/>
                  </a:cubicBezTo>
                  <a:cubicBezTo>
                    <a:pt x="3757" y="21507"/>
                    <a:pt x="1878" y="21098"/>
                    <a:pt x="0" y="206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7" name="Line"/>
            <p:cNvSpPr/>
            <p:nvPr/>
          </p:nvSpPr>
          <p:spPr>
            <a:xfrm>
              <a:off x="2254250" y="2819400"/>
              <a:ext cx="165100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54" y="16650"/>
                    <a:pt x="8308" y="11700"/>
                    <a:pt x="11908" y="8100"/>
                  </a:cubicBezTo>
                  <a:cubicBezTo>
                    <a:pt x="15508" y="4500"/>
                    <a:pt x="18554" y="225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8" name="Line"/>
            <p:cNvSpPr/>
            <p:nvPr/>
          </p:nvSpPr>
          <p:spPr>
            <a:xfrm>
              <a:off x="2528243" y="2614083"/>
              <a:ext cx="132408" cy="357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600" fill="norm" stroke="1" extrusionOk="0">
                  <a:moveTo>
                    <a:pt x="21447" y="511"/>
                  </a:moveTo>
                  <a:cubicBezTo>
                    <a:pt x="19733" y="256"/>
                    <a:pt x="18018" y="0"/>
                    <a:pt x="16304" y="0"/>
                  </a:cubicBezTo>
                  <a:cubicBezTo>
                    <a:pt x="14590" y="0"/>
                    <a:pt x="12876" y="256"/>
                    <a:pt x="10647" y="1534"/>
                  </a:cubicBezTo>
                  <a:cubicBezTo>
                    <a:pt x="8418" y="2812"/>
                    <a:pt x="5676" y="5112"/>
                    <a:pt x="3618" y="7796"/>
                  </a:cubicBezTo>
                  <a:cubicBezTo>
                    <a:pt x="1561" y="10480"/>
                    <a:pt x="190" y="13548"/>
                    <a:pt x="18" y="15849"/>
                  </a:cubicBezTo>
                  <a:cubicBezTo>
                    <a:pt x="-153" y="18149"/>
                    <a:pt x="876" y="19683"/>
                    <a:pt x="2590" y="20514"/>
                  </a:cubicBezTo>
                  <a:cubicBezTo>
                    <a:pt x="4304" y="21344"/>
                    <a:pt x="6704" y="21472"/>
                    <a:pt x="910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9" name="Line"/>
            <p:cNvSpPr/>
            <p:nvPr/>
          </p:nvSpPr>
          <p:spPr>
            <a:xfrm>
              <a:off x="2654663" y="2716069"/>
              <a:ext cx="164737" cy="191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037" fill="norm" stroke="1" extrusionOk="0">
                  <a:moveTo>
                    <a:pt x="774" y="3673"/>
                  </a:moveTo>
                  <a:cubicBezTo>
                    <a:pt x="227" y="2280"/>
                    <a:pt x="-320" y="886"/>
                    <a:pt x="227" y="306"/>
                  </a:cubicBezTo>
                  <a:cubicBezTo>
                    <a:pt x="774" y="-275"/>
                    <a:pt x="2414" y="-43"/>
                    <a:pt x="4191" y="1119"/>
                  </a:cubicBezTo>
                  <a:cubicBezTo>
                    <a:pt x="5969" y="2280"/>
                    <a:pt x="7883" y="4370"/>
                    <a:pt x="8293" y="7506"/>
                  </a:cubicBezTo>
                  <a:cubicBezTo>
                    <a:pt x="8703" y="10641"/>
                    <a:pt x="7609" y="14822"/>
                    <a:pt x="5969" y="17493"/>
                  </a:cubicBezTo>
                  <a:cubicBezTo>
                    <a:pt x="4328" y="20164"/>
                    <a:pt x="2141" y="21325"/>
                    <a:pt x="1047" y="20977"/>
                  </a:cubicBezTo>
                  <a:cubicBezTo>
                    <a:pt x="-47" y="20628"/>
                    <a:pt x="-47" y="18770"/>
                    <a:pt x="1594" y="15983"/>
                  </a:cubicBezTo>
                  <a:cubicBezTo>
                    <a:pt x="3234" y="13196"/>
                    <a:pt x="6515" y="9480"/>
                    <a:pt x="8839" y="6809"/>
                  </a:cubicBezTo>
                  <a:cubicBezTo>
                    <a:pt x="11164" y="4138"/>
                    <a:pt x="12531" y="2512"/>
                    <a:pt x="12804" y="2860"/>
                  </a:cubicBezTo>
                  <a:cubicBezTo>
                    <a:pt x="13077" y="3209"/>
                    <a:pt x="12257" y="5531"/>
                    <a:pt x="11984" y="8202"/>
                  </a:cubicBezTo>
                  <a:cubicBezTo>
                    <a:pt x="11710" y="10873"/>
                    <a:pt x="11984" y="13893"/>
                    <a:pt x="12804" y="15751"/>
                  </a:cubicBezTo>
                  <a:cubicBezTo>
                    <a:pt x="13624" y="17609"/>
                    <a:pt x="14991" y="18306"/>
                    <a:pt x="16495" y="18538"/>
                  </a:cubicBezTo>
                  <a:cubicBezTo>
                    <a:pt x="17999" y="18770"/>
                    <a:pt x="19639" y="18538"/>
                    <a:pt x="21280" y="183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0" name="Line"/>
            <p:cNvSpPr/>
            <p:nvPr/>
          </p:nvSpPr>
          <p:spPr>
            <a:xfrm>
              <a:off x="2889250" y="2635249"/>
              <a:ext cx="86358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0" y="0"/>
                  </a:moveTo>
                  <a:cubicBezTo>
                    <a:pt x="7200" y="3150"/>
                    <a:pt x="14400" y="6300"/>
                    <a:pt x="18000" y="9225"/>
                  </a:cubicBezTo>
                  <a:cubicBezTo>
                    <a:pt x="21600" y="12150"/>
                    <a:pt x="21600" y="14850"/>
                    <a:pt x="19800" y="16875"/>
                  </a:cubicBezTo>
                  <a:cubicBezTo>
                    <a:pt x="18000" y="18900"/>
                    <a:pt x="14400" y="20250"/>
                    <a:pt x="108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1" name="Line"/>
            <p:cNvSpPr/>
            <p:nvPr/>
          </p:nvSpPr>
          <p:spPr>
            <a:xfrm>
              <a:off x="3238500" y="2463800"/>
              <a:ext cx="44450" cy="67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29" y="2921"/>
                    <a:pt x="2057" y="5842"/>
                    <a:pt x="3600" y="8287"/>
                  </a:cubicBezTo>
                  <a:cubicBezTo>
                    <a:pt x="5143" y="10732"/>
                    <a:pt x="7200" y="12702"/>
                    <a:pt x="8743" y="14604"/>
                  </a:cubicBezTo>
                  <a:cubicBezTo>
                    <a:pt x="10286" y="16506"/>
                    <a:pt x="11314" y="18340"/>
                    <a:pt x="13371" y="19494"/>
                  </a:cubicBezTo>
                  <a:cubicBezTo>
                    <a:pt x="15429" y="20649"/>
                    <a:pt x="18514" y="2112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2" name="Line"/>
            <p:cNvSpPr/>
            <p:nvPr/>
          </p:nvSpPr>
          <p:spPr>
            <a:xfrm>
              <a:off x="3365500" y="3073400"/>
              <a:ext cx="158750" cy="162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83"/>
                  </a:moveTo>
                  <a:cubicBezTo>
                    <a:pt x="1440" y="842"/>
                    <a:pt x="2880" y="0"/>
                    <a:pt x="4176" y="0"/>
                  </a:cubicBezTo>
                  <a:cubicBezTo>
                    <a:pt x="5472" y="0"/>
                    <a:pt x="6624" y="842"/>
                    <a:pt x="7632" y="3366"/>
                  </a:cubicBezTo>
                  <a:cubicBezTo>
                    <a:pt x="8640" y="5891"/>
                    <a:pt x="9504" y="10099"/>
                    <a:pt x="9504" y="13044"/>
                  </a:cubicBezTo>
                  <a:cubicBezTo>
                    <a:pt x="9504" y="15990"/>
                    <a:pt x="8640" y="17673"/>
                    <a:pt x="7776" y="19075"/>
                  </a:cubicBezTo>
                  <a:cubicBezTo>
                    <a:pt x="6912" y="20478"/>
                    <a:pt x="6048" y="21600"/>
                    <a:pt x="5040" y="21600"/>
                  </a:cubicBezTo>
                  <a:cubicBezTo>
                    <a:pt x="4032" y="21600"/>
                    <a:pt x="2880" y="20478"/>
                    <a:pt x="2592" y="19075"/>
                  </a:cubicBezTo>
                  <a:cubicBezTo>
                    <a:pt x="2304" y="17673"/>
                    <a:pt x="2880" y="15990"/>
                    <a:pt x="4752" y="13184"/>
                  </a:cubicBezTo>
                  <a:cubicBezTo>
                    <a:pt x="6624" y="10379"/>
                    <a:pt x="9792" y="6452"/>
                    <a:pt x="11808" y="3927"/>
                  </a:cubicBezTo>
                  <a:cubicBezTo>
                    <a:pt x="13824" y="1403"/>
                    <a:pt x="14688" y="281"/>
                    <a:pt x="14688" y="842"/>
                  </a:cubicBezTo>
                  <a:cubicBezTo>
                    <a:pt x="14688" y="1403"/>
                    <a:pt x="13824" y="3647"/>
                    <a:pt x="13392" y="6031"/>
                  </a:cubicBezTo>
                  <a:cubicBezTo>
                    <a:pt x="12960" y="8416"/>
                    <a:pt x="12960" y="10940"/>
                    <a:pt x="14400" y="12483"/>
                  </a:cubicBezTo>
                  <a:cubicBezTo>
                    <a:pt x="15840" y="14026"/>
                    <a:pt x="18720" y="14587"/>
                    <a:pt x="21600" y="151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3" name="Line"/>
            <p:cNvSpPr/>
            <p:nvPr/>
          </p:nvSpPr>
          <p:spPr>
            <a:xfrm>
              <a:off x="3594100" y="3105149"/>
              <a:ext cx="571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4" name="Line"/>
            <p:cNvSpPr/>
            <p:nvPr/>
          </p:nvSpPr>
          <p:spPr>
            <a:xfrm>
              <a:off x="3587750" y="3149600"/>
              <a:ext cx="9525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5" name="Line"/>
            <p:cNvSpPr/>
            <p:nvPr/>
          </p:nvSpPr>
          <p:spPr>
            <a:xfrm>
              <a:off x="3740149" y="3027244"/>
              <a:ext cx="130266" cy="166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278" fill="norm" stroke="1" extrusionOk="0">
                  <a:moveTo>
                    <a:pt x="0" y="5078"/>
                  </a:moveTo>
                  <a:cubicBezTo>
                    <a:pt x="1394" y="4268"/>
                    <a:pt x="2787" y="3458"/>
                    <a:pt x="4181" y="3458"/>
                  </a:cubicBezTo>
                  <a:cubicBezTo>
                    <a:pt x="5574" y="3458"/>
                    <a:pt x="6968" y="4268"/>
                    <a:pt x="8187" y="6023"/>
                  </a:cubicBezTo>
                  <a:cubicBezTo>
                    <a:pt x="9406" y="7778"/>
                    <a:pt x="10452" y="10478"/>
                    <a:pt x="10626" y="12503"/>
                  </a:cubicBezTo>
                  <a:cubicBezTo>
                    <a:pt x="10800" y="14528"/>
                    <a:pt x="10103" y="15878"/>
                    <a:pt x="9058" y="16958"/>
                  </a:cubicBezTo>
                  <a:cubicBezTo>
                    <a:pt x="8013" y="18038"/>
                    <a:pt x="6619" y="18848"/>
                    <a:pt x="5748" y="18578"/>
                  </a:cubicBezTo>
                  <a:cubicBezTo>
                    <a:pt x="4877" y="18308"/>
                    <a:pt x="4529" y="16958"/>
                    <a:pt x="5748" y="15068"/>
                  </a:cubicBezTo>
                  <a:cubicBezTo>
                    <a:pt x="6968" y="13178"/>
                    <a:pt x="9755" y="10748"/>
                    <a:pt x="12019" y="8858"/>
                  </a:cubicBezTo>
                  <a:cubicBezTo>
                    <a:pt x="14284" y="6968"/>
                    <a:pt x="16026" y="5618"/>
                    <a:pt x="17768" y="3998"/>
                  </a:cubicBezTo>
                  <a:cubicBezTo>
                    <a:pt x="19510" y="2378"/>
                    <a:pt x="21252" y="488"/>
                    <a:pt x="21426" y="83"/>
                  </a:cubicBezTo>
                  <a:cubicBezTo>
                    <a:pt x="21600" y="-322"/>
                    <a:pt x="20206" y="758"/>
                    <a:pt x="18639" y="3458"/>
                  </a:cubicBezTo>
                  <a:cubicBezTo>
                    <a:pt x="17071" y="6158"/>
                    <a:pt x="15329" y="10478"/>
                    <a:pt x="14458" y="13313"/>
                  </a:cubicBezTo>
                  <a:cubicBezTo>
                    <a:pt x="13587" y="16148"/>
                    <a:pt x="13587" y="17498"/>
                    <a:pt x="14458" y="18578"/>
                  </a:cubicBezTo>
                  <a:cubicBezTo>
                    <a:pt x="15329" y="19658"/>
                    <a:pt x="17071" y="20468"/>
                    <a:pt x="18813" y="212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6" name="Line"/>
            <p:cNvSpPr/>
            <p:nvPr/>
          </p:nvSpPr>
          <p:spPr>
            <a:xfrm>
              <a:off x="3909800" y="3174999"/>
              <a:ext cx="47468" cy="62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3" h="21150" fill="norm" stroke="1" extrusionOk="0">
                  <a:moveTo>
                    <a:pt x="11565" y="4320"/>
                  </a:moveTo>
                  <a:cubicBezTo>
                    <a:pt x="7965" y="6480"/>
                    <a:pt x="4365" y="8640"/>
                    <a:pt x="2115" y="11520"/>
                  </a:cubicBezTo>
                  <a:cubicBezTo>
                    <a:pt x="-135" y="14400"/>
                    <a:pt x="-1035" y="18000"/>
                    <a:pt x="1665" y="19800"/>
                  </a:cubicBezTo>
                  <a:cubicBezTo>
                    <a:pt x="4365" y="21600"/>
                    <a:pt x="10665" y="21600"/>
                    <a:pt x="14715" y="19800"/>
                  </a:cubicBezTo>
                  <a:cubicBezTo>
                    <a:pt x="18765" y="18000"/>
                    <a:pt x="20565" y="14400"/>
                    <a:pt x="20115" y="10800"/>
                  </a:cubicBezTo>
                  <a:cubicBezTo>
                    <a:pt x="19665" y="7200"/>
                    <a:pt x="16965" y="3600"/>
                    <a:pt x="1426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7" name="Line"/>
            <p:cNvSpPr/>
            <p:nvPr/>
          </p:nvSpPr>
          <p:spPr>
            <a:xfrm>
              <a:off x="4457700" y="2819400"/>
              <a:ext cx="1460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30" y="14400"/>
                    <a:pt x="6261" y="7200"/>
                    <a:pt x="9861" y="3600"/>
                  </a:cubicBezTo>
                  <a:cubicBezTo>
                    <a:pt x="13461" y="0"/>
                    <a:pt x="1753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8" name="Line"/>
            <p:cNvSpPr/>
            <p:nvPr/>
          </p:nvSpPr>
          <p:spPr>
            <a:xfrm>
              <a:off x="4444999" y="2940049"/>
              <a:ext cx="1841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66" y="14400"/>
                    <a:pt x="9931" y="7200"/>
                    <a:pt x="13531" y="3600"/>
                  </a:cubicBezTo>
                  <a:cubicBezTo>
                    <a:pt x="17131" y="0"/>
                    <a:pt x="19366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9" name="Line"/>
            <p:cNvSpPr/>
            <p:nvPr/>
          </p:nvSpPr>
          <p:spPr>
            <a:xfrm>
              <a:off x="5373819" y="2580216"/>
              <a:ext cx="328482" cy="451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38" fill="norm" stroke="1" extrusionOk="0">
                  <a:moveTo>
                    <a:pt x="18165" y="807"/>
                  </a:moveTo>
                  <a:cubicBezTo>
                    <a:pt x="18580" y="404"/>
                    <a:pt x="18996" y="0"/>
                    <a:pt x="18996" y="0"/>
                  </a:cubicBezTo>
                  <a:cubicBezTo>
                    <a:pt x="18996" y="0"/>
                    <a:pt x="18580" y="404"/>
                    <a:pt x="16503" y="1615"/>
                  </a:cubicBezTo>
                  <a:cubicBezTo>
                    <a:pt x="14426" y="2826"/>
                    <a:pt x="10688" y="4845"/>
                    <a:pt x="7850" y="6258"/>
                  </a:cubicBezTo>
                  <a:cubicBezTo>
                    <a:pt x="5011" y="7671"/>
                    <a:pt x="3073" y="8479"/>
                    <a:pt x="1896" y="9084"/>
                  </a:cubicBezTo>
                  <a:cubicBezTo>
                    <a:pt x="719" y="9690"/>
                    <a:pt x="303" y="10093"/>
                    <a:pt x="511" y="10346"/>
                  </a:cubicBezTo>
                  <a:cubicBezTo>
                    <a:pt x="719" y="10598"/>
                    <a:pt x="1550" y="10699"/>
                    <a:pt x="3834" y="10750"/>
                  </a:cubicBezTo>
                  <a:cubicBezTo>
                    <a:pt x="6119" y="10800"/>
                    <a:pt x="9857" y="10800"/>
                    <a:pt x="12073" y="10901"/>
                  </a:cubicBezTo>
                  <a:cubicBezTo>
                    <a:pt x="14288" y="11002"/>
                    <a:pt x="14980" y="11204"/>
                    <a:pt x="15050" y="11607"/>
                  </a:cubicBezTo>
                  <a:cubicBezTo>
                    <a:pt x="15119" y="12011"/>
                    <a:pt x="14565" y="12617"/>
                    <a:pt x="12834" y="13677"/>
                  </a:cubicBezTo>
                  <a:cubicBezTo>
                    <a:pt x="11103" y="14736"/>
                    <a:pt x="8196" y="16250"/>
                    <a:pt x="5980" y="17411"/>
                  </a:cubicBezTo>
                  <a:cubicBezTo>
                    <a:pt x="3765" y="18572"/>
                    <a:pt x="2242" y="19379"/>
                    <a:pt x="1273" y="19985"/>
                  </a:cubicBezTo>
                  <a:cubicBezTo>
                    <a:pt x="303" y="20591"/>
                    <a:pt x="-112" y="20994"/>
                    <a:pt x="26" y="21247"/>
                  </a:cubicBezTo>
                  <a:cubicBezTo>
                    <a:pt x="165" y="21499"/>
                    <a:pt x="857" y="21600"/>
                    <a:pt x="3073" y="21499"/>
                  </a:cubicBezTo>
                  <a:cubicBezTo>
                    <a:pt x="5288" y="21398"/>
                    <a:pt x="9026" y="21095"/>
                    <a:pt x="12350" y="20843"/>
                  </a:cubicBezTo>
                  <a:cubicBezTo>
                    <a:pt x="15673" y="20591"/>
                    <a:pt x="18580" y="20389"/>
                    <a:pt x="21488" y="201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0" name="Line"/>
            <p:cNvSpPr/>
            <p:nvPr/>
          </p:nvSpPr>
          <p:spPr>
            <a:xfrm>
              <a:off x="6050841" y="2566342"/>
              <a:ext cx="134059" cy="386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7" h="21547" fill="norm" stroke="1" extrusionOk="0">
                  <a:moveTo>
                    <a:pt x="17059" y="655"/>
                  </a:moveTo>
                  <a:cubicBezTo>
                    <a:pt x="15398" y="301"/>
                    <a:pt x="13736" y="-53"/>
                    <a:pt x="12241" y="6"/>
                  </a:cubicBezTo>
                  <a:cubicBezTo>
                    <a:pt x="10745" y="65"/>
                    <a:pt x="9416" y="537"/>
                    <a:pt x="7422" y="2013"/>
                  </a:cubicBezTo>
                  <a:cubicBezTo>
                    <a:pt x="5429" y="3488"/>
                    <a:pt x="2770" y="5967"/>
                    <a:pt x="1275" y="8563"/>
                  </a:cubicBezTo>
                  <a:cubicBezTo>
                    <a:pt x="-221" y="11160"/>
                    <a:pt x="-553" y="13875"/>
                    <a:pt x="1109" y="15940"/>
                  </a:cubicBezTo>
                  <a:cubicBezTo>
                    <a:pt x="2770" y="18006"/>
                    <a:pt x="6425" y="19422"/>
                    <a:pt x="10081" y="20249"/>
                  </a:cubicBezTo>
                  <a:cubicBezTo>
                    <a:pt x="13736" y="21075"/>
                    <a:pt x="17392" y="21311"/>
                    <a:pt x="21047" y="215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1" name="Line"/>
            <p:cNvSpPr/>
            <p:nvPr/>
          </p:nvSpPr>
          <p:spPr>
            <a:xfrm>
              <a:off x="6350000" y="2633539"/>
              <a:ext cx="184150" cy="229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3" fill="norm" stroke="1" extrusionOk="0">
                  <a:moveTo>
                    <a:pt x="0" y="3076"/>
                  </a:moveTo>
                  <a:cubicBezTo>
                    <a:pt x="497" y="1714"/>
                    <a:pt x="993" y="352"/>
                    <a:pt x="1738" y="60"/>
                  </a:cubicBezTo>
                  <a:cubicBezTo>
                    <a:pt x="2483" y="-232"/>
                    <a:pt x="3476" y="546"/>
                    <a:pt x="5338" y="2298"/>
                  </a:cubicBezTo>
                  <a:cubicBezTo>
                    <a:pt x="7200" y="4049"/>
                    <a:pt x="9931" y="6773"/>
                    <a:pt x="10303" y="9984"/>
                  </a:cubicBezTo>
                  <a:cubicBezTo>
                    <a:pt x="10676" y="13195"/>
                    <a:pt x="8690" y="16892"/>
                    <a:pt x="6828" y="18936"/>
                  </a:cubicBezTo>
                  <a:cubicBezTo>
                    <a:pt x="4966" y="20979"/>
                    <a:pt x="3228" y="21368"/>
                    <a:pt x="2359" y="20979"/>
                  </a:cubicBezTo>
                  <a:cubicBezTo>
                    <a:pt x="1490" y="20590"/>
                    <a:pt x="1490" y="19422"/>
                    <a:pt x="3352" y="17282"/>
                  </a:cubicBezTo>
                  <a:cubicBezTo>
                    <a:pt x="5214" y="15141"/>
                    <a:pt x="8938" y="12027"/>
                    <a:pt x="11297" y="10082"/>
                  </a:cubicBezTo>
                  <a:cubicBezTo>
                    <a:pt x="13655" y="8136"/>
                    <a:pt x="14648" y="7357"/>
                    <a:pt x="15766" y="6190"/>
                  </a:cubicBezTo>
                  <a:cubicBezTo>
                    <a:pt x="16883" y="5022"/>
                    <a:pt x="18124" y="3465"/>
                    <a:pt x="18124" y="2882"/>
                  </a:cubicBezTo>
                  <a:cubicBezTo>
                    <a:pt x="18124" y="2298"/>
                    <a:pt x="16883" y="2687"/>
                    <a:pt x="15890" y="4146"/>
                  </a:cubicBezTo>
                  <a:cubicBezTo>
                    <a:pt x="14897" y="5606"/>
                    <a:pt x="14152" y="8136"/>
                    <a:pt x="14276" y="10471"/>
                  </a:cubicBezTo>
                  <a:cubicBezTo>
                    <a:pt x="14400" y="12806"/>
                    <a:pt x="15393" y="14946"/>
                    <a:pt x="16759" y="16309"/>
                  </a:cubicBezTo>
                  <a:cubicBezTo>
                    <a:pt x="18124" y="17671"/>
                    <a:pt x="19862" y="18254"/>
                    <a:pt x="21600" y="188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2" name="Line"/>
            <p:cNvSpPr/>
            <p:nvPr/>
          </p:nvSpPr>
          <p:spPr>
            <a:xfrm>
              <a:off x="6648450" y="2794000"/>
              <a:ext cx="1524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3" name="Line"/>
            <p:cNvSpPr/>
            <p:nvPr/>
          </p:nvSpPr>
          <p:spPr>
            <a:xfrm>
              <a:off x="6918822" y="2662487"/>
              <a:ext cx="214072" cy="192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0914" fill="norm" stroke="1" extrusionOk="0">
                  <a:moveTo>
                    <a:pt x="262" y="7384"/>
                  </a:moveTo>
                  <a:cubicBezTo>
                    <a:pt x="55" y="6235"/>
                    <a:pt x="-153" y="5086"/>
                    <a:pt x="159" y="4052"/>
                  </a:cubicBezTo>
                  <a:cubicBezTo>
                    <a:pt x="470" y="3018"/>
                    <a:pt x="1301" y="2099"/>
                    <a:pt x="3066" y="1984"/>
                  </a:cubicBezTo>
                  <a:cubicBezTo>
                    <a:pt x="4832" y="1869"/>
                    <a:pt x="7532" y="2558"/>
                    <a:pt x="8985" y="4626"/>
                  </a:cubicBezTo>
                  <a:cubicBezTo>
                    <a:pt x="10439" y="6694"/>
                    <a:pt x="10647" y="10141"/>
                    <a:pt x="10128" y="12899"/>
                  </a:cubicBezTo>
                  <a:cubicBezTo>
                    <a:pt x="9609" y="15656"/>
                    <a:pt x="8362" y="17724"/>
                    <a:pt x="7220" y="19103"/>
                  </a:cubicBezTo>
                  <a:cubicBezTo>
                    <a:pt x="6078" y="20482"/>
                    <a:pt x="5039" y="21171"/>
                    <a:pt x="4832" y="20826"/>
                  </a:cubicBezTo>
                  <a:cubicBezTo>
                    <a:pt x="4624" y="20482"/>
                    <a:pt x="5247" y="19103"/>
                    <a:pt x="7116" y="16345"/>
                  </a:cubicBezTo>
                  <a:cubicBezTo>
                    <a:pt x="8985" y="13588"/>
                    <a:pt x="12101" y="9452"/>
                    <a:pt x="14801" y="6235"/>
                  </a:cubicBezTo>
                  <a:cubicBezTo>
                    <a:pt x="17501" y="3018"/>
                    <a:pt x="19785" y="720"/>
                    <a:pt x="20616" y="145"/>
                  </a:cubicBezTo>
                  <a:cubicBezTo>
                    <a:pt x="21447" y="-429"/>
                    <a:pt x="20824" y="720"/>
                    <a:pt x="19889" y="3248"/>
                  </a:cubicBezTo>
                  <a:cubicBezTo>
                    <a:pt x="18955" y="5775"/>
                    <a:pt x="17709" y="9682"/>
                    <a:pt x="17293" y="12209"/>
                  </a:cubicBezTo>
                  <a:cubicBezTo>
                    <a:pt x="16878" y="14737"/>
                    <a:pt x="17293" y="15886"/>
                    <a:pt x="18020" y="16690"/>
                  </a:cubicBezTo>
                  <a:cubicBezTo>
                    <a:pt x="18747" y="17494"/>
                    <a:pt x="19785" y="17954"/>
                    <a:pt x="20824" y="184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4" name="Line"/>
            <p:cNvSpPr/>
            <p:nvPr/>
          </p:nvSpPr>
          <p:spPr>
            <a:xfrm>
              <a:off x="7204339" y="2800349"/>
              <a:ext cx="65926" cy="81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6" h="21254" fill="norm" stroke="1" extrusionOk="0">
                  <a:moveTo>
                    <a:pt x="10718" y="1662"/>
                  </a:moveTo>
                  <a:cubicBezTo>
                    <a:pt x="7446" y="2769"/>
                    <a:pt x="4173" y="3877"/>
                    <a:pt x="2209" y="5815"/>
                  </a:cubicBezTo>
                  <a:cubicBezTo>
                    <a:pt x="246" y="7754"/>
                    <a:pt x="-409" y="10523"/>
                    <a:pt x="246" y="13292"/>
                  </a:cubicBezTo>
                  <a:cubicBezTo>
                    <a:pt x="900" y="16062"/>
                    <a:pt x="2864" y="18831"/>
                    <a:pt x="5482" y="20215"/>
                  </a:cubicBezTo>
                  <a:cubicBezTo>
                    <a:pt x="8100" y="21600"/>
                    <a:pt x="11373" y="21600"/>
                    <a:pt x="14646" y="20215"/>
                  </a:cubicBezTo>
                  <a:cubicBezTo>
                    <a:pt x="17918" y="18831"/>
                    <a:pt x="21191" y="16062"/>
                    <a:pt x="20209" y="12462"/>
                  </a:cubicBezTo>
                  <a:cubicBezTo>
                    <a:pt x="19227" y="8862"/>
                    <a:pt x="13991" y="4431"/>
                    <a:pt x="875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5" name="Line"/>
            <p:cNvSpPr/>
            <p:nvPr/>
          </p:nvSpPr>
          <p:spPr>
            <a:xfrm>
              <a:off x="7397750" y="2558486"/>
              <a:ext cx="103094" cy="32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497" fill="norm" stroke="1" extrusionOk="0">
                  <a:moveTo>
                    <a:pt x="0" y="458"/>
                  </a:moveTo>
                  <a:cubicBezTo>
                    <a:pt x="2160" y="178"/>
                    <a:pt x="4320" y="-103"/>
                    <a:pt x="6264" y="37"/>
                  </a:cubicBezTo>
                  <a:cubicBezTo>
                    <a:pt x="8208" y="178"/>
                    <a:pt x="9936" y="739"/>
                    <a:pt x="12960" y="2842"/>
                  </a:cubicBezTo>
                  <a:cubicBezTo>
                    <a:pt x="15984" y="4946"/>
                    <a:pt x="20304" y="8593"/>
                    <a:pt x="20952" y="11749"/>
                  </a:cubicBezTo>
                  <a:cubicBezTo>
                    <a:pt x="21600" y="14905"/>
                    <a:pt x="18576" y="17570"/>
                    <a:pt x="15984" y="19113"/>
                  </a:cubicBezTo>
                  <a:cubicBezTo>
                    <a:pt x="13392" y="20655"/>
                    <a:pt x="11232" y="21076"/>
                    <a:pt x="9072" y="214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6" name="Line"/>
            <p:cNvSpPr/>
            <p:nvPr/>
          </p:nvSpPr>
          <p:spPr>
            <a:xfrm>
              <a:off x="7677150" y="2355850"/>
              <a:ext cx="12700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7" name="Line"/>
            <p:cNvSpPr/>
            <p:nvPr/>
          </p:nvSpPr>
          <p:spPr>
            <a:xfrm>
              <a:off x="7677099" y="2173523"/>
              <a:ext cx="24443" cy="37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6" h="19084" fill="norm" stroke="1" extrusionOk="0">
                  <a:moveTo>
                    <a:pt x="5024" y="12030"/>
                  </a:moveTo>
                  <a:cubicBezTo>
                    <a:pt x="10009" y="16350"/>
                    <a:pt x="14993" y="20670"/>
                    <a:pt x="17486" y="18510"/>
                  </a:cubicBezTo>
                  <a:cubicBezTo>
                    <a:pt x="19978" y="16350"/>
                    <a:pt x="19978" y="7710"/>
                    <a:pt x="15824" y="3390"/>
                  </a:cubicBezTo>
                  <a:cubicBezTo>
                    <a:pt x="11670" y="-930"/>
                    <a:pt x="3363" y="-930"/>
                    <a:pt x="870" y="2310"/>
                  </a:cubicBezTo>
                  <a:cubicBezTo>
                    <a:pt x="-1622" y="5550"/>
                    <a:pt x="1701" y="12030"/>
                    <a:pt x="5024" y="185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8" name="Line"/>
            <p:cNvSpPr/>
            <p:nvPr/>
          </p:nvSpPr>
          <p:spPr>
            <a:xfrm>
              <a:off x="7791450" y="2844800"/>
              <a:ext cx="190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9" name="Line"/>
            <p:cNvSpPr/>
            <p:nvPr/>
          </p:nvSpPr>
          <p:spPr>
            <a:xfrm>
              <a:off x="8299450" y="2443236"/>
              <a:ext cx="109571" cy="446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469" fill="norm" stroke="1" extrusionOk="0">
                  <a:moveTo>
                    <a:pt x="15894" y="5575"/>
                  </a:moveTo>
                  <a:cubicBezTo>
                    <a:pt x="17525" y="4556"/>
                    <a:pt x="19155" y="3537"/>
                    <a:pt x="20174" y="2620"/>
                  </a:cubicBezTo>
                  <a:cubicBezTo>
                    <a:pt x="21192" y="1703"/>
                    <a:pt x="21600" y="888"/>
                    <a:pt x="20174" y="429"/>
                  </a:cubicBezTo>
                  <a:cubicBezTo>
                    <a:pt x="18747" y="-29"/>
                    <a:pt x="15487" y="-131"/>
                    <a:pt x="13245" y="175"/>
                  </a:cubicBezTo>
                  <a:cubicBezTo>
                    <a:pt x="11004" y="480"/>
                    <a:pt x="9781" y="1194"/>
                    <a:pt x="8558" y="3180"/>
                  </a:cubicBezTo>
                  <a:cubicBezTo>
                    <a:pt x="7336" y="5167"/>
                    <a:pt x="6113" y="8427"/>
                    <a:pt x="5502" y="11433"/>
                  </a:cubicBezTo>
                  <a:cubicBezTo>
                    <a:pt x="4891" y="14439"/>
                    <a:pt x="4891" y="17190"/>
                    <a:pt x="4075" y="18820"/>
                  </a:cubicBezTo>
                  <a:cubicBezTo>
                    <a:pt x="3260" y="20450"/>
                    <a:pt x="1630" y="20960"/>
                    <a:pt x="0" y="214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0" name="Line"/>
            <p:cNvSpPr/>
            <p:nvPr/>
          </p:nvSpPr>
          <p:spPr>
            <a:xfrm>
              <a:off x="8210550" y="2686050"/>
              <a:ext cx="18415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8" y="19059"/>
                    <a:pt x="497" y="16518"/>
                    <a:pt x="3103" y="13553"/>
                  </a:cubicBezTo>
                  <a:cubicBezTo>
                    <a:pt x="5710" y="10588"/>
                    <a:pt x="10676" y="7200"/>
                    <a:pt x="14152" y="4871"/>
                  </a:cubicBezTo>
                  <a:cubicBezTo>
                    <a:pt x="17628" y="2541"/>
                    <a:pt x="19614" y="127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1" name="Line"/>
            <p:cNvSpPr/>
            <p:nvPr/>
          </p:nvSpPr>
          <p:spPr>
            <a:xfrm>
              <a:off x="8550185" y="2224231"/>
              <a:ext cx="60416" cy="176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390" fill="norm" stroke="1" extrusionOk="0">
                  <a:moveTo>
                    <a:pt x="21259" y="2876"/>
                  </a:moveTo>
                  <a:cubicBezTo>
                    <a:pt x="19769" y="1590"/>
                    <a:pt x="18280" y="304"/>
                    <a:pt x="15673" y="47"/>
                  </a:cubicBezTo>
                  <a:cubicBezTo>
                    <a:pt x="13066" y="-210"/>
                    <a:pt x="9342" y="561"/>
                    <a:pt x="5990" y="3133"/>
                  </a:cubicBezTo>
                  <a:cubicBezTo>
                    <a:pt x="2638" y="5704"/>
                    <a:pt x="-341" y="10076"/>
                    <a:pt x="31" y="13290"/>
                  </a:cubicBezTo>
                  <a:cubicBezTo>
                    <a:pt x="404" y="16504"/>
                    <a:pt x="4128" y="18561"/>
                    <a:pt x="7107" y="19719"/>
                  </a:cubicBezTo>
                  <a:cubicBezTo>
                    <a:pt x="10087" y="20876"/>
                    <a:pt x="12321" y="21133"/>
                    <a:pt x="14556" y="213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2" name="Line"/>
            <p:cNvSpPr/>
            <p:nvPr/>
          </p:nvSpPr>
          <p:spPr>
            <a:xfrm>
              <a:off x="8674100" y="2311400"/>
              <a:ext cx="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3" name="Line"/>
            <p:cNvSpPr/>
            <p:nvPr/>
          </p:nvSpPr>
          <p:spPr>
            <a:xfrm>
              <a:off x="8692514" y="2247900"/>
              <a:ext cx="1272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4" name="Line"/>
            <p:cNvSpPr/>
            <p:nvPr/>
          </p:nvSpPr>
          <p:spPr>
            <a:xfrm>
              <a:off x="8762999" y="2191692"/>
              <a:ext cx="89986" cy="202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1500" fill="norm" stroke="1" extrusionOk="0">
                  <a:moveTo>
                    <a:pt x="0" y="1250"/>
                  </a:moveTo>
                  <a:cubicBezTo>
                    <a:pt x="1964" y="575"/>
                    <a:pt x="3927" y="-100"/>
                    <a:pt x="5891" y="12"/>
                  </a:cubicBezTo>
                  <a:cubicBezTo>
                    <a:pt x="7855" y="125"/>
                    <a:pt x="9818" y="1025"/>
                    <a:pt x="12764" y="3500"/>
                  </a:cubicBezTo>
                  <a:cubicBezTo>
                    <a:pt x="15709" y="5975"/>
                    <a:pt x="19636" y="10025"/>
                    <a:pt x="20618" y="13063"/>
                  </a:cubicBezTo>
                  <a:cubicBezTo>
                    <a:pt x="21600" y="16100"/>
                    <a:pt x="19636" y="18125"/>
                    <a:pt x="15955" y="19362"/>
                  </a:cubicBezTo>
                  <a:cubicBezTo>
                    <a:pt x="12273" y="20600"/>
                    <a:pt x="6873" y="21050"/>
                    <a:pt x="1473" y="215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5" name="Line"/>
            <p:cNvSpPr/>
            <p:nvPr/>
          </p:nvSpPr>
          <p:spPr>
            <a:xfrm>
              <a:off x="8883086" y="2540675"/>
              <a:ext cx="144913" cy="39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450" fill="norm" stroke="1" extrusionOk="0">
                  <a:moveTo>
                    <a:pt x="19247" y="1669"/>
                  </a:moveTo>
                  <a:cubicBezTo>
                    <a:pt x="20159" y="987"/>
                    <a:pt x="21072" y="305"/>
                    <a:pt x="20768" y="77"/>
                  </a:cubicBezTo>
                  <a:cubicBezTo>
                    <a:pt x="20464" y="-150"/>
                    <a:pt x="18942" y="77"/>
                    <a:pt x="16357" y="1385"/>
                  </a:cubicBezTo>
                  <a:cubicBezTo>
                    <a:pt x="13771" y="2692"/>
                    <a:pt x="10120" y="5079"/>
                    <a:pt x="6926" y="7922"/>
                  </a:cubicBezTo>
                  <a:cubicBezTo>
                    <a:pt x="3731" y="10764"/>
                    <a:pt x="993" y="14061"/>
                    <a:pt x="233" y="16277"/>
                  </a:cubicBezTo>
                  <a:cubicBezTo>
                    <a:pt x="-528" y="18494"/>
                    <a:pt x="689" y="19631"/>
                    <a:pt x="2210" y="20313"/>
                  </a:cubicBezTo>
                  <a:cubicBezTo>
                    <a:pt x="3731" y="20995"/>
                    <a:pt x="5557" y="21223"/>
                    <a:pt x="7382" y="214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6" name="Line"/>
            <p:cNvSpPr/>
            <p:nvPr/>
          </p:nvSpPr>
          <p:spPr>
            <a:xfrm>
              <a:off x="9029700" y="2671473"/>
              <a:ext cx="222250" cy="236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3" fill="norm" stroke="1" extrusionOk="0">
                  <a:moveTo>
                    <a:pt x="0" y="2442"/>
                  </a:moveTo>
                  <a:cubicBezTo>
                    <a:pt x="411" y="1494"/>
                    <a:pt x="823" y="547"/>
                    <a:pt x="1543" y="168"/>
                  </a:cubicBezTo>
                  <a:cubicBezTo>
                    <a:pt x="2263" y="-211"/>
                    <a:pt x="3291" y="-22"/>
                    <a:pt x="4731" y="1494"/>
                  </a:cubicBezTo>
                  <a:cubicBezTo>
                    <a:pt x="6171" y="3010"/>
                    <a:pt x="8023" y="5852"/>
                    <a:pt x="8434" y="8884"/>
                  </a:cubicBezTo>
                  <a:cubicBezTo>
                    <a:pt x="8846" y="11915"/>
                    <a:pt x="7817" y="15136"/>
                    <a:pt x="6891" y="17126"/>
                  </a:cubicBezTo>
                  <a:cubicBezTo>
                    <a:pt x="5966" y="19115"/>
                    <a:pt x="5143" y="19873"/>
                    <a:pt x="4217" y="20442"/>
                  </a:cubicBezTo>
                  <a:cubicBezTo>
                    <a:pt x="3291" y="21010"/>
                    <a:pt x="2263" y="21389"/>
                    <a:pt x="1749" y="21010"/>
                  </a:cubicBezTo>
                  <a:cubicBezTo>
                    <a:pt x="1234" y="20631"/>
                    <a:pt x="1234" y="19494"/>
                    <a:pt x="2983" y="17126"/>
                  </a:cubicBezTo>
                  <a:cubicBezTo>
                    <a:pt x="4731" y="14757"/>
                    <a:pt x="8229" y="11157"/>
                    <a:pt x="10389" y="8978"/>
                  </a:cubicBezTo>
                  <a:cubicBezTo>
                    <a:pt x="12549" y="6800"/>
                    <a:pt x="13371" y="6042"/>
                    <a:pt x="14400" y="5284"/>
                  </a:cubicBezTo>
                  <a:cubicBezTo>
                    <a:pt x="15429" y="4526"/>
                    <a:pt x="16663" y="3768"/>
                    <a:pt x="16869" y="4052"/>
                  </a:cubicBezTo>
                  <a:cubicBezTo>
                    <a:pt x="17074" y="4336"/>
                    <a:pt x="16251" y="5663"/>
                    <a:pt x="15429" y="7273"/>
                  </a:cubicBezTo>
                  <a:cubicBezTo>
                    <a:pt x="14606" y="8884"/>
                    <a:pt x="13783" y="10778"/>
                    <a:pt x="13474" y="12200"/>
                  </a:cubicBezTo>
                  <a:cubicBezTo>
                    <a:pt x="13166" y="13621"/>
                    <a:pt x="13371" y="14568"/>
                    <a:pt x="14194" y="15136"/>
                  </a:cubicBezTo>
                  <a:cubicBezTo>
                    <a:pt x="15017" y="15705"/>
                    <a:pt x="16457" y="15894"/>
                    <a:pt x="17794" y="15610"/>
                  </a:cubicBezTo>
                  <a:cubicBezTo>
                    <a:pt x="19131" y="15326"/>
                    <a:pt x="20366" y="14568"/>
                    <a:pt x="21600" y="138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7" name="Line"/>
            <p:cNvSpPr/>
            <p:nvPr/>
          </p:nvSpPr>
          <p:spPr>
            <a:xfrm>
              <a:off x="9302750" y="2519056"/>
              <a:ext cx="125240" cy="446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3" h="21487" fill="norm" stroke="1" extrusionOk="0">
                  <a:moveTo>
                    <a:pt x="3135" y="91"/>
                  </a:moveTo>
                  <a:cubicBezTo>
                    <a:pt x="5226" y="-11"/>
                    <a:pt x="7316" y="-113"/>
                    <a:pt x="9581" y="295"/>
                  </a:cubicBezTo>
                  <a:cubicBezTo>
                    <a:pt x="11845" y="702"/>
                    <a:pt x="14284" y="1619"/>
                    <a:pt x="16723" y="3504"/>
                  </a:cubicBezTo>
                  <a:cubicBezTo>
                    <a:pt x="19161" y="5389"/>
                    <a:pt x="21600" y="8242"/>
                    <a:pt x="20206" y="11044"/>
                  </a:cubicBezTo>
                  <a:cubicBezTo>
                    <a:pt x="18813" y="13845"/>
                    <a:pt x="13587" y="16596"/>
                    <a:pt x="9581" y="18329"/>
                  </a:cubicBezTo>
                  <a:cubicBezTo>
                    <a:pt x="5574" y="20061"/>
                    <a:pt x="2787" y="20774"/>
                    <a:pt x="0" y="214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8" name="Line"/>
            <p:cNvSpPr/>
            <p:nvPr/>
          </p:nvSpPr>
          <p:spPr>
            <a:xfrm>
              <a:off x="2348460" y="4098066"/>
              <a:ext cx="305841" cy="284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196" fill="norm" stroke="1" extrusionOk="0">
                  <a:moveTo>
                    <a:pt x="3180" y="6450"/>
                  </a:moveTo>
                  <a:cubicBezTo>
                    <a:pt x="4659" y="6765"/>
                    <a:pt x="6139" y="7080"/>
                    <a:pt x="7914" y="6607"/>
                  </a:cubicBezTo>
                  <a:cubicBezTo>
                    <a:pt x="9689" y="6134"/>
                    <a:pt x="11761" y="4873"/>
                    <a:pt x="12944" y="3848"/>
                  </a:cubicBezTo>
                  <a:cubicBezTo>
                    <a:pt x="14128" y="2823"/>
                    <a:pt x="14424" y="2035"/>
                    <a:pt x="14498" y="1247"/>
                  </a:cubicBezTo>
                  <a:cubicBezTo>
                    <a:pt x="14572" y="458"/>
                    <a:pt x="14424" y="-330"/>
                    <a:pt x="12426" y="143"/>
                  </a:cubicBezTo>
                  <a:cubicBezTo>
                    <a:pt x="10429" y="616"/>
                    <a:pt x="6582" y="2350"/>
                    <a:pt x="4067" y="4558"/>
                  </a:cubicBezTo>
                  <a:cubicBezTo>
                    <a:pt x="1552" y="6765"/>
                    <a:pt x="369" y="9445"/>
                    <a:pt x="73" y="12047"/>
                  </a:cubicBezTo>
                  <a:cubicBezTo>
                    <a:pt x="-223" y="14648"/>
                    <a:pt x="369" y="17171"/>
                    <a:pt x="2144" y="18826"/>
                  </a:cubicBezTo>
                  <a:cubicBezTo>
                    <a:pt x="3919" y="20482"/>
                    <a:pt x="6878" y="21270"/>
                    <a:pt x="10281" y="21191"/>
                  </a:cubicBezTo>
                  <a:cubicBezTo>
                    <a:pt x="13684" y="21112"/>
                    <a:pt x="17530" y="20166"/>
                    <a:pt x="21377" y="192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9" name="Line"/>
            <p:cNvSpPr/>
            <p:nvPr/>
          </p:nvSpPr>
          <p:spPr>
            <a:xfrm>
              <a:off x="2645370" y="3878044"/>
              <a:ext cx="218480" cy="14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035" fill="norm" stroke="1" extrusionOk="0">
                  <a:moveTo>
                    <a:pt x="251" y="256"/>
                  </a:moveTo>
                  <a:cubicBezTo>
                    <a:pt x="1280" y="-44"/>
                    <a:pt x="2308" y="-344"/>
                    <a:pt x="3645" y="1006"/>
                  </a:cubicBezTo>
                  <a:cubicBezTo>
                    <a:pt x="4983" y="2356"/>
                    <a:pt x="6628" y="5356"/>
                    <a:pt x="7143" y="8356"/>
                  </a:cubicBezTo>
                  <a:cubicBezTo>
                    <a:pt x="7657" y="11356"/>
                    <a:pt x="7040" y="14356"/>
                    <a:pt x="6320" y="16306"/>
                  </a:cubicBezTo>
                  <a:cubicBezTo>
                    <a:pt x="5600" y="18256"/>
                    <a:pt x="4777" y="19156"/>
                    <a:pt x="3851" y="19906"/>
                  </a:cubicBezTo>
                  <a:cubicBezTo>
                    <a:pt x="2925" y="20656"/>
                    <a:pt x="1897" y="21256"/>
                    <a:pt x="1074" y="20956"/>
                  </a:cubicBezTo>
                  <a:cubicBezTo>
                    <a:pt x="251" y="20656"/>
                    <a:pt x="-366" y="19456"/>
                    <a:pt x="251" y="17506"/>
                  </a:cubicBezTo>
                  <a:cubicBezTo>
                    <a:pt x="868" y="15556"/>
                    <a:pt x="2720" y="12856"/>
                    <a:pt x="5394" y="9406"/>
                  </a:cubicBezTo>
                  <a:cubicBezTo>
                    <a:pt x="8068" y="5956"/>
                    <a:pt x="11565" y="1756"/>
                    <a:pt x="12697" y="1156"/>
                  </a:cubicBezTo>
                  <a:cubicBezTo>
                    <a:pt x="13828" y="556"/>
                    <a:pt x="12594" y="3556"/>
                    <a:pt x="11977" y="5806"/>
                  </a:cubicBezTo>
                  <a:cubicBezTo>
                    <a:pt x="11360" y="8056"/>
                    <a:pt x="11360" y="9556"/>
                    <a:pt x="13005" y="11506"/>
                  </a:cubicBezTo>
                  <a:cubicBezTo>
                    <a:pt x="14651" y="13456"/>
                    <a:pt x="17943" y="15856"/>
                    <a:pt x="21234" y="182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0" name="Line"/>
            <p:cNvSpPr/>
            <p:nvPr/>
          </p:nvSpPr>
          <p:spPr>
            <a:xfrm>
              <a:off x="5422900" y="3155949"/>
              <a:ext cx="2423584" cy="316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1" fill="norm" stroke="1" extrusionOk="0">
                  <a:moveTo>
                    <a:pt x="0" y="8640"/>
                  </a:moveTo>
                  <a:cubicBezTo>
                    <a:pt x="623" y="8496"/>
                    <a:pt x="1245" y="8352"/>
                    <a:pt x="1886" y="7920"/>
                  </a:cubicBezTo>
                  <a:cubicBezTo>
                    <a:pt x="2528" y="7488"/>
                    <a:pt x="3188" y="6768"/>
                    <a:pt x="3877" y="5976"/>
                  </a:cubicBezTo>
                  <a:cubicBezTo>
                    <a:pt x="4565" y="5184"/>
                    <a:pt x="5282" y="4320"/>
                    <a:pt x="5990" y="3600"/>
                  </a:cubicBezTo>
                  <a:cubicBezTo>
                    <a:pt x="6697" y="2880"/>
                    <a:pt x="7395" y="2304"/>
                    <a:pt x="8121" y="1800"/>
                  </a:cubicBezTo>
                  <a:cubicBezTo>
                    <a:pt x="8848" y="1296"/>
                    <a:pt x="9602" y="864"/>
                    <a:pt x="10366" y="576"/>
                  </a:cubicBezTo>
                  <a:cubicBezTo>
                    <a:pt x="11130" y="288"/>
                    <a:pt x="11904" y="144"/>
                    <a:pt x="12658" y="72"/>
                  </a:cubicBezTo>
                  <a:cubicBezTo>
                    <a:pt x="13413" y="0"/>
                    <a:pt x="14148" y="0"/>
                    <a:pt x="14931" y="0"/>
                  </a:cubicBezTo>
                  <a:cubicBezTo>
                    <a:pt x="15714" y="0"/>
                    <a:pt x="16544" y="0"/>
                    <a:pt x="17365" y="72"/>
                  </a:cubicBezTo>
                  <a:cubicBezTo>
                    <a:pt x="18186" y="144"/>
                    <a:pt x="18997" y="288"/>
                    <a:pt x="19657" y="432"/>
                  </a:cubicBezTo>
                  <a:cubicBezTo>
                    <a:pt x="20317" y="576"/>
                    <a:pt x="20827" y="720"/>
                    <a:pt x="21147" y="864"/>
                  </a:cubicBezTo>
                  <a:cubicBezTo>
                    <a:pt x="21468" y="1008"/>
                    <a:pt x="21600" y="1152"/>
                    <a:pt x="21600" y="1368"/>
                  </a:cubicBezTo>
                  <a:cubicBezTo>
                    <a:pt x="21600" y="1584"/>
                    <a:pt x="21468" y="1872"/>
                    <a:pt x="21025" y="2016"/>
                  </a:cubicBezTo>
                  <a:cubicBezTo>
                    <a:pt x="20581" y="2160"/>
                    <a:pt x="19827" y="2160"/>
                    <a:pt x="19082" y="2304"/>
                  </a:cubicBezTo>
                  <a:cubicBezTo>
                    <a:pt x="18336" y="2448"/>
                    <a:pt x="17601" y="2736"/>
                    <a:pt x="16837" y="3096"/>
                  </a:cubicBezTo>
                  <a:cubicBezTo>
                    <a:pt x="16073" y="3456"/>
                    <a:pt x="15280" y="3888"/>
                    <a:pt x="14516" y="4320"/>
                  </a:cubicBezTo>
                  <a:cubicBezTo>
                    <a:pt x="13752" y="4752"/>
                    <a:pt x="13017" y="5184"/>
                    <a:pt x="12253" y="5688"/>
                  </a:cubicBezTo>
                  <a:cubicBezTo>
                    <a:pt x="11489" y="6192"/>
                    <a:pt x="10696" y="6768"/>
                    <a:pt x="9951" y="7200"/>
                  </a:cubicBezTo>
                  <a:cubicBezTo>
                    <a:pt x="9206" y="7632"/>
                    <a:pt x="8508" y="7920"/>
                    <a:pt x="7801" y="8208"/>
                  </a:cubicBezTo>
                  <a:cubicBezTo>
                    <a:pt x="7093" y="8496"/>
                    <a:pt x="6376" y="8784"/>
                    <a:pt x="5641" y="9000"/>
                  </a:cubicBezTo>
                  <a:cubicBezTo>
                    <a:pt x="4905" y="9216"/>
                    <a:pt x="4150" y="9360"/>
                    <a:pt x="3443" y="9576"/>
                  </a:cubicBezTo>
                  <a:cubicBezTo>
                    <a:pt x="2735" y="9792"/>
                    <a:pt x="2075" y="10080"/>
                    <a:pt x="1670" y="10224"/>
                  </a:cubicBezTo>
                  <a:cubicBezTo>
                    <a:pt x="1264" y="10368"/>
                    <a:pt x="1113" y="10368"/>
                    <a:pt x="953" y="10440"/>
                  </a:cubicBezTo>
                  <a:cubicBezTo>
                    <a:pt x="792" y="10512"/>
                    <a:pt x="623" y="10656"/>
                    <a:pt x="651" y="10584"/>
                  </a:cubicBezTo>
                  <a:cubicBezTo>
                    <a:pt x="679" y="10512"/>
                    <a:pt x="906" y="10224"/>
                    <a:pt x="1415" y="10080"/>
                  </a:cubicBezTo>
                  <a:cubicBezTo>
                    <a:pt x="1924" y="9936"/>
                    <a:pt x="2717" y="9936"/>
                    <a:pt x="3481" y="9936"/>
                  </a:cubicBezTo>
                  <a:cubicBezTo>
                    <a:pt x="4245" y="9936"/>
                    <a:pt x="4980" y="9936"/>
                    <a:pt x="5725" y="9792"/>
                  </a:cubicBezTo>
                  <a:cubicBezTo>
                    <a:pt x="6471" y="9648"/>
                    <a:pt x="7225" y="9360"/>
                    <a:pt x="7951" y="9144"/>
                  </a:cubicBezTo>
                  <a:cubicBezTo>
                    <a:pt x="8678" y="8928"/>
                    <a:pt x="9376" y="8784"/>
                    <a:pt x="10093" y="8640"/>
                  </a:cubicBezTo>
                  <a:cubicBezTo>
                    <a:pt x="10809" y="8496"/>
                    <a:pt x="11545" y="8352"/>
                    <a:pt x="12290" y="8136"/>
                  </a:cubicBezTo>
                  <a:cubicBezTo>
                    <a:pt x="13035" y="7920"/>
                    <a:pt x="13790" y="7632"/>
                    <a:pt x="14488" y="7416"/>
                  </a:cubicBezTo>
                  <a:cubicBezTo>
                    <a:pt x="15186" y="7200"/>
                    <a:pt x="15827" y="7056"/>
                    <a:pt x="16497" y="6912"/>
                  </a:cubicBezTo>
                  <a:cubicBezTo>
                    <a:pt x="17167" y="6768"/>
                    <a:pt x="17865" y="6624"/>
                    <a:pt x="18497" y="6480"/>
                  </a:cubicBezTo>
                  <a:cubicBezTo>
                    <a:pt x="19129" y="6336"/>
                    <a:pt x="19695" y="6192"/>
                    <a:pt x="19997" y="6120"/>
                  </a:cubicBezTo>
                  <a:cubicBezTo>
                    <a:pt x="20298" y="6048"/>
                    <a:pt x="20336" y="6048"/>
                    <a:pt x="20034" y="6192"/>
                  </a:cubicBezTo>
                  <a:cubicBezTo>
                    <a:pt x="19732" y="6336"/>
                    <a:pt x="19091" y="6624"/>
                    <a:pt x="18402" y="7128"/>
                  </a:cubicBezTo>
                  <a:cubicBezTo>
                    <a:pt x="17714" y="7632"/>
                    <a:pt x="16978" y="8352"/>
                    <a:pt x="16214" y="9072"/>
                  </a:cubicBezTo>
                  <a:cubicBezTo>
                    <a:pt x="15450" y="9792"/>
                    <a:pt x="14658" y="10512"/>
                    <a:pt x="13913" y="11160"/>
                  </a:cubicBezTo>
                  <a:cubicBezTo>
                    <a:pt x="13168" y="11808"/>
                    <a:pt x="12470" y="12384"/>
                    <a:pt x="11800" y="12960"/>
                  </a:cubicBezTo>
                  <a:cubicBezTo>
                    <a:pt x="11130" y="13536"/>
                    <a:pt x="10489" y="14112"/>
                    <a:pt x="9772" y="14688"/>
                  </a:cubicBezTo>
                  <a:cubicBezTo>
                    <a:pt x="9055" y="15264"/>
                    <a:pt x="8263" y="15840"/>
                    <a:pt x="7452" y="16488"/>
                  </a:cubicBezTo>
                  <a:cubicBezTo>
                    <a:pt x="6640" y="17136"/>
                    <a:pt x="5810" y="17856"/>
                    <a:pt x="5093" y="18504"/>
                  </a:cubicBezTo>
                  <a:cubicBezTo>
                    <a:pt x="4377" y="19152"/>
                    <a:pt x="3773" y="19728"/>
                    <a:pt x="3386" y="20088"/>
                  </a:cubicBezTo>
                  <a:cubicBezTo>
                    <a:pt x="2999" y="20448"/>
                    <a:pt x="2830" y="20592"/>
                    <a:pt x="2650" y="20808"/>
                  </a:cubicBezTo>
                  <a:cubicBezTo>
                    <a:pt x="2471" y="21024"/>
                    <a:pt x="2283" y="21312"/>
                    <a:pt x="2264" y="21456"/>
                  </a:cubicBezTo>
                  <a:cubicBezTo>
                    <a:pt x="2245" y="21600"/>
                    <a:pt x="2396" y="21600"/>
                    <a:pt x="2830" y="21312"/>
                  </a:cubicBezTo>
                  <a:cubicBezTo>
                    <a:pt x="3264" y="21024"/>
                    <a:pt x="3980" y="20448"/>
                    <a:pt x="4650" y="20016"/>
                  </a:cubicBezTo>
                  <a:cubicBezTo>
                    <a:pt x="5320" y="19584"/>
                    <a:pt x="5942" y="19296"/>
                    <a:pt x="6612" y="18864"/>
                  </a:cubicBezTo>
                  <a:cubicBezTo>
                    <a:pt x="7282" y="18432"/>
                    <a:pt x="7999" y="17856"/>
                    <a:pt x="8763" y="17208"/>
                  </a:cubicBezTo>
                  <a:cubicBezTo>
                    <a:pt x="9527" y="16560"/>
                    <a:pt x="10338" y="15840"/>
                    <a:pt x="11149" y="15120"/>
                  </a:cubicBezTo>
                  <a:cubicBezTo>
                    <a:pt x="11960" y="14400"/>
                    <a:pt x="12771" y="13680"/>
                    <a:pt x="13564" y="13032"/>
                  </a:cubicBezTo>
                  <a:cubicBezTo>
                    <a:pt x="14356" y="12384"/>
                    <a:pt x="15129" y="11808"/>
                    <a:pt x="15884" y="11448"/>
                  </a:cubicBezTo>
                  <a:cubicBezTo>
                    <a:pt x="16639" y="11088"/>
                    <a:pt x="17374" y="10944"/>
                    <a:pt x="17959" y="11520"/>
                  </a:cubicBezTo>
                  <a:cubicBezTo>
                    <a:pt x="18544" y="12096"/>
                    <a:pt x="18978" y="13392"/>
                    <a:pt x="19412" y="146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1" name="Line"/>
            <p:cNvSpPr/>
            <p:nvPr/>
          </p:nvSpPr>
          <p:spPr>
            <a:xfrm>
              <a:off x="6751422" y="3683000"/>
              <a:ext cx="151029" cy="309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511" fill="norm" stroke="1" extrusionOk="0">
                  <a:moveTo>
                    <a:pt x="8805" y="0"/>
                  </a:moveTo>
                  <a:cubicBezTo>
                    <a:pt x="7005" y="3673"/>
                    <a:pt x="5205" y="7347"/>
                    <a:pt x="3705" y="10286"/>
                  </a:cubicBezTo>
                  <a:cubicBezTo>
                    <a:pt x="2205" y="13224"/>
                    <a:pt x="1005" y="15429"/>
                    <a:pt x="405" y="17192"/>
                  </a:cubicBezTo>
                  <a:cubicBezTo>
                    <a:pt x="-195" y="18955"/>
                    <a:pt x="-195" y="20278"/>
                    <a:pt x="855" y="20939"/>
                  </a:cubicBezTo>
                  <a:cubicBezTo>
                    <a:pt x="1905" y="21600"/>
                    <a:pt x="4005" y="21600"/>
                    <a:pt x="7605" y="21380"/>
                  </a:cubicBezTo>
                  <a:cubicBezTo>
                    <a:pt x="11205" y="21159"/>
                    <a:pt x="16305" y="20718"/>
                    <a:pt x="21405" y="202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2" name="Line"/>
            <p:cNvSpPr/>
            <p:nvPr/>
          </p:nvSpPr>
          <p:spPr>
            <a:xfrm>
              <a:off x="6992626" y="3678766"/>
              <a:ext cx="208274" cy="328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79" fill="norm" stroke="1" extrusionOk="0">
                  <a:moveTo>
                    <a:pt x="3795" y="5262"/>
                  </a:moveTo>
                  <a:cubicBezTo>
                    <a:pt x="3577" y="9415"/>
                    <a:pt x="3359" y="13569"/>
                    <a:pt x="3141" y="16062"/>
                  </a:cubicBezTo>
                  <a:cubicBezTo>
                    <a:pt x="2923" y="18554"/>
                    <a:pt x="2704" y="19385"/>
                    <a:pt x="2486" y="20146"/>
                  </a:cubicBezTo>
                  <a:cubicBezTo>
                    <a:pt x="2268" y="20908"/>
                    <a:pt x="2050" y="21600"/>
                    <a:pt x="1613" y="21462"/>
                  </a:cubicBezTo>
                  <a:cubicBezTo>
                    <a:pt x="1177" y="21323"/>
                    <a:pt x="523" y="20354"/>
                    <a:pt x="195" y="18000"/>
                  </a:cubicBezTo>
                  <a:cubicBezTo>
                    <a:pt x="-132" y="15646"/>
                    <a:pt x="-132" y="11908"/>
                    <a:pt x="850" y="8723"/>
                  </a:cubicBezTo>
                  <a:cubicBezTo>
                    <a:pt x="1832" y="5538"/>
                    <a:pt x="3795" y="2908"/>
                    <a:pt x="5323" y="1523"/>
                  </a:cubicBezTo>
                  <a:cubicBezTo>
                    <a:pt x="6850" y="138"/>
                    <a:pt x="7941" y="0"/>
                    <a:pt x="9250" y="0"/>
                  </a:cubicBezTo>
                  <a:cubicBezTo>
                    <a:pt x="10559" y="0"/>
                    <a:pt x="12086" y="138"/>
                    <a:pt x="13286" y="1038"/>
                  </a:cubicBezTo>
                  <a:cubicBezTo>
                    <a:pt x="14486" y="1938"/>
                    <a:pt x="15359" y="3600"/>
                    <a:pt x="15141" y="5123"/>
                  </a:cubicBezTo>
                  <a:cubicBezTo>
                    <a:pt x="14923" y="6646"/>
                    <a:pt x="13613" y="8031"/>
                    <a:pt x="11868" y="9000"/>
                  </a:cubicBezTo>
                  <a:cubicBezTo>
                    <a:pt x="10123" y="9969"/>
                    <a:pt x="7941" y="10523"/>
                    <a:pt x="5977" y="10662"/>
                  </a:cubicBezTo>
                  <a:cubicBezTo>
                    <a:pt x="4013" y="10800"/>
                    <a:pt x="2268" y="10523"/>
                    <a:pt x="1832" y="10662"/>
                  </a:cubicBezTo>
                  <a:cubicBezTo>
                    <a:pt x="1395" y="10800"/>
                    <a:pt x="2268" y="11354"/>
                    <a:pt x="5104" y="12808"/>
                  </a:cubicBezTo>
                  <a:cubicBezTo>
                    <a:pt x="7941" y="14262"/>
                    <a:pt x="12741" y="16615"/>
                    <a:pt x="15795" y="18138"/>
                  </a:cubicBezTo>
                  <a:cubicBezTo>
                    <a:pt x="18850" y="19662"/>
                    <a:pt x="20159" y="20354"/>
                    <a:pt x="21468" y="210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3" name="Line"/>
            <p:cNvSpPr/>
            <p:nvPr/>
          </p:nvSpPr>
          <p:spPr>
            <a:xfrm>
              <a:off x="0" y="4978400"/>
              <a:ext cx="8801100" cy="463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622"/>
                  </a:moveTo>
                  <a:cubicBezTo>
                    <a:pt x="145" y="5030"/>
                    <a:pt x="291" y="4438"/>
                    <a:pt x="460" y="3896"/>
                  </a:cubicBezTo>
                  <a:cubicBezTo>
                    <a:pt x="629" y="3353"/>
                    <a:pt x="821" y="2860"/>
                    <a:pt x="1013" y="2466"/>
                  </a:cubicBezTo>
                  <a:cubicBezTo>
                    <a:pt x="1205" y="2071"/>
                    <a:pt x="1397" y="1775"/>
                    <a:pt x="1600" y="1529"/>
                  </a:cubicBezTo>
                  <a:cubicBezTo>
                    <a:pt x="1803" y="1282"/>
                    <a:pt x="2016" y="1085"/>
                    <a:pt x="2229" y="888"/>
                  </a:cubicBezTo>
                  <a:cubicBezTo>
                    <a:pt x="2442" y="690"/>
                    <a:pt x="2655" y="493"/>
                    <a:pt x="2873" y="345"/>
                  </a:cubicBezTo>
                  <a:cubicBezTo>
                    <a:pt x="3091" y="197"/>
                    <a:pt x="3314" y="99"/>
                    <a:pt x="3525" y="49"/>
                  </a:cubicBezTo>
                  <a:cubicBezTo>
                    <a:pt x="3735" y="0"/>
                    <a:pt x="3932" y="0"/>
                    <a:pt x="4132" y="0"/>
                  </a:cubicBezTo>
                  <a:cubicBezTo>
                    <a:pt x="4332" y="0"/>
                    <a:pt x="4535" y="0"/>
                    <a:pt x="4751" y="49"/>
                  </a:cubicBezTo>
                  <a:cubicBezTo>
                    <a:pt x="4966" y="99"/>
                    <a:pt x="5195" y="197"/>
                    <a:pt x="5387" y="296"/>
                  </a:cubicBezTo>
                  <a:cubicBezTo>
                    <a:pt x="5579" y="395"/>
                    <a:pt x="5735" y="493"/>
                    <a:pt x="5899" y="641"/>
                  </a:cubicBezTo>
                  <a:cubicBezTo>
                    <a:pt x="6062" y="789"/>
                    <a:pt x="6234" y="986"/>
                    <a:pt x="6413" y="1134"/>
                  </a:cubicBezTo>
                  <a:cubicBezTo>
                    <a:pt x="6592" y="1282"/>
                    <a:pt x="6779" y="1381"/>
                    <a:pt x="6964" y="1529"/>
                  </a:cubicBezTo>
                  <a:cubicBezTo>
                    <a:pt x="7148" y="1677"/>
                    <a:pt x="7330" y="1874"/>
                    <a:pt x="7512" y="2022"/>
                  </a:cubicBezTo>
                  <a:cubicBezTo>
                    <a:pt x="7694" y="2170"/>
                    <a:pt x="7875" y="2268"/>
                    <a:pt x="8073" y="2416"/>
                  </a:cubicBezTo>
                  <a:cubicBezTo>
                    <a:pt x="8270" y="2564"/>
                    <a:pt x="8483" y="2762"/>
                    <a:pt x="8691" y="2959"/>
                  </a:cubicBezTo>
                  <a:cubicBezTo>
                    <a:pt x="8899" y="3156"/>
                    <a:pt x="9101" y="3353"/>
                    <a:pt x="9306" y="3501"/>
                  </a:cubicBezTo>
                  <a:cubicBezTo>
                    <a:pt x="9512" y="3649"/>
                    <a:pt x="9719" y="3748"/>
                    <a:pt x="9932" y="3896"/>
                  </a:cubicBezTo>
                  <a:cubicBezTo>
                    <a:pt x="10145" y="4044"/>
                    <a:pt x="10364" y="4241"/>
                    <a:pt x="10584" y="4389"/>
                  </a:cubicBezTo>
                  <a:cubicBezTo>
                    <a:pt x="10805" y="4537"/>
                    <a:pt x="11029" y="4636"/>
                    <a:pt x="11197" y="4734"/>
                  </a:cubicBezTo>
                  <a:cubicBezTo>
                    <a:pt x="11366" y="4833"/>
                    <a:pt x="11481" y="4932"/>
                    <a:pt x="11597" y="5030"/>
                  </a:cubicBezTo>
                  <a:cubicBezTo>
                    <a:pt x="11714" y="5129"/>
                    <a:pt x="11834" y="5227"/>
                    <a:pt x="11953" y="5277"/>
                  </a:cubicBezTo>
                  <a:cubicBezTo>
                    <a:pt x="12073" y="5326"/>
                    <a:pt x="12192" y="5326"/>
                    <a:pt x="12309" y="5375"/>
                  </a:cubicBezTo>
                  <a:cubicBezTo>
                    <a:pt x="12426" y="5425"/>
                    <a:pt x="12540" y="5523"/>
                    <a:pt x="12657" y="5622"/>
                  </a:cubicBezTo>
                  <a:cubicBezTo>
                    <a:pt x="12774" y="5721"/>
                    <a:pt x="12894" y="5819"/>
                    <a:pt x="13016" y="5918"/>
                  </a:cubicBezTo>
                  <a:cubicBezTo>
                    <a:pt x="13138" y="6016"/>
                    <a:pt x="13262" y="6115"/>
                    <a:pt x="13379" y="6164"/>
                  </a:cubicBezTo>
                  <a:cubicBezTo>
                    <a:pt x="13496" y="6214"/>
                    <a:pt x="13605" y="6214"/>
                    <a:pt x="13725" y="6263"/>
                  </a:cubicBezTo>
                  <a:cubicBezTo>
                    <a:pt x="13844" y="6312"/>
                    <a:pt x="13974" y="6411"/>
                    <a:pt x="14099" y="6559"/>
                  </a:cubicBezTo>
                  <a:cubicBezTo>
                    <a:pt x="14223" y="6707"/>
                    <a:pt x="14343" y="6904"/>
                    <a:pt x="14519" y="7101"/>
                  </a:cubicBezTo>
                  <a:cubicBezTo>
                    <a:pt x="14696" y="7299"/>
                    <a:pt x="14930" y="7496"/>
                    <a:pt x="15114" y="7644"/>
                  </a:cubicBezTo>
                  <a:cubicBezTo>
                    <a:pt x="15299" y="7792"/>
                    <a:pt x="15434" y="7890"/>
                    <a:pt x="15553" y="8038"/>
                  </a:cubicBezTo>
                  <a:cubicBezTo>
                    <a:pt x="15673" y="8186"/>
                    <a:pt x="15777" y="8384"/>
                    <a:pt x="15891" y="8581"/>
                  </a:cubicBezTo>
                  <a:cubicBezTo>
                    <a:pt x="16005" y="8778"/>
                    <a:pt x="16130" y="8975"/>
                    <a:pt x="16306" y="9271"/>
                  </a:cubicBezTo>
                  <a:cubicBezTo>
                    <a:pt x="16483" y="9567"/>
                    <a:pt x="16712" y="9962"/>
                    <a:pt x="16938" y="10356"/>
                  </a:cubicBezTo>
                  <a:cubicBezTo>
                    <a:pt x="17164" y="10751"/>
                    <a:pt x="17387" y="11145"/>
                    <a:pt x="17608" y="11589"/>
                  </a:cubicBezTo>
                  <a:cubicBezTo>
                    <a:pt x="17829" y="12033"/>
                    <a:pt x="18047" y="12526"/>
                    <a:pt x="18265" y="13068"/>
                  </a:cubicBezTo>
                  <a:cubicBezTo>
                    <a:pt x="18483" y="13611"/>
                    <a:pt x="18701" y="14203"/>
                    <a:pt x="18912" y="14745"/>
                  </a:cubicBezTo>
                  <a:cubicBezTo>
                    <a:pt x="19122" y="15288"/>
                    <a:pt x="19325" y="15781"/>
                    <a:pt x="19566" y="16373"/>
                  </a:cubicBezTo>
                  <a:cubicBezTo>
                    <a:pt x="19808" y="16964"/>
                    <a:pt x="20088" y="17655"/>
                    <a:pt x="20317" y="18247"/>
                  </a:cubicBezTo>
                  <a:cubicBezTo>
                    <a:pt x="20545" y="18838"/>
                    <a:pt x="20722" y="19332"/>
                    <a:pt x="20927" y="19874"/>
                  </a:cubicBezTo>
                  <a:cubicBezTo>
                    <a:pt x="21132" y="20416"/>
                    <a:pt x="21366" y="2100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4" name="Line"/>
            <p:cNvSpPr/>
            <p:nvPr/>
          </p:nvSpPr>
          <p:spPr>
            <a:xfrm>
              <a:off x="427566" y="5263018"/>
              <a:ext cx="162984" cy="356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fill="norm" stroke="1" extrusionOk="0">
                  <a:moveTo>
                    <a:pt x="21600" y="1602"/>
                  </a:moveTo>
                  <a:cubicBezTo>
                    <a:pt x="19075" y="835"/>
                    <a:pt x="16551" y="68"/>
                    <a:pt x="13745" y="4"/>
                  </a:cubicBezTo>
                  <a:cubicBezTo>
                    <a:pt x="10940" y="-60"/>
                    <a:pt x="7855" y="579"/>
                    <a:pt x="5751" y="1474"/>
                  </a:cubicBezTo>
                  <a:cubicBezTo>
                    <a:pt x="3647" y="2368"/>
                    <a:pt x="2525" y="3519"/>
                    <a:pt x="2384" y="4733"/>
                  </a:cubicBezTo>
                  <a:cubicBezTo>
                    <a:pt x="2244" y="5947"/>
                    <a:pt x="3086" y="7225"/>
                    <a:pt x="5470" y="8823"/>
                  </a:cubicBezTo>
                  <a:cubicBezTo>
                    <a:pt x="7855" y="10420"/>
                    <a:pt x="11782" y="12338"/>
                    <a:pt x="14447" y="13744"/>
                  </a:cubicBezTo>
                  <a:cubicBezTo>
                    <a:pt x="17112" y="15149"/>
                    <a:pt x="18514" y="16044"/>
                    <a:pt x="19356" y="16811"/>
                  </a:cubicBezTo>
                  <a:cubicBezTo>
                    <a:pt x="20197" y="17578"/>
                    <a:pt x="20478" y="18217"/>
                    <a:pt x="20057" y="18856"/>
                  </a:cubicBezTo>
                  <a:cubicBezTo>
                    <a:pt x="19636" y="19495"/>
                    <a:pt x="18514" y="20134"/>
                    <a:pt x="16270" y="20581"/>
                  </a:cubicBezTo>
                  <a:cubicBezTo>
                    <a:pt x="14026" y="21029"/>
                    <a:pt x="10660" y="21284"/>
                    <a:pt x="8135" y="21412"/>
                  </a:cubicBezTo>
                  <a:cubicBezTo>
                    <a:pt x="5610" y="21540"/>
                    <a:pt x="3927" y="21540"/>
                    <a:pt x="2525" y="21284"/>
                  </a:cubicBezTo>
                  <a:cubicBezTo>
                    <a:pt x="1122" y="21029"/>
                    <a:pt x="0" y="20518"/>
                    <a:pt x="0" y="20070"/>
                  </a:cubicBezTo>
                  <a:cubicBezTo>
                    <a:pt x="0" y="19623"/>
                    <a:pt x="1122" y="19239"/>
                    <a:pt x="2665" y="18856"/>
                  </a:cubicBezTo>
                  <a:cubicBezTo>
                    <a:pt x="4208" y="18473"/>
                    <a:pt x="6171" y="18089"/>
                    <a:pt x="8135" y="177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5" name="Line"/>
            <p:cNvSpPr/>
            <p:nvPr/>
          </p:nvSpPr>
          <p:spPr>
            <a:xfrm>
              <a:off x="602027" y="5467350"/>
              <a:ext cx="127165" cy="251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532" fill="norm" stroke="1" extrusionOk="0">
                  <a:moveTo>
                    <a:pt x="1266" y="0"/>
                  </a:moveTo>
                  <a:cubicBezTo>
                    <a:pt x="558" y="2541"/>
                    <a:pt x="-150" y="5082"/>
                    <a:pt x="27" y="6897"/>
                  </a:cubicBezTo>
                  <a:cubicBezTo>
                    <a:pt x="204" y="8713"/>
                    <a:pt x="1266" y="9802"/>
                    <a:pt x="2683" y="10528"/>
                  </a:cubicBezTo>
                  <a:cubicBezTo>
                    <a:pt x="4099" y="11254"/>
                    <a:pt x="5870" y="11617"/>
                    <a:pt x="7817" y="10982"/>
                  </a:cubicBezTo>
                  <a:cubicBezTo>
                    <a:pt x="9765" y="10346"/>
                    <a:pt x="11889" y="8713"/>
                    <a:pt x="13306" y="7442"/>
                  </a:cubicBezTo>
                  <a:cubicBezTo>
                    <a:pt x="14722" y="6171"/>
                    <a:pt x="15430" y="5264"/>
                    <a:pt x="15961" y="5355"/>
                  </a:cubicBezTo>
                  <a:cubicBezTo>
                    <a:pt x="16493" y="5445"/>
                    <a:pt x="16847" y="6534"/>
                    <a:pt x="17732" y="8350"/>
                  </a:cubicBezTo>
                  <a:cubicBezTo>
                    <a:pt x="18617" y="10165"/>
                    <a:pt x="20034" y="12706"/>
                    <a:pt x="20742" y="14612"/>
                  </a:cubicBezTo>
                  <a:cubicBezTo>
                    <a:pt x="21450" y="16518"/>
                    <a:pt x="21450" y="17788"/>
                    <a:pt x="20742" y="18787"/>
                  </a:cubicBezTo>
                  <a:cubicBezTo>
                    <a:pt x="20034" y="19785"/>
                    <a:pt x="18617" y="20511"/>
                    <a:pt x="17024" y="20965"/>
                  </a:cubicBezTo>
                  <a:cubicBezTo>
                    <a:pt x="15430" y="21418"/>
                    <a:pt x="13660" y="21600"/>
                    <a:pt x="11889" y="21509"/>
                  </a:cubicBezTo>
                  <a:cubicBezTo>
                    <a:pt x="10119" y="21418"/>
                    <a:pt x="8348" y="21055"/>
                    <a:pt x="7640" y="20057"/>
                  </a:cubicBezTo>
                  <a:cubicBezTo>
                    <a:pt x="6932" y="19059"/>
                    <a:pt x="7286" y="17425"/>
                    <a:pt x="7640" y="157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6" name="Line"/>
            <p:cNvSpPr/>
            <p:nvPr/>
          </p:nvSpPr>
          <p:spPr>
            <a:xfrm>
              <a:off x="743313" y="5461000"/>
              <a:ext cx="145687" cy="148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600" fill="norm" stroke="1" extrusionOk="0">
                  <a:moveTo>
                    <a:pt x="2763" y="0"/>
                  </a:moveTo>
                  <a:cubicBezTo>
                    <a:pt x="2450" y="6171"/>
                    <a:pt x="2137" y="12343"/>
                    <a:pt x="1824" y="16200"/>
                  </a:cubicBezTo>
                  <a:cubicBezTo>
                    <a:pt x="1511" y="20057"/>
                    <a:pt x="1198" y="21600"/>
                    <a:pt x="885" y="21600"/>
                  </a:cubicBezTo>
                  <a:cubicBezTo>
                    <a:pt x="572" y="21600"/>
                    <a:pt x="259" y="20057"/>
                    <a:pt x="103" y="17743"/>
                  </a:cubicBezTo>
                  <a:cubicBezTo>
                    <a:pt x="-54" y="15429"/>
                    <a:pt x="-54" y="12343"/>
                    <a:pt x="259" y="10029"/>
                  </a:cubicBezTo>
                  <a:cubicBezTo>
                    <a:pt x="572" y="7714"/>
                    <a:pt x="1198" y="6171"/>
                    <a:pt x="1981" y="6017"/>
                  </a:cubicBezTo>
                  <a:cubicBezTo>
                    <a:pt x="2763" y="5863"/>
                    <a:pt x="3703" y="7097"/>
                    <a:pt x="4485" y="8794"/>
                  </a:cubicBezTo>
                  <a:cubicBezTo>
                    <a:pt x="5268" y="10491"/>
                    <a:pt x="5894" y="12651"/>
                    <a:pt x="6520" y="12960"/>
                  </a:cubicBezTo>
                  <a:cubicBezTo>
                    <a:pt x="7146" y="13269"/>
                    <a:pt x="7772" y="11726"/>
                    <a:pt x="8398" y="10029"/>
                  </a:cubicBezTo>
                  <a:cubicBezTo>
                    <a:pt x="9024" y="8331"/>
                    <a:pt x="9650" y="6480"/>
                    <a:pt x="10433" y="4937"/>
                  </a:cubicBezTo>
                  <a:cubicBezTo>
                    <a:pt x="11216" y="3394"/>
                    <a:pt x="12155" y="2160"/>
                    <a:pt x="13250" y="2006"/>
                  </a:cubicBezTo>
                  <a:cubicBezTo>
                    <a:pt x="14346" y="1851"/>
                    <a:pt x="15598" y="2777"/>
                    <a:pt x="17007" y="5400"/>
                  </a:cubicBezTo>
                  <a:cubicBezTo>
                    <a:pt x="18416" y="8023"/>
                    <a:pt x="19981" y="12343"/>
                    <a:pt x="21546" y="166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7" name="Line"/>
            <p:cNvSpPr/>
            <p:nvPr/>
          </p:nvSpPr>
          <p:spPr>
            <a:xfrm>
              <a:off x="937355" y="5321300"/>
              <a:ext cx="100283" cy="252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5" h="21514" fill="norm" stroke="1" extrusionOk="0">
                  <a:moveTo>
                    <a:pt x="8443" y="0"/>
                  </a:moveTo>
                  <a:cubicBezTo>
                    <a:pt x="7562" y="5940"/>
                    <a:pt x="6680" y="11880"/>
                    <a:pt x="6239" y="15300"/>
                  </a:cubicBezTo>
                  <a:cubicBezTo>
                    <a:pt x="5798" y="18720"/>
                    <a:pt x="5798" y="19620"/>
                    <a:pt x="5798" y="19620"/>
                  </a:cubicBezTo>
                  <a:cubicBezTo>
                    <a:pt x="5798" y="19620"/>
                    <a:pt x="5798" y="18720"/>
                    <a:pt x="6680" y="17460"/>
                  </a:cubicBezTo>
                  <a:cubicBezTo>
                    <a:pt x="7562" y="16200"/>
                    <a:pt x="9325" y="14580"/>
                    <a:pt x="11088" y="13500"/>
                  </a:cubicBezTo>
                  <a:cubicBezTo>
                    <a:pt x="12851" y="12420"/>
                    <a:pt x="14615" y="11880"/>
                    <a:pt x="16158" y="11970"/>
                  </a:cubicBezTo>
                  <a:cubicBezTo>
                    <a:pt x="17700" y="12060"/>
                    <a:pt x="19023" y="12780"/>
                    <a:pt x="19905" y="14040"/>
                  </a:cubicBezTo>
                  <a:cubicBezTo>
                    <a:pt x="20786" y="15300"/>
                    <a:pt x="21227" y="17100"/>
                    <a:pt x="20566" y="18450"/>
                  </a:cubicBezTo>
                  <a:cubicBezTo>
                    <a:pt x="19905" y="19800"/>
                    <a:pt x="18141" y="20700"/>
                    <a:pt x="15496" y="21150"/>
                  </a:cubicBezTo>
                  <a:cubicBezTo>
                    <a:pt x="12851" y="21600"/>
                    <a:pt x="9325" y="21600"/>
                    <a:pt x="6460" y="21330"/>
                  </a:cubicBezTo>
                  <a:cubicBezTo>
                    <a:pt x="3594" y="21060"/>
                    <a:pt x="1390" y="20520"/>
                    <a:pt x="509" y="19800"/>
                  </a:cubicBezTo>
                  <a:cubicBezTo>
                    <a:pt x="-373" y="19080"/>
                    <a:pt x="68" y="18180"/>
                    <a:pt x="509" y="172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8" name="Line"/>
            <p:cNvSpPr/>
            <p:nvPr/>
          </p:nvSpPr>
          <p:spPr>
            <a:xfrm>
              <a:off x="1098549" y="5437250"/>
              <a:ext cx="95251" cy="140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9" fill="norm" stroke="1" extrusionOk="0">
                  <a:moveTo>
                    <a:pt x="21600" y="4517"/>
                  </a:moveTo>
                  <a:cubicBezTo>
                    <a:pt x="21120" y="2928"/>
                    <a:pt x="20640" y="1340"/>
                    <a:pt x="19200" y="546"/>
                  </a:cubicBezTo>
                  <a:cubicBezTo>
                    <a:pt x="17760" y="-248"/>
                    <a:pt x="15360" y="-248"/>
                    <a:pt x="12480" y="1023"/>
                  </a:cubicBezTo>
                  <a:cubicBezTo>
                    <a:pt x="9600" y="2293"/>
                    <a:pt x="6240" y="4834"/>
                    <a:pt x="3840" y="7852"/>
                  </a:cubicBezTo>
                  <a:cubicBezTo>
                    <a:pt x="1440" y="10870"/>
                    <a:pt x="0" y="14364"/>
                    <a:pt x="0" y="16746"/>
                  </a:cubicBezTo>
                  <a:cubicBezTo>
                    <a:pt x="0" y="19128"/>
                    <a:pt x="1440" y="20399"/>
                    <a:pt x="3600" y="20876"/>
                  </a:cubicBezTo>
                  <a:cubicBezTo>
                    <a:pt x="5760" y="21352"/>
                    <a:pt x="8640" y="21034"/>
                    <a:pt x="11280" y="19446"/>
                  </a:cubicBezTo>
                  <a:cubicBezTo>
                    <a:pt x="13920" y="17858"/>
                    <a:pt x="16320" y="14999"/>
                    <a:pt x="16560" y="11981"/>
                  </a:cubicBezTo>
                  <a:cubicBezTo>
                    <a:pt x="16800" y="8964"/>
                    <a:pt x="14880" y="5787"/>
                    <a:pt x="12960" y="26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9" name="Line"/>
            <p:cNvSpPr/>
            <p:nvPr/>
          </p:nvSpPr>
          <p:spPr>
            <a:xfrm>
              <a:off x="1263650" y="5245100"/>
              <a:ext cx="19050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5365"/>
                    <a:pt x="12000" y="10729"/>
                    <a:pt x="8400" y="14329"/>
                  </a:cubicBezTo>
                  <a:cubicBezTo>
                    <a:pt x="4800" y="17929"/>
                    <a:pt x="2400" y="1976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0" name="Line"/>
            <p:cNvSpPr/>
            <p:nvPr/>
          </p:nvSpPr>
          <p:spPr>
            <a:xfrm>
              <a:off x="1314449" y="5461000"/>
              <a:ext cx="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1" name="Line"/>
            <p:cNvSpPr/>
            <p:nvPr/>
          </p:nvSpPr>
          <p:spPr>
            <a:xfrm>
              <a:off x="1333500" y="5359400"/>
              <a:ext cx="63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2" name="Line"/>
            <p:cNvSpPr/>
            <p:nvPr/>
          </p:nvSpPr>
          <p:spPr>
            <a:xfrm>
              <a:off x="1392766" y="5407849"/>
              <a:ext cx="137584" cy="13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9" fill="norm" stroke="1" extrusionOk="0">
                  <a:moveTo>
                    <a:pt x="17612" y="3309"/>
                  </a:moveTo>
                  <a:cubicBezTo>
                    <a:pt x="16615" y="2000"/>
                    <a:pt x="15618" y="691"/>
                    <a:pt x="14289" y="200"/>
                  </a:cubicBezTo>
                  <a:cubicBezTo>
                    <a:pt x="12960" y="-291"/>
                    <a:pt x="11298" y="36"/>
                    <a:pt x="8972" y="2164"/>
                  </a:cubicBezTo>
                  <a:cubicBezTo>
                    <a:pt x="6646" y="4291"/>
                    <a:pt x="3655" y="8218"/>
                    <a:pt x="1994" y="11000"/>
                  </a:cubicBezTo>
                  <a:cubicBezTo>
                    <a:pt x="332" y="13782"/>
                    <a:pt x="0" y="15418"/>
                    <a:pt x="0" y="17054"/>
                  </a:cubicBezTo>
                  <a:cubicBezTo>
                    <a:pt x="0" y="18691"/>
                    <a:pt x="332" y="20327"/>
                    <a:pt x="3988" y="20818"/>
                  </a:cubicBezTo>
                  <a:cubicBezTo>
                    <a:pt x="7643" y="21309"/>
                    <a:pt x="14622" y="20654"/>
                    <a:pt x="21600" y="200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3" name="Line"/>
            <p:cNvSpPr/>
            <p:nvPr/>
          </p:nvSpPr>
          <p:spPr>
            <a:xfrm>
              <a:off x="1797050" y="5433483"/>
              <a:ext cx="177800" cy="15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6" fill="norm" stroke="1" extrusionOk="0">
                  <a:moveTo>
                    <a:pt x="0" y="2805"/>
                  </a:moveTo>
                  <a:cubicBezTo>
                    <a:pt x="771" y="1683"/>
                    <a:pt x="1543" y="561"/>
                    <a:pt x="2700" y="280"/>
                  </a:cubicBezTo>
                  <a:cubicBezTo>
                    <a:pt x="3857" y="0"/>
                    <a:pt x="5400" y="561"/>
                    <a:pt x="7200" y="2945"/>
                  </a:cubicBezTo>
                  <a:cubicBezTo>
                    <a:pt x="9000" y="5329"/>
                    <a:pt x="11057" y="9537"/>
                    <a:pt x="11957" y="12342"/>
                  </a:cubicBezTo>
                  <a:cubicBezTo>
                    <a:pt x="12857" y="15148"/>
                    <a:pt x="12600" y="16550"/>
                    <a:pt x="12086" y="17813"/>
                  </a:cubicBezTo>
                  <a:cubicBezTo>
                    <a:pt x="11571" y="19075"/>
                    <a:pt x="10800" y="20197"/>
                    <a:pt x="9771" y="20758"/>
                  </a:cubicBezTo>
                  <a:cubicBezTo>
                    <a:pt x="8743" y="21319"/>
                    <a:pt x="7457" y="21319"/>
                    <a:pt x="6943" y="18654"/>
                  </a:cubicBezTo>
                  <a:cubicBezTo>
                    <a:pt x="6429" y="15989"/>
                    <a:pt x="6686" y="10659"/>
                    <a:pt x="8486" y="7013"/>
                  </a:cubicBezTo>
                  <a:cubicBezTo>
                    <a:pt x="10286" y="3366"/>
                    <a:pt x="13629" y="1402"/>
                    <a:pt x="16071" y="561"/>
                  </a:cubicBezTo>
                  <a:cubicBezTo>
                    <a:pt x="18514" y="-281"/>
                    <a:pt x="20057" y="0"/>
                    <a:pt x="21600" y="2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4" name="Line"/>
            <p:cNvSpPr/>
            <p:nvPr/>
          </p:nvSpPr>
          <p:spPr>
            <a:xfrm>
              <a:off x="1955227" y="5389070"/>
              <a:ext cx="229174" cy="489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430" fill="norm" stroke="1" extrusionOk="0">
                  <a:moveTo>
                    <a:pt x="3555" y="3151"/>
                  </a:moveTo>
                  <a:cubicBezTo>
                    <a:pt x="4334" y="2873"/>
                    <a:pt x="5112" y="2594"/>
                    <a:pt x="5988" y="2085"/>
                  </a:cubicBezTo>
                  <a:cubicBezTo>
                    <a:pt x="6864" y="1575"/>
                    <a:pt x="7837" y="833"/>
                    <a:pt x="7837" y="416"/>
                  </a:cubicBezTo>
                  <a:cubicBezTo>
                    <a:pt x="7837" y="-1"/>
                    <a:pt x="6864" y="-94"/>
                    <a:pt x="5501" y="91"/>
                  </a:cubicBezTo>
                  <a:cubicBezTo>
                    <a:pt x="4139" y="277"/>
                    <a:pt x="2388" y="740"/>
                    <a:pt x="1220" y="1667"/>
                  </a:cubicBezTo>
                  <a:cubicBezTo>
                    <a:pt x="53" y="2594"/>
                    <a:pt x="-531" y="3985"/>
                    <a:pt x="637" y="5144"/>
                  </a:cubicBezTo>
                  <a:cubicBezTo>
                    <a:pt x="1804" y="6303"/>
                    <a:pt x="4723" y="7230"/>
                    <a:pt x="7350" y="7554"/>
                  </a:cubicBezTo>
                  <a:cubicBezTo>
                    <a:pt x="9977" y="7879"/>
                    <a:pt x="12312" y="7600"/>
                    <a:pt x="14161" y="6720"/>
                  </a:cubicBezTo>
                  <a:cubicBezTo>
                    <a:pt x="16010" y="5839"/>
                    <a:pt x="17372" y="4356"/>
                    <a:pt x="17955" y="3336"/>
                  </a:cubicBezTo>
                  <a:cubicBezTo>
                    <a:pt x="18539" y="2316"/>
                    <a:pt x="18345" y="1760"/>
                    <a:pt x="17761" y="1436"/>
                  </a:cubicBezTo>
                  <a:cubicBezTo>
                    <a:pt x="17177" y="1111"/>
                    <a:pt x="16204" y="1018"/>
                    <a:pt x="15328" y="1204"/>
                  </a:cubicBezTo>
                  <a:cubicBezTo>
                    <a:pt x="14453" y="1389"/>
                    <a:pt x="13674" y="1853"/>
                    <a:pt x="13091" y="2548"/>
                  </a:cubicBezTo>
                  <a:cubicBezTo>
                    <a:pt x="12507" y="3243"/>
                    <a:pt x="12118" y="4170"/>
                    <a:pt x="12312" y="4773"/>
                  </a:cubicBezTo>
                  <a:cubicBezTo>
                    <a:pt x="12507" y="5376"/>
                    <a:pt x="13285" y="5654"/>
                    <a:pt x="14161" y="5746"/>
                  </a:cubicBezTo>
                  <a:cubicBezTo>
                    <a:pt x="15037" y="5839"/>
                    <a:pt x="16010" y="5746"/>
                    <a:pt x="17177" y="5515"/>
                  </a:cubicBezTo>
                  <a:cubicBezTo>
                    <a:pt x="18345" y="5283"/>
                    <a:pt x="19707" y="4912"/>
                    <a:pt x="20388" y="5051"/>
                  </a:cubicBezTo>
                  <a:cubicBezTo>
                    <a:pt x="21069" y="5190"/>
                    <a:pt x="21069" y="5839"/>
                    <a:pt x="21069" y="7786"/>
                  </a:cubicBezTo>
                  <a:cubicBezTo>
                    <a:pt x="21069" y="9733"/>
                    <a:pt x="21069" y="12977"/>
                    <a:pt x="20485" y="15388"/>
                  </a:cubicBezTo>
                  <a:cubicBezTo>
                    <a:pt x="19901" y="17798"/>
                    <a:pt x="18734" y="19374"/>
                    <a:pt x="17761" y="20301"/>
                  </a:cubicBezTo>
                  <a:cubicBezTo>
                    <a:pt x="16788" y="21228"/>
                    <a:pt x="16010" y="21506"/>
                    <a:pt x="14842" y="21413"/>
                  </a:cubicBezTo>
                  <a:cubicBezTo>
                    <a:pt x="13674" y="21321"/>
                    <a:pt x="12118" y="20857"/>
                    <a:pt x="11145" y="19698"/>
                  </a:cubicBezTo>
                  <a:cubicBezTo>
                    <a:pt x="10172" y="18539"/>
                    <a:pt x="9783" y="16685"/>
                    <a:pt x="9393" y="148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5" name="Line"/>
            <p:cNvSpPr/>
            <p:nvPr/>
          </p:nvSpPr>
          <p:spPr>
            <a:xfrm>
              <a:off x="2184400" y="5421377"/>
              <a:ext cx="419043" cy="176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158" fill="norm" stroke="1" extrusionOk="0">
                  <a:moveTo>
                    <a:pt x="0" y="6282"/>
                  </a:moveTo>
                  <a:cubicBezTo>
                    <a:pt x="543" y="5774"/>
                    <a:pt x="1085" y="5266"/>
                    <a:pt x="1520" y="5647"/>
                  </a:cubicBezTo>
                  <a:cubicBezTo>
                    <a:pt x="1954" y="6028"/>
                    <a:pt x="2279" y="7299"/>
                    <a:pt x="2496" y="9331"/>
                  </a:cubicBezTo>
                  <a:cubicBezTo>
                    <a:pt x="2714" y="11364"/>
                    <a:pt x="2822" y="14160"/>
                    <a:pt x="2822" y="16320"/>
                  </a:cubicBezTo>
                  <a:cubicBezTo>
                    <a:pt x="2822" y="18480"/>
                    <a:pt x="2714" y="20004"/>
                    <a:pt x="2605" y="20004"/>
                  </a:cubicBezTo>
                  <a:cubicBezTo>
                    <a:pt x="2496" y="20004"/>
                    <a:pt x="2388" y="18480"/>
                    <a:pt x="2388" y="16066"/>
                  </a:cubicBezTo>
                  <a:cubicBezTo>
                    <a:pt x="2388" y="13651"/>
                    <a:pt x="2496" y="10348"/>
                    <a:pt x="2768" y="8188"/>
                  </a:cubicBezTo>
                  <a:cubicBezTo>
                    <a:pt x="3039" y="6028"/>
                    <a:pt x="3473" y="5011"/>
                    <a:pt x="3908" y="4122"/>
                  </a:cubicBezTo>
                  <a:cubicBezTo>
                    <a:pt x="4342" y="3233"/>
                    <a:pt x="4776" y="2470"/>
                    <a:pt x="5319" y="3233"/>
                  </a:cubicBezTo>
                  <a:cubicBezTo>
                    <a:pt x="5861" y="3995"/>
                    <a:pt x="6513" y="6282"/>
                    <a:pt x="7001" y="7934"/>
                  </a:cubicBezTo>
                  <a:cubicBezTo>
                    <a:pt x="7489" y="9586"/>
                    <a:pt x="7815" y="10602"/>
                    <a:pt x="8249" y="10983"/>
                  </a:cubicBezTo>
                  <a:cubicBezTo>
                    <a:pt x="8683" y="11364"/>
                    <a:pt x="9226" y="11110"/>
                    <a:pt x="9823" y="9840"/>
                  </a:cubicBezTo>
                  <a:cubicBezTo>
                    <a:pt x="10420" y="8569"/>
                    <a:pt x="11071" y="6282"/>
                    <a:pt x="11451" y="4503"/>
                  </a:cubicBezTo>
                  <a:cubicBezTo>
                    <a:pt x="11831" y="2724"/>
                    <a:pt x="11940" y="1454"/>
                    <a:pt x="11723" y="691"/>
                  </a:cubicBezTo>
                  <a:cubicBezTo>
                    <a:pt x="11506" y="-71"/>
                    <a:pt x="10963" y="-325"/>
                    <a:pt x="10257" y="564"/>
                  </a:cubicBezTo>
                  <a:cubicBezTo>
                    <a:pt x="9552" y="1454"/>
                    <a:pt x="8683" y="3487"/>
                    <a:pt x="8032" y="5901"/>
                  </a:cubicBezTo>
                  <a:cubicBezTo>
                    <a:pt x="7381" y="8315"/>
                    <a:pt x="6947" y="11110"/>
                    <a:pt x="6730" y="13397"/>
                  </a:cubicBezTo>
                  <a:cubicBezTo>
                    <a:pt x="6513" y="15684"/>
                    <a:pt x="6513" y="17463"/>
                    <a:pt x="6730" y="18734"/>
                  </a:cubicBezTo>
                  <a:cubicBezTo>
                    <a:pt x="6947" y="20004"/>
                    <a:pt x="7381" y="20767"/>
                    <a:pt x="8195" y="21021"/>
                  </a:cubicBezTo>
                  <a:cubicBezTo>
                    <a:pt x="9009" y="21275"/>
                    <a:pt x="10203" y="21021"/>
                    <a:pt x="11343" y="18988"/>
                  </a:cubicBezTo>
                  <a:cubicBezTo>
                    <a:pt x="12482" y="16955"/>
                    <a:pt x="13568" y="13143"/>
                    <a:pt x="14111" y="10475"/>
                  </a:cubicBezTo>
                  <a:cubicBezTo>
                    <a:pt x="14653" y="7807"/>
                    <a:pt x="14653" y="6282"/>
                    <a:pt x="14708" y="4884"/>
                  </a:cubicBezTo>
                  <a:cubicBezTo>
                    <a:pt x="14762" y="3487"/>
                    <a:pt x="14870" y="2216"/>
                    <a:pt x="14925" y="2470"/>
                  </a:cubicBezTo>
                  <a:cubicBezTo>
                    <a:pt x="14979" y="2724"/>
                    <a:pt x="14979" y="4503"/>
                    <a:pt x="15142" y="6917"/>
                  </a:cubicBezTo>
                  <a:cubicBezTo>
                    <a:pt x="15305" y="9331"/>
                    <a:pt x="15630" y="12381"/>
                    <a:pt x="15793" y="14541"/>
                  </a:cubicBezTo>
                  <a:cubicBezTo>
                    <a:pt x="15956" y="16701"/>
                    <a:pt x="15956" y="17971"/>
                    <a:pt x="15793" y="19115"/>
                  </a:cubicBezTo>
                  <a:cubicBezTo>
                    <a:pt x="15630" y="20259"/>
                    <a:pt x="15305" y="21275"/>
                    <a:pt x="15142" y="21148"/>
                  </a:cubicBezTo>
                  <a:cubicBezTo>
                    <a:pt x="14979" y="21021"/>
                    <a:pt x="14979" y="19750"/>
                    <a:pt x="15413" y="18099"/>
                  </a:cubicBezTo>
                  <a:cubicBezTo>
                    <a:pt x="15847" y="16447"/>
                    <a:pt x="16716" y="14414"/>
                    <a:pt x="17747" y="12000"/>
                  </a:cubicBezTo>
                  <a:cubicBezTo>
                    <a:pt x="18778" y="9586"/>
                    <a:pt x="19972" y="6790"/>
                    <a:pt x="20677" y="4757"/>
                  </a:cubicBezTo>
                  <a:cubicBezTo>
                    <a:pt x="21383" y="2724"/>
                    <a:pt x="21600" y="1454"/>
                    <a:pt x="21437" y="819"/>
                  </a:cubicBezTo>
                  <a:cubicBezTo>
                    <a:pt x="21274" y="183"/>
                    <a:pt x="20732" y="183"/>
                    <a:pt x="20297" y="819"/>
                  </a:cubicBezTo>
                  <a:cubicBezTo>
                    <a:pt x="19863" y="1454"/>
                    <a:pt x="19538" y="2724"/>
                    <a:pt x="19538" y="4884"/>
                  </a:cubicBezTo>
                  <a:cubicBezTo>
                    <a:pt x="19538" y="7044"/>
                    <a:pt x="19863" y="10094"/>
                    <a:pt x="20135" y="12254"/>
                  </a:cubicBezTo>
                  <a:cubicBezTo>
                    <a:pt x="20406" y="14414"/>
                    <a:pt x="20623" y="15684"/>
                    <a:pt x="20732" y="16955"/>
                  </a:cubicBezTo>
                  <a:cubicBezTo>
                    <a:pt x="20840" y="18226"/>
                    <a:pt x="20840" y="19496"/>
                    <a:pt x="20460" y="20131"/>
                  </a:cubicBezTo>
                  <a:cubicBezTo>
                    <a:pt x="20080" y="20767"/>
                    <a:pt x="19321" y="20767"/>
                    <a:pt x="18941" y="20131"/>
                  </a:cubicBezTo>
                  <a:cubicBezTo>
                    <a:pt x="18561" y="19496"/>
                    <a:pt x="18561" y="18226"/>
                    <a:pt x="18561" y="169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6" name="Line"/>
            <p:cNvSpPr/>
            <p:nvPr/>
          </p:nvSpPr>
          <p:spPr>
            <a:xfrm>
              <a:off x="2686050" y="5480050"/>
              <a:ext cx="31750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600"/>
                    <a:pt x="14400" y="1200"/>
                    <a:pt x="18000" y="3300"/>
                  </a:cubicBezTo>
                  <a:cubicBezTo>
                    <a:pt x="21600" y="5400"/>
                    <a:pt x="21600" y="9000"/>
                    <a:pt x="21600" y="12300"/>
                  </a:cubicBezTo>
                  <a:cubicBezTo>
                    <a:pt x="21600" y="15600"/>
                    <a:pt x="21600" y="18600"/>
                    <a:pt x="18000" y="20100"/>
                  </a:cubicBezTo>
                  <a:cubicBezTo>
                    <a:pt x="14400" y="21600"/>
                    <a:pt x="7200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7" name="Line"/>
            <p:cNvSpPr/>
            <p:nvPr/>
          </p:nvSpPr>
          <p:spPr>
            <a:xfrm>
              <a:off x="2667000" y="5363633"/>
              <a:ext cx="38100" cy="59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971"/>
                    <a:pt x="0" y="12343"/>
                    <a:pt x="600" y="8100"/>
                  </a:cubicBezTo>
                  <a:cubicBezTo>
                    <a:pt x="1200" y="3857"/>
                    <a:pt x="2400" y="0"/>
                    <a:pt x="6000" y="0"/>
                  </a:cubicBezTo>
                  <a:cubicBezTo>
                    <a:pt x="9600" y="0"/>
                    <a:pt x="15600" y="3857"/>
                    <a:pt x="21600" y="77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8" name="Line"/>
            <p:cNvSpPr/>
            <p:nvPr/>
          </p:nvSpPr>
          <p:spPr>
            <a:xfrm>
              <a:off x="2769610" y="5450001"/>
              <a:ext cx="75191" cy="124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0771" fill="norm" stroke="1" extrusionOk="0">
                  <a:moveTo>
                    <a:pt x="21314" y="1840"/>
                  </a:moveTo>
                  <a:cubicBezTo>
                    <a:pt x="17714" y="777"/>
                    <a:pt x="14114" y="-285"/>
                    <a:pt x="11114" y="69"/>
                  </a:cubicBezTo>
                  <a:cubicBezTo>
                    <a:pt x="8114" y="423"/>
                    <a:pt x="5714" y="2194"/>
                    <a:pt x="3914" y="4849"/>
                  </a:cubicBezTo>
                  <a:cubicBezTo>
                    <a:pt x="2114" y="7505"/>
                    <a:pt x="914" y="11046"/>
                    <a:pt x="314" y="13702"/>
                  </a:cubicBezTo>
                  <a:cubicBezTo>
                    <a:pt x="-286" y="16358"/>
                    <a:pt x="-286" y="18128"/>
                    <a:pt x="2714" y="19367"/>
                  </a:cubicBezTo>
                  <a:cubicBezTo>
                    <a:pt x="5714" y="20607"/>
                    <a:pt x="11714" y="21315"/>
                    <a:pt x="15314" y="20253"/>
                  </a:cubicBezTo>
                  <a:cubicBezTo>
                    <a:pt x="18914" y="19190"/>
                    <a:pt x="20114" y="16358"/>
                    <a:pt x="19214" y="12817"/>
                  </a:cubicBezTo>
                  <a:cubicBezTo>
                    <a:pt x="18314" y="9276"/>
                    <a:pt x="15314" y="5026"/>
                    <a:pt x="12314" y="7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9" name="Line"/>
            <p:cNvSpPr/>
            <p:nvPr/>
          </p:nvSpPr>
          <p:spPr>
            <a:xfrm>
              <a:off x="2882900" y="5414111"/>
              <a:ext cx="165100" cy="123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0" fill="norm" stroke="1" extrusionOk="0">
                  <a:moveTo>
                    <a:pt x="0" y="7012"/>
                  </a:moveTo>
                  <a:cubicBezTo>
                    <a:pt x="1385" y="6280"/>
                    <a:pt x="2769" y="5548"/>
                    <a:pt x="4015" y="5731"/>
                  </a:cubicBezTo>
                  <a:cubicBezTo>
                    <a:pt x="5262" y="5914"/>
                    <a:pt x="6369" y="7012"/>
                    <a:pt x="6923" y="8476"/>
                  </a:cubicBezTo>
                  <a:cubicBezTo>
                    <a:pt x="7477" y="9941"/>
                    <a:pt x="7477" y="11771"/>
                    <a:pt x="7338" y="13602"/>
                  </a:cubicBezTo>
                  <a:cubicBezTo>
                    <a:pt x="7200" y="15432"/>
                    <a:pt x="6923" y="17263"/>
                    <a:pt x="6785" y="17263"/>
                  </a:cubicBezTo>
                  <a:cubicBezTo>
                    <a:pt x="6646" y="17263"/>
                    <a:pt x="6646" y="15432"/>
                    <a:pt x="7200" y="12687"/>
                  </a:cubicBezTo>
                  <a:cubicBezTo>
                    <a:pt x="7754" y="9941"/>
                    <a:pt x="8862" y="6280"/>
                    <a:pt x="9969" y="3717"/>
                  </a:cubicBezTo>
                  <a:cubicBezTo>
                    <a:pt x="11077" y="1154"/>
                    <a:pt x="12185" y="-310"/>
                    <a:pt x="13985" y="56"/>
                  </a:cubicBezTo>
                  <a:cubicBezTo>
                    <a:pt x="15785" y="422"/>
                    <a:pt x="18277" y="2619"/>
                    <a:pt x="19662" y="6463"/>
                  </a:cubicBezTo>
                  <a:cubicBezTo>
                    <a:pt x="21046" y="10307"/>
                    <a:pt x="21323" y="15798"/>
                    <a:pt x="21600" y="212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0" name="Line"/>
            <p:cNvSpPr/>
            <p:nvPr/>
          </p:nvSpPr>
          <p:spPr>
            <a:xfrm>
              <a:off x="666750" y="5683514"/>
              <a:ext cx="1879600" cy="69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8" fill="norm" stroke="1" extrusionOk="0">
                  <a:moveTo>
                    <a:pt x="0" y="21518"/>
                  </a:moveTo>
                  <a:cubicBezTo>
                    <a:pt x="827" y="19554"/>
                    <a:pt x="1654" y="17591"/>
                    <a:pt x="2469" y="15627"/>
                  </a:cubicBezTo>
                  <a:cubicBezTo>
                    <a:pt x="3284" y="13663"/>
                    <a:pt x="4086" y="11700"/>
                    <a:pt x="4986" y="10063"/>
                  </a:cubicBezTo>
                  <a:cubicBezTo>
                    <a:pt x="5886" y="8427"/>
                    <a:pt x="6884" y="7118"/>
                    <a:pt x="7820" y="6136"/>
                  </a:cubicBezTo>
                  <a:cubicBezTo>
                    <a:pt x="8757" y="5154"/>
                    <a:pt x="9632" y="4500"/>
                    <a:pt x="10520" y="3845"/>
                  </a:cubicBezTo>
                  <a:cubicBezTo>
                    <a:pt x="11408" y="3191"/>
                    <a:pt x="12308" y="2536"/>
                    <a:pt x="13208" y="1882"/>
                  </a:cubicBezTo>
                  <a:cubicBezTo>
                    <a:pt x="14108" y="1227"/>
                    <a:pt x="15008" y="573"/>
                    <a:pt x="15932" y="245"/>
                  </a:cubicBezTo>
                  <a:cubicBezTo>
                    <a:pt x="16857" y="-82"/>
                    <a:pt x="17805" y="-82"/>
                    <a:pt x="18596" y="245"/>
                  </a:cubicBezTo>
                  <a:cubicBezTo>
                    <a:pt x="19386" y="573"/>
                    <a:pt x="20019" y="1227"/>
                    <a:pt x="20493" y="3518"/>
                  </a:cubicBezTo>
                  <a:cubicBezTo>
                    <a:pt x="20968" y="5809"/>
                    <a:pt x="21284" y="9736"/>
                    <a:pt x="21600" y="136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1" name="Line"/>
            <p:cNvSpPr/>
            <p:nvPr/>
          </p:nvSpPr>
          <p:spPr>
            <a:xfrm>
              <a:off x="1270000" y="5715000"/>
              <a:ext cx="1276350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45" y="19680"/>
                    <a:pt x="1290" y="17760"/>
                    <a:pt x="2257" y="15840"/>
                  </a:cubicBezTo>
                  <a:cubicBezTo>
                    <a:pt x="3224" y="13920"/>
                    <a:pt x="4513" y="12000"/>
                    <a:pt x="5875" y="10560"/>
                  </a:cubicBezTo>
                  <a:cubicBezTo>
                    <a:pt x="7236" y="9120"/>
                    <a:pt x="8669" y="8160"/>
                    <a:pt x="10173" y="6960"/>
                  </a:cubicBezTo>
                  <a:cubicBezTo>
                    <a:pt x="11678" y="5760"/>
                    <a:pt x="13254" y="4320"/>
                    <a:pt x="14866" y="3360"/>
                  </a:cubicBezTo>
                  <a:cubicBezTo>
                    <a:pt x="16478" y="2400"/>
                    <a:pt x="18125" y="1920"/>
                    <a:pt x="19254" y="1440"/>
                  </a:cubicBezTo>
                  <a:cubicBezTo>
                    <a:pt x="20382" y="960"/>
                    <a:pt x="20991" y="4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2" name="Line"/>
            <p:cNvSpPr/>
            <p:nvPr/>
          </p:nvSpPr>
          <p:spPr>
            <a:xfrm>
              <a:off x="3130550" y="545465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3" name="Line"/>
            <p:cNvSpPr/>
            <p:nvPr/>
          </p:nvSpPr>
          <p:spPr>
            <a:xfrm>
              <a:off x="3155950" y="5607050"/>
              <a:ext cx="6350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4" name="Line"/>
            <p:cNvSpPr/>
            <p:nvPr/>
          </p:nvSpPr>
          <p:spPr>
            <a:xfrm>
              <a:off x="4876800" y="5264150"/>
              <a:ext cx="133350" cy="212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fill="norm" stroke="1" extrusionOk="0">
                  <a:moveTo>
                    <a:pt x="0" y="0"/>
                  </a:moveTo>
                  <a:cubicBezTo>
                    <a:pt x="4457" y="5347"/>
                    <a:pt x="8914" y="10693"/>
                    <a:pt x="11486" y="13901"/>
                  </a:cubicBezTo>
                  <a:cubicBezTo>
                    <a:pt x="14057" y="17109"/>
                    <a:pt x="14743" y="18178"/>
                    <a:pt x="15600" y="19141"/>
                  </a:cubicBezTo>
                  <a:cubicBezTo>
                    <a:pt x="16457" y="20103"/>
                    <a:pt x="17486" y="20958"/>
                    <a:pt x="18514" y="21279"/>
                  </a:cubicBezTo>
                  <a:cubicBezTo>
                    <a:pt x="19543" y="21600"/>
                    <a:pt x="20571" y="21386"/>
                    <a:pt x="21600" y="211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5" name="Line"/>
            <p:cNvSpPr/>
            <p:nvPr/>
          </p:nvSpPr>
          <p:spPr>
            <a:xfrm>
              <a:off x="4959426" y="5289549"/>
              <a:ext cx="158675" cy="430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515" fill="norm" stroke="1" extrusionOk="0">
                  <a:moveTo>
                    <a:pt x="21306" y="0"/>
                  </a:moveTo>
                  <a:cubicBezTo>
                    <a:pt x="18180" y="3494"/>
                    <a:pt x="15053" y="6988"/>
                    <a:pt x="11643" y="10376"/>
                  </a:cubicBezTo>
                  <a:cubicBezTo>
                    <a:pt x="8232" y="13765"/>
                    <a:pt x="4538" y="17047"/>
                    <a:pt x="2406" y="18953"/>
                  </a:cubicBezTo>
                  <a:cubicBezTo>
                    <a:pt x="274" y="20859"/>
                    <a:pt x="-294" y="21388"/>
                    <a:pt x="132" y="21494"/>
                  </a:cubicBezTo>
                  <a:cubicBezTo>
                    <a:pt x="559" y="21600"/>
                    <a:pt x="1980" y="21282"/>
                    <a:pt x="3401" y="209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6" name="Line"/>
            <p:cNvSpPr/>
            <p:nvPr/>
          </p:nvSpPr>
          <p:spPr>
            <a:xfrm>
              <a:off x="5219700" y="5530850"/>
              <a:ext cx="1397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7" name="Line"/>
            <p:cNvSpPr/>
            <p:nvPr/>
          </p:nvSpPr>
          <p:spPr>
            <a:xfrm>
              <a:off x="5245100" y="5664200"/>
              <a:ext cx="1651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8" name="Line"/>
            <p:cNvSpPr/>
            <p:nvPr/>
          </p:nvSpPr>
          <p:spPr>
            <a:xfrm>
              <a:off x="5734050" y="5272454"/>
              <a:ext cx="247650" cy="489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6" fill="norm" stroke="1" extrusionOk="0">
                  <a:moveTo>
                    <a:pt x="21600" y="7979"/>
                  </a:moveTo>
                  <a:cubicBezTo>
                    <a:pt x="20677" y="5754"/>
                    <a:pt x="19754" y="3529"/>
                    <a:pt x="18923" y="2185"/>
                  </a:cubicBezTo>
                  <a:cubicBezTo>
                    <a:pt x="18092" y="841"/>
                    <a:pt x="17354" y="378"/>
                    <a:pt x="16523" y="146"/>
                  </a:cubicBezTo>
                  <a:cubicBezTo>
                    <a:pt x="15692" y="-86"/>
                    <a:pt x="14769" y="-86"/>
                    <a:pt x="13292" y="470"/>
                  </a:cubicBezTo>
                  <a:cubicBezTo>
                    <a:pt x="11815" y="1026"/>
                    <a:pt x="9785" y="2139"/>
                    <a:pt x="8123" y="4039"/>
                  </a:cubicBezTo>
                  <a:cubicBezTo>
                    <a:pt x="6462" y="5940"/>
                    <a:pt x="5169" y="8628"/>
                    <a:pt x="4615" y="11131"/>
                  </a:cubicBezTo>
                  <a:cubicBezTo>
                    <a:pt x="4062" y="13634"/>
                    <a:pt x="4246" y="15952"/>
                    <a:pt x="4338" y="17435"/>
                  </a:cubicBezTo>
                  <a:cubicBezTo>
                    <a:pt x="4431" y="18918"/>
                    <a:pt x="4431" y="19567"/>
                    <a:pt x="4246" y="20123"/>
                  </a:cubicBezTo>
                  <a:cubicBezTo>
                    <a:pt x="4062" y="20680"/>
                    <a:pt x="3692" y="21143"/>
                    <a:pt x="2954" y="21329"/>
                  </a:cubicBezTo>
                  <a:cubicBezTo>
                    <a:pt x="2215" y="21514"/>
                    <a:pt x="1108" y="21421"/>
                    <a:pt x="0" y="213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9" name="Line"/>
            <p:cNvSpPr/>
            <p:nvPr/>
          </p:nvSpPr>
          <p:spPr>
            <a:xfrm>
              <a:off x="5664200" y="5613399"/>
              <a:ext cx="1841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7" y="17100"/>
                    <a:pt x="993" y="12600"/>
                    <a:pt x="4593" y="9000"/>
                  </a:cubicBezTo>
                  <a:cubicBezTo>
                    <a:pt x="8193" y="5400"/>
                    <a:pt x="14897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0" name="Line"/>
            <p:cNvSpPr/>
            <p:nvPr/>
          </p:nvSpPr>
          <p:spPr>
            <a:xfrm>
              <a:off x="5995596" y="5361577"/>
              <a:ext cx="176604" cy="353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468" fill="norm" stroke="1" extrusionOk="0">
                  <a:moveTo>
                    <a:pt x="21202" y="1797"/>
                  </a:moveTo>
                  <a:cubicBezTo>
                    <a:pt x="20440" y="1154"/>
                    <a:pt x="19677" y="511"/>
                    <a:pt x="18407" y="189"/>
                  </a:cubicBezTo>
                  <a:cubicBezTo>
                    <a:pt x="17136" y="-132"/>
                    <a:pt x="15357" y="-132"/>
                    <a:pt x="12562" y="897"/>
                  </a:cubicBezTo>
                  <a:cubicBezTo>
                    <a:pt x="9767" y="1925"/>
                    <a:pt x="5955" y="3982"/>
                    <a:pt x="3414" y="6747"/>
                  </a:cubicBezTo>
                  <a:cubicBezTo>
                    <a:pt x="873" y="9511"/>
                    <a:pt x="-398" y="12982"/>
                    <a:pt x="110" y="15554"/>
                  </a:cubicBezTo>
                  <a:cubicBezTo>
                    <a:pt x="618" y="18125"/>
                    <a:pt x="2906" y="19797"/>
                    <a:pt x="5320" y="20632"/>
                  </a:cubicBezTo>
                  <a:cubicBezTo>
                    <a:pt x="7734" y="21468"/>
                    <a:pt x="10275" y="21468"/>
                    <a:pt x="12816" y="214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1" name="Line"/>
            <p:cNvSpPr/>
            <p:nvPr/>
          </p:nvSpPr>
          <p:spPr>
            <a:xfrm>
              <a:off x="6242050" y="5422900"/>
              <a:ext cx="165100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46" y="3830"/>
                    <a:pt x="6092" y="7660"/>
                    <a:pt x="9692" y="11260"/>
                  </a:cubicBezTo>
                  <a:cubicBezTo>
                    <a:pt x="13292" y="14860"/>
                    <a:pt x="17446" y="1823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2" name="Line"/>
            <p:cNvSpPr/>
            <p:nvPr/>
          </p:nvSpPr>
          <p:spPr>
            <a:xfrm>
              <a:off x="6246283" y="5473700"/>
              <a:ext cx="192618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600" fill="norm" stroke="1" extrusionOk="0">
                  <a:moveTo>
                    <a:pt x="21365" y="0"/>
                  </a:moveTo>
                  <a:cubicBezTo>
                    <a:pt x="15730" y="3349"/>
                    <a:pt x="10095" y="6698"/>
                    <a:pt x="6456" y="9293"/>
                  </a:cubicBezTo>
                  <a:cubicBezTo>
                    <a:pt x="2817" y="11888"/>
                    <a:pt x="1174" y="13730"/>
                    <a:pt x="469" y="15656"/>
                  </a:cubicBezTo>
                  <a:cubicBezTo>
                    <a:pt x="-235" y="17581"/>
                    <a:pt x="0" y="19591"/>
                    <a:pt x="23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3" name="Line"/>
            <p:cNvSpPr/>
            <p:nvPr/>
          </p:nvSpPr>
          <p:spPr>
            <a:xfrm>
              <a:off x="6432550" y="5365750"/>
              <a:ext cx="177327" cy="501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0" h="21600" fill="norm" stroke="1" extrusionOk="0">
                  <a:moveTo>
                    <a:pt x="14897" y="0"/>
                  </a:moveTo>
                  <a:cubicBezTo>
                    <a:pt x="16634" y="729"/>
                    <a:pt x="18372" y="1458"/>
                    <a:pt x="19614" y="3235"/>
                  </a:cubicBezTo>
                  <a:cubicBezTo>
                    <a:pt x="20855" y="5013"/>
                    <a:pt x="21600" y="7838"/>
                    <a:pt x="19366" y="10800"/>
                  </a:cubicBezTo>
                  <a:cubicBezTo>
                    <a:pt x="17131" y="13762"/>
                    <a:pt x="11917" y="16861"/>
                    <a:pt x="8193" y="18684"/>
                  </a:cubicBezTo>
                  <a:cubicBezTo>
                    <a:pt x="4469" y="20506"/>
                    <a:pt x="2234" y="2105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4" name="Line"/>
            <p:cNvSpPr/>
            <p:nvPr/>
          </p:nvSpPr>
          <p:spPr>
            <a:xfrm>
              <a:off x="6229350" y="5308600"/>
              <a:ext cx="2159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5" name="Line"/>
            <p:cNvSpPr/>
            <p:nvPr/>
          </p:nvSpPr>
          <p:spPr>
            <a:xfrm>
              <a:off x="6419850" y="5245100"/>
              <a:ext cx="59596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1" h="21600" fill="norm" stroke="1" extrusionOk="0">
                  <a:moveTo>
                    <a:pt x="0" y="0"/>
                  </a:moveTo>
                  <a:cubicBezTo>
                    <a:pt x="3724" y="0"/>
                    <a:pt x="7448" y="0"/>
                    <a:pt x="11545" y="1565"/>
                  </a:cubicBezTo>
                  <a:cubicBezTo>
                    <a:pt x="15641" y="3130"/>
                    <a:pt x="20110" y="6261"/>
                    <a:pt x="20855" y="8452"/>
                  </a:cubicBezTo>
                  <a:cubicBezTo>
                    <a:pt x="21600" y="10643"/>
                    <a:pt x="18621" y="11896"/>
                    <a:pt x="15641" y="13930"/>
                  </a:cubicBezTo>
                  <a:cubicBezTo>
                    <a:pt x="12662" y="15965"/>
                    <a:pt x="9683" y="18783"/>
                    <a:pt x="670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6" name="Line"/>
            <p:cNvSpPr/>
            <p:nvPr/>
          </p:nvSpPr>
          <p:spPr>
            <a:xfrm>
              <a:off x="4786386" y="6019857"/>
              <a:ext cx="134864" cy="240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369" fill="norm" stroke="1" extrusionOk="0">
                  <a:moveTo>
                    <a:pt x="21173" y="2249"/>
                  </a:moveTo>
                  <a:cubicBezTo>
                    <a:pt x="20508" y="1310"/>
                    <a:pt x="19844" y="370"/>
                    <a:pt x="17351" y="89"/>
                  </a:cubicBezTo>
                  <a:cubicBezTo>
                    <a:pt x="14859" y="-193"/>
                    <a:pt x="10539" y="183"/>
                    <a:pt x="7216" y="1404"/>
                  </a:cubicBezTo>
                  <a:cubicBezTo>
                    <a:pt x="3893" y="2624"/>
                    <a:pt x="1567" y="4690"/>
                    <a:pt x="570" y="6193"/>
                  </a:cubicBezTo>
                  <a:cubicBezTo>
                    <a:pt x="-427" y="7696"/>
                    <a:pt x="-95" y="8635"/>
                    <a:pt x="1401" y="9762"/>
                  </a:cubicBezTo>
                  <a:cubicBezTo>
                    <a:pt x="2896" y="10889"/>
                    <a:pt x="5555" y="12204"/>
                    <a:pt x="7881" y="13330"/>
                  </a:cubicBezTo>
                  <a:cubicBezTo>
                    <a:pt x="10207" y="14457"/>
                    <a:pt x="12201" y="15397"/>
                    <a:pt x="13364" y="16430"/>
                  </a:cubicBezTo>
                  <a:cubicBezTo>
                    <a:pt x="14527" y="17463"/>
                    <a:pt x="14859" y="18590"/>
                    <a:pt x="14195" y="19435"/>
                  </a:cubicBezTo>
                  <a:cubicBezTo>
                    <a:pt x="13530" y="20280"/>
                    <a:pt x="11868" y="20844"/>
                    <a:pt x="10207" y="21125"/>
                  </a:cubicBezTo>
                  <a:cubicBezTo>
                    <a:pt x="8545" y="21407"/>
                    <a:pt x="6884" y="21407"/>
                    <a:pt x="5222" y="21313"/>
                  </a:cubicBezTo>
                  <a:cubicBezTo>
                    <a:pt x="3561" y="21219"/>
                    <a:pt x="1899" y="21031"/>
                    <a:pt x="1401" y="20468"/>
                  </a:cubicBezTo>
                  <a:cubicBezTo>
                    <a:pt x="902" y="19904"/>
                    <a:pt x="1567" y="18965"/>
                    <a:pt x="2231" y="180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7" name="Line"/>
            <p:cNvSpPr/>
            <p:nvPr/>
          </p:nvSpPr>
          <p:spPr>
            <a:xfrm>
              <a:off x="4963535" y="6089628"/>
              <a:ext cx="110116" cy="165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329" fill="norm" stroke="1" extrusionOk="0">
                  <a:moveTo>
                    <a:pt x="4085" y="823"/>
                  </a:moveTo>
                  <a:cubicBezTo>
                    <a:pt x="3677" y="5471"/>
                    <a:pt x="3270" y="10119"/>
                    <a:pt x="2659" y="13126"/>
                  </a:cubicBezTo>
                  <a:cubicBezTo>
                    <a:pt x="2047" y="16134"/>
                    <a:pt x="1232" y="17501"/>
                    <a:pt x="621" y="17501"/>
                  </a:cubicBezTo>
                  <a:cubicBezTo>
                    <a:pt x="10" y="17501"/>
                    <a:pt x="-398" y="16134"/>
                    <a:pt x="621" y="13673"/>
                  </a:cubicBezTo>
                  <a:cubicBezTo>
                    <a:pt x="1640" y="11213"/>
                    <a:pt x="4085" y="7658"/>
                    <a:pt x="6123" y="5334"/>
                  </a:cubicBezTo>
                  <a:cubicBezTo>
                    <a:pt x="8160" y="3010"/>
                    <a:pt x="9791" y="1916"/>
                    <a:pt x="11625" y="1096"/>
                  </a:cubicBezTo>
                  <a:cubicBezTo>
                    <a:pt x="13459" y="276"/>
                    <a:pt x="15496" y="-271"/>
                    <a:pt x="16719" y="139"/>
                  </a:cubicBezTo>
                  <a:cubicBezTo>
                    <a:pt x="17942" y="549"/>
                    <a:pt x="18349" y="1916"/>
                    <a:pt x="18553" y="5061"/>
                  </a:cubicBezTo>
                  <a:cubicBezTo>
                    <a:pt x="18757" y="8205"/>
                    <a:pt x="18757" y="13126"/>
                    <a:pt x="19164" y="16134"/>
                  </a:cubicBezTo>
                  <a:cubicBezTo>
                    <a:pt x="19572" y="19142"/>
                    <a:pt x="20387" y="20235"/>
                    <a:pt x="21202" y="213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8" name="Line"/>
            <p:cNvSpPr/>
            <p:nvPr/>
          </p:nvSpPr>
          <p:spPr>
            <a:xfrm>
              <a:off x="5117570" y="6115050"/>
              <a:ext cx="57680" cy="140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462" fill="norm" stroke="1" extrusionOk="0">
                  <a:moveTo>
                    <a:pt x="21021" y="0"/>
                  </a:moveTo>
                  <a:cubicBezTo>
                    <a:pt x="14850" y="1934"/>
                    <a:pt x="8678" y="3869"/>
                    <a:pt x="4821" y="7093"/>
                  </a:cubicBezTo>
                  <a:cubicBezTo>
                    <a:pt x="964" y="10316"/>
                    <a:pt x="-579" y="14830"/>
                    <a:pt x="192" y="17570"/>
                  </a:cubicBezTo>
                  <a:cubicBezTo>
                    <a:pt x="964" y="20310"/>
                    <a:pt x="4050" y="21278"/>
                    <a:pt x="7521" y="21439"/>
                  </a:cubicBezTo>
                  <a:cubicBezTo>
                    <a:pt x="10992" y="21600"/>
                    <a:pt x="14850" y="20955"/>
                    <a:pt x="16392" y="18699"/>
                  </a:cubicBezTo>
                  <a:cubicBezTo>
                    <a:pt x="17935" y="16442"/>
                    <a:pt x="17164" y="12573"/>
                    <a:pt x="16392" y="87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9" name="Line"/>
            <p:cNvSpPr/>
            <p:nvPr/>
          </p:nvSpPr>
          <p:spPr>
            <a:xfrm>
              <a:off x="5229489" y="6115050"/>
              <a:ext cx="225161" cy="135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275" fill="norm" stroke="1" extrusionOk="0">
                  <a:moveTo>
                    <a:pt x="1489" y="4985"/>
                  </a:moveTo>
                  <a:cubicBezTo>
                    <a:pt x="883" y="6314"/>
                    <a:pt x="278" y="7643"/>
                    <a:pt x="76" y="9969"/>
                  </a:cubicBezTo>
                  <a:cubicBezTo>
                    <a:pt x="-126" y="12295"/>
                    <a:pt x="76" y="15618"/>
                    <a:pt x="681" y="17612"/>
                  </a:cubicBezTo>
                  <a:cubicBezTo>
                    <a:pt x="1287" y="19606"/>
                    <a:pt x="2296" y="20271"/>
                    <a:pt x="3306" y="20769"/>
                  </a:cubicBezTo>
                  <a:cubicBezTo>
                    <a:pt x="4315" y="21268"/>
                    <a:pt x="5324" y="21600"/>
                    <a:pt x="6738" y="20769"/>
                  </a:cubicBezTo>
                  <a:cubicBezTo>
                    <a:pt x="8151" y="19938"/>
                    <a:pt x="9967" y="17945"/>
                    <a:pt x="11381" y="16615"/>
                  </a:cubicBezTo>
                  <a:cubicBezTo>
                    <a:pt x="12794" y="15286"/>
                    <a:pt x="13803" y="14622"/>
                    <a:pt x="14711" y="14788"/>
                  </a:cubicBezTo>
                  <a:cubicBezTo>
                    <a:pt x="15620" y="14954"/>
                    <a:pt x="16427" y="15951"/>
                    <a:pt x="17134" y="15785"/>
                  </a:cubicBezTo>
                  <a:cubicBezTo>
                    <a:pt x="17840" y="15618"/>
                    <a:pt x="18446" y="14289"/>
                    <a:pt x="19153" y="11465"/>
                  </a:cubicBezTo>
                  <a:cubicBezTo>
                    <a:pt x="19859" y="8640"/>
                    <a:pt x="20667" y="4320"/>
                    <a:pt x="2147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0" name="Line"/>
            <p:cNvSpPr/>
            <p:nvPr/>
          </p:nvSpPr>
          <p:spPr>
            <a:xfrm>
              <a:off x="5683249" y="6133536"/>
              <a:ext cx="133351" cy="1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1029" y="11375"/>
                    <a:pt x="2057" y="2735"/>
                    <a:pt x="5657" y="575"/>
                  </a:cubicBezTo>
                  <a:cubicBezTo>
                    <a:pt x="9257" y="-1585"/>
                    <a:pt x="15429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1" name="Line"/>
            <p:cNvSpPr/>
            <p:nvPr/>
          </p:nvSpPr>
          <p:spPr>
            <a:xfrm>
              <a:off x="5734050" y="6235700"/>
              <a:ext cx="1587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68" y="14400"/>
                    <a:pt x="6336" y="7200"/>
                    <a:pt x="9936" y="3600"/>
                  </a:cubicBezTo>
                  <a:cubicBezTo>
                    <a:pt x="13536" y="0"/>
                    <a:pt x="17568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2" name="Line"/>
            <p:cNvSpPr/>
            <p:nvPr/>
          </p:nvSpPr>
          <p:spPr>
            <a:xfrm>
              <a:off x="6223000" y="5929181"/>
              <a:ext cx="158750" cy="376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7" fill="norm" stroke="1" extrusionOk="0">
                  <a:moveTo>
                    <a:pt x="21600" y="4804"/>
                  </a:moveTo>
                  <a:cubicBezTo>
                    <a:pt x="21312" y="3477"/>
                    <a:pt x="21024" y="2150"/>
                    <a:pt x="20304" y="1245"/>
                  </a:cubicBezTo>
                  <a:cubicBezTo>
                    <a:pt x="19584" y="340"/>
                    <a:pt x="18432" y="-143"/>
                    <a:pt x="16416" y="38"/>
                  </a:cubicBezTo>
                  <a:cubicBezTo>
                    <a:pt x="14400" y="219"/>
                    <a:pt x="11520" y="1064"/>
                    <a:pt x="9216" y="2994"/>
                  </a:cubicBezTo>
                  <a:cubicBezTo>
                    <a:pt x="6912" y="4925"/>
                    <a:pt x="5184" y="7942"/>
                    <a:pt x="3744" y="11200"/>
                  </a:cubicBezTo>
                  <a:cubicBezTo>
                    <a:pt x="2304" y="14458"/>
                    <a:pt x="1152" y="17958"/>
                    <a:pt x="0" y="214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3" name="Line"/>
            <p:cNvSpPr/>
            <p:nvPr/>
          </p:nvSpPr>
          <p:spPr>
            <a:xfrm>
              <a:off x="6131983" y="6172200"/>
              <a:ext cx="173568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600" fill="norm" stroke="1" extrusionOk="0">
                  <a:moveTo>
                    <a:pt x="260" y="21600"/>
                  </a:moveTo>
                  <a:cubicBezTo>
                    <a:pt x="0" y="16200"/>
                    <a:pt x="-260" y="10800"/>
                    <a:pt x="521" y="7200"/>
                  </a:cubicBezTo>
                  <a:cubicBezTo>
                    <a:pt x="1301" y="3600"/>
                    <a:pt x="3123" y="1800"/>
                    <a:pt x="6767" y="900"/>
                  </a:cubicBezTo>
                  <a:cubicBezTo>
                    <a:pt x="10410" y="0"/>
                    <a:pt x="15875" y="0"/>
                    <a:pt x="2134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4" name="Line"/>
            <p:cNvSpPr/>
            <p:nvPr/>
          </p:nvSpPr>
          <p:spPr>
            <a:xfrm>
              <a:off x="6435574" y="5999021"/>
              <a:ext cx="143026" cy="300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421" fill="norm" stroke="1" extrusionOk="0">
                  <a:moveTo>
                    <a:pt x="21153" y="123"/>
                  </a:moveTo>
                  <a:cubicBezTo>
                    <a:pt x="19588" y="-28"/>
                    <a:pt x="18023" y="-179"/>
                    <a:pt x="15831" y="576"/>
                  </a:cubicBezTo>
                  <a:cubicBezTo>
                    <a:pt x="13640" y="1331"/>
                    <a:pt x="10823" y="2993"/>
                    <a:pt x="8005" y="5334"/>
                  </a:cubicBezTo>
                  <a:cubicBezTo>
                    <a:pt x="5188" y="7676"/>
                    <a:pt x="2370" y="10697"/>
                    <a:pt x="962" y="13113"/>
                  </a:cubicBezTo>
                  <a:cubicBezTo>
                    <a:pt x="-447" y="15530"/>
                    <a:pt x="-447" y="17343"/>
                    <a:pt x="1901" y="18627"/>
                  </a:cubicBezTo>
                  <a:cubicBezTo>
                    <a:pt x="4249" y="19911"/>
                    <a:pt x="8944" y="20666"/>
                    <a:pt x="13640" y="214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5" name="Line"/>
            <p:cNvSpPr/>
            <p:nvPr/>
          </p:nvSpPr>
          <p:spPr>
            <a:xfrm>
              <a:off x="6645539" y="5981700"/>
              <a:ext cx="72761" cy="339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491" fill="norm" stroke="1" extrusionOk="0">
                  <a:moveTo>
                    <a:pt x="21214" y="0"/>
                  </a:moveTo>
                  <a:cubicBezTo>
                    <a:pt x="15660" y="3622"/>
                    <a:pt x="10105" y="7245"/>
                    <a:pt x="6403" y="10465"/>
                  </a:cubicBezTo>
                  <a:cubicBezTo>
                    <a:pt x="2700" y="13684"/>
                    <a:pt x="848" y="16502"/>
                    <a:pt x="231" y="18246"/>
                  </a:cubicBezTo>
                  <a:cubicBezTo>
                    <a:pt x="-386" y="19990"/>
                    <a:pt x="231" y="20661"/>
                    <a:pt x="2083" y="21063"/>
                  </a:cubicBezTo>
                  <a:cubicBezTo>
                    <a:pt x="3934" y="21466"/>
                    <a:pt x="7020" y="21600"/>
                    <a:pt x="10105" y="21399"/>
                  </a:cubicBezTo>
                  <a:cubicBezTo>
                    <a:pt x="13191" y="21198"/>
                    <a:pt x="16277" y="20661"/>
                    <a:pt x="19363" y="201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6" name="Line"/>
            <p:cNvSpPr/>
            <p:nvPr/>
          </p:nvSpPr>
          <p:spPr>
            <a:xfrm>
              <a:off x="6578600" y="6165850"/>
              <a:ext cx="1778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7" name="Line"/>
            <p:cNvSpPr/>
            <p:nvPr/>
          </p:nvSpPr>
          <p:spPr>
            <a:xfrm>
              <a:off x="6800850" y="6299200"/>
              <a:ext cx="44450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8" name="Line"/>
            <p:cNvSpPr/>
            <p:nvPr/>
          </p:nvSpPr>
          <p:spPr>
            <a:xfrm>
              <a:off x="7042150" y="5927175"/>
              <a:ext cx="260350" cy="359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fill="norm" stroke="1" extrusionOk="0">
                  <a:moveTo>
                    <a:pt x="0" y="13485"/>
                  </a:moveTo>
                  <a:cubicBezTo>
                    <a:pt x="2985" y="12980"/>
                    <a:pt x="5971" y="12475"/>
                    <a:pt x="9132" y="11148"/>
                  </a:cubicBezTo>
                  <a:cubicBezTo>
                    <a:pt x="12293" y="9822"/>
                    <a:pt x="15629" y="7675"/>
                    <a:pt x="17561" y="6222"/>
                  </a:cubicBezTo>
                  <a:cubicBezTo>
                    <a:pt x="19493" y="4769"/>
                    <a:pt x="20020" y="4011"/>
                    <a:pt x="20459" y="3064"/>
                  </a:cubicBezTo>
                  <a:cubicBezTo>
                    <a:pt x="20898" y="2117"/>
                    <a:pt x="21249" y="980"/>
                    <a:pt x="20985" y="411"/>
                  </a:cubicBezTo>
                  <a:cubicBezTo>
                    <a:pt x="20722" y="-157"/>
                    <a:pt x="19844" y="-157"/>
                    <a:pt x="18878" y="538"/>
                  </a:cubicBezTo>
                  <a:cubicBezTo>
                    <a:pt x="17912" y="1232"/>
                    <a:pt x="16859" y="2622"/>
                    <a:pt x="15717" y="5211"/>
                  </a:cubicBezTo>
                  <a:cubicBezTo>
                    <a:pt x="14576" y="7801"/>
                    <a:pt x="13346" y="11590"/>
                    <a:pt x="12644" y="14117"/>
                  </a:cubicBezTo>
                  <a:cubicBezTo>
                    <a:pt x="11941" y="16643"/>
                    <a:pt x="11766" y="17906"/>
                    <a:pt x="11502" y="19043"/>
                  </a:cubicBezTo>
                  <a:cubicBezTo>
                    <a:pt x="11239" y="20180"/>
                    <a:pt x="10888" y="21190"/>
                    <a:pt x="10712" y="21190"/>
                  </a:cubicBezTo>
                  <a:cubicBezTo>
                    <a:pt x="10537" y="21190"/>
                    <a:pt x="10537" y="20180"/>
                    <a:pt x="11063" y="18980"/>
                  </a:cubicBezTo>
                  <a:cubicBezTo>
                    <a:pt x="11590" y="17780"/>
                    <a:pt x="12644" y="16390"/>
                    <a:pt x="13610" y="15380"/>
                  </a:cubicBezTo>
                  <a:cubicBezTo>
                    <a:pt x="14576" y="14369"/>
                    <a:pt x="15454" y="13738"/>
                    <a:pt x="16332" y="13485"/>
                  </a:cubicBezTo>
                  <a:cubicBezTo>
                    <a:pt x="17210" y="13232"/>
                    <a:pt x="18088" y="13359"/>
                    <a:pt x="18878" y="14117"/>
                  </a:cubicBezTo>
                  <a:cubicBezTo>
                    <a:pt x="19668" y="14875"/>
                    <a:pt x="20371" y="16264"/>
                    <a:pt x="20810" y="17590"/>
                  </a:cubicBezTo>
                  <a:cubicBezTo>
                    <a:pt x="21249" y="18917"/>
                    <a:pt x="21424" y="20180"/>
                    <a:pt x="21600" y="214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9" name="Line"/>
            <p:cNvSpPr/>
            <p:nvPr/>
          </p:nvSpPr>
          <p:spPr>
            <a:xfrm>
              <a:off x="7442200" y="5956300"/>
              <a:ext cx="67750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0" h="21600" fill="norm" stroke="1" extrusionOk="0">
                  <a:moveTo>
                    <a:pt x="0" y="0"/>
                  </a:moveTo>
                  <a:cubicBezTo>
                    <a:pt x="3273" y="114"/>
                    <a:pt x="6545" y="229"/>
                    <a:pt x="10145" y="1086"/>
                  </a:cubicBezTo>
                  <a:cubicBezTo>
                    <a:pt x="13745" y="1943"/>
                    <a:pt x="17673" y="3543"/>
                    <a:pt x="19636" y="6171"/>
                  </a:cubicBezTo>
                  <a:cubicBezTo>
                    <a:pt x="21600" y="8800"/>
                    <a:pt x="21600" y="12457"/>
                    <a:pt x="18000" y="15200"/>
                  </a:cubicBezTo>
                  <a:cubicBezTo>
                    <a:pt x="14400" y="17943"/>
                    <a:pt x="7200" y="1977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0" name="Line"/>
            <p:cNvSpPr/>
            <p:nvPr/>
          </p:nvSpPr>
          <p:spPr>
            <a:xfrm>
              <a:off x="6985000" y="0"/>
              <a:ext cx="298450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26" y="1883"/>
                    <a:pt x="2451" y="3766"/>
                    <a:pt x="4749" y="6148"/>
                  </a:cubicBezTo>
                  <a:cubicBezTo>
                    <a:pt x="7047" y="8529"/>
                    <a:pt x="10417" y="11409"/>
                    <a:pt x="13404" y="14068"/>
                  </a:cubicBezTo>
                  <a:cubicBezTo>
                    <a:pt x="16391" y="16726"/>
                    <a:pt x="18996" y="1916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1" name="Line"/>
            <p:cNvSpPr/>
            <p:nvPr/>
          </p:nvSpPr>
          <p:spPr>
            <a:xfrm>
              <a:off x="7236052" y="119158"/>
              <a:ext cx="143212" cy="588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435" fill="norm" stroke="1" extrusionOk="0">
                  <a:moveTo>
                    <a:pt x="20158" y="980"/>
                  </a:moveTo>
                  <a:cubicBezTo>
                    <a:pt x="20784" y="440"/>
                    <a:pt x="21410" y="-100"/>
                    <a:pt x="21097" y="16"/>
                  </a:cubicBezTo>
                  <a:cubicBezTo>
                    <a:pt x="20784" y="131"/>
                    <a:pt x="19532" y="903"/>
                    <a:pt x="17653" y="2523"/>
                  </a:cubicBezTo>
                  <a:cubicBezTo>
                    <a:pt x="15775" y="4143"/>
                    <a:pt x="13271" y="6611"/>
                    <a:pt x="10767" y="9119"/>
                  </a:cubicBezTo>
                  <a:cubicBezTo>
                    <a:pt x="8262" y="11626"/>
                    <a:pt x="5758" y="14171"/>
                    <a:pt x="4036" y="16061"/>
                  </a:cubicBezTo>
                  <a:cubicBezTo>
                    <a:pt x="2314" y="17951"/>
                    <a:pt x="1375" y="19186"/>
                    <a:pt x="749" y="20034"/>
                  </a:cubicBezTo>
                  <a:cubicBezTo>
                    <a:pt x="123" y="20883"/>
                    <a:pt x="-190" y="21346"/>
                    <a:pt x="123" y="21423"/>
                  </a:cubicBezTo>
                  <a:cubicBezTo>
                    <a:pt x="436" y="21500"/>
                    <a:pt x="1375" y="21191"/>
                    <a:pt x="2314" y="20806"/>
                  </a:cubicBezTo>
                  <a:cubicBezTo>
                    <a:pt x="3253" y="20420"/>
                    <a:pt x="4193" y="19957"/>
                    <a:pt x="5132" y="194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2" name="Line"/>
            <p:cNvSpPr/>
            <p:nvPr/>
          </p:nvSpPr>
          <p:spPr>
            <a:xfrm>
              <a:off x="7594600" y="378006"/>
              <a:ext cx="228600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800" y="11918"/>
                    <a:pt x="9600" y="3818"/>
                    <a:pt x="13200" y="1118"/>
                  </a:cubicBezTo>
                  <a:cubicBezTo>
                    <a:pt x="16800" y="-1582"/>
                    <a:pt x="19200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3" name="Line"/>
            <p:cNvSpPr/>
            <p:nvPr/>
          </p:nvSpPr>
          <p:spPr>
            <a:xfrm>
              <a:off x="7550150" y="514350"/>
              <a:ext cx="25400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40" y="15840"/>
                    <a:pt x="11880" y="10080"/>
                    <a:pt x="15480" y="6480"/>
                  </a:cubicBezTo>
                  <a:cubicBezTo>
                    <a:pt x="19080" y="2880"/>
                    <a:pt x="20340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4" name="Line"/>
            <p:cNvSpPr/>
            <p:nvPr/>
          </p:nvSpPr>
          <p:spPr>
            <a:xfrm>
              <a:off x="8115299" y="114222"/>
              <a:ext cx="196851" cy="463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2" fill="norm" stroke="1" extrusionOk="0">
                  <a:moveTo>
                    <a:pt x="21600" y="4090"/>
                  </a:moveTo>
                  <a:cubicBezTo>
                    <a:pt x="20903" y="3020"/>
                    <a:pt x="20206" y="1950"/>
                    <a:pt x="18348" y="1123"/>
                  </a:cubicBezTo>
                  <a:cubicBezTo>
                    <a:pt x="16490" y="296"/>
                    <a:pt x="13471" y="-288"/>
                    <a:pt x="11148" y="150"/>
                  </a:cubicBezTo>
                  <a:cubicBezTo>
                    <a:pt x="8826" y="588"/>
                    <a:pt x="7200" y="2047"/>
                    <a:pt x="6039" y="4090"/>
                  </a:cubicBezTo>
                  <a:cubicBezTo>
                    <a:pt x="4877" y="6134"/>
                    <a:pt x="4181" y="8761"/>
                    <a:pt x="4181" y="11388"/>
                  </a:cubicBezTo>
                  <a:cubicBezTo>
                    <a:pt x="4181" y="14015"/>
                    <a:pt x="4877" y="16642"/>
                    <a:pt x="4297" y="18296"/>
                  </a:cubicBezTo>
                  <a:cubicBezTo>
                    <a:pt x="3716" y="19950"/>
                    <a:pt x="1858" y="20631"/>
                    <a:pt x="0" y="213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5" name="Line"/>
            <p:cNvSpPr/>
            <p:nvPr/>
          </p:nvSpPr>
          <p:spPr>
            <a:xfrm>
              <a:off x="7975600" y="374650"/>
              <a:ext cx="304800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705"/>
                    <a:pt x="0" y="17811"/>
                    <a:pt x="375" y="16295"/>
                  </a:cubicBezTo>
                  <a:cubicBezTo>
                    <a:pt x="750" y="14779"/>
                    <a:pt x="1500" y="13642"/>
                    <a:pt x="3600" y="11747"/>
                  </a:cubicBezTo>
                  <a:cubicBezTo>
                    <a:pt x="5700" y="9853"/>
                    <a:pt x="9150" y="7200"/>
                    <a:pt x="12375" y="5116"/>
                  </a:cubicBezTo>
                  <a:cubicBezTo>
                    <a:pt x="15600" y="3032"/>
                    <a:pt x="18600" y="151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6" name="Line"/>
            <p:cNvSpPr/>
            <p:nvPr/>
          </p:nvSpPr>
          <p:spPr>
            <a:xfrm>
              <a:off x="8378772" y="166808"/>
              <a:ext cx="181028" cy="411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511" fill="norm" stroke="1" extrusionOk="0">
                  <a:moveTo>
                    <a:pt x="20993" y="2569"/>
                  </a:moveTo>
                  <a:cubicBezTo>
                    <a:pt x="20993" y="1905"/>
                    <a:pt x="20993" y="1240"/>
                    <a:pt x="20379" y="742"/>
                  </a:cubicBezTo>
                  <a:cubicBezTo>
                    <a:pt x="19766" y="243"/>
                    <a:pt x="18538" y="-89"/>
                    <a:pt x="16452" y="22"/>
                  </a:cubicBezTo>
                  <a:cubicBezTo>
                    <a:pt x="14366" y="133"/>
                    <a:pt x="11420" y="686"/>
                    <a:pt x="8352" y="2514"/>
                  </a:cubicBezTo>
                  <a:cubicBezTo>
                    <a:pt x="5284" y="4342"/>
                    <a:pt x="2093" y="7443"/>
                    <a:pt x="743" y="10268"/>
                  </a:cubicBezTo>
                  <a:cubicBezTo>
                    <a:pt x="-607" y="13093"/>
                    <a:pt x="-116" y="15640"/>
                    <a:pt x="2216" y="17468"/>
                  </a:cubicBezTo>
                  <a:cubicBezTo>
                    <a:pt x="4548" y="19296"/>
                    <a:pt x="8720" y="20403"/>
                    <a:pt x="12893" y="215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7" name="Line"/>
            <p:cNvSpPr/>
            <p:nvPr/>
          </p:nvSpPr>
          <p:spPr>
            <a:xfrm>
              <a:off x="8566150" y="311150"/>
              <a:ext cx="215900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353" y="5891"/>
                    <a:pt x="12706" y="11782"/>
                    <a:pt x="16306" y="15382"/>
                  </a:cubicBezTo>
                  <a:cubicBezTo>
                    <a:pt x="19906" y="18982"/>
                    <a:pt x="20753" y="2029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8" name="Line"/>
            <p:cNvSpPr/>
            <p:nvPr/>
          </p:nvSpPr>
          <p:spPr>
            <a:xfrm>
              <a:off x="8674100" y="330199"/>
              <a:ext cx="13335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1054"/>
                    <a:pt x="13371" y="2107"/>
                    <a:pt x="9943" y="4566"/>
                  </a:cubicBezTo>
                  <a:cubicBezTo>
                    <a:pt x="6514" y="7024"/>
                    <a:pt x="3771" y="10888"/>
                    <a:pt x="2229" y="13961"/>
                  </a:cubicBezTo>
                  <a:cubicBezTo>
                    <a:pt x="686" y="17034"/>
                    <a:pt x="343" y="1931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9" name="Line"/>
            <p:cNvSpPr/>
            <p:nvPr/>
          </p:nvSpPr>
          <p:spPr>
            <a:xfrm>
              <a:off x="8559800" y="234950"/>
              <a:ext cx="27305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47" y="15709"/>
                    <a:pt x="5693" y="9818"/>
                    <a:pt x="9293" y="6218"/>
                  </a:cubicBezTo>
                  <a:cubicBezTo>
                    <a:pt x="12893" y="2618"/>
                    <a:pt x="17247" y="130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0" name="Line"/>
            <p:cNvSpPr/>
            <p:nvPr/>
          </p:nvSpPr>
          <p:spPr>
            <a:xfrm>
              <a:off x="8782049" y="166552"/>
              <a:ext cx="116620" cy="125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353" fill="norm" stroke="1" extrusionOk="0">
                  <a:moveTo>
                    <a:pt x="0" y="4073"/>
                  </a:moveTo>
                  <a:cubicBezTo>
                    <a:pt x="1157" y="2633"/>
                    <a:pt x="2314" y="1193"/>
                    <a:pt x="5014" y="473"/>
                  </a:cubicBezTo>
                  <a:cubicBezTo>
                    <a:pt x="7714" y="-247"/>
                    <a:pt x="11957" y="-247"/>
                    <a:pt x="15429" y="1193"/>
                  </a:cubicBezTo>
                  <a:cubicBezTo>
                    <a:pt x="18900" y="2633"/>
                    <a:pt x="21600" y="5513"/>
                    <a:pt x="21214" y="9113"/>
                  </a:cubicBezTo>
                  <a:cubicBezTo>
                    <a:pt x="20829" y="12713"/>
                    <a:pt x="17357" y="17033"/>
                    <a:pt x="13886" y="213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1" name="Line"/>
            <p:cNvSpPr/>
            <p:nvPr/>
          </p:nvSpPr>
          <p:spPr>
            <a:xfrm>
              <a:off x="8928100" y="133350"/>
              <a:ext cx="102694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600" fill="norm" stroke="1" extrusionOk="0">
                  <a:moveTo>
                    <a:pt x="11902" y="0"/>
                  </a:moveTo>
                  <a:cubicBezTo>
                    <a:pt x="16751" y="3200"/>
                    <a:pt x="21600" y="6400"/>
                    <a:pt x="21380" y="9600"/>
                  </a:cubicBezTo>
                  <a:cubicBezTo>
                    <a:pt x="21159" y="12800"/>
                    <a:pt x="15869" y="16000"/>
                    <a:pt x="11461" y="18000"/>
                  </a:cubicBezTo>
                  <a:cubicBezTo>
                    <a:pt x="7053" y="20000"/>
                    <a:pt x="3527" y="20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2" name="Line"/>
            <p:cNvSpPr/>
            <p:nvPr/>
          </p:nvSpPr>
          <p:spPr>
            <a:xfrm>
              <a:off x="8134350" y="660400"/>
              <a:ext cx="19050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160"/>
                    <a:pt x="14400" y="8320"/>
                    <a:pt x="18000" y="11920"/>
                  </a:cubicBezTo>
                  <a:cubicBezTo>
                    <a:pt x="21600" y="15520"/>
                    <a:pt x="21600" y="185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3" name="Line"/>
            <p:cNvSpPr/>
            <p:nvPr/>
          </p:nvSpPr>
          <p:spPr>
            <a:xfrm>
              <a:off x="8039100" y="838200"/>
              <a:ext cx="15240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4" name="Line"/>
            <p:cNvSpPr/>
            <p:nvPr/>
          </p:nvSpPr>
          <p:spPr>
            <a:xfrm>
              <a:off x="8147050" y="857250"/>
              <a:ext cx="127000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3200"/>
                    <a:pt x="10800" y="6400"/>
                    <a:pt x="7200" y="10000"/>
                  </a:cubicBezTo>
                  <a:cubicBezTo>
                    <a:pt x="3600" y="13600"/>
                    <a:pt x="1800" y="17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5" name="Line"/>
            <p:cNvSpPr/>
            <p:nvPr/>
          </p:nvSpPr>
          <p:spPr>
            <a:xfrm>
              <a:off x="8369300" y="820887"/>
              <a:ext cx="139700" cy="315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21600" y="3770"/>
                  </a:moveTo>
                  <a:cubicBezTo>
                    <a:pt x="18655" y="2474"/>
                    <a:pt x="15709" y="1178"/>
                    <a:pt x="13418" y="530"/>
                  </a:cubicBezTo>
                  <a:cubicBezTo>
                    <a:pt x="11127" y="-118"/>
                    <a:pt x="9491" y="-118"/>
                    <a:pt x="8182" y="242"/>
                  </a:cubicBezTo>
                  <a:cubicBezTo>
                    <a:pt x="6873" y="602"/>
                    <a:pt x="5891" y="1322"/>
                    <a:pt x="4909" y="3266"/>
                  </a:cubicBezTo>
                  <a:cubicBezTo>
                    <a:pt x="3927" y="5210"/>
                    <a:pt x="2945" y="8378"/>
                    <a:pt x="2782" y="11402"/>
                  </a:cubicBezTo>
                  <a:cubicBezTo>
                    <a:pt x="2618" y="14426"/>
                    <a:pt x="3273" y="17306"/>
                    <a:pt x="2945" y="18962"/>
                  </a:cubicBezTo>
                  <a:cubicBezTo>
                    <a:pt x="2618" y="20618"/>
                    <a:pt x="1309" y="21050"/>
                    <a:pt x="0" y="214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6" name="Line"/>
            <p:cNvSpPr/>
            <p:nvPr/>
          </p:nvSpPr>
          <p:spPr>
            <a:xfrm>
              <a:off x="8255000" y="1007919"/>
              <a:ext cx="437645" cy="8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0977" fill="norm" stroke="1" extrusionOk="0">
                  <a:moveTo>
                    <a:pt x="0" y="14655"/>
                  </a:moveTo>
                  <a:cubicBezTo>
                    <a:pt x="1565" y="12021"/>
                    <a:pt x="3130" y="9387"/>
                    <a:pt x="4226" y="7806"/>
                  </a:cubicBezTo>
                  <a:cubicBezTo>
                    <a:pt x="5322" y="6226"/>
                    <a:pt x="5948" y="5699"/>
                    <a:pt x="6574" y="4909"/>
                  </a:cubicBezTo>
                  <a:cubicBezTo>
                    <a:pt x="7200" y="4118"/>
                    <a:pt x="7826" y="3065"/>
                    <a:pt x="8296" y="3592"/>
                  </a:cubicBezTo>
                  <a:cubicBezTo>
                    <a:pt x="8765" y="4118"/>
                    <a:pt x="9078" y="6226"/>
                    <a:pt x="9235" y="8597"/>
                  </a:cubicBezTo>
                  <a:cubicBezTo>
                    <a:pt x="9391" y="10967"/>
                    <a:pt x="9391" y="13601"/>
                    <a:pt x="9548" y="15972"/>
                  </a:cubicBezTo>
                  <a:cubicBezTo>
                    <a:pt x="9704" y="18343"/>
                    <a:pt x="10017" y="20450"/>
                    <a:pt x="10435" y="20714"/>
                  </a:cubicBezTo>
                  <a:cubicBezTo>
                    <a:pt x="10852" y="20977"/>
                    <a:pt x="11374" y="19397"/>
                    <a:pt x="11739" y="17289"/>
                  </a:cubicBezTo>
                  <a:cubicBezTo>
                    <a:pt x="12104" y="15182"/>
                    <a:pt x="12313" y="12548"/>
                    <a:pt x="12574" y="10177"/>
                  </a:cubicBezTo>
                  <a:cubicBezTo>
                    <a:pt x="12835" y="7806"/>
                    <a:pt x="13148" y="5699"/>
                    <a:pt x="13617" y="4909"/>
                  </a:cubicBezTo>
                  <a:cubicBezTo>
                    <a:pt x="14087" y="4118"/>
                    <a:pt x="14713" y="4645"/>
                    <a:pt x="15183" y="5962"/>
                  </a:cubicBezTo>
                  <a:cubicBezTo>
                    <a:pt x="15652" y="7279"/>
                    <a:pt x="15965" y="9387"/>
                    <a:pt x="16122" y="11757"/>
                  </a:cubicBezTo>
                  <a:cubicBezTo>
                    <a:pt x="16278" y="14128"/>
                    <a:pt x="16278" y="16762"/>
                    <a:pt x="16487" y="17289"/>
                  </a:cubicBezTo>
                  <a:cubicBezTo>
                    <a:pt x="16696" y="17816"/>
                    <a:pt x="17113" y="16236"/>
                    <a:pt x="17739" y="13075"/>
                  </a:cubicBezTo>
                  <a:cubicBezTo>
                    <a:pt x="18365" y="9914"/>
                    <a:pt x="19200" y="5172"/>
                    <a:pt x="19878" y="2538"/>
                  </a:cubicBezTo>
                  <a:cubicBezTo>
                    <a:pt x="20557" y="-96"/>
                    <a:pt x="21078" y="-623"/>
                    <a:pt x="21339" y="694"/>
                  </a:cubicBezTo>
                  <a:cubicBezTo>
                    <a:pt x="21600" y="2011"/>
                    <a:pt x="21600" y="5172"/>
                    <a:pt x="21548" y="8860"/>
                  </a:cubicBezTo>
                  <a:cubicBezTo>
                    <a:pt x="21496" y="12548"/>
                    <a:pt x="21391" y="16762"/>
                    <a:pt x="21287" y="209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7" name="Line"/>
            <p:cNvSpPr/>
            <p:nvPr/>
          </p:nvSpPr>
          <p:spPr>
            <a:xfrm>
              <a:off x="8731249" y="754520"/>
              <a:ext cx="204417" cy="341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08" fill="norm" stroke="1" extrusionOk="0">
                  <a:moveTo>
                    <a:pt x="9353" y="15575"/>
                  </a:moveTo>
                  <a:cubicBezTo>
                    <a:pt x="8907" y="14912"/>
                    <a:pt x="8462" y="14250"/>
                    <a:pt x="7571" y="13918"/>
                  </a:cubicBezTo>
                  <a:cubicBezTo>
                    <a:pt x="6680" y="13587"/>
                    <a:pt x="5344" y="13587"/>
                    <a:pt x="4008" y="14250"/>
                  </a:cubicBezTo>
                  <a:cubicBezTo>
                    <a:pt x="2672" y="14912"/>
                    <a:pt x="1336" y="16237"/>
                    <a:pt x="668" y="17231"/>
                  </a:cubicBezTo>
                  <a:cubicBezTo>
                    <a:pt x="0" y="18225"/>
                    <a:pt x="0" y="18888"/>
                    <a:pt x="0" y="19550"/>
                  </a:cubicBezTo>
                  <a:cubicBezTo>
                    <a:pt x="0" y="20213"/>
                    <a:pt x="0" y="20875"/>
                    <a:pt x="1447" y="21207"/>
                  </a:cubicBezTo>
                  <a:cubicBezTo>
                    <a:pt x="2895" y="21538"/>
                    <a:pt x="5790" y="21538"/>
                    <a:pt x="8239" y="20610"/>
                  </a:cubicBezTo>
                  <a:cubicBezTo>
                    <a:pt x="10689" y="19683"/>
                    <a:pt x="12693" y="17828"/>
                    <a:pt x="14697" y="14515"/>
                  </a:cubicBezTo>
                  <a:cubicBezTo>
                    <a:pt x="16701" y="11202"/>
                    <a:pt x="18705" y="6431"/>
                    <a:pt x="19930" y="3648"/>
                  </a:cubicBezTo>
                  <a:cubicBezTo>
                    <a:pt x="21155" y="866"/>
                    <a:pt x="21600" y="71"/>
                    <a:pt x="21489" y="4"/>
                  </a:cubicBezTo>
                  <a:cubicBezTo>
                    <a:pt x="21377" y="-62"/>
                    <a:pt x="20709" y="601"/>
                    <a:pt x="19707" y="2853"/>
                  </a:cubicBezTo>
                  <a:cubicBezTo>
                    <a:pt x="18705" y="5106"/>
                    <a:pt x="17369" y="8949"/>
                    <a:pt x="16590" y="11931"/>
                  </a:cubicBezTo>
                  <a:cubicBezTo>
                    <a:pt x="15810" y="14912"/>
                    <a:pt x="15588" y="17032"/>
                    <a:pt x="15810" y="18358"/>
                  </a:cubicBezTo>
                  <a:cubicBezTo>
                    <a:pt x="16033" y="19683"/>
                    <a:pt x="16701" y="20213"/>
                    <a:pt x="17592" y="20412"/>
                  </a:cubicBezTo>
                  <a:cubicBezTo>
                    <a:pt x="18482" y="20610"/>
                    <a:pt x="19596" y="20478"/>
                    <a:pt x="19819" y="19882"/>
                  </a:cubicBezTo>
                  <a:cubicBezTo>
                    <a:pt x="20041" y="19285"/>
                    <a:pt x="19373" y="18225"/>
                    <a:pt x="18705" y="171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8" name="Line"/>
            <p:cNvSpPr/>
            <p:nvPr/>
          </p:nvSpPr>
          <p:spPr>
            <a:xfrm>
              <a:off x="8820653" y="882649"/>
              <a:ext cx="215397" cy="138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0213" fill="norm" stroke="1" extrusionOk="0">
                  <a:moveTo>
                    <a:pt x="6241" y="16663"/>
                  </a:moveTo>
                  <a:cubicBezTo>
                    <a:pt x="5402" y="15737"/>
                    <a:pt x="4563" y="14811"/>
                    <a:pt x="3305" y="13731"/>
                  </a:cubicBezTo>
                  <a:cubicBezTo>
                    <a:pt x="2047" y="12651"/>
                    <a:pt x="369" y="11417"/>
                    <a:pt x="55" y="10646"/>
                  </a:cubicBezTo>
                  <a:cubicBezTo>
                    <a:pt x="-260" y="9874"/>
                    <a:pt x="789" y="9566"/>
                    <a:pt x="2886" y="9566"/>
                  </a:cubicBezTo>
                  <a:cubicBezTo>
                    <a:pt x="4983" y="9566"/>
                    <a:pt x="8128" y="9874"/>
                    <a:pt x="10540" y="11109"/>
                  </a:cubicBezTo>
                  <a:cubicBezTo>
                    <a:pt x="12952" y="12343"/>
                    <a:pt x="14629" y="14503"/>
                    <a:pt x="15468" y="16817"/>
                  </a:cubicBezTo>
                  <a:cubicBezTo>
                    <a:pt x="16307" y="19131"/>
                    <a:pt x="16307" y="21600"/>
                    <a:pt x="16622" y="19286"/>
                  </a:cubicBezTo>
                  <a:cubicBezTo>
                    <a:pt x="16936" y="16971"/>
                    <a:pt x="17565" y="9874"/>
                    <a:pt x="18404" y="5863"/>
                  </a:cubicBezTo>
                  <a:cubicBezTo>
                    <a:pt x="19243" y="1851"/>
                    <a:pt x="20291" y="926"/>
                    <a:pt x="2134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9" name="Line"/>
            <p:cNvSpPr/>
            <p:nvPr/>
          </p:nvSpPr>
          <p:spPr>
            <a:xfrm>
              <a:off x="9065282" y="895349"/>
              <a:ext cx="97769" cy="10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259" fill="norm" stroke="1" extrusionOk="0">
                  <a:moveTo>
                    <a:pt x="21227" y="1271"/>
                  </a:moveTo>
                  <a:cubicBezTo>
                    <a:pt x="16631" y="1694"/>
                    <a:pt x="12036" y="2118"/>
                    <a:pt x="8589" y="4024"/>
                  </a:cubicBezTo>
                  <a:cubicBezTo>
                    <a:pt x="5142" y="5929"/>
                    <a:pt x="2844" y="9318"/>
                    <a:pt x="1465" y="12071"/>
                  </a:cubicBezTo>
                  <a:cubicBezTo>
                    <a:pt x="87" y="14824"/>
                    <a:pt x="-373" y="16941"/>
                    <a:pt x="316" y="18635"/>
                  </a:cubicBezTo>
                  <a:cubicBezTo>
                    <a:pt x="1006" y="20329"/>
                    <a:pt x="2844" y="21600"/>
                    <a:pt x="4682" y="21176"/>
                  </a:cubicBezTo>
                  <a:cubicBezTo>
                    <a:pt x="6521" y="20753"/>
                    <a:pt x="8359" y="18635"/>
                    <a:pt x="10657" y="14824"/>
                  </a:cubicBezTo>
                  <a:cubicBezTo>
                    <a:pt x="12955" y="11012"/>
                    <a:pt x="15712" y="5506"/>
                    <a:pt x="1847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0" name="Line"/>
            <p:cNvSpPr/>
            <p:nvPr/>
          </p:nvSpPr>
          <p:spPr>
            <a:xfrm>
              <a:off x="9173338" y="863599"/>
              <a:ext cx="154812" cy="150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267" fill="norm" stroke="1" extrusionOk="0">
                  <a:moveTo>
                    <a:pt x="4711" y="0"/>
                  </a:moveTo>
                  <a:cubicBezTo>
                    <a:pt x="4419" y="4800"/>
                    <a:pt x="4127" y="9600"/>
                    <a:pt x="3835" y="12900"/>
                  </a:cubicBezTo>
                  <a:cubicBezTo>
                    <a:pt x="3544" y="16200"/>
                    <a:pt x="3252" y="18000"/>
                    <a:pt x="2522" y="19350"/>
                  </a:cubicBezTo>
                  <a:cubicBezTo>
                    <a:pt x="1792" y="20700"/>
                    <a:pt x="625" y="21600"/>
                    <a:pt x="187" y="21150"/>
                  </a:cubicBezTo>
                  <a:cubicBezTo>
                    <a:pt x="-251" y="20700"/>
                    <a:pt x="41" y="18900"/>
                    <a:pt x="1500" y="16050"/>
                  </a:cubicBezTo>
                  <a:cubicBezTo>
                    <a:pt x="2960" y="13200"/>
                    <a:pt x="5587" y="9300"/>
                    <a:pt x="8652" y="7200"/>
                  </a:cubicBezTo>
                  <a:cubicBezTo>
                    <a:pt x="11717" y="5100"/>
                    <a:pt x="15219" y="4800"/>
                    <a:pt x="17408" y="5250"/>
                  </a:cubicBezTo>
                  <a:cubicBezTo>
                    <a:pt x="19598" y="5700"/>
                    <a:pt x="20473" y="6900"/>
                    <a:pt x="20911" y="9300"/>
                  </a:cubicBezTo>
                  <a:cubicBezTo>
                    <a:pt x="21349" y="11700"/>
                    <a:pt x="21349" y="15300"/>
                    <a:pt x="21349" y="189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1" name="Line"/>
            <p:cNvSpPr/>
            <p:nvPr/>
          </p:nvSpPr>
          <p:spPr>
            <a:xfrm>
              <a:off x="4892427" y="6738294"/>
              <a:ext cx="85973" cy="223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1349" fill="norm" stroke="1" extrusionOk="0">
                  <a:moveTo>
                    <a:pt x="20889" y="4755"/>
                  </a:moveTo>
                  <a:cubicBezTo>
                    <a:pt x="20889" y="3746"/>
                    <a:pt x="20889" y="2736"/>
                    <a:pt x="20118" y="1828"/>
                  </a:cubicBezTo>
                  <a:cubicBezTo>
                    <a:pt x="19346" y="919"/>
                    <a:pt x="17803" y="112"/>
                    <a:pt x="14718" y="11"/>
                  </a:cubicBezTo>
                  <a:cubicBezTo>
                    <a:pt x="11632" y="-90"/>
                    <a:pt x="7003" y="516"/>
                    <a:pt x="3918" y="1828"/>
                  </a:cubicBezTo>
                  <a:cubicBezTo>
                    <a:pt x="832" y="3140"/>
                    <a:pt x="-711" y="5159"/>
                    <a:pt x="318" y="6874"/>
                  </a:cubicBezTo>
                  <a:cubicBezTo>
                    <a:pt x="1346" y="8590"/>
                    <a:pt x="4946" y="10003"/>
                    <a:pt x="8032" y="11921"/>
                  </a:cubicBezTo>
                  <a:cubicBezTo>
                    <a:pt x="11118" y="13839"/>
                    <a:pt x="13689" y="16261"/>
                    <a:pt x="14203" y="17876"/>
                  </a:cubicBezTo>
                  <a:cubicBezTo>
                    <a:pt x="14718" y="19491"/>
                    <a:pt x="13175" y="20299"/>
                    <a:pt x="11118" y="20803"/>
                  </a:cubicBezTo>
                  <a:cubicBezTo>
                    <a:pt x="9060" y="21308"/>
                    <a:pt x="6489" y="21510"/>
                    <a:pt x="4432" y="21207"/>
                  </a:cubicBezTo>
                  <a:cubicBezTo>
                    <a:pt x="2375" y="20904"/>
                    <a:pt x="832" y="20097"/>
                    <a:pt x="575" y="19289"/>
                  </a:cubicBezTo>
                  <a:cubicBezTo>
                    <a:pt x="318" y="18482"/>
                    <a:pt x="1346" y="17674"/>
                    <a:pt x="2375" y="168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2" name="Line"/>
            <p:cNvSpPr/>
            <p:nvPr/>
          </p:nvSpPr>
          <p:spPr>
            <a:xfrm>
              <a:off x="5041330" y="6793302"/>
              <a:ext cx="95820" cy="128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100" fill="norm" stroke="1" extrusionOk="0">
                  <a:moveTo>
                    <a:pt x="127" y="3332"/>
                  </a:moveTo>
                  <a:cubicBezTo>
                    <a:pt x="1066" y="6816"/>
                    <a:pt x="2005" y="10300"/>
                    <a:pt x="2240" y="13435"/>
                  </a:cubicBezTo>
                  <a:cubicBezTo>
                    <a:pt x="2474" y="16571"/>
                    <a:pt x="2005" y="19358"/>
                    <a:pt x="1300" y="19881"/>
                  </a:cubicBezTo>
                  <a:cubicBezTo>
                    <a:pt x="596" y="20403"/>
                    <a:pt x="-343" y="18661"/>
                    <a:pt x="127" y="15700"/>
                  </a:cubicBezTo>
                  <a:cubicBezTo>
                    <a:pt x="596" y="12739"/>
                    <a:pt x="2474" y="8558"/>
                    <a:pt x="4118" y="5771"/>
                  </a:cubicBezTo>
                  <a:cubicBezTo>
                    <a:pt x="5761" y="2984"/>
                    <a:pt x="7170" y="1590"/>
                    <a:pt x="9048" y="719"/>
                  </a:cubicBezTo>
                  <a:cubicBezTo>
                    <a:pt x="10927" y="-152"/>
                    <a:pt x="13274" y="-500"/>
                    <a:pt x="14918" y="1242"/>
                  </a:cubicBezTo>
                  <a:cubicBezTo>
                    <a:pt x="16561" y="2984"/>
                    <a:pt x="17500" y="6816"/>
                    <a:pt x="18440" y="10474"/>
                  </a:cubicBezTo>
                  <a:cubicBezTo>
                    <a:pt x="19379" y="14132"/>
                    <a:pt x="20318" y="17616"/>
                    <a:pt x="21257" y="211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3" name="Line"/>
            <p:cNvSpPr/>
            <p:nvPr/>
          </p:nvSpPr>
          <p:spPr>
            <a:xfrm>
              <a:off x="5213820" y="6813550"/>
              <a:ext cx="50330" cy="92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75" fill="norm" stroke="1" extrusionOk="0">
                  <a:moveTo>
                    <a:pt x="21400" y="0"/>
                  </a:moveTo>
                  <a:cubicBezTo>
                    <a:pt x="16900" y="0"/>
                    <a:pt x="12400" y="0"/>
                    <a:pt x="9250" y="1227"/>
                  </a:cubicBezTo>
                  <a:cubicBezTo>
                    <a:pt x="6100" y="2455"/>
                    <a:pt x="4300" y="4909"/>
                    <a:pt x="2950" y="7609"/>
                  </a:cubicBezTo>
                  <a:cubicBezTo>
                    <a:pt x="1600" y="10309"/>
                    <a:pt x="700" y="13255"/>
                    <a:pt x="250" y="15955"/>
                  </a:cubicBezTo>
                  <a:cubicBezTo>
                    <a:pt x="-200" y="18655"/>
                    <a:pt x="-200" y="21109"/>
                    <a:pt x="1600" y="21355"/>
                  </a:cubicBezTo>
                  <a:cubicBezTo>
                    <a:pt x="3400" y="21600"/>
                    <a:pt x="7000" y="19636"/>
                    <a:pt x="9250" y="17427"/>
                  </a:cubicBezTo>
                  <a:cubicBezTo>
                    <a:pt x="11500" y="15218"/>
                    <a:pt x="12400" y="12764"/>
                    <a:pt x="11500" y="10309"/>
                  </a:cubicBezTo>
                  <a:cubicBezTo>
                    <a:pt x="10600" y="7855"/>
                    <a:pt x="7900" y="5400"/>
                    <a:pt x="5200" y="29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4" name="Line"/>
            <p:cNvSpPr/>
            <p:nvPr/>
          </p:nvSpPr>
          <p:spPr>
            <a:xfrm>
              <a:off x="5295900" y="6807200"/>
              <a:ext cx="123328" cy="123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303" fill="norm" stroke="1" extrusionOk="0">
                  <a:moveTo>
                    <a:pt x="0" y="0"/>
                  </a:moveTo>
                  <a:cubicBezTo>
                    <a:pt x="0" y="4027"/>
                    <a:pt x="0" y="8054"/>
                    <a:pt x="366" y="10983"/>
                  </a:cubicBezTo>
                  <a:cubicBezTo>
                    <a:pt x="732" y="13912"/>
                    <a:pt x="1464" y="15742"/>
                    <a:pt x="3112" y="15376"/>
                  </a:cubicBezTo>
                  <a:cubicBezTo>
                    <a:pt x="4759" y="15010"/>
                    <a:pt x="7322" y="12447"/>
                    <a:pt x="8603" y="12081"/>
                  </a:cubicBezTo>
                  <a:cubicBezTo>
                    <a:pt x="9885" y="11715"/>
                    <a:pt x="9885" y="13546"/>
                    <a:pt x="10068" y="15376"/>
                  </a:cubicBezTo>
                  <a:cubicBezTo>
                    <a:pt x="10251" y="17207"/>
                    <a:pt x="10617" y="19037"/>
                    <a:pt x="11898" y="20136"/>
                  </a:cubicBezTo>
                  <a:cubicBezTo>
                    <a:pt x="13180" y="21234"/>
                    <a:pt x="15376" y="21600"/>
                    <a:pt x="17207" y="21051"/>
                  </a:cubicBezTo>
                  <a:cubicBezTo>
                    <a:pt x="19037" y="20502"/>
                    <a:pt x="20502" y="19037"/>
                    <a:pt x="21051" y="16292"/>
                  </a:cubicBezTo>
                  <a:cubicBezTo>
                    <a:pt x="21600" y="13546"/>
                    <a:pt x="21234" y="9519"/>
                    <a:pt x="20868" y="54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5" name="Line"/>
            <p:cNvSpPr/>
            <p:nvPr/>
          </p:nvSpPr>
          <p:spPr>
            <a:xfrm>
              <a:off x="5791200" y="6826250"/>
              <a:ext cx="139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6" name="Line"/>
            <p:cNvSpPr/>
            <p:nvPr/>
          </p:nvSpPr>
          <p:spPr>
            <a:xfrm>
              <a:off x="5803900" y="6902450"/>
              <a:ext cx="1460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7" name="Line"/>
            <p:cNvSpPr/>
            <p:nvPr/>
          </p:nvSpPr>
          <p:spPr>
            <a:xfrm>
              <a:off x="6501049" y="6604000"/>
              <a:ext cx="128352" cy="38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21126" y="0"/>
                  </a:moveTo>
                  <a:cubicBezTo>
                    <a:pt x="17991" y="590"/>
                    <a:pt x="14855" y="1180"/>
                    <a:pt x="11371" y="3010"/>
                  </a:cubicBezTo>
                  <a:cubicBezTo>
                    <a:pt x="7887" y="4839"/>
                    <a:pt x="4055" y="7908"/>
                    <a:pt x="1965" y="10682"/>
                  </a:cubicBezTo>
                  <a:cubicBezTo>
                    <a:pt x="-126" y="13456"/>
                    <a:pt x="-474" y="15934"/>
                    <a:pt x="571" y="17705"/>
                  </a:cubicBezTo>
                  <a:cubicBezTo>
                    <a:pt x="1616" y="19475"/>
                    <a:pt x="4055" y="20538"/>
                    <a:pt x="649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8" name="Line"/>
            <p:cNvSpPr/>
            <p:nvPr/>
          </p:nvSpPr>
          <p:spPr>
            <a:xfrm>
              <a:off x="6744205" y="6648450"/>
              <a:ext cx="56645" cy="269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492" fill="norm" stroke="1" extrusionOk="0">
                  <a:moveTo>
                    <a:pt x="14209" y="0"/>
                  </a:moveTo>
                  <a:cubicBezTo>
                    <a:pt x="10209" y="4219"/>
                    <a:pt x="6209" y="8437"/>
                    <a:pt x="3809" y="11391"/>
                  </a:cubicBezTo>
                  <a:cubicBezTo>
                    <a:pt x="1409" y="14344"/>
                    <a:pt x="609" y="16031"/>
                    <a:pt x="209" y="17466"/>
                  </a:cubicBezTo>
                  <a:cubicBezTo>
                    <a:pt x="-191" y="18900"/>
                    <a:pt x="-191" y="20081"/>
                    <a:pt x="1809" y="20756"/>
                  </a:cubicBezTo>
                  <a:cubicBezTo>
                    <a:pt x="3809" y="21431"/>
                    <a:pt x="7809" y="21600"/>
                    <a:pt x="11409" y="21431"/>
                  </a:cubicBezTo>
                  <a:cubicBezTo>
                    <a:pt x="15009" y="21262"/>
                    <a:pt x="18209" y="20756"/>
                    <a:pt x="21409" y="202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9" name="Line"/>
            <p:cNvSpPr/>
            <p:nvPr/>
          </p:nvSpPr>
          <p:spPr>
            <a:xfrm>
              <a:off x="6661150" y="6810872"/>
              <a:ext cx="158750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472" y="12302"/>
                    <a:pt x="10944" y="4448"/>
                    <a:pt x="14544" y="1502"/>
                  </a:cubicBezTo>
                  <a:cubicBezTo>
                    <a:pt x="18144" y="-1443"/>
                    <a:pt x="19872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0" name="Line"/>
            <p:cNvSpPr/>
            <p:nvPr/>
          </p:nvSpPr>
          <p:spPr>
            <a:xfrm>
              <a:off x="6896100" y="6902450"/>
              <a:ext cx="44450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1" name="Line"/>
            <p:cNvSpPr/>
            <p:nvPr/>
          </p:nvSpPr>
          <p:spPr>
            <a:xfrm>
              <a:off x="7162800" y="6631143"/>
              <a:ext cx="174444" cy="309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479" fill="norm" stroke="1" extrusionOk="0">
                  <a:moveTo>
                    <a:pt x="0" y="10899"/>
                  </a:moveTo>
                  <a:cubicBezTo>
                    <a:pt x="3904" y="9577"/>
                    <a:pt x="7807" y="8255"/>
                    <a:pt x="10410" y="6712"/>
                  </a:cubicBezTo>
                  <a:cubicBezTo>
                    <a:pt x="13012" y="5169"/>
                    <a:pt x="14313" y="3406"/>
                    <a:pt x="14964" y="2157"/>
                  </a:cubicBezTo>
                  <a:cubicBezTo>
                    <a:pt x="15614" y="908"/>
                    <a:pt x="15614" y="173"/>
                    <a:pt x="15094" y="26"/>
                  </a:cubicBezTo>
                  <a:cubicBezTo>
                    <a:pt x="14573" y="-121"/>
                    <a:pt x="13533" y="320"/>
                    <a:pt x="12622" y="2303"/>
                  </a:cubicBezTo>
                  <a:cubicBezTo>
                    <a:pt x="11711" y="4287"/>
                    <a:pt x="10930" y="7814"/>
                    <a:pt x="10540" y="10385"/>
                  </a:cubicBezTo>
                  <a:cubicBezTo>
                    <a:pt x="10149" y="12957"/>
                    <a:pt x="10149" y="14573"/>
                    <a:pt x="10149" y="15748"/>
                  </a:cubicBezTo>
                  <a:cubicBezTo>
                    <a:pt x="10149" y="16924"/>
                    <a:pt x="10149" y="17659"/>
                    <a:pt x="10540" y="17585"/>
                  </a:cubicBezTo>
                  <a:cubicBezTo>
                    <a:pt x="10930" y="17512"/>
                    <a:pt x="11711" y="16630"/>
                    <a:pt x="12492" y="15822"/>
                  </a:cubicBezTo>
                  <a:cubicBezTo>
                    <a:pt x="13272" y="15014"/>
                    <a:pt x="14053" y="14279"/>
                    <a:pt x="15224" y="13765"/>
                  </a:cubicBezTo>
                  <a:cubicBezTo>
                    <a:pt x="16395" y="13250"/>
                    <a:pt x="17957" y="12957"/>
                    <a:pt x="19128" y="13177"/>
                  </a:cubicBezTo>
                  <a:cubicBezTo>
                    <a:pt x="20299" y="13397"/>
                    <a:pt x="21080" y="14132"/>
                    <a:pt x="21340" y="15601"/>
                  </a:cubicBezTo>
                  <a:cubicBezTo>
                    <a:pt x="21600" y="17071"/>
                    <a:pt x="21340" y="19275"/>
                    <a:pt x="21080" y="214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2" name="Line"/>
            <p:cNvSpPr/>
            <p:nvPr/>
          </p:nvSpPr>
          <p:spPr>
            <a:xfrm>
              <a:off x="7442200" y="6934200"/>
              <a:ext cx="3175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3" name="Line"/>
            <p:cNvSpPr/>
            <p:nvPr/>
          </p:nvSpPr>
          <p:spPr>
            <a:xfrm>
              <a:off x="7715250" y="6844077"/>
              <a:ext cx="177800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629" y="11040"/>
                    <a:pt x="9257" y="1783"/>
                    <a:pt x="12857" y="240"/>
                  </a:cubicBezTo>
                  <a:cubicBezTo>
                    <a:pt x="16457" y="-1303"/>
                    <a:pt x="19029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4" name="Line"/>
            <p:cNvSpPr/>
            <p:nvPr/>
          </p:nvSpPr>
          <p:spPr>
            <a:xfrm>
              <a:off x="7791450" y="6750050"/>
              <a:ext cx="6350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075"/>
                    <a:pt x="0" y="12150"/>
                    <a:pt x="3600" y="15750"/>
                  </a:cubicBezTo>
                  <a:cubicBezTo>
                    <a:pt x="7200" y="19350"/>
                    <a:pt x="14400" y="2047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5" name="Line"/>
            <p:cNvSpPr/>
            <p:nvPr/>
          </p:nvSpPr>
          <p:spPr>
            <a:xfrm>
              <a:off x="7988300" y="7004050"/>
              <a:ext cx="5080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6" name="Line"/>
            <p:cNvSpPr/>
            <p:nvPr/>
          </p:nvSpPr>
          <p:spPr>
            <a:xfrm>
              <a:off x="8280400" y="6848972"/>
              <a:ext cx="241300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737" y="12302"/>
                    <a:pt x="9474" y="4448"/>
                    <a:pt x="13074" y="1502"/>
                  </a:cubicBezTo>
                  <a:cubicBezTo>
                    <a:pt x="16674" y="-1443"/>
                    <a:pt x="19137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7" name="Line"/>
            <p:cNvSpPr/>
            <p:nvPr/>
          </p:nvSpPr>
          <p:spPr>
            <a:xfrm>
              <a:off x="8572499" y="6889750"/>
              <a:ext cx="15240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00" y="5100"/>
                    <a:pt x="13800" y="10200"/>
                    <a:pt x="10200" y="13800"/>
                  </a:cubicBezTo>
                  <a:cubicBezTo>
                    <a:pt x="6600" y="17400"/>
                    <a:pt x="3300" y="195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8" name="Line"/>
            <p:cNvSpPr/>
            <p:nvPr/>
          </p:nvSpPr>
          <p:spPr>
            <a:xfrm>
              <a:off x="8991599" y="6775450"/>
              <a:ext cx="17145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33" y="240"/>
                    <a:pt x="2667" y="480"/>
                    <a:pt x="4267" y="2040"/>
                  </a:cubicBezTo>
                  <a:cubicBezTo>
                    <a:pt x="5867" y="3600"/>
                    <a:pt x="7733" y="6480"/>
                    <a:pt x="10133" y="9720"/>
                  </a:cubicBezTo>
                  <a:cubicBezTo>
                    <a:pt x="12533" y="12960"/>
                    <a:pt x="15467" y="16560"/>
                    <a:pt x="17467" y="18600"/>
                  </a:cubicBezTo>
                  <a:cubicBezTo>
                    <a:pt x="19467" y="20640"/>
                    <a:pt x="20533" y="211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9" name="Line"/>
            <p:cNvSpPr/>
            <p:nvPr/>
          </p:nvSpPr>
          <p:spPr>
            <a:xfrm>
              <a:off x="8991599" y="6766106"/>
              <a:ext cx="222251" cy="225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21600" y="286"/>
                  </a:moveTo>
                  <a:cubicBezTo>
                    <a:pt x="20571" y="84"/>
                    <a:pt x="19543" y="-118"/>
                    <a:pt x="18617" y="84"/>
                  </a:cubicBezTo>
                  <a:cubicBezTo>
                    <a:pt x="17691" y="286"/>
                    <a:pt x="16869" y="891"/>
                    <a:pt x="14400" y="3718"/>
                  </a:cubicBezTo>
                  <a:cubicBezTo>
                    <a:pt x="11931" y="6544"/>
                    <a:pt x="7817" y="11590"/>
                    <a:pt x="5143" y="14921"/>
                  </a:cubicBezTo>
                  <a:cubicBezTo>
                    <a:pt x="2469" y="18252"/>
                    <a:pt x="1234" y="19867"/>
                    <a:pt x="0" y="214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0" name="Line"/>
            <p:cNvSpPr/>
            <p:nvPr/>
          </p:nvSpPr>
          <p:spPr>
            <a:xfrm>
              <a:off x="9251950" y="6934200"/>
              <a:ext cx="88900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1" name="Line"/>
            <p:cNvSpPr/>
            <p:nvPr/>
          </p:nvSpPr>
          <p:spPr>
            <a:xfrm>
              <a:off x="9636812" y="6721223"/>
              <a:ext cx="192988" cy="195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0799" fill="norm" stroke="1" extrusionOk="0">
                  <a:moveTo>
                    <a:pt x="8023" y="5764"/>
                  </a:moveTo>
                  <a:cubicBezTo>
                    <a:pt x="6849" y="8914"/>
                    <a:pt x="5676" y="12064"/>
                    <a:pt x="4736" y="14314"/>
                  </a:cubicBezTo>
                  <a:cubicBezTo>
                    <a:pt x="3797" y="16564"/>
                    <a:pt x="3093" y="17914"/>
                    <a:pt x="2271" y="19039"/>
                  </a:cubicBezTo>
                  <a:cubicBezTo>
                    <a:pt x="1449" y="20164"/>
                    <a:pt x="510" y="21064"/>
                    <a:pt x="158" y="20727"/>
                  </a:cubicBezTo>
                  <a:cubicBezTo>
                    <a:pt x="-194" y="20389"/>
                    <a:pt x="41" y="18814"/>
                    <a:pt x="863" y="16227"/>
                  </a:cubicBezTo>
                  <a:cubicBezTo>
                    <a:pt x="1684" y="13639"/>
                    <a:pt x="3093" y="10039"/>
                    <a:pt x="4619" y="6889"/>
                  </a:cubicBezTo>
                  <a:cubicBezTo>
                    <a:pt x="6145" y="3739"/>
                    <a:pt x="7789" y="1039"/>
                    <a:pt x="8963" y="251"/>
                  </a:cubicBezTo>
                  <a:cubicBezTo>
                    <a:pt x="10136" y="-536"/>
                    <a:pt x="10841" y="589"/>
                    <a:pt x="11545" y="2726"/>
                  </a:cubicBezTo>
                  <a:cubicBezTo>
                    <a:pt x="12249" y="4864"/>
                    <a:pt x="12954" y="8014"/>
                    <a:pt x="14597" y="10489"/>
                  </a:cubicBezTo>
                  <a:cubicBezTo>
                    <a:pt x="16241" y="12964"/>
                    <a:pt x="18823" y="14764"/>
                    <a:pt x="21406" y="165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2" name="Line"/>
            <p:cNvSpPr/>
            <p:nvPr/>
          </p:nvSpPr>
          <p:spPr>
            <a:xfrm>
              <a:off x="9899649" y="657860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3" name="Line"/>
            <p:cNvSpPr/>
            <p:nvPr/>
          </p:nvSpPr>
          <p:spPr>
            <a:xfrm>
              <a:off x="9899650" y="6578600"/>
              <a:ext cx="6350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4" name="Line"/>
            <p:cNvSpPr/>
            <p:nvPr/>
          </p:nvSpPr>
          <p:spPr>
            <a:xfrm>
              <a:off x="9848850" y="6870700"/>
              <a:ext cx="69850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5" name="Line"/>
            <p:cNvSpPr/>
            <p:nvPr/>
          </p:nvSpPr>
          <p:spPr>
            <a:xfrm>
              <a:off x="10064750" y="6858000"/>
              <a:ext cx="317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6" name="Line"/>
            <p:cNvSpPr/>
            <p:nvPr/>
          </p:nvSpPr>
          <p:spPr>
            <a:xfrm>
              <a:off x="10248899" y="6864350"/>
              <a:ext cx="571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0" y="14400"/>
                    <a:pt x="6400" y="7200"/>
                    <a:pt x="10000" y="3600"/>
                  </a:cubicBezTo>
                  <a:cubicBezTo>
                    <a:pt x="13600" y="0"/>
                    <a:pt x="176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7" name="Line"/>
            <p:cNvSpPr/>
            <p:nvPr/>
          </p:nvSpPr>
          <p:spPr>
            <a:xfrm>
              <a:off x="10477499" y="6838950"/>
              <a:ext cx="190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8" name="Line"/>
            <p:cNvSpPr/>
            <p:nvPr/>
          </p:nvSpPr>
          <p:spPr>
            <a:xfrm>
              <a:off x="10591799" y="6578600"/>
              <a:ext cx="111598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9" h="21600" fill="norm" stroke="1" extrusionOk="0">
                  <a:moveTo>
                    <a:pt x="5684" y="0"/>
                  </a:moveTo>
                  <a:cubicBezTo>
                    <a:pt x="8716" y="900"/>
                    <a:pt x="11747" y="1800"/>
                    <a:pt x="14968" y="3994"/>
                  </a:cubicBezTo>
                  <a:cubicBezTo>
                    <a:pt x="18189" y="6188"/>
                    <a:pt x="21600" y="9675"/>
                    <a:pt x="19137" y="12825"/>
                  </a:cubicBezTo>
                  <a:cubicBezTo>
                    <a:pt x="16674" y="15975"/>
                    <a:pt x="8337" y="1878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31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518400" y="7124700"/>
              <a:ext cx="279400" cy="69850"/>
            </a:xfrm>
            <a:prstGeom prst="rect">
              <a:avLst/>
            </a:prstGeom>
            <a:effectLst/>
          </p:spPr>
        </p:pic>
        <p:pic>
          <p:nvPicPr>
            <p:cNvPr id="132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518400" y="7194550"/>
              <a:ext cx="254000" cy="88900"/>
            </a:xfrm>
            <a:prstGeom prst="rect">
              <a:avLst/>
            </a:prstGeom>
            <a:effectLst/>
          </p:spPr>
        </p:pic>
        <p:pic>
          <p:nvPicPr>
            <p:cNvPr id="132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261350" y="7200900"/>
              <a:ext cx="222250" cy="57150"/>
            </a:xfrm>
            <a:prstGeom prst="rect">
              <a:avLst/>
            </a:prstGeom>
            <a:effectLst/>
          </p:spPr>
        </p:pic>
        <p:pic>
          <p:nvPicPr>
            <p:cNvPr id="1325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966200" y="7245350"/>
              <a:ext cx="152400" cy="44450"/>
            </a:xfrm>
            <a:prstGeom prst="rect">
              <a:avLst/>
            </a:prstGeom>
            <a:effectLst/>
          </p:spPr>
        </p:pic>
        <p:pic>
          <p:nvPicPr>
            <p:cNvPr id="1327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444151" y="7153899"/>
              <a:ext cx="182449" cy="66051"/>
            </a:xfrm>
            <a:prstGeom prst="rect">
              <a:avLst/>
            </a:prstGeom>
            <a:effectLst/>
          </p:spPr>
        </p:pic>
        <p:pic>
          <p:nvPicPr>
            <p:cNvPr id="1329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473936" y="7220591"/>
              <a:ext cx="171714" cy="5650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9" name="Drawing"/>
          <p:cNvGrpSpPr/>
          <p:nvPr/>
        </p:nvGrpSpPr>
        <p:grpSpPr>
          <a:xfrm>
            <a:off x="692150" y="1779110"/>
            <a:ext cx="12312650" cy="7549040"/>
            <a:chOff x="0" y="0"/>
            <a:chExt cx="12312649" cy="7549039"/>
          </a:xfrm>
        </p:grpSpPr>
        <p:sp>
          <p:nvSpPr>
            <p:cNvPr id="1333" name="Line"/>
            <p:cNvSpPr/>
            <p:nvPr/>
          </p:nvSpPr>
          <p:spPr>
            <a:xfrm>
              <a:off x="273054" y="951389"/>
              <a:ext cx="177796" cy="45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495" fill="norm" stroke="1" extrusionOk="0">
                  <a:moveTo>
                    <a:pt x="9910" y="0"/>
                  </a:moveTo>
                  <a:cubicBezTo>
                    <a:pt x="8893" y="892"/>
                    <a:pt x="7877" y="1783"/>
                    <a:pt x="7114" y="3666"/>
                  </a:cubicBezTo>
                  <a:cubicBezTo>
                    <a:pt x="6352" y="5549"/>
                    <a:pt x="5844" y="8422"/>
                    <a:pt x="4827" y="10998"/>
                  </a:cubicBezTo>
                  <a:cubicBezTo>
                    <a:pt x="3811" y="13574"/>
                    <a:pt x="2286" y="15853"/>
                    <a:pt x="1270" y="17538"/>
                  </a:cubicBezTo>
                  <a:cubicBezTo>
                    <a:pt x="253" y="19222"/>
                    <a:pt x="-255" y="20312"/>
                    <a:pt x="126" y="20906"/>
                  </a:cubicBezTo>
                  <a:cubicBezTo>
                    <a:pt x="507" y="21501"/>
                    <a:pt x="1778" y="21600"/>
                    <a:pt x="4573" y="21402"/>
                  </a:cubicBezTo>
                  <a:cubicBezTo>
                    <a:pt x="7369" y="21204"/>
                    <a:pt x="11689" y="20708"/>
                    <a:pt x="14738" y="20213"/>
                  </a:cubicBezTo>
                  <a:cubicBezTo>
                    <a:pt x="17787" y="19717"/>
                    <a:pt x="19566" y="19222"/>
                    <a:pt x="21345" y="187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4" name="Line"/>
            <p:cNvSpPr/>
            <p:nvPr/>
          </p:nvSpPr>
          <p:spPr>
            <a:xfrm>
              <a:off x="495299" y="1256189"/>
              <a:ext cx="190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5" name="Line"/>
            <p:cNvSpPr/>
            <p:nvPr/>
          </p:nvSpPr>
          <p:spPr>
            <a:xfrm>
              <a:off x="501649" y="1160939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6" name="Line"/>
            <p:cNvSpPr/>
            <p:nvPr/>
          </p:nvSpPr>
          <p:spPr>
            <a:xfrm>
              <a:off x="596899" y="1173639"/>
              <a:ext cx="1016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" y="5700"/>
                    <a:pt x="900" y="11400"/>
                    <a:pt x="2025" y="11700"/>
                  </a:cubicBezTo>
                  <a:cubicBezTo>
                    <a:pt x="3150" y="12000"/>
                    <a:pt x="4950" y="6900"/>
                    <a:pt x="7200" y="4050"/>
                  </a:cubicBezTo>
                  <a:cubicBezTo>
                    <a:pt x="9450" y="1200"/>
                    <a:pt x="12150" y="600"/>
                    <a:pt x="14175" y="1350"/>
                  </a:cubicBezTo>
                  <a:cubicBezTo>
                    <a:pt x="16200" y="2100"/>
                    <a:pt x="17550" y="4200"/>
                    <a:pt x="18675" y="7800"/>
                  </a:cubicBezTo>
                  <a:cubicBezTo>
                    <a:pt x="19800" y="11400"/>
                    <a:pt x="20700" y="165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7" name="Line"/>
            <p:cNvSpPr/>
            <p:nvPr/>
          </p:nvSpPr>
          <p:spPr>
            <a:xfrm>
              <a:off x="742949" y="1146888"/>
              <a:ext cx="368301" cy="181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3" fill="norm" stroke="1" extrusionOk="0">
                  <a:moveTo>
                    <a:pt x="0" y="11077"/>
                  </a:moveTo>
                  <a:cubicBezTo>
                    <a:pt x="1241" y="10349"/>
                    <a:pt x="2483" y="9621"/>
                    <a:pt x="3228" y="8407"/>
                  </a:cubicBezTo>
                  <a:cubicBezTo>
                    <a:pt x="3972" y="7194"/>
                    <a:pt x="4221" y="5495"/>
                    <a:pt x="4221" y="4039"/>
                  </a:cubicBezTo>
                  <a:cubicBezTo>
                    <a:pt x="4221" y="2582"/>
                    <a:pt x="3972" y="1369"/>
                    <a:pt x="3476" y="641"/>
                  </a:cubicBezTo>
                  <a:cubicBezTo>
                    <a:pt x="2979" y="-87"/>
                    <a:pt x="2234" y="-330"/>
                    <a:pt x="1614" y="641"/>
                  </a:cubicBezTo>
                  <a:cubicBezTo>
                    <a:pt x="993" y="1612"/>
                    <a:pt x="497" y="3796"/>
                    <a:pt x="559" y="7194"/>
                  </a:cubicBezTo>
                  <a:cubicBezTo>
                    <a:pt x="621" y="10591"/>
                    <a:pt x="1241" y="15203"/>
                    <a:pt x="1800" y="17872"/>
                  </a:cubicBezTo>
                  <a:cubicBezTo>
                    <a:pt x="2359" y="20542"/>
                    <a:pt x="2855" y="21270"/>
                    <a:pt x="3972" y="20663"/>
                  </a:cubicBezTo>
                  <a:cubicBezTo>
                    <a:pt x="5090" y="20057"/>
                    <a:pt x="6828" y="18115"/>
                    <a:pt x="7945" y="15931"/>
                  </a:cubicBezTo>
                  <a:cubicBezTo>
                    <a:pt x="9062" y="13746"/>
                    <a:pt x="9559" y="11319"/>
                    <a:pt x="9807" y="9135"/>
                  </a:cubicBezTo>
                  <a:cubicBezTo>
                    <a:pt x="10055" y="6951"/>
                    <a:pt x="10055" y="5009"/>
                    <a:pt x="9745" y="4160"/>
                  </a:cubicBezTo>
                  <a:cubicBezTo>
                    <a:pt x="9434" y="3310"/>
                    <a:pt x="8814" y="3553"/>
                    <a:pt x="8317" y="4281"/>
                  </a:cubicBezTo>
                  <a:cubicBezTo>
                    <a:pt x="7821" y="5009"/>
                    <a:pt x="7448" y="6223"/>
                    <a:pt x="7200" y="7558"/>
                  </a:cubicBezTo>
                  <a:cubicBezTo>
                    <a:pt x="6952" y="8892"/>
                    <a:pt x="6828" y="10349"/>
                    <a:pt x="6766" y="11683"/>
                  </a:cubicBezTo>
                  <a:cubicBezTo>
                    <a:pt x="6703" y="13018"/>
                    <a:pt x="6703" y="14232"/>
                    <a:pt x="7014" y="15081"/>
                  </a:cubicBezTo>
                  <a:cubicBezTo>
                    <a:pt x="7324" y="15931"/>
                    <a:pt x="7945" y="16416"/>
                    <a:pt x="8379" y="16052"/>
                  </a:cubicBezTo>
                  <a:cubicBezTo>
                    <a:pt x="8814" y="15688"/>
                    <a:pt x="9062" y="14474"/>
                    <a:pt x="9497" y="13989"/>
                  </a:cubicBezTo>
                  <a:cubicBezTo>
                    <a:pt x="9931" y="13504"/>
                    <a:pt x="10552" y="13746"/>
                    <a:pt x="11110" y="14232"/>
                  </a:cubicBezTo>
                  <a:cubicBezTo>
                    <a:pt x="11669" y="14717"/>
                    <a:pt x="12166" y="15445"/>
                    <a:pt x="12538" y="15203"/>
                  </a:cubicBezTo>
                  <a:cubicBezTo>
                    <a:pt x="12910" y="14960"/>
                    <a:pt x="13159" y="13746"/>
                    <a:pt x="13469" y="12290"/>
                  </a:cubicBezTo>
                  <a:cubicBezTo>
                    <a:pt x="13779" y="10834"/>
                    <a:pt x="14152" y="9135"/>
                    <a:pt x="14524" y="8892"/>
                  </a:cubicBezTo>
                  <a:cubicBezTo>
                    <a:pt x="14897" y="8650"/>
                    <a:pt x="15269" y="9863"/>
                    <a:pt x="15641" y="11077"/>
                  </a:cubicBezTo>
                  <a:cubicBezTo>
                    <a:pt x="16014" y="12290"/>
                    <a:pt x="16386" y="13504"/>
                    <a:pt x="16510" y="14960"/>
                  </a:cubicBezTo>
                  <a:cubicBezTo>
                    <a:pt x="16634" y="16416"/>
                    <a:pt x="16510" y="18115"/>
                    <a:pt x="16324" y="18358"/>
                  </a:cubicBezTo>
                  <a:cubicBezTo>
                    <a:pt x="16138" y="18600"/>
                    <a:pt x="15890" y="17387"/>
                    <a:pt x="16014" y="15445"/>
                  </a:cubicBezTo>
                  <a:cubicBezTo>
                    <a:pt x="16138" y="13504"/>
                    <a:pt x="16634" y="10834"/>
                    <a:pt x="17628" y="8407"/>
                  </a:cubicBezTo>
                  <a:cubicBezTo>
                    <a:pt x="18621" y="5980"/>
                    <a:pt x="20110" y="3796"/>
                    <a:pt x="21600" y="16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8" name="Line"/>
            <p:cNvSpPr/>
            <p:nvPr/>
          </p:nvSpPr>
          <p:spPr>
            <a:xfrm>
              <a:off x="1549399" y="1108022"/>
              <a:ext cx="152401" cy="14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7" fill="norm" stroke="1" extrusionOk="0">
                  <a:moveTo>
                    <a:pt x="0" y="7826"/>
                  </a:moveTo>
                  <a:cubicBezTo>
                    <a:pt x="600" y="6261"/>
                    <a:pt x="1200" y="4696"/>
                    <a:pt x="2250" y="4070"/>
                  </a:cubicBezTo>
                  <a:cubicBezTo>
                    <a:pt x="3300" y="3444"/>
                    <a:pt x="4800" y="3757"/>
                    <a:pt x="6750" y="5478"/>
                  </a:cubicBezTo>
                  <a:cubicBezTo>
                    <a:pt x="8700" y="7200"/>
                    <a:pt x="11100" y="10330"/>
                    <a:pt x="12450" y="12678"/>
                  </a:cubicBezTo>
                  <a:cubicBezTo>
                    <a:pt x="13800" y="15026"/>
                    <a:pt x="14100" y="16591"/>
                    <a:pt x="13950" y="18157"/>
                  </a:cubicBezTo>
                  <a:cubicBezTo>
                    <a:pt x="13800" y="19722"/>
                    <a:pt x="13200" y="21287"/>
                    <a:pt x="12300" y="21287"/>
                  </a:cubicBezTo>
                  <a:cubicBezTo>
                    <a:pt x="11400" y="21287"/>
                    <a:pt x="10200" y="19722"/>
                    <a:pt x="9600" y="16904"/>
                  </a:cubicBezTo>
                  <a:cubicBezTo>
                    <a:pt x="9000" y="14087"/>
                    <a:pt x="9000" y="10017"/>
                    <a:pt x="10350" y="6887"/>
                  </a:cubicBezTo>
                  <a:cubicBezTo>
                    <a:pt x="11700" y="3757"/>
                    <a:pt x="14400" y="1565"/>
                    <a:pt x="16500" y="626"/>
                  </a:cubicBezTo>
                  <a:cubicBezTo>
                    <a:pt x="18600" y="-313"/>
                    <a:pt x="20100" y="0"/>
                    <a:pt x="21600" y="3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9" name="Line"/>
            <p:cNvSpPr/>
            <p:nvPr/>
          </p:nvSpPr>
          <p:spPr>
            <a:xfrm>
              <a:off x="1727199" y="1079359"/>
              <a:ext cx="259029" cy="384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332" fill="norm" stroke="1" extrusionOk="0">
                  <a:moveTo>
                    <a:pt x="0" y="4525"/>
                  </a:moveTo>
                  <a:cubicBezTo>
                    <a:pt x="1405" y="3703"/>
                    <a:pt x="2810" y="2881"/>
                    <a:pt x="3863" y="2059"/>
                  </a:cubicBezTo>
                  <a:cubicBezTo>
                    <a:pt x="4917" y="1238"/>
                    <a:pt x="5620" y="416"/>
                    <a:pt x="5532" y="122"/>
                  </a:cubicBezTo>
                  <a:cubicBezTo>
                    <a:pt x="5444" y="-171"/>
                    <a:pt x="4566" y="64"/>
                    <a:pt x="3776" y="827"/>
                  </a:cubicBezTo>
                  <a:cubicBezTo>
                    <a:pt x="2985" y="1590"/>
                    <a:pt x="2283" y="2881"/>
                    <a:pt x="2020" y="4231"/>
                  </a:cubicBezTo>
                  <a:cubicBezTo>
                    <a:pt x="1756" y="5581"/>
                    <a:pt x="1932" y="6990"/>
                    <a:pt x="2459" y="7812"/>
                  </a:cubicBezTo>
                  <a:cubicBezTo>
                    <a:pt x="2985" y="8633"/>
                    <a:pt x="3863" y="8868"/>
                    <a:pt x="6059" y="8399"/>
                  </a:cubicBezTo>
                  <a:cubicBezTo>
                    <a:pt x="8254" y="7929"/>
                    <a:pt x="11766" y="6755"/>
                    <a:pt x="13785" y="5933"/>
                  </a:cubicBezTo>
                  <a:cubicBezTo>
                    <a:pt x="15805" y="5112"/>
                    <a:pt x="16332" y="4642"/>
                    <a:pt x="16771" y="4114"/>
                  </a:cubicBezTo>
                  <a:cubicBezTo>
                    <a:pt x="17210" y="3586"/>
                    <a:pt x="17561" y="2999"/>
                    <a:pt x="17298" y="2646"/>
                  </a:cubicBezTo>
                  <a:cubicBezTo>
                    <a:pt x="17034" y="2294"/>
                    <a:pt x="16156" y="2177"/>
                    <a:pt x="15366" y="2412"/>
                  </a:cubicBezTo>
                  <a:cubicBezTo>
                    <a:pt x="14576" y="2646"/>
                    <a:pt x="13873" y="3233"/>
                    <a:pt x="13346" y="3820"/>
                  </a:cubicBezTo>
                  <a:cubicBezTo>
                    <a:pt x="12820" y="4407"/>
                    <a:pt x="12468" y="4994"/>
                    <a:pt x="12732" y="5229"/>
                  </a:cubicBezTo>
                  <a:cubicBezTo>
                    <a:pt x="12995" y="5464"/>
                    <a:pt x="13873" y="5346"/>
                    <a:pt x="14576" y="5053"/>
                  </a:cubicBezTo>
                  <a:cubicBezTo>
                    <a:pt x="15278" y="4759"/>
                    <a:pt x="15805" y="4290"/>
                    <a:pt x="16332" y="3820"/>
                  </a:cubicBezTo>
                  <a:cubicBezTo>
                    <a:pt x="16859" y="3351"/>
                    <a:pt x="17385" y="2881"/>
                    <a:pt x="17824" y="2940"/>
                  </a:cubicBezTo>
                  <a:cubicBezTo>
                    <a:pt x="18263" y="2999"/>
                    <a:pt x="18615" y="3586"/>
                    <a:pt x="19229" y="5875"/>
                  </a:cubicBezTo>
                  <a:cubicBezTo>
                    <a:pt x="19844" y="8164"/>
                    <a:pt x="20722" y="12155"/>
                    <a:pt x="21161" y="14796"/>
                  </a:cubicBezTo>
                  <a:cubicBezTo>
                    <a:pt x="21600" y="17438"/>
                    <a:pt x="21600" y="18729"/>
                    <a:pt x="21161" y="19668"/>
                  </a:cubicBezTo>
                  <a:cubicBezTo>
                    <a:pt x="20722" y="20607"/>
                    <a:pt x="19844" y="21194"/>
                    <a:pt x="19054" y="21312"/>
                  </a:cubicBezTo>
                  <a:cubicBezTo>
                    <a:pt x="18263" y="21429"/>
                    <a:pt x="17561" y="21077"/>
                    <a:pt x="17034" y="19433"/>
                  </a:cubicBezTo>
                  <a:cubicBezTo>
                    <a:pt x="16507" y="17790"/>
                    <a:pt x="16156" y="14855"/>
                    <a:pt x="15805" y="119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0" name="Line"/>
            <p:cNvSpPr/>
            <p:nvPr/>
          </p:nvSpPr>
          <p:spPr>
            <a:xfrm>
              <a:off x="2000249" y="1015730"/>
              <a:ext cx="421409" cy="229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098" fill="norm" stroke="1" extrusionOk="0">
                  <a:moveTo>
                    <a:pt x="0" y="8679"/>
                  </a:moveTo>
                  <a:cubicBezTo>
                    <a:pt x="540" y="8290"/>
                    <a:pt x="1080" y="7901"/>
                    <a:pt x="1782" y="8485"/>
                  </a:cubicBezTo>
                  <a:cubicBezTo>
                    <a:pt x="2484" y="9069"/>
                    <a:pt x="3348" y="10625"/>
                    <a:pt x="3834" y="11890"/>
                  </a:cubicBezTo>
                  <a:cubicBezTo>
                    <a:pt x="4320" y="13155"/>
                    <a:pt x="4428" y="14128"/>
                    <a:pt x="4482" y="15101"/>
                  </a:cubicBezTo>
                  <a:cubicBezTo>
                    <a:pt x="4536" y="16074"/>
                    <a:pt x="4536" y="17047"/>
                    <a:pt x="4320" y="17825"/>
                  </a:cubicBezTo>
                  <a:cubicBezTo>
                    <a:pt x="4104" y="18604"/>
                    <a:pt x="3672" y="19187"/>
                    <a:pt x="3240" y="19090"/>
                  </a:cubicBezTo>
                  <a:cubicBezTo>
                    <a:pt x="2808" y="18993"/>
                    <a:pt x="2376" y="18214"/>
                    <a:pt x="2430" y="16074"/>
                  </a:cubicBezTo>
                  <a:cubicBezTo>
                    <a:pt x="2484" y="13933"/>
                    <a:pt x="3024" y="10431"/>
                    <a:pt x="3618" y="8387"/>
                  </a:cubicBezTo>
                  <a:cubicBezTo>
                    <a:pt x="4212" y="6344"/>
                    <a:pt x="4860" y="5760"/>
                    <a:pt x="5454" y="5469"/>
                  </a:cubicBezTo>
                  <a:cubicBezTo>
                    <a:pt x="6048" y="5177"/>
                    <a:pt x="6588" y="5177"/>
                    <a:pt x="7020" y="5663"/>
                  </a:cubicBezTo>
                  <a:cubicBezTo>
                    <a:pt x="7452" y="6150"/>
                    <a:pt x="7776" y="7123"/>
                    <a:pt x="8100" y="7998"/>
                  </a:cubicBezTo>
                  <a:cubicBezTo>
                    <a:pt x="8424" y="8874"/>
                    <a:pt x="8748" y="9652"/>
                    <a:pt x="9072" y="9652"/>
                  </a:cubicBezTo>
                  <a:cubicBezTo>
                    <a:pt x="9396" y="9652"/>
                    <a:pt x="9720" y="8874"/>
                    <a:pt x="10044" y="7706"/>
                  </a:cubicBezTo>
                  <a:cubicBezTo>
                    <a:pt x="10368" y="6539"/>
                    <a:pt x="10692" y="4982"/>
                    <a:pt x="10584" y="4787"/>
                  </a:cubicBezTo>
                  <a:cubicBezTo>
                    <a:pt x="10476" y="4593"/>
                    <a:pt x="9936" y="5760"/>
                    <a:pt x="9450" y="7512"/>
                  </a:cubicBezTo>
                  <a:cubicBezTo>
                    <a:pt x="8964" y="9263"/>
                    <a:pt x="8532" y="11598"/>
                    <a:pt x="8316" y="13252"/>
                  </a:cubicBezTo>
                  <a:cubicBezTo>
                    <a:pt x="8100" y="14906"/>
                    <a:pt x="8100" y="15879"/>
                    <a:pt x="8370" y="16658"/>
                  </a:cubicBezTo>
                  <a:cubicBezTo>
                    <a:pt x="8640" y="17436"/>
                    <a:pt x="9180" y="18020"/>
                    <a:pt x="9990" y="17631"/>
                  </a:cubicBezTo>
                  <a:cubicBezTo>
                    <a:pt x="10800" y="17242"/>
                    <a:pt x="11880" y="15879"/>
                    <a:pt x="12798" y="14128"/>
                  </a:cubicBezTo>
                  <a:cubicBezTo>
                    <a:pt x="13716" y="12377"/>
                    <a:pt x="14472" y="10236"/>
                    <a:pt x="14958" y="8290"/>
                  </a:cubicBezTo>
                  <a:cubicBezTo>
                    <a:pt x="15444" y="6344"/>
                    <a:pt x="15660" y="4593"/>
                    <a:pt x="15660" y="4301"/>
                  </a:cubicBezTo>
                  <a:cubicBezTo>
                    <a:pt x="15660" y="4009"/>
                    <a:pt x="15444" y="5177"/>
                    <a:pt x="15498" y="7220"/>
                  </a:cubicBezTo>
                  <a:cubicBezTo>
                    <a:pt x="15552" y="9263"/>
                    <a:pt x="15876" y="12182"/>
                    <a:pt x="16092" y="14420"/>
                  </a:cubicBezTo>
                  <a:cubicBezTo>
                    <a:pt x="16308" y="16658"/>
                    <a:pt x="16416" y="18214"/>
                    <a:pt x="16308" y="19382"/>
                  </a:cubicBezTo>
                  <a:cubicBezTo>
                    <a:pt x="16200" y="20550"/>
                    <a:pt x="15876" y="21328"/>
                    <a:pt x="15822" y="21036"/>
                  </a:cubicBezTo>
                  <a:cubicBezTo>
                    <a:pt x="15768" y="20744"/>
                    <a:pt x="15984" y="19382"/>
                    <a:pt x="16794" y="16755"/>
                  </a:cubicBezTo>
                  <a:cubicBezTo>
                    <a:pt x="17604" y="14128"/>
                    <a:pt x="19008" y="10236"/>
                    <a:pt x="19872" y="7804"/>
                  </a:cubicBezTo>
                  <a:cubicBezTo>
                    <a:pt x="20736" y="5371"/>
                    <a:pt x="21060" y="4398"/>
                    <a:pt x="21276" y="3231"/>
                  </a:cubicBezTo>
                  <a:cubicBezTo>
                    <a:pt x="21492" y="2063"/>
                    <a:pt x="21600" y="701"/>
                    <a:pt x="21384" y="214"/>
                  </a:cubicBezTo>
                  <a:cubicBezTo>
                    <a:pt x="21168" y="-272"/>
                    <a:pt x="20628" y="117"/>
                    <a:pt x="20304" y="896"/>
                  </a:cubicBezTo>
                  <a:cubicBezTo>
                    <a:pt x="19980" y="1674"/>
                    <a:pt x="19872" y="2842"/>
                    <a:pt x="19980" y="5177"/>
                  </a:cubicBezTo>
                  <a:cubicBezTo>
                    <a:pt x="20088" y="7512"/>
                    <a:pt x="20412" y="11014"/>
                    <a:pt x="20466" y="13252"/>
                  </a:cubicBezTo>
                  <a:cubicBezTo>
                    <a:pt x="20520" y="15490"/>
                    <a:pt x="20304" y="16463"/>
                    <a:pt x="20088" y="174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1" name="Line"/>
            <p:cNvSpPr/>
            <p:nvPr/>
          </p:nvSpPr>
          <p:spPr>
            <a:xfrm>
              <a:off x="2476499" y="1103789"/>
              <a:ext cx="6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2" name="Line"/>
            <p:cNvSpPr/>
            <p:nvPr/>
          </p:nvSpPr>
          <p:spPr>
            <a:xfrm>
              <a:off x="2482849" y="977453"/>
              <a:ext cx="44451" cy="170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4" fill="norm" stroke="1" extrusionOk="0">
                  <a:moveTo>
                    <a:pt x="0" y="21254"/>
                  </a:moveTo>
                  <a:cubicBezTo>
                    <a:pt x="1029" y="15722"/>
                    <a:pt x="2057" y="10191"/>
                    <a:pt x="2571" y="6503"/>
                  </a:cubicBezTo>
                  <a:cubicBezTo>
                    <a:pt x="3086" y="2815"/>
                    <a:pt x="3086" y="971"/>
                    <a:pt x="5657" y="313"/>
                  </a:cubicBezTo>
                  <a:cubicBezTo>
                    <a:pt x="8229" y="-346"/>
                    <a:pt x="13371" y="181"/>
                    <a:pt x="16457" y="576"/>
                  </a:cubicBezTo>
                  <a:cubicBezTo>
                    <a:pt x="19543" y="971"/>
                    <a:pt x="20571" y="1234"/>
                    <a:pt x="21600" y="14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3" name="Line"/>
            <p:cNvSpPr/>
            <p:nvPr/>
          </p:nvSpPr>
          <p:spPr>
            <a:xfrm>
              <a:off x="2559579" y="1037920"/>
              <a:ext cx="64865" cy="129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5" h="20940" fill="norm" stroke="1" extrusionOk="0">
                  <a:moveTo>
                    <a:pt x="20081" y="3469"/>
                  </a:moveTo>
                  <a:cubicBezTo>
                    <a:pt x="18056" y="2098"/>
                    <a:pt x="16031" y="727"/>
                    <a:pt x="13331" y="212"/>
                  </a:cubicBezTo>
                  <a:cubicBezTo>
                    <a:pt x="10631" y="-302"/>
                    <a:pt x="7256" y="41"/>
                    <a:pt x="4894" y="2098"/>
                  </a:cubicBezTo>
                  <a:cubicBezTo>
                    <a:pt x="2531" y="4155"/>
                    <a:pt x="1181" y="7927"/>
                    <a:pt x="506" y="10669"/>
                  </a:cubicBezTo>
                  <a:cubicBezTo>
                    <a:pt x="-169" y="13412"/>
                    <a:pt x="-169" y="15127"/>
                    <a:pt x="506" y="16841"/>
                  </a:cubicBezTo>
                  <a:cubicBezTo>
                    <a:pt x="1181" y="18555"/>
                    <a:pt x="2531" y="20269"/>
                    <a:pt x="6243" y="20784"/>
                  </a:cubicBezTo>
                  <a:cubicBezTo>
                    <a:pt x="9956" y="21298"/>
                    <a:pt x="16031" y="20612"/>
                    <a:pt x="18731" y="17698"/>
                  </a:cubicBezTo>
                  <a:cubicBezTo>
                    <a:pt x="21431" y="14784"/>
                    <a:pt x="20756" y="9641"/>
                    <a:pt x="20081" y="44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4" name="Line"/>
            <p:cNvSpPr/>
            <p:nvPr/>
          </p:nvSpPr>
          <p:spPr>
            <a:xfrm>
              <a:off x="2666999" y="1018065"/>
              <a:ext cx="139701" cy="219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1" fill="norm" stroke="1" extrusionOk="0">
                  <a:moveTo>
                    <a:pt x="0" y="4011"/>
                  </a:moveTo>
                  <a:cubicBezTo>
                    <a:pt x="655" y="6274"/>
                    <a:pt x="1309" y="8537"/>
                    <a:pt x="1800" y="10594"/>
                  </a:cubicBezTo>
                  <a:cubicBezTo>
                    <a:pt x="2291" y="12651"/>
                    <a:pt x="2618" y="14502"/>
                    <a:pt x="2945" y="14400"/>
                  </a:cubicBezTo>
                  <a:cubicBezTo>
                    <a:pt x="3273" y="14297"/>
                    <a:pt x="3600" y="12240"/>
                    <a:pt x="4255" y="10080"/>
                  </a:cubicBezTo>
                  <a:cubicBezTo>
                    <a:pt x="4909" y="7920"/>
                    <a:pt x="5891" y="5657"/>
                    <a:pt x="6873" y="3908"/>
                  </a:cubicBezTo>
                  <a:cubicBezTo>
                    <a:pt x="7855" y="2160"/>
                    <a:pt x="8836" y="925"/>
                    <a:pt x="10145" y="308"/>
                  </a:cubicBezTo>
                  <a:cubicBezTo>
                    <a:pt x="11455" y="-309"/>
                    <a:pt x="13091" y="-309"/>
                    <a:pt x="15055" y="3291"/>
                  </a:cubicBezTo>
                  <a:cubicBezTo>
                    <a:pt x="17018" y="6891"/>
                    <a:pt x="19309" y="14091"/>
                    <a:pt x="21600" y="212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5" name="Line"/>
            <p:cNvSpPr/>
            <p:nvPr/>
          </p:nvSpPr>
          <p:spPr>
            <a:xfrm>
              <a:off x="228599" y="1281589"/>
              <a:ext cx="281305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6" y="21046"/>
                    <a:pt x="1073" y="20492"/>
                    <a:pt x="1633" y="19869"/>
                  </a:cubicBezTo>
                  <a:cubicBezTo>
                    <a:pt x="2194" y="19246"/>
                    <a:pt x="2779" y="18554"/>
                    <a:pt x="3389" y="17862"/>
                  </a:cubicBezTo>
                  <a:cubicBezTo>
                    <a:pt x="3998" y="17169"/>
                    <a:pt x="4632" y="16477"/>
                    <a:pt x="5250" y="15785"/>
                  </a:cubicBezTo>
                  <a:cubicBezTo>
                    <a:pt x="5867" y="15092"/>
                    <a:pt x="6469" y="14400"/>
                    <a:pt x="7102" y="13777"/>
                  </a:cubicBezTo>
                  <a:cubicBezTo>
                    <a:pt x="7736" y="13154"/>
                    <a:pt x="8403" y="12600"/>
                    <a:pt x="9085" y="11977"/>
                  </a:cubicBezTo>
                  <a:cubicBezTo>
                    <a:pt x="9768" y="11354"/>
                    <a:pt x="10467" y="10662"/>
                    <a:pt x="11174" y="9969"/>
                  </a:cubicBezTo>
                  <a:cubicBezTo>
                    <a:pt x="11881" y="9277"/>
                    <a:pt x="12596" y="8585"/>
                    <a:pt x="13295" y="7892"/>
                  </a:cubicBezTo>
                  <a:cubicBezTo>
                    <a:pt x="13994" y="7200"/>
                    <a:pt x="14676" y="6508"/>
                    <a:pt x="15343" y="5885"/>
                  </a:cubicBezTo>
                  <a:cubicBezTo>
                    <a:pt x="16009" y="5262"/>
                    <a:pt x="16659" y="4708"/>
                    <a:pt x="17285" y="4154"/>
                  </a:cubicBezTo>
                  <a:cubicBezTo>
                    <a:pt x="17911" y="3600"/>
                    <a:pt x="18512" y="3046"/>
                    <a:pt x="19097" y="2492"/>
                  </a:cubicBezTo>
                  <a:cubicBezTo>
                    <a:pt x="19682" y="1938"/>
                    <a:pt x="20251" y="1385"/>
                    <a:pt x="20665" y="969"/>
                  </a:cubicBezTo>
                  <a:cubicBezTo>
                    <a:pt x="21080" y="554"/>
                    <a:pt x="21340" y="27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6" name="Line"/>
            <p:cNvSpPr/>
            <p:nvPr/>
          </p:nvSpPr>
          <p:spPr>
            <a:xfrm>
              <a:off x="3651249" y="285433"/>
              <a:ext cx="1017032" cy="729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577" fill="norm" stroke="1" extrusionOk="0">
                  <a:moveTo>
                    <a:pt x="0" y="21577"/>
                  </a:moveTo>
                  <a:cubicBezTo>
                    <a:pt x="1255" y="20262"/>
                    <a:pt x="2510" y="18947"/>
                    <a:pt x="3832" y="17601"/>
                  </a:cubicBezTo>
                  <a:cubicBezTo>
                    <a:pt x="5154" y="16255"/>
                    <a:pt x="6543" y="14878"/>
                    <a:pt x="7932" y="13563"/>
                  </a:cubicBezTo>
                  <a:cubicBezTo>
                    <a:pt x="9321" y="12248"/>
                    <a:pt x="10710" y="10996"/>
                    <a:pt x="12077" y="9838"/>
                  </a:cubicBezTo>
                  <a:cubicBezTo>
                    <a:pt x="13444" y="8680"/>
                    <a:pt x="14788" y="7615"/>
                    <a:pt x="15909" y="6614"/>
                  </a:cubicBezTo>
                  <a:cubicBezTo>
                    <a:pt x="17029" y="5612"/>
                    <a:pt x="17925" y="4673"/>
                    <a:pt x="18441" y="3890"/>
                  </a:cubicBezTo>
                  <a:cubicBezTo>
                    <a:pt x="18956" y="3107"/>
                    <a:pt x="19090" y="2481"/>
                    <a:pt x="19135" y="2012"/>
                  </a:cubicBezTo>
                  <a:cubicBezTo>
                    <a:pt x="19180" y="1542"/>
                    <a:pt x="19135" y="1229"/>
                    <a:pt x="18956" y="1010"/>
                  </a:cubicBezTo>
                  <a:cubicBezTo>
                    <a:pt x="18777" y="791"/>
                    <a:pt x="18463" y="666"/>
                    <a:pt x="18194" y="509"/>
                  </a:cubicBezTo>
                  <a:cubicBezTo>
                    <a:pt x="17925" y="353"/>
                    <a:pt x="17701" y="165"/>
                    <a:pt x="17724" y="71"/>
                  </a:cubicBezTo>
                  <a:cubicBezTo>
                    <a:pt x="17746" y="-23"/>
                    <a:pt x="18015" y="-23"/>
                    <a:pt x="18642" y="71"/>
                  </a:cubicBezTo>
                  <a:cubicBezTo>
                    <a:pt x="19270" y="165"/>
                    <a:pt x="20256" y="353"/>
                    <a:pt x="20838" y="572"/>
                  </a:cubicBezTo>
                  <a:cubicBezTo>
                    <a:pt x="21421" y="791"/>
                    <a:pt x="21600" y="1041"/>
                    <a:pt x="21510" y="1730"/>
                  </a:cubicBezTo>
                  <a:cubicBezTo>
                    <a:pt x="21421" y="2419"/>
                    <a:pt x="21062" y="3546"/>
                    <a:pt x="20704" y="46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7" name="Line"/>
            <p:cNvSpPr/>
            <p:nvPr/>
          </p:nvSpPr>
          <p:spPr>
            <a:xfrm>
              <a:off x="3676649" y="1002189"/>
              <a:ext cx="787401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77" y="1108"/>
                    <a:pt x="2555" y="2215"/>
                    <a:pt x="4123" y="3415"/>
                  </a:cubicBezTo>
                  <a:cubicBezTo>
                    <a:pt x="5690" y="4615"/>
                    <a:pt x="7548" y="5908"/>
                    <a:pt x="9465" y="7431"/>
                  </a:cubicBezTo>
                  <a:cubicBezTo>
                    <a:pt x="11381" y="8954"/>
                    <a:pt x="13355" y="10708"/>
                    <a:pt x="14981" y="12323"/>
                  </a:cubicBezTo>
                  <a:cubicBezTo>
                    <a:pt x="16606" y="13938"/>
                    <a:pt x="17884" y="15415"/>
                    <a:pt x="18813" y="16662"/>
                  </a:cubicBezTo>
                  <a:cubicBezTo>
                    <a:pt x="19742" y="17908"/>
                    <a:pt x="20323" y="18923"/>
                    <a:pt x="20700" y="19708"/>
                  </a:cubicBezTo>
                  <a:cubicBezTo>
                    <a:pt x="21077" y="20492"/>
                    <a:pt x="21252" y="21046"/>
                    <a:pt x="21368" y="21323"/>
                  </a:cubicBezTo>
                  <a:cubicBezTo>
                    <a:pt x="21484" y="21600"/>
                    <a:pt x="21542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8" name="Line"/>
            <p:cNvSpPr/>
            <p:nvPr/>
          </p:nvSpPr>
          <p:spPr>
            <a:xfrm>
              <a:off x="4400549" y="1300639"/>
              <a:ext cx="143686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600" fill="norm" stroke="1" extrusionOk="0">
                  <a:moveTo>
                    <a:pt x="11270" y="0"/>
                  </a:moveTo>
                  <a:cubicBezTo>
                    <a:pt x="14087" y="2700"/>
                    <a:pt x="16904" y="5400"/>
                    <a:pt x="18783" y="7740"/>
                  </a:cubicBezTo>
                  <a:cubicBezTo>
                    <a:pt x="20661" y="10080"/>
                    <a:pt x="21600" y="12060"/>
                    <a:pt x="21130" y="14040"/>
                  </a:cubicBezTo>
                  <a:cubicBezTo>
                    <a:pt x="20661" y="16020"/>
                    <a:pt x="18783" y="18000"/>
                    <a:pt x="15026" y="19260"/>
                  </a:cubicBezTo>
                  <a:cubicBezTo>
                    <a:pt x="11270" y="20520"/>
                    <a:pt x="5635" y="210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9" name="Line"/>
            <p:cNvSpPr/>
            <p:nvPr/>
          </p:nvSpPr>
          <p:spPr>
            <a:xfrm>
              <a:off x="5122306" y="113189"/>
              <a:ext cx="137906" cy="316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5" h="21551" fill="norm" stroke="1" extrusionOk="0">
                  <a:moveTo>
                    <a:pt x="20039" y="4320"/>
                  </a:moveTo>
                  <a:cubicBezTo>
                    <a:pt x="20039" y="3168"/>
                    <a:pt x="20039" y="2016"/>
                    <a:pt x="18630" y="1224"/>
                  </a:cubicBezTo>
                  <a:cubicBezTo>
                    <a:pt x="17222" y="432"/>
                    <a:pt x="14404" y="0"/>
                    <a:pt x="11430" y="0"/>
                  </a:cubicBezTo>
                  <a:cubicBezTo>
                    <a:pt x="8456" y="0"/>
                    <a:pt x="5326" y="432"/>
                    <a:pt x="2978" y="1800"/>
                  </a:cubicBezTo>
                  <a:cubicBezTo>
                    <a:pt x="630" y="3168"/>
                    <a:pt x="-935" y="5472"/>
                    <a:pt x="630" y="7776"/>
                  </a:cubicBezTo>
                  <a:cubicBezTo>
                    <a:pt x="2195" y="10080"/>
                    <a:pt x="6891" y="12384"/>
                    <a:pt x="10648" y="14040"/>
                  </a:cubicBezTo>
                  <a:cubicBezTo>
                    <a:pt x="14404" y="15696"/>
                    <a:pt x="17222" y="16704"/>
                    <a:pt x="18787" y="17568"/>
                  </a:cubicBezTo>
                  <a:cubicBezTo>
                    <a:pt x="20352" y="18432"/>
                    <a:pt x="20665" y="19152"/>
                    <a:pt x="20195" y="19800"/>
                  </a:cubicBezTo>
                  <a:cubicBezTo>
                    <a:pt x="19726" y="20448"/>
                    <a:pt x="18474" y="21024"/>
                    <a:pt x="16752" y="21312"/>
                  </a:cubicBezTo>
                  <a:cubicBezTo>
                    <a:pt x="15030" y="21600"/>
                    <a:pt x="12839" y="21600"/>
                    <a:pt x="10961" y="21456"/>
                  </a:cubicBezTo>
                  <a:cubicBezTo>
                    <a:pt x="9082" y="21312"/>
                    <a:pt x="7517" y="21024"/>
                    <a:pt x="6578" y="20520"/>
                  </a:cubicBezTo>
                  <a:cubicBezTo>
                    <a:pt x="5639" y="20016"/>
                    <a:pt x="5326" y="19296"/>
                    <a:pt x="5795" y="18720"/>
                  </a:cubicBezTo>
                  <a:cubicBezTo>
                    <a:pt x="6265" y="18144"/>
                    <a:pt x="7517" y="17712"/>
                    <a:pt x="8926" y="17424"/>
                  </a:cubicBezTo>
                  <a:cubicBezTo>
                    <a:pt x="10335" y="17136"/>
                    <a:pt x="11900" y="16992"/>
                    <a:pt x="13465" y="168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0" name="Line"/>
            <p:cNvSpPr/>
            <p:nvPr/>
          </p:nvSpPr>
          <p:spPr>
            <a:xfrm>
              <a:off x="5302249" y="322739"/>
              <a:ext cx="381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1" name="Line"/>
            <p:cNvSpPr/>
            <p:nvPr/>
          </p:nvSpPr>
          <p:spPr>
            <a:xfrm>
              <a:off x="5314949" y="240189"/>
              <a:ext cx="12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2" name="Line"/>
            <p:cNvSpPr/>
            <p:nvPr/>
          </p:nvSpPr>
          <p:spPr>
            <a:xfrm>
              <a:off x="5403849" y="263144"/>
              <a:ext cx="120651" cy="142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2" fill="norm" stroke="1" extrusionOk="0">
                  <a:moveTo>
                    <a:pt x="0" y="3226"/>
                  </a:moveTo>
                  <a:cubicBezTo>
                    <a:pt x="0" y="4814"/>
                    <a:pt x="0" y="6403"/>
                    <a:pt x="189" y="7991"/>
                  </a:cubicBezTo>
                  <a:cubicBezTo>
                    <a:pt x="379" y="9579"/>
                    <a:pt x="758" y="11167"/>
                    <a:pt x="1137" y="11008"/>
                  </a:cubicBezTo>
                  <a:cubicBezTo>
                    <a:pt x="1516" y="10850"/>
                    <a:pt x="1895" y="8944"/>
                    <a:pt x="2463" y="7197"/>
                  </a:cubicBezTo>
                  <a:cubicBezTo>
                    <a:pt x="3032" y="5450"/>
                    <a:pt x="3789" y="3861"/>
                    <a:pt x="4926" y="2432"/>
                  </a:cubicBezTo>
                  <a:cubicBezTo>
                    <a:pt x="6063" y="1003"/>
                    <a:pt x="7579" y="-268"/>
                    <a:pt x="8337" y="50"/>
                  </a:cubicBezTo>
                  <a:cubicBezTo>
                    <a:pt x="9095" y="367"/>
                    <a:pt x="9095" y="2273"/>
                    <a:pt x="9095" y="4020"/>
                  </a:cubicBezTo>
                  <a:cubicBezTo>
                    <a:pt x="9095" y="5767"/>
                    <a:pt x="9095" y="7356"/>
                    <a:pt x="9853" y="7356"/>
                  </a:cubicBezTo>
                  <a:cubicBezTo>
                    <a:pt x="10611" y="7356"/>
                    <a:pt x="12126" y="5767"/>
                    <a:pt x="13642" y="4179"/>
                  </a:cubicBezTo>
                  <a:cubicBezTo>
                    <a:pt x="15158" y="2591"/>
                    <a:pt x="16674" y="1003"/>
                    <a:pt x="18000" y="844"/>
                  </a:cubicBezTo>
                  <a:cubicBezTo>
                    <a:pt x="19326" y="685"/>
                    <a:pt x="20463" y="1956"/>
                    <a:pt x="21032" y="5608"/>
                  </a:cubicBezTo>
                  <a:cubicBezTo>
                    <a:pt x="21600" y="9261"/>
                    <a:pt x="21600" y="15297"/>
                    <a:pt x="21600" y="213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3" name="Line"/>
            <p:cNvSpPr/>
            <p:nvPr/>
          </p:nvSpPr>
          <p:spPr>
            <a:xfrm>
              <a:off x="5581649" y="250810"/>
              <a:ext cx="88901" cy="253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59" fill="norm" stroke="1" extrusionOk="0">
                  <a:moveTo>
                    <a:pt x="0" y="6855"/>
                  </a:moveTo>
                  <a:cubicBezTo>
                    <a:pt x="2057" y="11140"/>
                    <a:pt x="4114" y="15426"/>
                    <a:pt x="5143" y="17997"/>
                  </a:cubicBezTo>
                  <a:cubicBezTo>
                    <a:pt x="6171" y="20569"/>
                    <a:pt x="6171" y="21426"/>
                    <a:pt x="5914" y="19540"/>
                  </a:cubicBezTo>
                  <a:cubicBezTo>
                    <a:pt x="5657" y="17655"/>
                    <a:pt x="5143" y="13026"/>
                    <a:pt x="5143" y="9683"/>
                  </a:cubicBezTo>
                  <a:cubicBezTo>
                    <a:pt x="5143" y="6340"/>
                    <a:pt x="5657" y="4283"/>
                    <a:pt x="6686" y="2826"/>
                  </a:cubicBezTo>
                  <a:cubicBezTo>
                    <a:pt x="7714" y="1369"/>
                    <a:pt x="9257" y="512"/>
                    <a:pt x="11314" y="169"/>
                  </a:cubicBezTo>
                  <a:cubicBezTo>
                    <a:pt x="13371" y="-174"/>
                    <a:pt x="15943" y="-3"/>
                    <a:pt x="18000" y="769"/>
                  </a:cubicBezTo>
                  <a:cubicBezTo>
                    <a:pt x="20057" y="1540"/>
                    <a:pt x="21600" y="2912"/>
                    <a:pt x="21600" y="4712"/>
                  </a:cubicBezTo>
                  <a:cubicBezTo>
                    <a:pt x="21600" y="6512"/>
                    <a:pt x="20057" y="8740"/>
                    <a:pt x="18257" y="10112"/>
                  </a:cubicBezTo>
                  <a:cubicBezTo>
                    <a:pt x="16457" y="11483"/>
                    <a:pt x="14400" y="11997"/>
                    <a:pt x="11829" y="12340"/>
                  </a:cubicBezTo>
                  <a:cubicBezTo>
                    <a:pt x="9257" y="12683"/>
                    <a:pt x="6171" y="12855"/>
                    <a:pt x="4114" y="11997"/>
                  </a:cubicBezTo>
                  <a:cubicBezTo>
                    <a:pt x="2057" y="11140"/>
                    <a:pt x="1029" y="9255"/>
                    <a:pt x="0" y="73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4" name="Line"/>
            <p:cNvSpPr/>
            <p:nvPr/>
          </p:nvSpPr>
          <p:spPr>
            <a:xfrm>
              <a:off x="5721349" y="87789"/>
              <a:ext cx="203201" cy="284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0" fill="norm" stroke="1" extrusionOk="0">
                  <a:moveTo>
                    <a:pt x="0" y="0"/>
                  </a:moveTo>
                  <a:cubicBezTo>
                    <a:pt x="675" y="2224"/>
                    <a:pt x="1350" y="4447"/>
                    <a:pt x="1688" y="7306"/>
                  </a:cubicBezTo>
                  <a:cubicBezTo>
                    <a:pt x="2025" y="10165"/>
                    <a:pt x="2025" y="13659"/>
                    <a:pt x="2138" y="15803"/>
                  </a:cubicBezTo>
                  <a:cubicBezTo>
                    <a:pt x="2250" y="17947"/>
                    <a:pt x="2475" y="18741"/>
                    <a:pt x="3038" y="19376"/>
                  </a:cubicBezTo>
                  <a:cubicBezTo>
                    <a:pt x="3600" y="20012"/>
                    <a:pt x="4500" y="20488"/>
                    <a:pt x="5400" y="20329"/>
                  </a:cubicBezTo>
                  <a:cubicBezTo>
                    <a:pt x="6300" y="20171"/>
                    <a:pt x="7200" y="19376"/>
                    <a:pt x="8325" y="17947"/>
                  </a:cubicBezTo>
                  <a:cubicBezTo>
                    <a:pt x="9450" y="16518"/>
                    <a:pt x="10800" y="14453"/>
                    <a:pt x="11475" y="13024"/>
                  </a:cubicBezTo>
                  <a:cubicBezTo>
                    <a:pt x="12150" y="11594"/>
                    <a:pt x="12150" y="10800"/>
                    <a:pt x="11700" y="10641"/>
                  </a:cubicBezTo>
                  <a:cubicBezTo>
                    <a:pt x="11250" y="10482"/>
                    <a:pt x="10350" y="10959"/>
                    <a:pt x="9450" y="12071"/>
                  </a:cubicBezTo>
                  <a:cubicBezTo>
                    <a:pt x="8550" y="13182"/>
                    <a:pt x="7650" y="14929"/>
                    <a:pt x="7538" y="16676"/>
                  </a:cubicBezTo>
                  <a:cubicBezTo>
                    <a:pt x="7425" y="18424"/>
                    <a:pt x="8100" y="20171"/>
                    <a:pt x="9900" y="20885"/>
                  </a:cubicBezTo>
                  <a:cubicBezTo>
                    <a:pt x="11700" y="21600"/>
                    <a:pt x="14625" y="21282"/>
                    <a:pt x="16763" y="20885"/>
                  </a:cubicBezTo>
                  <a:cubicBezTo>
                    <a:pt x="18900" y="20488"/>
                    <a:pt x="20250" y="20012"/>
                    <a:pt x="21600" y="195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5" name="Line"/>
            <p:cNvSpPr/>
            <p:nvPr/>
          </p:nvSpPr>
          <p:spPr>
            <a:xfrm>
              <a:off x="6306107" y="75089"/>
              <a:ext cx="158193" cy="264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437" fill="norm" stroke="1" extrusionOk="0">
                  <a:moveTo>
                    <a:pt x="3380" y="0"/>
                  </a:moveTo>
                  <a:cubicBezTo>
                    <a:pt x="2516" y="5314"/>
                    <a:pt x="1652" y="10629"/>
                    <a:pt x="1076" y="13714"/>
                  </a:cubicBezTo>
                  <a:cubicBezTo>
                    <a:pt x="500" y="16800"/>
                    <a:pt x="212" y="17657"/>
                    <a:pt x="68" y="18600"/>
                  </a:cubicBezTo>
                  <a:cubicBezTo>
                    <a:pt x="-76" y="19543"/>
                    <a:pt x="-76" y="20571"/>
                    <a:pt x="932" y="21086"/>
                  </a:cubicBezTo>
                  <a:cubicBezTo>
                    <a:pt x="1940" y="21600"/>
                    <a:pt x="3956" y="21600"/>
                    <a:pt x="7556" y="20743"/>
                  </a:cubicBezTo>
                  <a:cubicBezTo>
                    <a:pt x="11156" y="19886"/>
                    <a:pt x="16340" y="18171"/>
                    <a:pt x="21524" y="164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6" name="Line"/>
            <p:cNvSpPr/>
            <p:nvPr/>
          </p:nvSpPr>
          <p:spPr>
            <a:xfrm>
              <a:off x="6528810" y="0"/>
              <a:ext cx="170440" cy="311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169" fill="norm" stroke="1" extrusionOk="0">
                  <a:moveTo>
                    <a:pt x="1473" y="8564"/>
                  </a:moveTo>
                  <a:cubicBezTo>
                    <a:pt x="1740" y="12308"/>
                    <a:pt x="2006" y="16052"/>
                    <a:pt x="2006" y="18284"/>
                  </a:cubicBezTo>
                  <a:cubicBezTo>
                    <a:pt x="2006" y="20516"/>
                    <a:pt x="1740" y="21236"/>
                    <a:pt x="1340" y="21164"/>
                  </a:cubicBezTo>
                  <a:cubicBezTo>
                    <a:pt x="940" y="21092"/>
                    <a:pt x="406" y="20228"/>
                    <a:pt x="140" y="17996"/>
                  </a:cubicBezTo>
                  <a:cubicBezTo>
                    <a:pt x="-127" y="15764"/>
                    <a:pt x="-127" y="12164"/>
                    <a:pt x="1206" y="8924"/>
                  </a:cubicBezTo>
                  <a:cubicBezTo>
                    <a:pt x="2540" y="5684"/>
                    <a:pt x="5206" y="2804"/>
                    <a:pt x="7206" y="1292"/>
                  </a:cubicBezTo>
                  <a:cubicBezTo>
                    <a:pt x="9206" y="-220"/>
                    <a:pt x="10540" y="-364"/>
                    <a:pt x="12140" y="644"/>
                  </a:cubicBezTo>
                  <a:cubicBezTo>
                    <a:pt x="13740" y="1652"/>
                    <a:pt x="15606" y="3812"/>
                    <a:pt x="14940" y="5972"/>
                  </a:cubicBezTo>
                  <a:cubicBezTo>
                    <a:pt x="14273" y="8132"/>
                    <a:pt x="11073" y="10292"/>
                    <a:pt x="8806" y="11444"/>
                  </a:cubicBezTo>
                  <a:cubicBezTo>
                    <a:pt x="6540" y="12596"/>
                    <a:pt x="5206" y="12740"/>
                    <a:pt x="4006" y="12596"/>
                  </a:cubicBezTo>
                  <a:cubicBezTo>
                    <a:pt x="2806" y="12452"/>
                    <a:pt x="1740" y="12020"/>
                    <a:pt x="2006" y="11732"/>
                  </a:cubicBezTo>
                  <a:cubicBezTo>
                    <a:pt x="2273" y="11444"/>
                    <a:pt x="3873" y="11300"/>
                    <a:pt x="6673" y="11876"/>
                  </a:cubicBezTo>
                  <a:cubicBezTo>
                    <a:pt x="9473" y="12452"/>
                    <a:pt x="13473" y="13748"/>
                    <a:pt x="16140" y="14972"/>
                  </a:cubicBezTo>
                  <a:cubicBezTo>
                    <a:pt x="18806" y="16196"/>
                    <a:pt x="20140" y="17348"/>
                    <a:pt x="21473" y="185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7" name="Line"/>
            <p:cNvSpPr/>
            <p:nvPr/>
          </p:nvSpPr>
          <p:spPr>
            <a:xfrm>
              <a:off x="7797799" y="87789"/>
              <a:ext cx="2032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75" y="4582"/>
                    <a:pt x="8550" y="9164"/>
                    <a:pt x="12150" y="12764"/>
                  </a:cubicBezTo>
                  <a:cubicBezTo>
                    <a:pt x="15750" y="16364"/>
                    <a:pt x="18675" y="1898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8" name="Line"/>
            <p:cNvSpPr/>
            <p:nvPr/>
          </p:nvSpPr>
          <p:spPr>
            <a:xfrm>
              <a:off x="7979272" y="36989"/>
              <a:ext cx="78878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600" fill="norm" stroke="1" extrusionOk="0">
                  <a:moveTo>
                    <a:pt x="21182" y="0"/>
                  </a:moveTo>
                  <a:cubicBezTo>
                    <a:pt x="16066" y="1632"/>
                    <a:pt x="10950" y="3264"/>
                    <a:pt x="7256" y="6048"/>
                  </a:cubicBezTo>
                  <a:cubicBezTo>
                    <a:pt x="3561" y="8832"/>
                    <a:pt x="1287" y="12768"/>
                    <a:pt x="435" y="15552"/>
                  </a:cubicBezTo>
                  <a:cubicBezTo>
                    <a:pt x="-418" y="18336"/>
                    <a:pt x="150" y="19968"/>
                    <a:pt x="71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9" name="Line"/>
            <p:cNvSpPr/>
            <p:nvPr/>
          </p:nvSpPr>
          <p:spPr>
            <a:xfrm>
              <a:off x="8207085" y="246539"/>
              <a:ext cx="238979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600" fill="norm" stroke="1" extrusionOk="0">
                  <a:moveTo>
                    <a:pt x="3688" y="21600"/>
                  </a:moveTo>
                  <a:cubicBezTo>
                    <a:pt x="2749" y="21600"/>
                    <a:pt x="1810" y="21600"/>
                    <a:pt x="1059" y="20640"/>
                  </a:cubicBezTo>
                  <a:cubicBezTo>
                    <a:pt x="307" y="19680"/>
                    <a:pt x="-256" y="17760"/>
                    <a:pt x="120" y="14640"/>
                  </a:cubicBezTo>
                  <a:cubicBezTo>
                    <a:pt x="495" y="11520"/>
                    <a:pt x="1810" y="7200"/>
                    <a:pt x="3407" y="4320"/>
                  </a:cubicBezTo>
                  <a:cubicBezTo>
                    <a:pt x="5003" y="1440"/>
                    <a:pt x="6881" y="0"/>
                    <a:pt x="8290" y="0"/>
                  </a:cubicBezTo>
                  <a:cubicBezTo>
                    <a:pt x="9699" y="0"/>
                    <a:pt x="10638" y="1440"/>
                    <a:pt x="11389" y="4560"/>
                  </a:cubicBezTo>
                  <a:cubicBezTo>
                    <a:pt x="12141" y="7680"/>
                    <a:pt x="12704" y="12480"/>
                    <a:pt x="13361" y="15600"/>
                  </a:cubicBezTo>
                  <a:cubicBezTo>
                    <a:pt x="14019" y="18720"/>
                    <a:pt x="14770" y="20160"/>
                    <a:pt x="15521" y="19920"/>
                  </a:cubicBezTo>
                  <a:cubicBezTo>
                    <a:pt x="16273" y="19680"/>
                    <a:pt x="17024" y="17760"/>
                    <a:pt x="17681" y="15840"/>
                  </a:cubicBezTo>
                  <a:cubicBezTo>
                    <a:pt x="18339" y="13920"/>
                    <a:pt x="18902" y="12000"/>
                    <a:pt x="19560" y="10080"/>
                  </a:cubicBezTo>
                  <a:cubicBezTo>
                    <a:pt x="20217" y="8160"/>
                    <a:pt x="20968" y="6240"/>
                    <a:pt x="21156" y="6240"/>
                  </a:cubicBezTo>
                  <a:cubicBezTo>
                    <a:pt x="21344" y="6240"/>
                    <a:pt x="20968" y="8160"/>
                    <a:pt x="20593" y="100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0" name="Line"/>
            <p:cNvSpPr/>
            <p:nvPr/>
          </p:nvSpPr>
          <p:spPr>
            <a:xfrm>
              <a:off x="8240142" y="392589"/>
              <a:ext cx="218059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2704" y="21600"/>
                  </a:moveTo>
                  <a:cubicBezTo>
                    <a:pt x="1665" y="21200"/>
                    <a:pt x="627" y="20800"/>
                    <a:pt x="211" y="19600"/>
                  </a:cubicBezTo>
                  <a:cubicBezTo>
                    <a:pt x="-204" y="18400"/>
                    <a:pt x="4" y="16400"/>
                    <a:pt x="731" y="14800"/>
                  </a:cubicBezTo>
                  <a:cubicBezTo>
                    <a:pt x="1458" y="13200"/>
                    <a:pt x="2704" y="12000"/>
                    <a:pt x="3950" y="11200"/>
                  </a:cubicBezTo>
                  <a:cubicBezTo>
                    <a:pt x="5196" y="10400"/>
                    <a:pt x="6442" y="10000"/>
                    <a:pt x="7377" y="10600"/>
                  </a:cubicBezTo>
                  <a:cubicBezTo>
                    <a:pt x="8311" y="11200"/>
                    <a:pt x="8934" y="12800"/>
                    <a:pt x="10284" y="13000"/>
                  </a:cubicBezTo>
                  <a:cubicBezTo>
                    <a:pt x="11634" y="13200"/>
                    <a:pt x="13711" y="12000"/>
                    <a:pt x="15684" y="9600"/>
                  </a:cubicBezTo>
                  <a:cubicBezTo>
                    <a:pt x="17658" y="7200"/>
                    <a:pt x="19527" y="3600"/>
                    <a:pt x="2139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1" name="Line"/>
            <p:cNvSpPr/>
            <p:nvPr/>
          </p:nvSpPr>
          <p:spPr>
            <a:xfrm>
              <a:off x="8756649" y="137549"/>
              <a:ext cx="166324" cy="636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27" fill="norm" stroke="1" extrusionOk="0">
                  <a:moveTo>
                    <a:pt x="820" y="8589"/>
                  </a:moveTo>
                  <a:cubicBezTo>
                    <a:pt x="820" y="11654"/>
                    <a:pt x="820" y="14720"/>
                    <a:pt x="820" y="16609"/>
                  </a:cubicBezTo>
                  <a:cubicBezTo>
                    <a:pt x="820" y="18498"/>
                    <a:pt x="820" y="19211"/>
                    <a:pt x="684" y="19924"/>
                  </a:cubicBezTo>
                  <a:cubicBezTo>
                    <a:pt x="547" y="20637"/>
                    <a:pt x="273" y="21349"/>
                    <a:pt x="137" y="21421"/>
                  </a:cubicBezTo>
                  <a:cubicBezTo>
                    <a:pt x="0" y="21492"/>
                    <a:pt x="0" y="20922"/>
                    <a:pt x="0" y="19175"/>
                  </a:cubicBezTo>
                  <a:cubicBezTo>
                    <a:pt x="0" y="17429"/>
                    <a:pt x="0" y="14506"/>
                    <a:pt x="410" y="11904"/>
                  </a:cubicBezTo>
                  <a:cubicBezTo>
                    <a:pt x="820" y="9302"/>
                    <a:pt x="1641" y="7021"/>
                    <a:pt x="2734" y="5167"/>
                  </a:cubicBezTo>
                  <a:cubicBezTo>
                    <a:pt x="3828" y="3314"/>
                    <a:pt x="5195" y="1888"/>
                    <a:pt x="6425" y="1033"/>
                  </a:cubicBezTo>
                  <a:cubicBezTo>
                    <a:pt x="7656" y="177"/>
                    <a:pt x="8749" y="-108"/>
                    <a:pt x="9706" y="35"/>
                  </a:cubicBezTo>
                  <a:cubicBezTo>
                    <a:pt x="10663" y="177"/>
                    <a:pt x="11484" y="747"/>
                    <a:pt x="12030" y="1745"/>
                  </a:cubicBezTo>
                  <a:cubicBezTo>
                    <a:pt x="12577" y="2743"/>
                    <a:pt x="12851" y="4169"/>
                    <a:pt x="12987" y="5060"/>
                  </a:cubicBezTo>
                  <a:cubicBezTo>
                    <a:pt x="13124" y="5951"/>
                    <a:pt x="13124" y="6308"/>
                    <a:pt x="14081" y="6557"/>
                  </a:cubicBezTo>
                  <a:cubicBezTo>
                    <a:pt x="15038" y="6807"/>
                    <a:pt x="16952" y="6949"/>
                    <a:pt x="18182" y="7199"/>
                  </a:cubicBezTo>
                  <a:cubicBezTo>
                    <a:pt x="19413" y="7448"/>
                    <a:pt x="19959" y="7805"/>
                    <a:pt x="20506" y="8340"/>
                  </a:cubicBezTo>
                  <a:cubicBezTo>
                    <a:pt x="21053" y="8874"/>
                    <a:pt x="21600" y="9587"/>
                    <a:pt x="21463" y="10086"/>
                  </a:cubicBezTo>
                  <a:cubicBezTo>
                    <a:pt x="21327" y="10585"/>
                    <a:pt x="20506" y="10870"/>
                    <a:pt x="18866" y="11120"/>
                  </a:cubicBezTo>
                  <a:cubicBezTo>
                    <a:pt x="17225" y="11369"/>
                    <a:pt x="14765" y="11583"/>
                    <a:pt x="12987" y="11583"/>
                  </a:cubicBezTo>
                  <a:cubicBezTo>
                    <a:pt x="11210" y="11583"/>
                    <a:pt x="10116" y="11369"/>
                    <a:pt x="9023" y="111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2" name="Line"/>
            <p:cNvSpPr/>
            <p:nvPr/>
          </p:nvSpPr>
          <p:spPr>
            <a:xfrm>
              <a:off x="8991564" y="417989"/>
              <a:ext cx="58407" cy="87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2" h="21278" fill="norm" stroke="1" extrusionOk="0">
                  <a:moveTo>
                    <a:pt x="20123" y="0"/>
                  </a:moveTo>
                  <a:cubicBezTo>
                    <a:pt x="16399" y="0"/>
                    <a:pt x="12675" y="0"/>
                    <a:pt x="9696" y="1029"/>
                  </a:cubicBezTo>
                  <a:cubicBezTo>
                    <a:pt x="6716" y="2057"/>
                    <a:pt x="4482" y="4114"/>
                    <a:pt x="2620" y="7714"/>
                  </a:cubicBezTo>
                  <a:cubicBezTo>
                    <a:pt x="758" y="11314"/>
                    <a:pt x="-732" y="16457"/>
                    <a:pt x="385" y="19029"/>
                  </a:cubicBezTo>
                  <a:cubicBezTo>
                    <a:pt x="1502" y="21600"/>
                    <a:pt x="5227" y="21600"/>
                    <a:pt x="8578" y="20829"/>
                  </a:cubicBezTo>
                  <a:cubicBezTo>
                    <a:pt x="11930" y="20057"/>
                    <a:pt x="14909" y="18514"/>
                    <a:pt x="17144" y="16457"/>
                  </a:cubicBezTo>
                  <a:cubicBezTo>
                    <a:pt x="19378" y="14400"/>
                    <a:pt x="20868" y="11829"/>
                    <a:pt x="20496" y="9514"/>
                  </a:cubicBezTo>
                  <a:cubicBezTo>
                    <a:pt x="20123" y="7200"/>
                    <a:pt x="17889" y="5143"/>
                    <a:pt x="15654" y="30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3" name="Line"/>
            <p:cNvSpPr/>
            <p:nvPr/>
          </p:nvSpPr>
          <p:spPr>
            <a:xfrm>
              <a:off x="9239249" y="367189"/>
              <a:ext cx="1778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4" name="Line"/>
            <p:cNvSpPr/>
            <p:nvPr/>
          </p:nvSpPr>
          <p:spPr>
            <a:xfrm>
              <a:off x="9325156" y="310039"/>
              <a:ext cx="15695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6200"/>
                    <a:pt x="3818" y="12400"/>
                    <a:pt x="1118" y="16000"/>
                  </a:cubicBezTo>
                  <a:cubicBezTo>
                    <a:pt x="-1582" y="19600"/>
                    <a:pt x="1118" y="20600"/>
                    <a:pt x="38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5" name="Line"/>
            <p:cNvSpPr/>
            <p:nvPr/>
          </p:nvSpPr>
          <p:spPr>
            <a:xfrm>
              <a:off x="9486899" y="160051"/>
              <a:ext cx="195277" cy="569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509" fill="norm" stroke="1" extrusionOk="0">
                  <a:moveTo>
                    <a:pt x="0" y="21509"/>
                  </a:moveTo>
                  <a:cubicBezTo>
                    <a:pt x="697" y="18629"/>
                    <a:pt x="1394" y="15749"/>
                    <a:pt x="2323" y="12989"/>
                  </a:cubicBezTo>
                  <a:cubicBezTo>
                    <a:pt x="3252" y="10229"/>
                    <a:pt x="4413" y="7589"/>
                    <a:pt x="6155" y="5509"/>
                  </a:cubicBezTo>
                  <a:cubicBezTo>
                    <a:pt x="7897" y="3429"/>
                    <a:pt x="10219" y="1909"/>
                    <a:pt x="11961" y="1029"/>
                  </a:cubicBezTo>
                  <a:cubicBezTo>
                    <a:pt x="13703" y="149"/>
                    <a:pt x="14865" y="-91"/>
                    <a:pt x="15677" y="29"/>
                  </a:cubicBezTo>
                  <a:cubicBezTo>
                    <a:pt x="16490" y="149"/>
                    <a:pt x="16955" y="629"/>
                    <a:pt x="16606" y="1629"/>
                  </a:cubicBezTo>
                  <a:cubicBezTo>
                    <a:pt x="16258" y="2629"/>
                    <a:pt x="15097" y="4149"/>
                    <a:pt x="13819" y="5149"/>
                  </a:cubicBezTo>
                  <a:cubicBezTo>
                    <a:pt x="12542" y="6149"/>
                    <a:pt x="11148" y="6629"/>
                    <a:pt x="11148" y="6869"/>
                  </a:cubicBezTo>
                  <a:cubicBezTo>
                    <a:pt x="11148" y="7109"/>
                    <a:pt x="12542" y="7109"/>
                    <a:pt x="14168" y="7349"/>
                  </a:cubicBezTo>
                  <a:cubicBezTo>
                    <a:pt x="15794" y="7589"/>
                    <a:pt x="17652" y="8069"/>
                    <a:pt x="18929" y="8509"/>
                  </a:cubicBezTo>
                  <a:cubicBezTo>
                    <a:pt x="20206" y="8949"/>
                    <a:pt x="20903" y="9349"/>
                    <a:pt x="21252" y="9749"/>
                  </a:cubicBezTo>
                  <a:cubicBezTo>
                    <a:pt x="21600" y="10149"/>
                    <a:pt x="21600" y="10549"/>
                    <a:pt x="19626" y="10669"/>
                  </a:cubicBezTo>
                  <a:cubicBezTo>
                    <a:pt x="17652" y="10789"/>
                    <a:pt x="13703" y="10629"/>
                    <a:pt x="9755" y="104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6" name="Line"/>
            <p:cNvSpPr/>
            <p:nvPr/>
          </p:nvSpPr>
          <p:spPr>
            <a:xfrm>
              <a:off x="9772649" y="430689"/>
              <a:ext cx="127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7" name="Line"/>
            <p:cNvSpPr/>
            <p:nvPr/>
          </p:nvSpPr>
          <p:spPr>
            <a:xfrm>
              <a:off x="9994899" y="233839"/>
              <a:ext cx="19050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80" y="4246"/>
                    <a:pt x="10560" y="8492"/>
                    <a:pt x="14160" y="11538"/>
                  </a:cubicBezTo>
                  <a:cubicBezTo>
                    <a:pt x="17760" y="14585"/>
                    <a:pt x="19680" y="16431"/>
                    <a:pt x="20640" y="17908"/>
                  </a:cubicBezTo>
                  <a:cubicBezTo>
                    <a:pt x="21600" y="19385"/>
                    <a:pt x="21600" y="2049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8" name="Line"/>
            <p:cNvSpPr/>
            <p:nvPr/>
          </p:nvSpPr>
          <p:spPr>
            <a:xfrm>
              <a:off x="10026649" y="221139"/>
              <a:ext cx="1841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76" y="4114"/>
                    <a:pt x="14152" y="8229"/>
                    <a:pt x="10552" y="11829"/>
                  </a:cubicBezTo>
                  <a:cubicBezTo>
                    <a:pt x="6952" y="15429"/>
                    <a:pt x="3476" y="1851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9" name="Line"/>
            <p:cNvSpPr/>
            <p:nvPr/>
          </p:nvSpPr>
          <p:spPr>
            <a:xfrm>
              <a:off x="10001249" y="701295"/>
              <a:ext cx="24130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6063" y="12582"/>
                    <a:pt x="12126" y="4867"/>
                    <a:pt x="15726" y="1782"/>
                  </a:cubicBezTo>
                  <a:cubicBezTo>
                    <a:pt x="19326" y="-1304"/>
                    <a:pt x="20463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0" name="Line"/>
            <p:cNvSpPr/>
            <p:nvPr/>
          </p:nvSpPr>
          <p:spPr>
            <a:xfrm>
              <a:off x="10032999" y="792639"/>
              <a:ext cx="1143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1" name="Line"/>
            <p:cNvSpPr/>
            <p:nvPr/>
          </p:nvSpPr>
          <p:spPr>
            <a:xfrm>
              <a:off x="9948187" y="1036056"/>
              <a:ext cx="116563" cy="16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471" fill="norm" stroke="1" extrusionOk="0">
                  <a:moveTo>
                    <a:pt x="2727" y="8031"/>
                  </a:moveTo>
                  <a:cubicBezTo>
                    <a:pt x="2341" y="11631"/>
                    <a:pt x="1955" y="15231"/>
                    <a:pt x="1570" y="17723"/>
                  </a:cubicBezTo>
                  <a:cubicBezTo>
                    <a:pt x="1184" y="20215"/>
                    <a:pt x="798" y="21600"/>
                    <a:pt x="412" y="21462"/>
                  </a:cubicBezTo>
                  <a:cubicBezTo>
                    <a:pt x="27" y="21323"/>
                    <a:pt x="-359" y="19662"/>
                    <a:pt x="605" y="16200"/>
                  </a:cubicBezTo>
                  <a:cubicBezTo>
                    <a:pt x="1570" y="12738"/>
                    <a:pt x="3884" y="7477"/>
                    <a:pt x="5620" y="4292"/>
                  </a:cubicBezTo>
                  <a:cubicBezTo>
                    <a:pt x="7355" y="1108"/>
                    <a:pt x="8512" y="0"/>
                    <a:pt x="11020" y="0"/>
                  </a:cubicBezTo>
                  <a:cubicBezTo>
                    <a:pt x="13527" y="0"/>
                    <a:pt x="17384" y="1108"/>
                    <a:pt x="19312" y="3185"/>
                  </a:cubicBezTo>
                  <a:cubicBezTo>
                    <a:pt x="21241" y="5262"/>
                    <a:pt x="21241" y="8308"/>
                    <a:pt x="21241" y="10523"/>
                  </a:cubicBezTo>
                  <a:cubicBezTo>
                    <a:pt x="21241" y="12738"/>
                    <a:pt x="21241" y="14123"/>
                    <a:pt x="21048" y="14954"/>
                  </a:cubicBezTo>
                  <a:cubicBezTo>
                    <a:pt x="20855" y="15785"/>
                    <a:pt x="20470" y="16062"/>
                    <a:pt x="20084" y="163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2" name="Line"/>
            <p:cNvSpPr/>
            <p:nvPr/>
          </p:nvSpPr>
          <p:spPr>
            <a:xfrm>
              <a:off x="10112110" y="1037025"/>
              <a:ext cx="28840" cy="88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944" fill="norm" stroke="1" extrusionOk="0">
                  <a:moveTo>
                    <a:pt x="11764" y="5296"/>
                  </a:moveTo>
                  <a:cubicBezTo>
                    <a:pt x="14850" y="2784"/>
                    <a:pt x="17935" y="272"/>
                    <a:pt x="17164" y="21"/>
                  </a:cubicBezTo>
                  <a:cubicBezTo>
                    <a:pt x="16392" y="-230"/>
                    <a:pt x="11764" y="1779"/>
                    <a:pt x="7907" y="4542"/>
                  </a:cubicBezTo>
                  <a:cubicBezTo>
                    <a:pt x="4050" y="7305"/>
                    <a:pt x="964" y="10821"/>
                    <a:pt x="192" y="14086"/>
                  </a:cubicBezTo>
                  <a:cubicBezTo>
                    <a:pt x="-579" y="17351"/>
                    <a:pt x="964" y="20365"/>
                    <a:pt x="4821" y="20868"/>
                  </a:cubicBezTo>
                  <a:cubicBezTo>
                    <a:pt x="8678" y="21370"/>
                    <a:pt x="14850" y="19361"/>
                    <a:pt x="17935" y="15593"/>
                  </a:cubicBezTo>
                  <a:cubicBezTo>
                    <a:pt x="21021" y="11826"/>
                    <a:pt x="21021" y="6300"/>
                    <a:pt x="21021" y="7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3" name="Line"/>
            <p:cNvSpPr/>
            <p:nvPr/>
          </p:nvSpPr>
          <p:spPr>
            <a:xfrm>
              <a:off x="10185135" y="891793"/>
              <a:ext cx="127265" cy="246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290" fill="norm" stroke="1" extrusionOk="0">
                  <a:moveTo>
                    <a:pt x="12792" y="1309"/>
                  </a:moveTo>
                  <a:cubicBezTo>
                    <a:pt x="11729" y="577"/>
                    <a:pt x="10667" y="-155"/>
                    <a:pt x="9782" y="28"/>
                  </a:cubicBezTo>
                  <a:cubicBezTo>
                    <a:pt x="8897" y="211"/>
                    <a:pt x="8188" y="1309"/>
                    <a:pt x="7657" y="4604"/>
                  </a:cubicBezTo>
                  <a:cubicBezTo>
                    <a:pt x="7126" y="7899"/>
                    <a:pt x="6772" y="13391"/>
                    <a:pt x="6949" y="16686"/>
                  </a:cubicBezTo>
                  <a:cubicBezTo>
                    <a:pt x="7126" y="19981"/>
                    <a:pt x="7834" y="21079"/>
                    <a:pt x="8720" y="21262"/>
                  </a:cubicBezTo>
                  <a:cubicBezTo>
                    <a:pt x="9605" y="21445"/>
                    <a:pt x="10667" y="20713"/>
                    <a:pt x="11021" y="19431"/>
                  </a:cubicBezTo>
                  <a:cubicBezTo>
                    <a:pt x="11375" y="18150"/>
                    <a:pt x="11021" y="16320"/>
                    <a:pt x="9959" y="15038"/>
                  </a:cubicBezTo>
                  <a:cubicBezTo>
                    <a:pt x="8897" y="13757"/>
                    <a:pt x="7126" y="13025"/>
                    <a:pt x="5001" y="12476"/>
                  </a:cubicBezTo>
                  <a:cubicBezTo>
                    <a:pt x="2877" y="11926"/>
                    <a:pt x="398" y="11560"/>
                    <a:pt x="44" y="11469"/>
                  </a:cubicBezTo>
                  <a:cubicBezTo>
                    <a:pt x="-310" y="11377"/>
                    <a:pt x="1460" y="11560"/>
                    <a:pt x="5356" y="11652"/>
                  </a:cubicBezTo>
                  <a:cubicBezTo>
                    <a:pt x="9251" y="11743"/>
                    <a:pt x="15270" y="11743"/>
                    <a:pt x="21290" y="117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4" name="Line"/>
            <p:cNvSpPr/>
            <p:nvPr/>
          </p:nvSpPr>
          <p:spPr>
            <a:xfrm>
              <a:off x="10392642" y="1014889"/>
              <a:ext cx="122958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600" fill="norm" stroke="1" extrusionOk="0">
                  <a:moveTo>
                    <a:pt x="17972" y="0"/>
                  </a:moveTo>
                  <a:cubicBezTo>
                    <a:pt x="13213" y="960"/>
                    <a:pt x="8453" y="1920"/>
                    <a:pt x="5525" y="3360"/>
                  </a:cubicBezTo>
                  <a:cubicBezTo>
                    <a:pt x="2596" y="4800"/>
                    <a:pt x="1498" y="6720"/>
                    <a:pt x="765" y="9360"/>
                  </a:cubicBezTo>
                  <a:cubicBezTo>
                    <a:pt x="33" y="12000"/>
                    <a:pt x="-333" y="15360"/>
                    <a:pt x="399" y="17040"/>
                  </a:cubicBezTo>
                  <a:cubicBezTo>
                    <a:pt x="1131" y="18720"/>
                    <a:pt x="2962" y="18720"/>
                    <a:pt x="5342" y="17280"/>
                  </a:cubicBezTo>
                  <a:cubicBezTo>
                    <a:pt x="7721" y="15840"/>
                    <a:pt x="10650" y="12960"/>
                    <a:pt x="12481" y="10320"/>
                  </a:cubicBezTo>
                  <a:cubicBezTo>
                    <a:pt x="14311" y="7680"/>
                    <a:pt x="15043" y="5280"/>
                    <a:pt x="15409" y="6240"/>
                  </a:cubicBezTo>
                  <a:cubicBezTo>
                    <a:pt x="15775" y="7200"/>
                    <a:pt x="15775" y="11520"/>
                    <a:pt x="16691" y="14640"/>
                  </a:cubicBezTo>
                  <a:cubicBezTo>
                    <a:pt x="17606" y="17760"/>
                    <a:pt x="19436" y="19680"/>
                    <a:pt x="2126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5" name="Line"/>
            <p:cNvSpPr/>
            <p:nvPr/>
          </p:nvSpPr>
          <p:spPr>
            <a:xfrm>
              <a:off x="10737849" y="970439"/>
              <a:ext cx="88901" cy="122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4" fill="norm" stroke="1" extrusionOk="0">
                  <a:moveTo>
                    <a:pt x="0" y="4393"/>
                  </a:moveTo>
                  <a:cubicBezTo>
                    <a:pt x="1543" y="9153"/>
                    <a:pt x="3086" y="13912"/>
                    <a:pt x="4629" y="17024"/>
                  </a:cubicBezTo>
                  <a:cubicBezTo>
                    <a:pt x="6171" y="20136"/>
                    <a:pt x="7714" y="21600"/>
                    <a:pt x="9257" y="21051"/>
                  </a:cubicBezTo>
                  <a:cubicBezTo>
                    <a:pt x="10800" y="20502"/>
                    <a:pt x="12343" y="17939"/>
                    <a:pt x="14400" y="14095"/>
                  </a:cubicBezTo>
                  <a:cubicBezTo>
                    <a:pt x="16457" y="10251"/>
                    <a:pt x="19029" y="512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6" name="Line"/>
            <p:cNvSpPr/>
            <p:nvPr/>
          </p:nvSpPr>
          <p:spPr>
            <a:xfrm>
              <a:off x="10871199" y="959293"/>
              <a:ext cx="76201" cy="100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0" fill="norm" stroke="1" extrusionOk="0">
                  <a:moveTo>
                    <a:pt x="0" y="9120"/>
                  </a:moveTo>
                  <a:cubicBezTo>
                    <a:pt x="2400" y="10470"/>
                    <a:pt x="4800" y="11820"/>
                    <a:pt x="7200" y="11820"/>
                  </a:cubicBezTo>
                  <a:cubicBezTo>
                    <a:pt x="9600" y="11820"/>
                    <a:pt x="12000" y="10470"/>
                    <a:pt x="14100" y="8220"/>
                  </a:cubicBezTo>
                  <a:cubicBezTo>
                    <a:pt x="16200" y="5970"/>
                    <a:pt x="18000" y="2820"/>
                    <a:pt x="17100" y="1245"/>
                  </a:cubicBezTo>
                  <a:cubicBezTo>
                    <a:pt x="16200" y="-330"/>
                    <a:pt x="12600" y="-330"/>
                    <a:pt x="10200" y="795"/>
                  </a:cubicBezTo>
                  <a:cubicBezTo>
                    <a:pt x="7800" y="1920"/>
                    <a:pt x="6600" y="4170"/>
                    <a:pt x="5700" y="6420"/>
                  </a:cubicBezTo>
                  <a:cubicBezTo>
                    <a:pt x="4800" y="8670"/>
                    <a:pt x="4200" y="10920"/>
                    <a:pt x="6900" y="13395"/>
                  </a:cubicBezTo>
                  <a:cubicBezTo>
                    <a:pt x="9600" y="15870"/>
                    <a:pt x="15600" y="18570"/>
                    <a:pt x="21600" y="212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7" name="Line"/>
            <p:cNvSpPr/>
            <p:nvPr/>
          </p:nvSpPr>
          <p:spPr>
            <a:xfrm>
              <a:off x="10993172" y="953036"/>
              <a:ext cx="81229" cy="108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277" fill="norm" stroke="1" extrusionOk="0">
                  <a:moveTo>
                    <a:pt x="21254" y="4662"/>
                  </a:moveTo>
                  <a:cubicBezTo>
                    <a:pt x="19592" y="3000"/>
                    <a:pt x="17931" y="1339"/>
                    <a:pt x="15716" y="508"/>
                  </a:cubicBezTo>
                  <a:cubicBezTo>
                    <a:pt x="13500" y="-323"/>
                    <a:pt x="10731" y="-323"/>
                    <a:pt x="7962" y="1962"/>
                  </a:cubicBezTo>
                  <a:cubicBezTo>
                    <a:pt x="5192" y="4246"/>
                    <a:pt x="2423" y="8815"/>
                    <a:pt x="1039" y="12139"/>
                  </a:cubicBezTo>
                  <a:cubicBezTo>
                    <a:pt x="-346" y="15462"/>
                    <a:pt x="-346" y="17539"/>
                    <a:pt x="1039" y="18992"/>
                  </a:cubicBezTo>
                  <a:cubicBezTo>
                    <a:pt x="2423" y="20446"/>
                    <a:pt x="5192" y="21277"/>
                    <a:pt x="8239" y="21277"/>
                  </a:cubicBezTo>
                  <a:cubicBezTo>
                    <a:pt x="11285" y="21277"/>
                    <a:pt x="14608" y="20446"/>
                    <a:pt x="17931" y="196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8" name="Line"/>
            <p:cNvSpPr/>
            <p:nvPr/>
          </p:nvSpPr>
          <p:spPr>
            <a:xfrm>
              <a:off x="11142815" y="824389"/>
              <a:ext cx="77636" cy="216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442" fill="norm" stroke="1" extrusionOk="0">
                  <a:moveTo>
                    <a:pt x="20848" y="0"/>
                  </a:moveTo>
                  <a:cubicBezTo>
                    <a:pt x="18006" y="210"/>
                    <a:pt x="15164" y="419"/>
                    <a:pt x="11469" y="2831"/>
                  </a:cubicBezTo>
                  <a:cubicBezTo>
                    <a:pt x="7774" y="5243"/>
                    <a:pt x="3227" y="9856"/>
                    <a:pt x="1237" y="13212"/>
                  </a:cubicBezTo>
                  <a:cubicBezTo>
                    <a:pt x="-752" y="16567"/>
                    <a:pt x="-184" y="18664"/>
                    <a:pt x="1806" y="19922"/>
                  </a:cubicBezTo>
                  <a:cubicBezTo>
                    <a:pt x="3795" y="21181"/>
                    <a:pt x="7206" y="21600"/>
                    <a:pt x="9764" y="21390"/>
                  </a:cubicBezTo>
                  <a:cubicBezTo>
                    <a:pt x="12322" y="21181"/>
                    <a:pt x="14027" y="20342"/>
                    <a:pt x="15732" y="195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9" name="Line"/>
            <p:cNvSpPr/>
            <p:nvPr/>
          </p:nvSpPr>
          <p:spPr>
            <a:xfrm>
              <a:off x="11137899" y="919639"/>
              <a:ext cx="254001" cy="97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043"/>
                  </a:moveTo>
                  <a:cubicBezTo>
                    <a:pt x="720" y="8452"/>
                    <a:pt x="1440" y="9861"/>
                    <a:pt x="2700" y="10565"/>
                  </a:cubicBezTo>
                  <a:cubicBezTo>
                    <a:pt x="3960" y="11270"/>
                    <a:pt x="5760" y="11270"/>
                    <a:pt x="7110" y="10565"/>
                  </a:cubicBezTo>
                  <a:cubicBezTo>
                    <a:pt x="8460" y="9861"/>
                    <a:pt x="9360" y="8452"/>
                    <a:pt x="9360" y="7983"/>
                  </a:cubicBezTo>
                  <a:cubicBezTo>
                    <a:pt x="9360" y="7513"/>
                    <a:pt x="8460" y="7983"/>
                    <a:pt x="7830" y="9391"/>
                  </a:cubicBezTo>
                  <a:cubicBezTo>
                    <a:pt x="7200" y="10800"/>
                    <a:pt x="6840" y="13148"/>
                    <a:pt x="6930" y="15261"/>
                  </a:cubicBezTo>
                  <a:cubicBezTo>
                    <a:pt x="7020" y="17374"/>
                    <a:pt x="7560" y="19252"/>
                    <a:pt x="8190" y="19252"/>
                  </a:cubicBezTo>
                  <a:cubicBezTo>
                    <a:pt x="8820" y="19252"/>
                    <a:pt x="9540" y="17374"/>
                    <a:pt x="9990" y="15261"/>
                  </a:cubicBezTo>
                  <a:cubicBezTo>
                    <a:pt x="10440" y="13148"/>
                    <a:pt x="10620" y="10800"/>
                    <a:pt x="10980" y="8687"/>
                  </a:cubicBezTo>
                  <a:cubicBezTo>
                    <a:pt x="11340" y="6574"/>
                    <a:pt x="11880" y="4696"/>
                    <a:pt x="12600" y="4930"/>
                  </a:cubicBezTo>
                  <a:cubicBezTo>
                    <a:pt x="13320" y="5165"/>
                    <a:pt x="14220" y="7513"/>
                    <a:pt x="14940" y="9861"/>
                  </a:cubicBezTo>
                  <a:cubicBezTo>
                    <a:pt x="15660" y="12209"/>
                    <a:pt x="16200" y="14557"/>
                    <a:pt x="16560" y="16904"/>
                  </a:cubicBezTo>
                  <a:cubicBezTo>
                    <a:pt x="16920" y="19252"/>
                    <a:pt x="17100" y="21600"/>
                    <a:pt x="17010" y="21600"/>
                  </a:cubicBezTo>
                  <a:cubicBezTo>
                    <a:pt x="16920" y="21600"/>
                    <a:pt x="16560" y="19252"/>
                    <a:pt x="16380" y="16670"/>
                  </a:cubicBezTo>
                  <a:cubicBezTo>
                    <a:pt x="16200" y="14087"/>
                    <a:pt x="16200" y="11270"/>
                    <a:pt x="17100" y="8452"/>
                  </a:cubicBezTo>
                  <a:cubicBezTo>
                    <a:pt x="18000" y="5635"/>
                    <a:pt x="19800" y="281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0" name="Line"/>
            <p:cNvSpPr/>
            <p:nvPr/>
          </p:nvSpPr>
          <p:spPr>
            <a:xfrm>
              <a:off x="5105399" y="1361697"/>
              <a:ext cx="241301" cy="44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4" fill="norm" stroke="1" extrusionOk="0">
                  <a:moveTo>
                    <a:pt x="0" y="8371"/>
                  </a:moveTo>
                  <a:cubicBezTo>
                    <a:pt x="758" y="8676"/>
                    <a:pt x="1516" y="8982"/>
                    <a:pt x="2084" y="10408"/>
                  </a:cubicBezTo>
                  <a:cubicBezTo>
                    <a:pt x="2653" y="11835"/>
                    <a:pt x="3032" y="14382"/>
                    <a:pt x="3316" y="16216"/>
                  </a:cubicBezTo>
                  <a:cubicBezTo>
                    <a:pt x="3600" y="18050"/>
                    <a:pt x="3789" y="19171"/>
                    <a:pt x="3884" y="20037"/>
                  </a:cubicBezTo>
                  <a:cubicBezTo>
                    <a:pt x="3979" y="20903"/>
                    <a:pt x="3979" y="21514"/>
                    <a:pt x="3979" y="21514"/>
                  </a:cubicBezTo>
                  <a:cubicBezTo>
                    <a:pt x="3979" y="21514"/>
                    <a:pt x="3979" y="20903"/>
                    <a:pt x="3884" y="18865"/>
                  </a:cubicBezTo>
                  <a:cubicBezTo>
                    <a:pt x="3789" y="16827"/>
                    <a:pt x="3600" y="13363"/>
                    <a:pt x="3695" y="10459"/>
                  </a:cubicBezTo>
                  <a:cubicBezTo>
                    <a:pt x="3789" y="7556"/>
                    <a:pt x="4168" y="5212"/>
                    <a:pt x="4642" y="3684"/>
                  </a:cubicBezTo>
                  <a:cubicBezTo>
                    <a:pt x="5116" y="2156"/>
                    <a:pt x="5684" y="1442"/>
                    <a:pt x="6347" y="882"/>
                  </a:cubicBezTo>
                  <a:cubicBezTo>
                    <a:pt x="7011" y="322"/>
                    <a:pt x="7768" y="-86"/>
                    <a:pt x="8432" y="16"/>
                  </a:cubicBezTo>
                  <a:cubicBezTo>
                    <a:pt x="9095" y="118"/>
                    <a:pt x="9663" y="729"/>
                    <a:pt x="10232" y="2054"/>
                  </a:cubicBezTo>
                  <a:cubicBezTo>
                    <a:pt x="10800" y="3378"/>
                    <a:pt x="11368" y="5416"/>
                    <a:pt x="11937" y="6639"/>
                  </a:cubicBezTo>
                  <a:cubicBezTo>
                    <a:pt x="12505" y="7861"/>
                    <a:pt x="13074" y="8269"/>
                    <a:pt x="13642" y="8218"/>
                  </a:cubicBezTo>
                  <a:cubicBezTo>
                    <a:pt x="14211" y="8167"/>
                    <a:pt x="14779" y="7657"/>
                    <a:pt x="15442" y="6842"/>
                  </a:cubicBezTo>
                  <a:cubicBezTo>
                    <a:pt x="16105" y="6027"/>
                    <a:pt x="16863" y="4906"/>
                    <a:pt x="17621" y="3939"/>
                  </a:cubicBezTo>
                  <a:cubicBezTo>
                    <a:pt x="18379" y="2971"/>
                    <a:pt x="19137" y="2156"/>
                    <a:pt x="19705" y="2003"/>
                  </a:cubicBezTo>
                  <a:cubicBezTo>
                    <a:pt x="20274" y="1850"/>
                    <a:pt x="20653" y="2359"/>
                    <a:pt x="20937" y="4040"/>
                  </a:cubicBezTo>
                  <a:cubicBezTo>
                    <a:pt x="21221" y="5722"/>
                    <a:pt x="21411" y="8574"/>
                    <a:pt x="21505" y="10918"/>
                  </a:cubicBezTo>
                  <a:cubicBezTo>
                    <a:pt x="21600" y="13261"/>
                    <a:pt x="21600" y="15095"/>
                    <a:pt x="21600" y="169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1" name="Line"/>
            <p:cNvSpPr/>
            <p:nvPr/>
          </p:nvSpPr>
          <p:spPr>
            <a:xfrm>
              <a:off x="5441949" y="1387422"/>
              <a:ext cx="203201" cy="361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5" fill="norm" stroke="1" extrusionOk="0">
                  <a:moveTo>
                    <a:pt x="1350" y="11805"/>
                  </a:moveTo>
                  <a:cubicBezTo>
                    <a:pt x="675" y="13437"/>
                    <a:pt x="0" y="15070"/>
                    <a:pt x="0" y="16577"/>
                  </a:cubicBezTo>
                  <a:cubicBezTo>
                    <a:pt x="0" y="18084"/>
                    <a:pt x="675" y="19465"/>
                    <a:pt x="1463" y="20344"/>
                  </a:cubicBezTo>
                  <a:cubicBezTo>
                    <a:pt x="2250" y="21223"/>
                    <a:pt x="3150" y="21600"/>
                    <a:pt x="3825" y="21349"/>
                  </a:cubicBezTo>
                  <a:cubicBezTo>
                    <a:pt x="4500" y="21098"/>
                    <a:pt x="4950" y="20219"/>
                    <a:pt x="5288" y="19465"/>
                  </a:cubicBezTo>
                  <a:cubicBezTo>
                    <a:pt x="5625" y="18712"/>
                    <a:pt x="5850" y="18084"/>
                    <a:pt x="5962" y="17393"/>
                  </a:cubicBezTo>
                  <a:cubicBezTo>
                    <a:pt x="6075" y="16702"/>
                    <a:pt x="6075" y="15949"/>
                    <a:pt x="6075" y="15949"/>
                  </a:cubicBezTo>
                  <a:cubicBezTo>
                    <a:pt x="6075" y="15949"/>
                    <a:pt x="6075" y="16702"/>
                    <a:pt x="6188" y="17456"/>
                  </a:cubicBezTo>
                  <a:cubicBezTo>
                    <a:pt x="6300" y="18209"/>
                    <a:pt x="6525" y="18963"/>
                    <a:pt x="6975" y="19653"/>
                  </a:cubicBezTo>
                  <a:cubicBezTo>
                    <a:pt x="7425" y="20344"/>
                    <a:pt x="8100" y="20972"/>
                    <a:pt x="9000" y="21098"/>
                  </a:cubicBezTo>
                  <a:cubicBezTo>
                    <a:pt x="9900" y="21223"/>
                    <a:pt x="11025" y="20847"/>
                    <a:pt x="12600" y="19340"/>
                  </a:cubicBezTo>
                  <a:cubicBezTo>
                    <a:pt x="14175" y="17833"/>
                    <a:pt x="16200" y="15195"/>
                    <a:pt x="17662" y="11993"/>
                  </a:cubicBezTo>
                  <a:cubicBezTo>
                    <a:pt x="19125" y="8791"/>
                    <a:pt x="20025" y="5023"/>
                    <a:pt x="20475" y="2826"/>
                  </a:cubicBezTo>
                  <a:cubicBezTo>
                    <a:pt x="20925" y="628"/>
                    <a:pt x="20925" y="0"/>
                    <a:pt x="20700" y="0"/>
                  </a:cubicBezTo>
                  <a:cubicBezTo>
                    <a:pt x="20475" y="0"/>
                    <a:pt x="20025" y="628"/>
                    <a:pt x="19687" y="2574"/>
                  </a:cubicBezTo>
                  <a:cubicBezTo>
                    <a:pt x="19350" y="4521"/>
                    <a:pt x="19125" y="7786"/>
                    <a:pt x="19463" y="10549"/>
                  </a:cubicBezTo>
                  <a:cubicBezTo>
                    <a:pt x="19800" y="13312"/>
                    <a:pt x="20700" y="15572"/>
                    <a:pt x="21600" y="178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2" name="Line"/>
            <p:cNvSpPr/>
            <p:nvPr/>
          </p:nvSpPr>
          <p:spPr>
            <a:xfrm>
              <a:off x="5718085" y="1364139"/>
              <a:ext cx="123916" cy="334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490" fill="norm" stroke="1" extrusionOk="0">
                  <a:moveTo>
                    <a:pt x="8252" y="0"/>
                  </a:moveTo>
                  <a:cubicBezTo>
                    <a:pt x="7154" y="1494"/>
                    <a:pt x="6056" y="2989"/>
                    <a:pt x="5324" y="5909"/>
                  </a:cubicBezTo>
                  <a:cubicBezTo>
                    <a:pt x="4591" y="8830"/>
                    <a:pt x="4225" y="13177"/>
                    <a:pt x="4042" y="15894"/>
                  </a:cubicBezTo>
                  <a:cubicBezTo>
                    <a:pt x="3859" y="18611"/>
                    <a:pt x="3859" y="19698"/>
                    <a:pt x="4591" y="20445"/>
                  </a:cubicBezTo>
                  <a:cubicBezTo>
                    <a:pt x="5324" y="21192"/>
                    <a:pt x="6788" y="21600"/>
                    <a:pt x="7703" y="21464"/>
                  </a:cubicBezTo>
                  <a:cubicBezTo>
                    <a:pt x="8618" y="21328"/>
                    <a:pt x="8985" y="20649"/>
                    <a:pt x="8801" y="19494"/>
                  </a:cubicBezTo>
                  <a:cubicBezTo>
                    <a:pt x="8618" y="18340"/>
                    <a:pt x="7886" y="16709"/>
                    <a:pt x="6788" y="15623"/>
                  </a:cubicBezTo>
                  <a:cubicBezTo>
                    <a:pt x="5690" y="14536"/>
                    <a:pt x="4225" y="13992"/>
                    <a:pt x="2761" y="13517"/>
                  </a:cubicBezTo>
                  <a:cubicBezTo>
                    <a:pt x="1296" y="13042"/>
                    <a:pt x="-168" y="12634"/>
                    <a:pt x="15" y="12362"/>
                  </a:cubicBezTo>
                  <a:cubicBezTo>
                    <a:pt x="198" y="12091"/>
                    <a:pt x="2029" y="11955"/>
                    <a:pt x="3859" y="11819"/>
                  </a:cubicBezTo>
                  <a:cubicBezTo>
                    <a:pt x="5690" y="11683"/>
                    <a:pt x="7520" y="11547"/>
                    <a:pt x="9351" y="11615"/>
                  </a:cubicBezTo>
                  <a:cubicBezTo>
                    <a:pt x="11181" y="11683"/>
                    <a:pt x="13012" y="11955"/>
                    <a:pt x="14476" y="12498"/>
                  </a:cubicBezTo>
                  <a:cubicBezTo>
                    <a:pt x="15940" y="13042"/>
                    <a:pt x="17039" y="13857"/>
                    <a:pt x="17771" y="15011"/>
                  </a:cubicBezTo>
                  <a:cubicBezTo>
                    <a:pt x="18503" y="16166"/>
                    <a:pt x="18869" y="17660"/>
                    <a:pt x="19052" y="17932"/>
                  </a:cubicBezTo>
                  <a:cubicBezTo>
                    <a:pt x="19235" y="18204"/>
                    <a:pt x="19235" y="17253"/>
                    <a:pt x="19601" y="15419"/>
                  </a:cubicBezTo>
                  <a:cubicBezTo>
                    <a:pt x="19968" y="13585"/>
                    <a:pt x="20700" y="10868"/>
                    <a:pt x="21432" y="81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3" name="Line"/>
            <p:cNvSpPr/>
            <p:nvPr/>
          </p:nvSpPr>
          <p:spPr>
            <a:xfrm>
              <a:off x="5886449" y="1541939"/>
              <a:ext cx="85479" cy="302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450" fill="norm" stroke="1" extrusionOk="0">
                  <a:moveTo>
                    <a:pt x="4741" y="0"/>
                  </a:moveTo>
                  <a:cubicBezTo>
                    <a:pt x="4741" y="5400"/>
                    <a:pt x="4741" y="10800"/>
                    <a:pt x="4741" y="14025"/>
                  </a:cubicBezTo>
                  <a:cubicBezTo>
                    <a:pt x="4741" y="17250"/>
                    <a:pt x="4741" y="18300"/>
                    <a:pt x="3951" y="19350"/>
                  </a:cubicBezTo>
                  <a:cubicBezTo>
                    <a:pt x="3161" y="20400"/>
                    <a:pt x="1580" y="21450"/>
                    <a:pt x="790" y="21450"/>
                  </a:cubicBezTo>
                  <a:cubicBezTo>
                    <a:pt x="0" y="21450"/>
                    <a:pt x="0" y="20400"/>
                    <a:pt x="0" y="17850"/>
                  </a:cubicBezTo>
                  <a:cubicBezTo>
                    <a:pt x="0" y="15300"/>
                    <a:pt x="0" y="11250"/>
                    <a:pt x="1580" y="8100"/>
                  </a:cubicBezTo>
                  <a:cubicBezTo>
                    <a:pt x="3161" y="4950"/>
                    <a:pt x="6322" y="2700"/>
                    <a:pt x="9220" y="1425"/>
                  </a:cubicBezTo>
                  <a:cubicBezTo>
                    <a:pt x="12117" y="150"/>
                    <a:pt x="14751" y="-150"/>
                    <a:pt x="16859" y="225"/>
                  </a:cubicBezTo>
                  <a:cubicBezTo>
                    <a:pt x="18966" y="600"/>
                    <a:pt x="20546" y="1650"/>
                    <a:pt x="21073" y="2925"/>
                  </a:cubicBezTo>
                  <a:cubicBezTo>
                    <a:pt x="21600" y="4200"/>
                    <a:pt x="21073" y="5700"/>
                    <a:pt x="19756" y="6825"/>
                  </a:cubicBezTo>
                  <a:cubicBezTo>
                    <a:pt x="18439" y="7950"/>
                    <a:pt x="16332" y="8700"/>
                    <a:pt x="13961" y="9000"/>
                  </a:cubicBezTo>
                  <a:cubicBezTo>
                    <a:pt x="11590" y="9300"/>
                    <a:pt x="8956" y="9150"/>
                    <a:pt x="6322" y="90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4" name="Line"/>
            <p:cNvSpPr/>
            <p:nvPr/>
          </p:nvSpPr>
          <p:spPr>
            <a:xfrm>
              <a:off x="6038849" y="1332389"/>
              <a:ext cx="152401" cy="350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9" fill="norm" stroke="1" extrusionOk="0">
                  <a:moveTo>
                    <a:pt x="2700" y="0"/>
                  </a:moveTo>
                  <a:cubicBezTo>
                    <a:pt x="2700" y="3234"/>
                    <a:pt x="2700" y="6467"/>
                    <a:pt x="2250" y="9313"/>
                  </a:cubicBezTo>
                  <a:cubicBezTo>
                    <a:pt x="1800" y="12158"/>
                    <a:pt x="900" y="14616"/>
                    <a:pt x="450" y="16168"/>
                  </a:cubicBezTo>
                  <a:cubicBezTo>
                    <a:pt x="0" y="17720"/>
                    <a:pt x="0" y="18366"/>
                    <a:pt x="0" y="19143"/>
                  </a:cubicBezTo>
                  <a:cubicBezTo>
                    <a:pt x="0" y="19919"/>
                    <a:pt x="0" y="20824"/>
                    <a:pt x="750" y="21212"/>
                  </a:cubicBezTo>
                  <a:cubicBezTo>
                    <a:pt x="1500" y="21600"/>
                    <a:pt x="3000" y="21471"/>
                    <a:pt x="5100" y="20307"/>
                  </a:cubicBezTo>
                  <a:cubicBezTo>
                    <a:pt x="7200" y="19143"/>
                    <a:pt x="9900" y="16944"/>
                    <a:pt x="11550" y="15456"/>
                  </a:cubicBezTo>
                  <a:cubicBezTo>
                    <a:pt x="13200" y="13969"/>
                    <a:pt x="13800" y="13193"/>
                    <a:pt x="13350" y="12999"/>
                  </a:cubicBezTo>
                  <a:cubicBezTo>
                    <a:pt x="12900" y="12805"/>
                    <a:pt x="11400" y="13193"/>
                    <a:pt x="10350" y="13775"/>
                  </a:cubicBezTo>
                  <a:cubicBezTo>
                    <a:pt x="9300" y="14357"/>
                    <a:pt x="8700" y="15133"/>
                    <a:pt x="8250" y="16297"/>
                  </a:cubicBezTo>
                  <a:cubicBezTo>
                    <a:pt x="7800" y="17461"/>
                    <a:pt x="7500" y="19013"/>
                    <a:pt x="9750" y="19789"/>
                  </a:cubicBezTo>
                  <a:cubicBezTo>
                    <a:pt x="12000" y="20565"/>
                    <a:pt x="16800" y="20565"/>
                    <a:pt x="21600" y="205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5" name="Line"/>
            <p:cNvSpPr/>
            <p:nvPr/>
          </p:nvSpPr>
          <p:spPr>
            <a:xfrm>
              <a:off x="6642099" y="1345089"/>
              <a:ext cx="152401" cy="265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6" fill="norm" stroke="1" extrusionOk="0">
                  <a:moveTo>
                    <a:pt x="9900" y="0"/>
                  </a:moveTo>
                  <a:cubicBezTo>
                    <a:pt x="7200" y="4457"/>
                    <a:pt x="4500" y="8914"/>
                    <a:pt x="2700" y="12171"/>
                  </a:cubicBezTo>
                  <a:cubicBezTo>
                    <a:pt x="900" y="15429"/>
                    <a:pt x="0" y="17486"/>
                    <a:pt x="0" y="18857"/>
                  </a:cubicBezTo>
                  <a:cubicBezTo>
                    <a:pt x="0" y="20229"/>
                    <a:pt x="900" y="20914"/>
                    <a:pt x="3750" y="21257"/>
                  </a:cubicBezTo>
                  <a:cubicBezTo>
                    <a:pt x="6600" y="21600"/>
                    <a:pt x="11400" y="21600"/>
                    <a:pt x="14700" y="21343"/>
                  </a:cubicBezTo>
                  <a:cubicBezTo>
                    <a:pt x="18000" y="21086"/>
                    <a:pt x="19800" y="20571"/>
                    <a:pt x="21600" y="200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6" name="Line"/>
            <p:cNvSpPr/>
            <p:nvPr/>
          </p:nvSpPr>
          <p:spPr>
            <a:xfrm>
              <a:off x="6865291" y="1345182"/>
              <a:ext cx="176860" cy="282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359" fill="norm" stroke="1" extrusionOk="0">
                  <a:moveTo>
                    <a:pt x="6057" y="6233"/>
                  </a:moveTo>
                  <a:cubicBezTo>
                    <a:pt x="5029" y="9913"/>
                    <a:pt x="4000" y="13593"/>
                    <a:pt x="3486" y="15833"/>
                  </a:cubicBezTo>
                  <a:cubicBezTo>
                    <a:pt x="2972" y="18073"/>
                    <a:pt x="2972" y="18873"/>
                    <a:pt x="2715" y="19673"/>
                  </a:cubicBezTo>
                  <a:cubicBezTo>
                    <a:pt x="2457" y="20473"/>
                    <a:pt x="1943" y="21273"/>
                    <a:pt x="1300" y="21353"/>
                  </a:cubicBezTo>
                  <a:cubicBezTo>
                    <a:pt x="657" y="21433"/>
                    <a:pt x="-114" y="20793"/>
                    <a:pt x="15" y="18393"/>
                  </a:cubicBezTo>
                  <a:cubicBezTo>
                    <a:pt x="143" y="15993"/>
                    <a:pt x="1172" y="11833"/>
                    <a:pt x="2715" y="8553"/>
                  </a:cubicBezTo>
                  <a:cubicBezTo>
                    <a:pt x="4257" y="5273"/>
                    <a:pt x="6315" y="2873"/>
                    <a:pt x="7986" y="1513"/>
                  </a:cubicBezTo>
                  <a:cubicBezTo>
                    <a:pt x="9657" y="153"/>
                    <a:pt x="10943" y="-167"/>
                    <a:pt x="11843" y="73"/>
                  </a:cubicBezTo>
                  <a:cubicBezTo>
                    <a:pt x="12743" y="313"/>
                    <a:pt x="13257" y="1113"/>
                    <a:pt x="13643" y="2153"/>
                  </a:cubicBezTo>
                  <a:cubicBezTo>
                    <a:pt x="14029" y="3193"/>
                    <a:pt x="14286" y="4473"/>
                    <a:pt x="13386" y="5673"/>
                  </a:cubicBezTo>
                  <a:cubicBezTo>
                    <a:pt x="12486" y="6873"/>
                    <a:pt x="10429" y="7993"/>
                    <a:pt x="8886" y="9273"/>
                  </a:cubicBezTo>
                  <a:cubicBezTo>
                    <a:pt x="7343" y="10553"/>
                    <a:pt x="6315" y="11993"/>
                    <a:pt x="8500" y="13673"/>
                  </a:cubicBezTo>
                  <a:cubicBezTo>
                    <a:pt x="10686" y="15353"/>
                    <a:pt x="16086" y="17273"/>
                    <a:pt x="21486" y="191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7" name="Line"/>
            <p:cNvSpPr/>
            <p:nvPr/>
          </p:nvSpPr>
          <p:spPr>
            <a:xfrm>
              <a:off x="8286749" y="1635966"/>
              <a:ext cx="190501" cy="185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878"/>
                  </a:moveTo>
                  <a:cubicBezTo>
                    <a:pt x="1200" y="387"/>
                    <a:pt x="2400" y="-104"/>
                    <a:pt x="3480" y="19"/>
                  </a:cubicBezTo>
                  <a:cubicBezTo>
                    <a:pt x="4560" y="141"/>
                    <a:pt x="5520" y="878"/>
                    <a:pt x="7800" y="4069"/>
                  </a:cubicBezTo>
                  <a:cubicBezTo>
                    <a:pt x="10080" y="7260"/>
                    <a:pt x="13680" y="12905"/>
                    <a:pt x="16200" y="16219"/>
                  </a:cubicBezTo>
                  <a:cubicBezTo>
                    <a:pt x="18720" y="19532"/>
                    <a:pt x="20160" y="20514"/>
                    <a:pt x="21600" y="214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8" name="Line"/>
            <p:cNvSpPr/>
            <p:nvPr/>
          </p:nvSpPr>
          <p:spPr>
            <a:xfrm>
              <a:off x="8428550" y="1668939"/>
              <a:ext cx="131250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600" fill="norm" stroke="1" extrusionOk="0">
                  <a:moveTo>
                    <a:pt x="21260" y="0"/>
                  </a:moveTo>
                  <a:cubicBezTo>
                    <a:pt x="17831" y="1889"/>
                    <a:pt x="14403" y="3777"/>
                    <a:pt x="10803" y="6669"/>
                  </a:cubicBezTo>
                  <a:cubicBezTo>
                    <a:pt x="7203" y="9561"/>
                    <a:pt x="3431" y="13456"/>
                    <a:pt x="1546" y="15698"/>
                  </a:cubicBezTo>
                  <a:cubicBezTo>
                    <a:pt x="-340" y="17941"/>
                    <a:pt x="-340" y="18531"/>
                    <a:pt x="689" y="19239"/>
                  </a:cubicBezTo>
                  <a:cubicBezTo>
                    <a:pt x="1717" y="19948"/>
                    <a:pt x="3774" y="20774"/>
                    <a:pt x="583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9" name="Line"/>
            <p:cNvSpPr/>
            <p:nvPr/>
          </p:nvSpPr>
          <p:spPr>
            <a:xfrm>
              <a:off x="8748047" y="1825971"/>
              <a:ext cx="148304" cy="5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0116" fill="norm" stroke="1" extrusionOk="0">
                  <a:moveTo>
                    <a:pt x="3974" y="16246"/>
                  </a:moveTo>
                  <a:cubicBezTo>
                    <a:pt x="2757" y="18481"/>
                    <a:pt x="1540" y="20715"/>
                    <a:pt x="780" y="19970"/>
                  </a:cubicBezTo>
                  <a:cubicBezTo>
                    <a:pt x="19" y="19225"/>
                    <a:pt x="-285" y="15501"/>
                    <a:pt x="323" y="11777"/>
                  </a:cubicBezTo>
                  <a:cubicBezTo>
                    <a:pt x="932" y="8053"/>
                    <a:pt x="2453" y="4329"/>
                    <a:pt x="3974" y="2094"/>
                  </a:cubicBezTo>
                  <a:cubicBezTo>
                    <a:pt x="5495" y="-140"/>
                    <a:pt x="7016" y="-885"/>
                    <a:pt x="8842" y="1349"/>
                  </a:cubicBezTo>
                  <a:cubicBezTo>
                    <a:pt x="10667" y="3584"/>
                    <a:pt x="12797" y="8798"/>
                    <a:pt x="14926" y="11777"/>
                  </a:cubicBezTo>
                  <a:cubicBezTo>
                    <a:pt x="17056" y="14756"/>
                    <a:pt x="19185" y="15501"/>
                    <a:pt x="21315" y="162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0" name="Line"/>
            <p:cNvSpPr/>
            <p:nvPr/>
          </p:nvSpPr>
          <p:spPr>
            <a:xfrm>
              <a:off x="8773182" y="2006432"/>
              <a:ext cx="180318" cy="62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279" fill="norm" stroke="1" extrusionOk="0">
                  <a:moveTo>
                    <a:pt x="2559" y="21279"/>
                  </a:moveTo>
                  <a:cubicBezTo>
                    <a:pt x="1554" y="19119"/>
                    <a:pt x="549" y="16959"/>
                    <a:pt x="173" y="14079"/>
                  </a:cubicBezTo>
                  <a:cubicBezTo>
                    <a:pt x="-204" y="11199"/>
                    <a:pt x="47" y="7599"/>
                    <a:pt x="801" y="4719"/>
                  </a:cubicBezTo>
                  <a:cubicBezTo>
                    <a:pt x="1554" y="1839"/>
                    <a:pt x="2810" y="-321"/>
                    <a:pt x="3940" y="39"/>
                  </a:cubicBezTo>
                  <a:cubicBezTo>
                    <a:pt x="5070" y="399"/>
                    <a:pt x="6075" y="3279"/>
                    <a:pt x="7331" y="6159"/>
                  </a:cubicBezTo>
                  <a:cubicBezTo>
                    <a:pt x="8587" y="9039"/>
                    <a:pt x="10094" y="11919"/>
                    <a:pt x="12480" y="11559"/>
                  </a:cubicBezTo>
                  <a:cubicBezTo>
                    <a:pt x="14866" y="11199"/>
                    <a:pt x="18131" y="7599"/>
                    <a:pt x="21396" y="39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1" name="Line"/>
            <p:cNvSpPr/>
            <p:nvPr/>
          </p:nvSpPr>
          <p:spPr>
            <a:xfrm>
              <a:off x="9314886" y="1696456"/>
              <a:ext cx="183392" cy="576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563" fill="norm" stroke="1" extrusionOk="0">
                  <a:moveTo>
                    <a:pt x="5956" y="12501"/>
                  </a:moveTo>
                  <a:cubicBezTo>
                    <a:pt x="4975" y="14796"/>
                    <a:pt x="3993" y="17090"/>
                    <a:pt x="3379" y="18475"/>
                  </a:cubicBezTo>
                  <a:cubicBezTo>
                    <a:pt x="2765" y="19859"/>
                    <a:pt x="2520" y="20334"/>
                    <a:pt x="2152" y="20769"/>
                  </a:cubicBezTo>
                  <a:cubicBezTo>
                    <a:pt x="1784" y="21204"/>
                    <a:pt x="1293" y="21600"/>
                    <a:pt x="802" y="21560"/>
                  </a:cubicBezTo>
                  <a:cubicBezTo>
                    <a:pt x="311" y="21521"/>
                    <a:pt x="-180" y="21046"/>
                    <a:pt x="65" y="19385"/>
                  </a:cubicBezTo>
                  <a:cubicBezTo>
                    <a:pt x="311" y="17723"/>
                    <a:pt x="1293" y="14875"/>
                    <a:pt x="2643" y="12026"/>
                  </a:cubicBezTo>
                  <a:cubicBezTo>
                    <a:pt x="3993" y="9178"/>
                    <a:pt x="5711" y="6330"/>
                    <a:pt x="7061" y="4431"/>
                  </a:cubicBezTo>
                  <a:cubicBezTo>
                    <a:pt x="8411" y="2532"/>
                    <a:pt x="9393" y="1582"/>
                    <a:pt x="10252" y="949"/>
                  </a:cubicBezTo>
                  <a:cubicBezTo>
                    <a:pt x="11111" y="316"/>
                    <a:pt x="11847" y="0"/>
                    <a:pt x="12584" y="0"/>
                  </a:cubicBezTo>
                  <a:cubicBezTo>
                    <a:pt x="13320" y="0"/>
                    <a:pt x="14056" y="316"/>
                    <a:pt x="14670" y="1345"/>
                  </a:cubicBezTo>
                  <a:cubicBezTo>
                    <a:pt x="15284" y="2374"/>
                    <a:pt x="15775" y="4114"/>
                    <a:pt x="15652" y="5262"/>
                  </a:cubicBezTo>
                  <a:cubicBezTo>
                    <a:pt x="15529" y="6409"/>
                    <a:pt x="14793" y="6963"/>
                    <a:pt x="15038" y="7319"/>
                  </a:cubicBezTo>
                  <a:cubicBezTo>
                    <a:pt x="15284" y="7675"/>
                    <a:pt x="16511" y="7833"/>
                    <a:pt x="17738" y="8308"/>
                  </a:cubicBezTo>
                  <a:cubicBezTo>
                    <a:pt x="18965" y="8782"/>
                    <a:pt x="20193" y="9574"/>
                    <a:pt x="20806" y="10246"/>
                  </a:cubicBezTo>
                  <a:cubicBezTo>
                    <a:pt x="21420" y="10919"/>
                    <a:pt x="21420" y="11473"/>
                    <a:pt x="20806" y="11829"/>
                  </a:cubicBezTo>
                  <a:cubicBezTo>
                    <a:pt x="20193" y="12185"/>
                    <a:pt x="18965" y="12343"/>
                    <a:pt x="17615" y="12422"/>
                  </a:cubicBezTo>
                  <a:cubicBezTo>
                    <a:pt x="16265" y="12501"/>
                    <a:pt x="14793" y="12501"/>
                    <a:pt x="13934" y="12303"/>
                  </a:cubicBezTo>
                  <a:cubicBezTo>
                    <a:pt x="13075" y="12105"/>
                    <a:pt x="12829" y="11710"/>
                    <a:pt x="12584" y="113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2" name="Line"/>
            <p:cNvSpPr/>
            <p:nvPr/>
          </p:nvSpPr>
          <p:spPr>
            <a:xfrm>
              <a:off x="9570243" y="1970474"/>
              <a:ext cx="42375" cy="65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1" h="20990" fill="norm" stroke="1" extrusionOk="0">
                  <a:moveTo>
                    <a:pt x="11957" y="7116"/>
                  </a:moveTo>
                  <a:cubicBezTo>
                    <a:pt x="10928" y="3741"/>
                    <a:pt x="9900" y="366"/>
                    <a:pt x="7843" y="28"/>
                  </a:cubicBezTo>
                  <a:cubicBezTo>
                    <a:pt x="5785" y="-309"/>
                    <a:pt x="2700" y="2391"/>
                    <a:pt x="1157" y="5428"/>
                  </a:cubicBezTo>
                  <a:cubicBezTo>
                    <a:pt x="-386" y="8466"/>
                    <a:pt x="-386" y="11841"/>
                    <a:pt x="1157" y="14878"/>
                  </a:cubicBezTo>
                  <a:cubicBezTo>
                    <a:pt x="2700" y="17916"/>
                    <a:pt x="5785" y="20616"/>
                    <a:pt x="9385" y="20953"/>
                  </a:cubicBezTo>
                  <a:cubicBezTo>
                    <a:pt x="12985" y="21291"/>
                    <a:pt x="17100" y="19266"/>
                    <a:pt x="19157" y="16566"/>
                  </a:cubicBezTo>
                  <a:cubicBezTo>
                    <a:pt x="21214" y="13866"/>
                    <a:pt x="21214" y="10491"/>
                    <a:pt x="18128" y="8466"/>
                  </a:cubicBezTo>
                  <a:cubicBezTo>
                    <a:pt x="15043" y="6441"/>
                    <a:pt x="8871" y="5766"/>
                    <a:pt x="2700" y="50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3" name="Line"/>
            <p:cNvSpPr/>
            <p:nvPr/>
          </p:nvSpPr>
          <p:spPr>
            <a:xfrm>
              <a:off x="9810749" y="1948339"/>
              <a:ext cx="14605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4" name="Line"/>
            <p:cNvSpPr/>
            <p:nvPr/>
          </p:nvSpPr>
          <p:spPr>
            <a:xfrm>
              <a:off x="9915243" y="1897539"/>
              <a:ext cx="9808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959"/>
                    <a:pt x="-1585" y="11917"/>
                    <a:pt x="575" y="15517"/>
                  </a:cubicBezTo>
                  <a:cubicBezTo>
                    <a:pt x="2735" y="19117"/>
                    <a:pt x="11375" y="20359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5" name="Line"/>
            <p:cNvSpPr/>
            <p:nvPr/>
          </p:nvSpPr>
          <p:spPr>
            <a:xfrm>
              <a:off x="10096499" y="1730170"/>
              <a:ext cx="166453" cy="462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152" fill="norm" stroke="1" extrusionOk="0">
                  <a:moveTo>
                    <a:pt x="0" y="12018"/>
                  </a:moveTo>
                  <a:cubicBezTo>
                    <a:pt x="0" y="16376"/>
                    <a:pt x="0" y="20735"/>
                    <a:pt x="135" y="21123"/>
                  </a:cubicBezTo>
                  <a:cubicBezTo>
                    <a:pt x="270" y="21510"/>
                    <a:pt x="540" y="17926"/>
                    <a:pt x="1215" y="14633"/>
                  </a:cubicBezTo>
                  <a:cubicBezTo>
                    <a:pt x="1890" y="11340"/>
                    <a:pt x="2970" y="8337"/>
                    <a:pt x="4050" y="6109"/>
                  </a:cubicBezTo>
                  <a:cubicBezTo>
                    <a:pt x="5130" y="3881"/>
                    <a:pt x="6210" y="2428"/>
                    <a:pt x="7155" y="1508"/>
                  </a:cubicBezTo>
                  <a:cubicBezTo>
                    <a:pt x="8100" y="588"/>
                    <a:pt x="8910" y="201"/>
                    <a:pt x="9990" y="55"/>
                  </a:cubicBezTo>
                  <a:cubicBezTo>
                    <a:pt x="11070" y="-90"/>
                    <a:pt x="12420" y="7"/>
                    <a:pt x="13635" y="879"/>
                  </a:cubicBezTo>
                  <a:cubicBezTo>
                    <a:pt x="14850" y="1750"/>
                    <a:pt x="15930" y="3397"/>
                    <a:pt x="16740" y="4995"/>
                  </a:cubicBezTo>
                  <a:cubicBezTo>
                    <a:pt x="17550" y="6593"/>
                    <a:pt x="18090" y="8143"/>
                    <a:pt x="18765" y="9112"/>
                  </a:cubicBezTo>
                  <a:cubicBezTo>
                    <a:pt x="19440" y="10080"/>
                    <a:pt x="20250" y="10468"/>
                    <a:pt x="20790" y="11097"/>
                  </a:cubicBezTo>
                  <a:cubicBezTo>
                    <a:pt x="21330" y="11727"/>
                    <a:pt x="21600" y="12599"/>
                    <a:pt x="20250" y="13035"/>
                  </a:cubicBezTo>
                  <a:cubicBezTo>
                    <a:pt x="18900" y="13471"/>
                    <a:pt x="15930" y="13471"/>
                    <a:pt x="14040" y="13228"/>
                  </a:cubicBezTo>
                  <a:cubicBezTo>
                    <a:pt x="12150" y="12986"/>
                    <a:pt x="11340" y="12502"/>
                    <a:pt x="10530" y="120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6" name="Line"/>
            <p:cNvSpPr/>
            <p:nvPr/>
          </p:nvSpPr>
          <p:spPr>
            <a:xfrm>
              <a:off x="10382249" y="2018189"/>
              <a:ext cx="190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7" name="Line"/>
            <p:cNvSpPr/>
            <p:nvPr/>
          </p:nvSpPr>
          <p:spPr>
            <a:xfrm>
              <a:off x="10433049" y="1789589"/>
              <a:ext cx="1714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2700"/>
                    <a:pt x="6400" y="5400"/>
                    <a:pt x="10000" y="9000"/>
                  </a:cubicBezTo>
                  <a:cubicBezTo>
                    <a:pt x="13600" y="12600"/>
                    <a:pt x="17600" y="171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8" name="Line"/>
            <p:cNvSpPr/>
            <p:nvPr/>
          </p:nvSpPr>
          <p:spPr>
            <a:xfrm>
              <a:off x="10515599" y="1802289"/>
              <a:ext cx="1079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41" y="4431"/>
                    <a:pt x="12282" y="8862"/>
                    <a:pt x="8682" y="12462"/>
                  </a:cubicBezTo>
                  <a:cubicBezTo>
                    <a:pt x="5082" y="16062"/>
                    <a:pt x="2541" y="1883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9" name="Line"/>
            <p:cNvSpPr/>
            <p:nvPr/>
          </p:nvSpPr>
          <p:spPr>
            <a:xfrm>
              <a:off x="10667999" y="1592739"/>
              <a:ext cx="63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0" name="Line"/>
            <p:cNvSpPr/>
            <p:nvPr/>
          </p:nvSpPr>
          <p:spPr>
            <a:xfrm>
              <a:off x="10864849" y="1929289"/>
              <a:ext cx="146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35" y="15840"/>
                    <a:pt x="11270" y="10080"/>
                    <a:pt x="14870" y="6480"/>
                  </a:cubicBezTo>
                  <a:cubicBezTo>
                    <a:pt x="18470" y="2880"/>
                    <a:pt x="20035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1" name="Line"/>
            <p:cNvSpPr/>
            <p:nvPr/>
          </p:nvSpPr>
          <p:spPr>
            <a:xfrm>
              <a:off x="10968780" y="1834039"/>
              <a:ext cx="2942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3308"/>
                    <a:pt x="2735" y="6616"/>
                    <a:pt x="575" y="10216"/>
                  </a:cubicBezTo>
                  <a:cubicBezTo>
                    <a:pt x="-1585" y="13816"/>
                    <a:pt x="2735" y="17708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2" name="Line"/>
            <p:cNvSpPr/>
            <p:nvPr/>
          </p:nvSpPr>
          <p:spPr>
            <a:xfrm>
              <a:off x="11156949" y="1771485"/>
              <a:ext cx="171473" cy="500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59" fill="norm" stroke="1" extrusionOk="0">
                  <a:moveTo>
                    <a:pt x="0" y="21559"/>
                  </a:moveTo>
                  <a:cubicBezTo>
                    <a:pt x="0" y="19098"/>
                    <a:pt x="0" y="16637"/>
                    <a:pt x="790" y="13767"/>
                  </a:cubicBezTo>
                  <a:cubicBezTo>
                    <a:pt x="1580" y="10896"/>
                    <a:pt x="3161" y="7615"/>
                    <a:pt x="4741" y="5336"/>
                  </a:cubicBezTo>
                  <a:cubicBezTo>
                    <a:pt x="6322" y="3058"/>
                    <a:pt x="7902" y="1782"/>
                    <a:pt x="9220" y="1007"/>
                  </a:cubicBezTo>
                  <a:cubicBezTo>
                    <a:pt x="10537" y="232"/>
                    <a:pt x="11590" y="-41"/>
                    <a:pt x="12512" y="5"/>
                  </a:cubicBezTo>
                  <a:cubicBezTo>
                    <a:pt x="13434" y="50"/>
                    <a:pt x="14224" y="415"/>
                    <a:pt x="14620" y="916"/>
                  </a:cubicBezTo>
                  <a:cubicBezTo>
                    <a:pt x="15015" y="1417"/>
                    <a:pt x="15015" y="2055"/>
                    <a:pt x="15015" y="2648"/>
                  </a:cubicBezTo>
                  <a:cubicBezTo>
                    <a:pt x="15015" y="3240"/>
                    <a:pt x="15015" y="3787"/>
                    <a:pt x="14751" y="4334"/>
                  </a:cubicBezTo>
                  <a:cubicBezTo>
                    <a:pt x="14488" y="4881"/>
                    <a:pt x="13961" y="5427"/>
                    <a:pt x="14356" y="5792"/>
                  </a:cubicBezTo>
                  <a:cubicBezTo>
                    <a:pt x="14751" y="6156"/>
                    <a:pt x="16068" y="6339"/>
                    <a:pt x="17254" y="6612"/>
                  </a:cubicBezTo>
                  <a:cubicBezTo>
                    <a:pt x="18439" y="6886"/>
                    <a:pt x="19493" y="7250"/>
                    <a:pt x="20283" y="7751"/>
                  </a:cubicBezTo>
                  <a:cubicBezTo>
                    <a:pt x="21073" y="8253"/>
                    <a:pt x="21600" y="8891"/>
                    <a:pt x="21205" y="9392"/>
                  </a:cubicBezTo>
                  <a:cubicBezTo>
                    <a:pt x="20810" y="9893"/>
                    <a:pt x="19493" y="10258"/>
                    <a:pt x="18176" y="10440"/>
                  </a:cubicBezTo>
                  <a:cubicBezTo>
                    <a:pt x="16859" y="10622"/>
                    <a:pt x="15541" y="10622"/>
                    <a:pt x="14488" y="10394"/>
                  </a:cubicBezTo>
                  <a:cubicBezTo>
                    <a:pt x="13434" y="10167"/>
                    <a:pt x="12644" y="9711"/>
                    <a:pt x="11854" y="92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3" name="Line"/>
            <p:cNvSpPr/>
            <p:nvPr/>
          </p:nvSpPr>
          <p:spPr>
            <a:xfrm>
              <a:off x="11379199" y="1943362"/>
              <a:ext cx="114301" cy="122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4" fill="norm" stroke="1" extrusionOk="0">
                  <a:moveTo>
                    <a:pt x="0" y="7451"/>
                  </a:moveTo>
                  <a:cubicBezTo>
                    <a:pt x="2800" y="4888"/>
                    <a:pt x="5600" y="2326"/>
                    <a:pt x="8000" y="1044"/>
                  </a:cubicBezTo>
                  <a:cubicBezTo>
                    <a:pt x="10400" y="-237"/>
                    <a:pt x="12400" y="-237"/>
                    <a:pt x="14000" y="495"/>
                  </a:cubicBezTo>
                  <a:cubicBezTo>
                    <a:pt x="15600" y="1227"/>
                    <a:pt x="16800" y="2692"/>
                    <a:pt x="15800" y="5804"/>
                  </a:cubicBezTo>
                  <a:cubicBezTo>
                    <a:pt x="14800" y="8916"/>
                    <a:pt x="11600" y="13675"/>
                    <a:pt x="8800" y="16604"/>
                  </a:cubicBezTo>
                  <a:cubicBezTo>
                    <a:pt x="6000" y="19532"/>
                    <a:pt x="3600" y="20631"/>
                    <a:pt x="4600" y="20997"/>
                  </a:cubicBezTo>
                  <a:cubicBezTo>
                    <a:pt x="5600" y="21363"/>
                    <a:pt x="10000" y="20997"/>
                    <a:pt x="13400" y="20448"/>
                  </a:cubicBezTo>
                  <a:cubicBezTo>
                    <a:pt x="16800" y="19899"/>
                    <a:pt x="19200" y="19166"/>
                    <a:pt x="21600" y="184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4" name="Line"/>
            <p:cNvSpPr/>
            <p:nvPr/>
          </p:nvSpPr>
          <p:spPr>
            <a:xfrm>
              <a:off x="11633199" y="1821339"/>
              <a:ext cx="1651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62" y="4800"/>
                    <a:pt x="10523" y="9600"/>
                    <a:pt x="14123" y="13200"/>
                  </a:cubicBezTo>
                  <a:cubicBezTo>
                    <a:pt x="17723" y="16800"/>
                    <a:pt x="19662" y="19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5" name="Line"/>
            <p:cNvSpPr/>
            <p:nvPr/>
          </p:nvSpPr>
          <p:spPr>
            <a:xfrm>
              <a:off x="11677649" y="1834039"/>
              <a:ext cx="1460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91" y="3851"/>
                    <a:pt x="11583" y="7702"/>
                    <a:pt x="7983" y="11302"/>
                  </a:cubicBezTo>
                  <a:cubicBezTo>
                    <a:pt x="4383" y="14902"/>
                    <a:pt x="2191" y="1825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6" name="Line"/>
            <p:cNvSpPr/>
            <p:nvPr/>
          </p:nvSpPr>
          <p:spPr>
            <a:xfrm>
              <a:off x="11835310" y="1696076"/>
              <a:ext cx="140790" cy="169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322" fill="norm" stroke="1" extrusionOk="0">
                  <a:moveTo>
                    <a:pt x="163" y="3781"/>
                  </a:moveTo>
                  <a:cubicBezTo>
                    <a:pt x="1434" y="2448"/>
                    <a:pt x="2704" y="1114"/>
                    <a:pt x="4134" y="448"/>
                  </a:cubicBezTo>
                  <a:cubicBezTo>
                    <a:pt x="5563" y="-219"/>
                    <a:pt x="7152" y="-219"/>
                    <a:pt x="8422" y="981"/>
                  </a:cubicBezTo>
                  <a:cubicBezTo>
                    <a:pt x="9693" y="2181"/>
                    <a:pt x="10646" y="4581"/>
                    <a:pt x="9534" y="7648"/>
                  </a:cubicBezTo>
                  <a:cubicBezTo>
                    <a:pt x="8422" y="10714"/>
                    <a:pt x="5246" y="14448"/>
                    <a:pt x="3022" y="16848"/>
                  </a:cubicBezTo>
                  <a:cubicBezTo>
                    <a:pt x="799" y="19248"/>
                    <a:pt x="-472" y="20314"/>
                    <a:pt x="163" y="20848"/>
                  </a:cubicBezTo>
                  <a:cubicBezTo>
                    <a:pt x="799" y="21381"/>
                    <a:pt x="3340" y="21381"/>
                    <a:pt x="7152" y="21248"/>
                  </a:cubicBezTo>
                  <a:cubicBezTo>
                    <a:pt x="10963" y="21114"/>
                    <a:pt x="16046" y="20848"/>
                    <a:pt x="21128" y="205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7" name="Line"/>
            <p:cNvSpPr/>
            <p:nvPr/>
          </p:nvSpPr>
          <p:spPr>
            <a:xfrm>
              <a:off x="11991662" y="2085668"/>
              <a:ext cx="92389" cy="27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0242" fill="norm" stroke="1" extrusionOk="0">
                  <a:moveTo>
                    <a:pt x="2231" y="20242"/>
                  </a:moveTo>
                  <a:cubicBezTo>
                    <a:pt x="791" y="12528"/>
                    <a:pt x="-649" y="4813"/>
                    <a:pt x="311" y="1728"/>
                  </a:cubicBezTo>
                  <a:cubicBezTo>
                    <a:pt x="1271" y="-1358"/>
                    <a:pt x="4631" y="185"/>
                    <a:pt x="8471" y="2499"/>
                  </a:cubicBezTo>
                  <a:cubicBezTo>
                    <a:pt x="12311" y="4813"/>
                    <a:pt x="16631" y="7899"/>
                    <a:pt x="20951" y="109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8" name="Line"/>
            <p:cNvSpPr/>
            <p:nvPr/>
          </p:nvSpPr>
          <p:spPr>
            <a:xfrm>
              <a:off x="12166599" y="2075339"/>
              <a:ext cx="762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9" name="Line"/>
            <p:cNvSpPr/>
            <p:nvPr/>
          </p:nvSpPr>
          <p:spPr>
            <a:xfrm>
              <a:off x="10439399" y="2202339"/>
              <a:ext cx="158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0" name="Line"/>
            <p:cNvSpPr/>
            <p:nvPr/>
          </p:nvSpPr>
          <p:spPr>
            <a:xfrm>
              <a:off x="10446747" y="2240439"/>
              <a:ext cx="183153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3607" y="0"/>
                  </a:moveTo>
                  <a:cubicBezTo>
                    <a:pt x="1869" y="7200"/>
                    <a:pt x="131" y="14400"/>
                    <a:pt x="7" y="18000"/>
                  </a:cubicBezTo>
                  <a:cubicBezTo>
                    <a:pt x="-117" y="21600"/>
                    <a:pt x="1373" y="21600"/>
                    <a:pt x="5221" y="21600"/>
                  </a:cubicBezTo>
                  <a:cubicBezTo>
                    <a:pt x="9069" y="21600"/>
                    <a:pt x="15276" y="21600"/>
                    <a:pt x="2148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1" name="Line"/>
            <p:cNvSpPr/>
            <p:nvPr/>
          </p:nvSpPr>
          <p:spPr>
            <a:xfrm>
              <a:off x="10134599" y="2494439"/>
              <a:ext cx="19615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3771"/>
                    <a:pt x="17280" y="7543"/>
                    <a:pt x="19440" y="11143"/>
                  </a:cubicBezTo>
                  <a:cubicBezTo>
                    <a:pt x="21600" y="14743"/>
                    <a:pt x="17280" y="18171"/>
                    <a:pt x="1296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2" name="Line"/>
            <p:cNvSpPr/>
            <p:nvPr/>
          </p:nvSpPr>
          <p:spPr>
            <a:xfrm>
              <a:off x="10198099" y="2584662"/>
              <a:ext cx="63501" cy="178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2" fill="norm" stroke="1" extrusionOk="0">
                  <a:moveTo>
                    <a:pt x="21600" y="3610"/>
                  </a:moveTo>
                  <a:cubicBezTo>
                    <a:pt x="20160" y="2355"/>
                    <a:pt x="18720" y="1099"/>
                    <a:pt x="16200" y="471"/>
                  </a:cubicBezTo>
                  <a:cubicBezTo>
                    <a:pt x="13680" y="-157"/>
                    <a:pt x="10080" y="-157"/>
                    <a:pt x="7920" y="471"/>
                  </a:cubicBezTo>
                  <a:cubicBezTo>
                    <a:pt x="5760" y="1099"/>
                    <a:pt x="5040" y="2355"/>
                    <a:pt x="6840" y="4615"/>
                  </a:cubicBezTo>
                  <a:cubicBezTo>
                    <a:pt x="8640" y="6876"/>
                    <a:pt x="12960" y="10141"/>
                    <a:pt x="15480" y="12401"/>
                  </a:cubicBezTo>
                  <a:cubicBezTo>
                    <a:pt x="18000" y="14662"/>
                    <a:pt x="18720" y="15917"/>
                    <a:pt x="18000" y="17173"/>
                  </a:cubicBezTo>
                  <a:cubicBezTo>
                    <a:pt x="17280" y="18429"/>
                    <a:pt x="15120" y="19685"/>
                    <a:pt x="12240" y="20438"/>
                  </a:cubicBezTo>
                  <a:cubicBezTo>
                    <a:pt x="9360" y="21192"/>
                    <a:pt x="5760" y="21443"/>
                    <a:pt x="3600" y="20941"/>
                  </a:cubicBezTo>
                  <a:cubicBezTo>
                    <a:pt x="1440" y="20438"/>
                    <a:pt x="720" y="19183"/>
                    <a:pt x="0" y="179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3" name="Line"/>
            <p:cNvSpPr/>
            <p:nvPr/>
          </p:nvSpPr>
          <p:spPr>
            <a:xfrm>
              <a:off x="10344149" y="2551589"/>
              <a:ext cx="6351" cy="19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8" fill="norm" stroke="1" extrusionOk="0">
                  <a:moveTo>
                    <a:pt x="0" y="0"/>
                  </a:moveTo>
                  <a:cubicBezTo>
                    <a:pt x="0" y="6171"/>
                    <a:pt x="0" y="12343"/>
                    <a:pt x="3600" y="16022"/>
                  </a:cubicBezTo>
                  <a:cubicBezTo>
                    <a:pt x="7200" y="19701"/>
                    <a:pt x="14400" y="20888"/>
                    <a:pt x="18000" y="21244"/>
                  </a:cubicBezTo>
                  <a:cubicBezTo>
                    <a:pt x="21600" y="21600"/>
                    <a:pt x="21600" y="21125"/>
                    <a:pt x="21600" y="206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4" name="Line"/>
            <p:cNvSpPr/>
            <p:nvPr/>
          </p:nvSpPr>
          <p:spPr>
            <a:xfrm>
              <a:off x="10297254" y="2640489"/>
              <a:ext cx="97697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600" fill="norm" stroke="1" extrusionOk="0">
                  <a:moveTo>
                    <a:pt x="3289" y="21600"/>
                  </a:moveTo>
                  <a:cubicBezTo>
                    <a:pt x="1450" y="15840"/>
                    <a:pt x="-388" y="10080"/>
                    <a:pt x="72" y="6480"/>
                  </a:cubicBezTo>
                  <a:cubicBezTo>
                    <a:pt x="531" y="2880"/>
                    <a:pt x="3289" y="1440"/>
                    <a:pt x="7195" y="720"/>
                  </a:cubicBezTo>
                  <a:cubicBezTo>
                    <a:pt x="11101" y="0"/>
                    <a:pt x="16157" y="0"/>
                    <a:pt x="2121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5" name="Line"/>
            <p:cNvSpPr/>
            <p:nvPr/>
          </p:nvSpPr>
          <p:spPr>
            <a:xfrm>
              <a:off x="10460100" y="2517722"/>
              <a:ext cx="111856" cy="243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600" fill="norm" stroke="1" extrusionOk="0">
                  <a:moveTo>
                    <a:pt x="15288" y="13711"/>
                  </a:moveTo>
                  <a:cubicBezTo>
                    <a:pt x="13288" y="13523"/>
                    <a:pt x="11288" y="13336"/>
                    <a:pt x="8688" y="13899"/>
                  </a:cubicBezTo>
                  <a:cubicBezTo>
                    <a:pt x="6088" y="14463"/>
                    <a:pt x="2888" y="15777"/>
                    <a:pt x="1288" y="17186"/>
                  </a:cubicBezTo>
                  <a:cubicBezTo>
                    <a:pt x="-312" y="18595"/>
                    <a:pt x="-312" y="20097"/>
                    <a:pt x="688" y="20755"/>
                  </a:cubicBezTo>
                  <a:cubicBezTo>
                    <a:pt x="1688" y="21412"/>
                    <a:pt x="3688" y="21224"/>
                    <a:pt x="6288" y="19722"/>
                  </a:cubicBezTo>
                  <a:cubicBezTo>
                    <a:pt x="8888" y="18219"/>
                    <a:pt x="12088" y="15402"/>
                    <a:pt x="14688" y="12209"/>
                  </a:cubicBezTo>
                  <a:cubicBezTo>
                    <a:pt x="17288" y="9016"/>
                    <a:pt x="19288" y="5447"/>
                    <a:pt x="20288" y="3193"/>
                  </a:cubicBezTo>
                  <a:cubicBezTo>
                    <a:pt x="21288" y="939"/>
                    <a:pt x="21288" y="0"/>
                    <a:pt x="20888" y="0"/>
                  </a:cubicBezTo>
                  <a:cubicBezTo>
                    <a:pt x="20488" y="0"/>
                    <a:pt x="19688" y="939"/>
                    <a:pt x="18288" y="4226"/>
                  </a:cubicBezTo>
                  <a:cubicBezTo>
                    <a:pt x="16888" y="7513"/>
                    <a:pt x="14888" y="13148"/>
                    <a:pt x="14088" y="16435"/>
                  </a:cubicBezTo>
                  <a:cubicBezTo>
                    <a:pt x="13288" y="19722"/>
                    <a:pt x="13688" y="20661"/>
                    <a:pt x="1408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6" name="Line"/>
            <p:cNvSpPr/>
            <p:nvPr/>
          </p:nvSpPr>
          <p:spPr>
            <a:xfrm>
              <a:off x="10604499" y="2665889"/>
              <a:ext cx="63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7" name="Line"/>
            <p:cNvSpPr/>
            <p:nvPr/>
          </p:nvSpPr>
          <p:spPr>
            <a:xfrm>
              <a:off x="10598149" y="2615089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8" name="Line"/>
            <p:cNvSpPr/>
            <p:nvPr/>
          </p:nvSpPr>
          <p:spPr>
            <a:xfrm>
              <a:off x="10654077" y="2661905"/>
              <a:ext cx="134068" cy="88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039" fill="norm" stroke="1" extrusionOk="0">
                  <a:moveTo>
                    <a:pt x="3232" y="3960"/>
                  </a:moveTo>
                  <a:cubicBezTo>
                    <a:pt x="2557" y="6472"/>
                    <a:pt x="1882" y="8983"/>
                    <a:pt x="1207" y="11495"/>
                  </a:cubicBezTo>
                  <a:cubicBezTo>
                    <a:pt x="532" y="14006"/>
                    <a:pt x="-143" y="16518"/>
                    <a:pt x="26" y="16769"/>
                  </a:cubicBezTo>
                  <a:cubicBezTo>
                    <a:pt x="194" y="17020"/>
                    <a:pt x="1207" y="15011"/>
                    <a:pt x="2219" y="12499"/>
                  </a:cubicBezTo>
                  <a:cubicBezTo>
                    <a:pt x="3232" y="9988"/>
                    <a:pt x="4245" y="6974"/>
                    <a:pt x="5426" y="4462"/>
                  </a:cubicBezTo>
                  <a:cubicBezTo>
                    <a:pt x="6607" y="1951"/>
                    <a:pt x="7957" y="-59"/>
                    <a:pt x="8632" y="444"/>
                  </a:cubicBezTo>
                  <a:cubicBezTo>
                    <a:pt x="9307" y="946"/>
                    <a:pt x="9307" y="3960"/>
                    <a:pt x="9307" y="6974"/>
                  </a:cubicBezTo>
                  <a:cubicBezTo>
                    <a:pt x="9307" y="9988"/>
                    <a:pt x="9307" y="13002"/>
                    <a:pt x="9138" y="15765"/>
                  </a:cubicBezTo>
                  <a:cubicBezTo>
                    <a:pt x="8970" y="18527"/>
                    <a:pt x="8632" y="21039"/>
                    <a:pt x="8801" y="21039"/>
                  </a:cubicBezTo>
                  <a:cubicBezTo>
                    <a:pt x="8970" y="21039"/>
                    <a:pt x="9644" y="18527"/>
                    <a:pt x="10995" y="15011"/>
                  </a:cubicBezTo>
                  <a:cubicBezTo>
                    <a:pt x="12345" y="11495"/>
                    <a:pt x="14370" y="6974"/>
                    <a:pt x="16226" y="3960"/>
                  </a:cubicBezTo>
                  <a:cubicBezTo>
                    <a:pt x="18082" y="946"/>
                    <a:pt x="19770" y="-561"/>
                    <a:pt x="20613" y="192"/>
                  </a:cubicBezTo>
                  <a:cubicBezTo>
                    <a:pt x="21457" y="946"/>
                    <a:pt x="21457" y="3960"/>
                    <a:pt x="21288" y="7476"/>
                  </a:cubicBezTo>
                  <a:cubicBezTo>
                    <a:pt x="21119" y="10992"/>
                    <a:pt x="20782" y="15011"/>
                    <a:pt x="20445" y="190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9" name="Line"/>
            <p:cNvSpPr/>
            <p:nvPr/>
          </p:nvSpPr>
          <p:spPr>
            <a:xfrm>
              <a:off x="10001918" y="2883526"/>
              <a:ext cx="297782" cy="508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439" fill="norm" stroke="1" extrusionOk="0">
                  <a:moveTo>
                    <a:pt x="11441" y="9031"/>
                  </a:moveTo>
                  <a:cubicBezTo>
                    <a:pt x="11441" y="8585"/>
                    <a:pt x="11441" y="8139"/>
                    <a:pt x="10599" y="7737"/>
                  </a:cubicBezTo>
                  <a:cubicBezTo>
                    <a:pt x="9756" y="7335"/>
                    <a:pt x="8071" y="6978"/>
                    <a:pt x="6233" y="7335"/>
                  </a:cubicBezTo>
                  <a:cubicBezTo>
                    <a:pt x="4395" y="7692"/>
                    <a:pt x="2403" y="8763"/>
                    <a:pt x="1331" y="9522"/>
                  </a:cubicBezTo>
                  <a:cubicBezTo>
                    <a:pt x="258" y="10281"/>
                    <a:pt x="105" y="10727"/>
                    <a:pt x="29" y="11307"/>
                  </a:cubicBezTo>
                  <a:cubicBezTo>
                    <a:pt x="-48" y="11887"/>
                    <a:pt x="-48" y="12601"/>
                    <a:pt x="1101" y="12691"/>
                  </a:cubicBezTo>
                  <a:cubicBezTo>
                    <a:pt x="2250" y="12780"/>
                    <a:pt x="4548" y="12244"/>
                    <a:pt x="5850" y="10727"/>
                  </a:cubicBezTo>
                  <a:cubicBezTo>
                    <a:pt x="7152" y="9210"/>
                    <a:pt x="7458" y="6710"/>
                    <a:pt x="7841" y="4925"/>
                  </a:cubicBezTo>
                  <a:cubicBezTo>
                    <a:pt x="8224" y="3140"/>
                    <a:pt x="8684" y="2069"/>
                    <a:pt x="9603" y="1310"/>
                  </a:cubicBezTo>
                  <a:cubicBezTo>
                    <a:pt x="10522" y="552"/>
                    <a:pt x="11901" y="106"/>
                    <a:pt x="13280" y="16"/>
                  </a:cubicBezTo>
                  <a:cubicBezTo>
                    <a:pt x="14658" y="-73"/>
                    <a:pt x="16037" y="195"/>
                    <a:pt x="16420" y="1221"/>
                  </a:cubicBezTo>
                  <a:cubicBezTo>
                    <a:pt x="16803" y="2248"/>
                    <a:pt x="16190" y="4033"/>
                    <a:pt x="14888" y="6398"/>
                  </a:cubicBezTo>
                  <a:cubicBezTo>
                    <a:pt x="13586" y="8763"/>
                    <a:pt x="11595" y="11709"/>
                    <a:pt x="10292" y="14029"/>
                  </a:cubicBezTo>
                  <a:cubicBezTo>
                    <a:pt x="8990" y="16350"/>
                    <a:pt x="8378" y="18046"/>
                    <a:pt x="8148" y="19162"/>
                  </a:cubicBezTo>
                  <a:cubicBezTo>
                    <a:pt x="7918" y="20277"/>
                    <a:pt x="8071" y="20813"/>
                    <a:pt x="8531" y="21125"/>
                  </a:cubicBezTo>
                  <a:cubicBezTo>
                    <a:pt x="8990" y="21438"/>
                    <a:pt x="9756" y="21527"/>
                    <a:pt x="10446" y="21348"/>
                  </a:cubicBezTo>
                  <a:cubicBezTo>
                    <a:pt x="11135" y="21170"/>
                    <a:pt x="11748" y="20724"/>
                    <a:pt x="12361" y="19787"/>
                  </a:cubicBezTo>
                  <a:cubicBezTo>
                    <a:pt x="12973" y="18849"/>
                    <a:pt x="13586" y="17421"/>
                    <a:pt x="13663" y="16439"/>
                  </a:cubicBezTo>
                  <a:cubicBezTo>
                    <a:pt x="13739" y="15458"/>
                    <a:pt x="13280" y="14922"/>
                    <a:pt x="13433" y="14654"/>
                  </a:cubicBezTo>
                  <a:cubicBezTo>
                    <a:pt x="13586" y="14387"/>
                    <a:pt x="14352" y="14387"/>
                    <a:pt x="15807" y="14297"/>
                  </a:cubicBezTo>
                  <a:cubicBezTo>
                    <a:pt x="17263" y="14208"/>
                    <a:pt x="19407" y="14029"/>
                    <a:pt x="21552" y="138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0" name="Line"/>
            <p:cNvSpPr/>
            <p:nvPr/>
          </p:nvSpPr>
          <p:spPr>
            <a:xfrm>
              <a:off x="10521949" y="3034189"/>
              <a:ext cx="1460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17" y="1286"/>
                    <a:pt x="5635" y="2571"/>
                    <a:pt x="8765" y="5400"/>
                  </a:cubicBezTo>
                  <a:cubicBezTo>
                    <a:pt x="11896" y="8229"/>
                    <a:pt x="15339" y="12600"/>
                    <a:pt x="17530" y="15557"/>
                  </a:cubicBezTo>
                  <a:cubicBezTo>
                    <a:pt x="19722" y="18514"/>
                    <a:pt x="20661" y="2005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1" name="Line"/>
            <p:cNvSpPr/>
            <p:nvPr/>
          </p:nvSpPr>
          <p:spPr>
            <a:xfrm>
              <a:off x="10579099" y="3040539"/>
              <a:ext cx="1587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3000"/>
                    <a:pt x="12960" y="6000"/>
                    <a:pt x="9648" y="9000"/>
                  </a:cubicBezTo>
                  <a:cubicBezTo>
                    <a:pt x="6336" y="12000"/>
                    <a:pt x="4032" y="15000"/>
                    <a:pt x="2592" y="17100"/>
                  </a:cubicBezTo>
                  <a:cubicBezTo>
                    <a:pt x="1152" y="19200"/>
                    <a:pt x="576" y="20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2" name="Line"/>
            <p:cNvSpPr/>
            <p:nvPr/>
          </p:nvSpPr>
          <p:spPr>
            <a:xfrm>
              <a:off x="10433049" y="2977039"/>
              <a:ext cx="298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96" y="0"/>
                    <a:pt x="9191" y="0"/>
                    <a:pt x="12791" y="3600"/>
                  </a:cubicBezTo>
                  <a:cubicBezTo>
                    <a:pt x="16391" y="7200"/>
                    <a:pt x="18996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3" name="Line"/>
            <p:cNvSpPr/>
            <p:nvPr/>
          </p:nvSpPr>
          <p:spPr>
            <a:xfrm>
              <a:off x="10750549" y="2911646"/>
              <a:ext cx="119706" cy="141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249" fill="norm" stroke="1" extrusionOk="0">
                  <a:moveTo>
                    <a:pt x="0" y="284"/>
                  </a:moveTo>
                  <a:cubicBezTo>
                    <a:pt x="1895" y="-33"/>
                    <a:pt x="3789" y="-351"/>
                    <a:pt x="7011" y="920"/>
                  </a:cubicBezTo>
                  <a:cubicBezTo>
                    <a:pt x="10232" y="2190"/>
                    <a:pt x="14779" y="5049"/>
                    <a:pt x="17621" y="7114"/>
                  </a:cubicBezTo>
                  <a:cubicBezTo>
                    <a:pt x="20463" y="9178"/>
                    <a:pt x="21600" y="10449"/>
                    <a:pt x="21411" y="12514"/>
                  </a:cubicBezTo>
                  <a:cubicBezTo>
                    <a:pt x="21221" y="14578"/>
                    <a:pt x="19705" y="17437"/>
                    <a:pt x="17621" y="19025"/>
                  </a:cubicBezTo>
                  <a:cubicBezTo>
                    <a:pt x="15537" y="20614"/>
                    <a:pt x="12884" y="20931"/>
                    <a:pt x="10232" y="212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4" name="Line"/>
            <p:cNvSpPr/>
            <p:nvPr/>
          </p:nvSpPr>
          <p:spPr>
            <a:xfrm>
              <a:off x="11633199" y="2244111"/>
              <a:ext cx="15875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760" y="12302"/>
                    <a:pt x="11520" y="4448"/>
                    <a:pt x="15120" y="1502"/>
                  </a:cubicBezTo>
                  <a:cubicBezTo>
                    <a:pt x="18720" y="-1443"/>
                    <a:pt x="20160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5" name="Line"/>
            <p:cNvSpPr/>
            <p:nvPr/>
          </p:nvSpPr>
          <p:spPr>
            <a:xfrm>
              <a:off x="11639549" y="2272189"/>
              <a:ext cx="158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6" name="Line"/>
            <p:cNvSpPr/>
            <p:nvPr/>
          </p:nvSpPr>
          <p:spPr>
            <a:xfrm>
              <a:off x="11504977" y="2414978"/>
              <a:ext cx="374815" cy="27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377" fill="norm" stroke="1" extrusionOk="0">
                  <a:moveTo>
                    <a:pt x="434" y="9300"/>
                  </a:moveTo>
                  <a:cubicBezTo>
                    <a:pt x="192" y="8463"/>
                    <a:pt x="-51" y="7625"/>
                    <a:pt x="10" y="6872"/>
                  </a:cubicBezTo>
                  <a:cubicBezTo>
                    <a:pt x="70" y="6118"/>
                    <a:pt x="434" y="5449"/>
                    <a:pt x="1162" y="5114"/>
                  </a:cubicBezTo>
                  <a:cubicBezTo>
                    <a:pt x="1891" y="4779"/>
                    <a:pt x="2983" y="4779"/>
                    <a:pt x="3832" y="5700"/>
                  </a:cubicBezTo>
                  <a:cubicBezTo>
                    <a:pt x="4682" y="6621"/>
                    <a:pt x="5288" y="8463"/>
                    <a:pt x="4985" y="10388"/>
                  </a:cubicBezTo>
                  <a:cubicBezTo>
                    <a:pt x="4682" y="12314"/>
                    <a:pt x="3468" y="14323"/>
                    <a:pt x="2679" y="15746"/>
                  </a:cubicBezTo>
                  <a:cubicBezTo>
                    <a:pt x="1891" y="17170"/>
                    <a:pt x="1527" y="18007"/>
                    <a:pt x="1648" y="18425"/>
                  </a:cubicBezTo>
                  <a:cubicBezTo>
                    <a:pt x="1769" y="18844"/>
                    <a:pt x="2376" y="18844"/>
                    <a:pt x="3650" y="18509"/>
                  </a:cubicBezTo>
                  <a:cubicBezTo>
                    <a:pt x="4924" y="18174"/>
                    <a:pt x="6866" y="17504"/>
                    <a:pt x="8019" y="16835"/>
                  </a:cubicBezTo>
                  <a:cubicBezTo>
                    <a:pt x="9171" y="16165"/>
                    <a:pt x="9536" y="15495"/>
                    <a:pt x="9475" y="15411"/>
                  </a:cubicBezTo>
                  <a:cubicBezTo>
                    <a:pt x="9414" y="15328"/>
                    <a:pt x="8929" y="15830"/>
                    <a:pt x="8625" y="16500"/>
                  </a:cubicBezTo>
                  <a:cubicBezTo>
                    <a:pt x="8322" y="17170"/>
                    <a:pt x="8201" y="18007"/>
                    <a:pt x="8079" y="19011"/>
                  </a:cubicBezTo>
                  <a:cubicBezTo>
                    <a:pt x="7958" y="20016"/>
                    <a:pt x="7837" y="21188"/>
                    <a:pt x="7837" y="21356"/>
                  </a:cubicBezTo>
                  <a:cubicBezTo>
                    <a:pt x="7837" y="21523"/>
                    <a:pt x="7958" y="20686"/>
                    <a:pt x="8322" y="19430"/>
                  </a:cubicBezTo>
                  <a:cubicBezTo>
                    <a:pt x="8686" y="18174"/>
                    <a:pt x="9293" y="16500"/>
                    <a:pt x="9778" y="15328"/>
                  </a:cubicBezTo>
                  <a:cubicBezTo>
                    <a:pt x="10264" y="14156"/>
                    <a:pt x="10628" y="13486"/>
                    <a:pt x="10931" y="13570"/>
                  </a:cubicBezTo>
                  <a:cubicBezTo>
                    <a:pt x="11234" y="13653"/>
                    <a:pt x="11477" y="14490"/>
                    <a:pt x="11720" y="15328"/>
                  </a:cubicBezTo>
                  <a:cubicBezTo>
                    <a:pt x="11962" y="16165"/>
                    <a:pt x="12205" y="17002"/>
                    <a:pt x="12933" y="17421"/>
                  </a:cubicBezTo>
                  <a:cubicBezTo>
                    <a:pt x="13661" y="17839"/>
                    <a:pt x="14875" y="17839"/>
                    <a:pt x="15724" y="17588"/>
                  </a:cubicBezTo>
                  <a:cubicBezTo>
                    <a:pt x="16574" y="17337"/>
                    <a:pt x="17059" y="16835"/>
                    <a:pt x="17484" y="16081"/>
                  </a:cubicBezTo>
                  <a:cubicBezTo>
                    <a:pt x="17909" y="15328"/>
                    <a:pt x="18273" y="14323"/>
                    <a:pt x="18394" y="13402"/>
                  </a:cubicBezTo>
                  <a:cubicBezTo>
                    <a:pt x="18515" y="12481"/>
                    <a:pt x="18394" y="11644"/>
                    <a:pt x="18030" y="11476"/>
                  </a:cubicBezTo>
                  <a:cubicBezTo>
                    <a:pt x="17666" y="11309"/>
                    <a:pt x="17059" y="11811"/>
                    <a:pt x="16452" y="12900"/>
                  </a:cubicBezTo>
                  <a:cubicBezTo>
                    <a:pt x="15846" y="13988"/>
                    <a:pt x="15239" y="15663"/>
                    <a:pt x="14936" y="17086"/>
                  </a:cubicBezTo>
                  <a:cubicBezTo>
                    <a:pt x="14632" y="18509"/>
                    <a:pt x="14632" y="19681"/>
                    <a:pt x="14936" y="20267"/>
                  </a:cubicBezTo>
                  <a:cubicBezTo>
                    <a:pt x="15239" y="20853"/>
                    <a:pt x="15846" y="20853"/>
                    <a:pt x="16756" y="19597"/>
                  </a:cubicBezTo>
                  <a:cubicBezTo>
                    <a:pt x="17666" y="18342"/>
                    <a:pt x="18879" y="15830"/>
                    <a:pt x="19729" y="12649"/>
                  </a:cubicBezTo>
                  <a:cubicBezTo>
                    <a:pt x="20578" y="9467"/>
                    <a:pt x="21064" y="5616"/>
                    <a:pt x="21306" y="3272"/>
                  </a:cubicBezTo>
                  <a:cubicBezTo>
                    <a:pt x="21549" y="928"/>
                    <a:pt x="21549" y="90"/>
                    <a:pt x="21306" y="7"/>
                  </a:cubicBezTo>
                  <a:cubicBezTo>
                    <a:pt x="21064" y="-77"/>
                    <a:pt x="20578" y="593"/>
                    <a:pt x="20093" y="2937"/>
                  </a:cubicBezTo>
                  <a:cubicBezTo>
                    <a:pt x="19607" y="5281"/>
                    <a:pt x="19122" y="9300"/>
                    <a:pt x="19061" y="12146"/>
                  </a:cubicBezTo>
                  <a:cubicBezTo>
                    <a:pt x="19001" y="14993"/>
                    <a:pt x="19365" y="16667"/>
                    <a:pt x="19729" y="183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7" name="Line"/>
            <p:cNvSpPr/>
            <p:nvPr/>
          </p:nvSpPr>
          <p:spPr>
            <a:xfrm>
              <a:off x="11417770" y="2801127"/>
              <a:ext cx="94781" cy="201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167" fill="norm" stroke="1" extrusionOk="0">
                  <a:moveTo>
                    <a:pt x="14293" y="14498"/>
                  </a:moveTo>
                  <a:cubicBezTo>
                    <a:pt x="13813" y="13385"/>
                    <a:pt x="13333" y="12271"/>
                    <a:pt x="11893" y="11603"/>
                  </a:cubicBezTo>
                  <a:cubicBezTo>
                    <a:pt x="10453" y="10935"/>
                    <a:pt x="8053" y="10712"/>
                    <a:pt x="5893" y="11269"/>
                  </a:cubicBezTo>
                  <a:cubicBezTo>
                    <a:pt x="3733" y="11826"/>
                    <a:pt x="1813" y="13162"/>
                    <a:pt x="853" y="14498"/>
                  </a:cubicBezTo>
                  <a:cubicBezTo>
                    <a:pt x="-107" y="15834"/>
                    <a:pt x="-107" y="17170"/>
                    <a:pt x="133" y="18395"/>
                  </a:cubicBezTo>
                  <a:cubicBezTo>
                    <a:pt x="373" y="19620"/>
                    <a:pt x="853" y="20733"/>
                    <a:pt x="2293" y="21067"/>
                  </a:cubicBezTo>
                  <a:cubicBezTo>
                    <a:pt x="3733" y="21401"/>
                    <a:pt x="6133" y="20956"/>
                    <a:pt x="8773" y="18840"/>
                  </a:cubicBezTo>
                  <a:cubicBezTo>
                    <a:pt x="11413" y="16725"/>
                    <a:pt x="14293" y="12939"/>
                    <a:pt x="15973" y="10156"/>
                  </a:cubicBezTo>
                  <a:cubicBezTo>
                    <a:pt x="17653" y="7372"/>
                    <a:pt x="18133" y="5591"/>
                    <a:pt x="18373" y="3809"/>
                  </a:cubicBezTo>
                  <a:cubicBezTo>
                    <a:pt x="18613" y="2028"/>
                    <a:pt x="18613" y="246"/>
                    <a:pt x="18373" y="24"/>
                  </a:cubicBezTo>
                  <a:cubicBezTo>
                    <a:pt x="18133" y="-199"/>
                    <a:pt x="17653" y="1137"/>
                    <a:pt x="17173" y="3587"/>
                  </a:cubicBezTo>
                  <a:cubicBezTo>
                    <a:pt x="16693" y="6036"/>
                    <a:pt x="16213" y="9599"/>
                    <a:pt x="15973" y="11937"/>
                  </a:cubicBezTo>
                  <a:cubicBezTo>
                    <a:pt x="15733" y="14275"/>
                    <a:pt x="15733" y="15389"/>
                    <a:pt x="16693" y="16279"/>
                  </a:cubicBezTo>
                  <a:cubicBezTo>
                    <a:pt x="17653" y="17170"/>
                    <a:pt x="19573" y="17838"/>
                    <a:pt x="21493" y="185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8" name="Line"/>
            <p:cNvSpPr/>
            <p:nvPr/>
          </p:nvSpPr>
          <p:spPr>
            <a:xfrm>
              <a:off x="11550649" y="2907189"/>
              <a:ext cx="44451" cy="58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1" fill="norm" stroke="1" extrusionOk="0">
                  <a:moveTo>
                    <a:pt x="0" y="11571"/>
                  </a:moveTo>
                  <a:cubicBezTo>
                    <a:pt x="4114" y="16200"/>
                    <a:pt x="8229" y="20829"/>
                    <a:pt x="11314" y="21214"/>
                  </a:cubicBezTo>
                  <a:cubicBezTo>
                    <a:pt x="14400" y="21600"/>
                    <a:pt x="16457" y="17743"/>
                    <a:pt x="18000" y="13500"/>
                  </a:cubicBezTo>
                  <a:cubicBezTo>
                    <a:pt x="19543" y="9257"/>
                    <a:pt x="20571" y="46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9" name="Line"/>
            <p:cNvSpPr/>
            <p:nvPr/>
          </p:nvSpPr>
          <p:spPr>
            <a:xfrm>
              <a:off x="11655652" y="2870793"/>
              <a:ext cx="155349" cy="81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0914" fill="norm" stroke="1" extrusionOk="0">
                  <a:moveTo>
                    <a:pt x="1282" y="7665"/>
                  </a:moveTo>
                  <a:cubicBezTo>
                    <a:pt x="1574" y="10365"/>
                    <a:pt x="1866" y="13065"/>
                    <a:pt x="1574" y="15765"/>
                  </a:cubicBezTo>
                  <a:cubicBezTo>
                    <a:pt x="1282" y="18465"/>
                    <a:pt x="407" y="21165"/>
                    <a:pt x="115" y="20895"/>
                  </a:cubicBezTo>
                  <a:cubicBezTo>
                    <a:pt x="-177" y="20625"/>
                    <a:pt x="115" y="17385"/>
                    <a:pt x="699" y="14415"/>
                  </a:cubicBezTo>
                  <a:cubicBezTo>
                    <a:pt x="1282" y="11445"/>
                    <a:pt x="2158" y="8745"/>
                    <a:pt x="3326" y="6585"/>
                  </a:cubicBezTo>
                  <a:cubicBezTo>
                    <a:pt x="4493" y="4425"/>
                    <a:pt x="5953" y="2805"/>
                    <a:pt x="6682" y="3345"/>
                  </a:cubicBezTo>
                  <a:cubicBezTo>
                    <a:pt x="7412" y="3885"/>
                    <a:pt x="7412" y="6585"/>
                    <a:pt x="7120" y="9285"/>
                  </a:cubicBezTo>
                  <a:cubicBezTo>
                    <a:pt x="6828" y="11985"/>
                    <a:pt x="6245" y="14685"/>
                    <a:pt x="6245" y="14685"/>
                  </a:cubicBezTo>
                  <a:cubicBezTo>
                    <a:pt x="6245" y="14685"/>
                    <a:pt x="6828" y="11985"/>
                    <a:pt x="7558" y="9555"/>
                  </a:cubicBezTo>
                  <a:cubicBezTo>
                    <a:pt x="8288" y="7125"/>
                    <a:pt x="9164" y="4965"/>
                    <a:pt x="10331" y="3075"/>
                  </a:cubicBezTo>
                  <a:cubicBezTo>
                    <a:pt x="11499" y="1185"/>
                    <a:pt x="12958" y="-435"/>
                    <a:pt x="13980" y="105"/>
                  </a:cubicBezTo>
                  <a:cubicBezTo>
                    <a:pt x="15001" y="645"/>
                    <a:pt x="15585" y="3345"/>
                    <a:pt x="16753" y="6315"/>
                  </a:cubicBezTo>
                  <a:cubicBezTo>
                    <a:pt x="17920" y="9285"/>
                    <a:pt x="19672" y="12525"/>
                    <a:pt x="21423" y="157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0" name="Line"/>
            <p:cNvSpPr/>
            <p:nvPr/>
          </p:nvSpPr>
          <p:spPr>
            <a:xfrm>
              <a:off x="11860602" y="2699988"/>
              <a:ext cx="261549" cy="409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341" fill="norm" stroke="1" extrusionOk="0">
                  <a:moveTo>
                    <a:pt x="10984" y="12111"/>
                  </a:moveTo>
                  <a:cubicBezTo>
                    <a:pt x="9947" y="11009"/>
                    <a:pt x="8910" y="9907"/>
                    <a:pt x="7874" y="9356"/>
                  </a:cubicBezTo>
                  <a:cubicBezTo>
                    <a:pt x="6837" y="8805"/>
                    <a:pt x="5800" y="8805"/>
                    <a:pt x="4418" y="9190"/>
                  </a:cubicBezTo>
                  <a:cubicBezTo>
                    <a:pt x="3035" y="9576"/>
                    <a:pt x="1307" y="10347"/>
                    <a:pt x="530" y="11064"/>
                  </a:cubicBezTo>
                  <a:cubicBezTo>
                    <a:pt x="-248" y="11780"/>
                    <a:pt x="-75" y="12441"/>
                    <a:pt x="443" y="12882"/>
                  </a:cubicBezTo>
                  <a:cubicBezTo>
                    <a:pt x="962" y="13323"/>
                    <a:pt x="1826" y="13543"/>
                    <a:pt x="3208" y="13047"/>
                  </a:cubicBezTo>
                  <a:cubicBezTo>
                    <a:pt x="4590" y="12551"/>
                    <a:pt x="6491" y="11339"/>
                    <a:pt x="8046" y="9466"/>
                  </a:cubicBezTo>
                  <a:cubicBezTo>
                    <a:pt x="9602" y="7592"/>
                    <a:pt x="10811" y="5058"/>
                    <a:pt x="11675" y="3460"/>
                  </a:cubicBezTo>
                  <a:cubicBezTo>
                    <a:pt x="12539" y="1862"/>
                    <a:pt x="13058" y="1200"/>
                    <a:pt x="13749" y="705"/>
                  </a:cubicBezTo>
                  <a:cubicBezTo>
                    <a:pt x="14440" y="209"/>
                    <a:pt x="15304" y="-122"/>
                    <a:pt x="15390" y="43"/>
                  </a:cubicBezTo>
                  <a:cubicBezTo>
                    <a:pt x="15477" y="209"/>
                    <a:pt x="14786" y="870"/>
                    <a:pt x="13317" y="2523"/>
                  </a:cubicBezTo>
                  <a:cubicBezTo>
                    <a:pt x="11848" y="4176"/>
                    <a:pt x="9602" y="6821"/>
                    <a:pt x="7960" y="9851"/>
                  </a:cubicBezTo>
                  <a:cubicBezTo>
                    <a:pt x="6318" y="12882"/>
                    <a:pt x="5282" y="16298"/>
                    <a:pt x="4763" y="18337"/>
                  </a:cubicBezTo>
                  <a:cubicBezTo>
                    <a:pt x="4245" y="20376"/>
                    <a:pt x="4245" y="21037"/>
                    <a:pt x="4677" y="21258"/>
                  </a:cubicBezTo>
                  <a:cubicBezTo>
                    <a:pt x="5109" y="21478"/>
                    <a:pt x="5973" y="21258"/>
                    <a:pt x="7010" y="20651"/>
                  </a:cubicBezTo>
                  <a:cubicBezTo>
                    <a:pt x="8046" y="20045"/>
                    <a:pt x="9256" y="19054"/>
                    <a:pt x="10034" y="18282"/>
                  </a:cubicBezTo>
                  <a:cubicBezTo>
                    <a:pt x="10811" y="17511"/>
                    <a:pt x="11157" y="16960"/>
                    <a:pt x="11157" y="16298"/>
                  </a:cubicBezTo>
                  <a:cubicBezTo>
                    <a:pt x="11157" y="15637"/>
                    <a:pt x="10811" y="14866"/>
                    <a:pt x="11070" y="14425"/>
                  </a:cubicBezTo>
                  <a:cubicBezTo>
                    <a:pt x="11330" y="13984"/>
                    <a:pt x="12194" y="13874"/>
                    <a:pt x="14008" y="13874"/>
                  </a:cubicBezTo>
                  <a:cubicBezTo>
                    <a:pt x="15822" y="13874"/>
                    <a:pt x="18587" y="13984"/>
                    <a:pt x="21352" y="140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1" name="Line"/>
            <p:cNvSpPr/>
            <p:nvPr/>
          </p:nvSpPr>
          <p:spPr>
            <a:xfrm>
              <a:off x="11442699" y="3377089"/>
              <a:ext cx="1905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60" y="3019"/>
                    <a:pt x="6720" y="6039"/>
                    <a:pt x="10320" y="9639"/>
                  </a:cubicBezTo>
                  <a:cubicBezTo>
                    <a:pt x="13920" y="13239"/>
                    <a:pt x="17760" y="1741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2" name="Line"/>
            <p:cNvSpPr/>
            <p:nvPr/>
          </p:nvSpPr>
          <p:spPr>
            <a:xfrm>
              <a:off x="11499849" y="3434239"/>
              <a:ext cx="1651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15" y="0"/>
                    <a:pt x="18831" y="0"/>
                    <a:pt x="16477" y="1463"/>
                  </a:cubicBezTo>
                  <a:cubicBezTo>
                    <a:pt x="14123" y="2925"/>
                    <a:pt x="10800" y="5850"/>
                    <a:pt x="7892" y="9450"/>
                  </a:cubicBezTo>
                  <a:cubicBezTo>
                    <a:pt x="4985" y="13050"/>
                    <a:pt x="2492" y="1732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3" name="Line"/>
            <p:cNvSpPr/>
            <p:nvPr/>
          </p:nvSpPr>
          <p:spPr>
            <a:xfrm>
              <a:off x="11417299" y="3275489"/>
              <a:ext cx="3175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12" y="14400"/>
                    <a:pt x="6624" y="7200"/>
                    <a:pt x="10224" y="3600"/>
                  </a:cubicBezTo>
                  <a:cubicBezTo>
                    <a:pt x="13824" y="0"/>
                    <a:pt x="17712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4" name="Line"/>
            <p:cNvSpPr/>
            <p:nvPr/>
          </p:nvSpPr>
          <p:spPr>
            <a:xfrm>
              <a:off x="11683999" y="3205639"/>
              <a:ext cx="105169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21600" fill="norm" stroke="1" extrusionOk="0">
                  <a:moveTo>
                    <a:pt x="0" y="0"/>
                  </a:moveTo>
                  <a:cubicBezTo>
                    <a:pt x="6113" y="1440"/>
                    <a:pt x="12226" y="2880"/>
                    <a:pt x="16098" y="4176"/>
                  </a:cubicBezTo>
                  <a:cubicBezTo>
                    <a:pt x="19970" y="5472"/>
                    <a:pt x="21600" y="6624"/>
                    <a:pt x="18951" y="9504"/>
                  </a:cubicBezTo>
                  <a:cubicBezTo>
                    <a:pt x="16302" y="12384"/>
                    <a:pt x="9374" y="16992"/>
                    <a:pt x="244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5" name="Line"/>
            <p:cNvSpPr/>
            <p:nvPr/>
          </p:nvSpPr>
          <p:spPr>
            <a:xfrm>
              <a:off x="0" y="3345339"/>
              <a:ext cx="11849100" cy="80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71"/>
                  </a:moveTo>
                  <a:cubicBezTo>
                    <a:pt x="8" y="1086"/>
                    <a:pt x="15" y="800"/>
                    <a:pt x="54" y="600"/>
                  </a:cubicBezTo>
                  <a:cubicBezTo>
                    <a:pt x="93" y="400"/>
                    <a:pt x="162" y="286"/>
                    <a:pt x="260" y="229"/>
                  </a:cubicBezTo>
                  <a:cubicBezTo>
                    <a:pt x="359" y="171"/>
                    <a:pt x="486" y="171"/>
                    <a:pt x="623" y="200"/>
                  </a:cubicBezTo>
                  <a:cubicBezTo>
                    <a:pt x="760" y="229"/>
                    <a:pt x="907" y="286"/>
                    <a:pt x="1065" y="343"/>
                  </a:cubicBezTo>
                  <a:cubicBezTo>
                    <a:pt x="1223" y="400"/>
                    <a:pt x="1393" y="457"/>
                    <a:pt x="1561" y="457"/>
                  </a:cubicBezTo>
                  <a:cubicBezTo>
                    <a:pt x="1729" y="457"/>
                    <a:pt x="1895" y="400"/>
                    <a:pt x="2053" y="343"/>
                  </a:cubicBezTo>
                  <a:cubicBezTo>
                    <a:pt x="2211" y="286"/>
                    <a:pt x="2361" y="229"/>
                    <a:pt x="2514" y="171"/>
                  </a:cubicBezTo>
                  <a:cubicBezTo>
                    <a:pt x="2666" y="114"/>
                    <a:pt x="2821" y="57"/>
                    <a:pt x="2979" y="29"/>
                  </a:cubicBezTo>
                  <a:cubicBezTo>
                    <a:pt x="3137" y="0"/>
                    <a:pt x="3299" y="0"/>
                    <a:pt x="3438" y="0"/>
                  </a:cubicBezTo>
                  <a:cubicBezTo>
                    <a:pt x="3577" y="0"/>
                    <a:pt x="3693" y="0"/>
                    <a:pt x="3812" y="0"/>
                  </a:cubicBezTo>
                  <a:cubicBezTo>
                    <a:pt x="3932" y="0"/>
                    <a:pt x="4055" y="0"/>
                    <a:pt x="4177" y="0"/>
                  </a:cubicBezTo>
                  <a:cubicBezTo>
                    <a:pt x="4298" y="0"/>
                    <a:pt x="4418" y="0"/>
                    <a:pt x="4540" y="29"/>
                  </a:cubicBezTo>
                  <a:cubicBezTo>
                    <a:pt x="4661" y="57"/>
                    <a:pt x="4785" y="114"/>
                    <a:pt x="4914" y="171"/>
                  </a:cubicBezTo>
                  <a:cubicBezTo>
                    <a:pt x="5043" y="229"/>
                    <a:pt x="5178" y="286"/>
                    <a:pt x="5315" y="343"/>
                  </a:cubicBezTo>
                  <a:cubicBezTo>
                    <a:pt x="5452" y="400"/>
                    <a:pt x="5591" y="457"/>
                    <a:pt x="5738" y="543"/>
                  </a:cubicBezTo>
                  <a:cubicBezTo>
                    <a:pt x="5884" y="629"/>
                    <a:pt x="6039" y="743"/>
                    <a:pt x="6187" y="829"/>
                  </a:cubicBezTo>
                  <a:cubicBezTo>
                    <a:pt x="6336" y="914"/>
                    <a:pt x="6478" y="971"/>
                    <a:pt x="6625" y="1057"/>
                  </a:cubicBezTo>
                  <a:cubicBezTo>
                    <a:pt x="6772" y="1143"/>
                    <a:pt x="6922" y="1257"/>
                    <a:pt x="7071" y="1371"/>
                  </a:cubicBezTo>
                  <a:cubicBezTo>
                    <a:pt x="7219" y="1486"/>
                    <a:pt x="7366" y="1600"/>
                    <a:pt x="7516" y="1714"/>
                  </a:cubicBezTo>
                  <a:cubicBezTo>
                    <a:pt x="7667" y="1829"/>
                    <a:pt x="7821" y="1943"/>
                    <a:pt x="7974" y="2057"/>
                  </a:cubicBezTo>
                  <a:cubicBezTo>
                    <a:pt x="8126" y="2171"/>
                    <a:pt x="8277" y="2286"/>
                    <a:pt x="8431" y="2400"/>
                  </a:cubicBezTo>
                  <a:cubicBezTo>
                    <a:pt x="8585" y="2514"/>
                    <a:pt x="8743" y="2629"/>
                    <a:pt x="8902" y="2743"/>
                  </a:cubicBezTo>
                  <a:cubicBezTo>
                    <a:pt x="9060" y="2857"/>
                    <a:pt x="9218" y="2971"/>
                    <a:pt x="9380" y="3086"/>
                  </a:cubicBezTo>
                  <a:cubicBezTo>
                    <a:pt x="9542" y="3200"/>
                    <a:pt x="9708" y="3314"/>
                    <a:pt x="9874" y="3429"/>
                  </a:cubicBezTo>
                  <a:cubicBezTo>
                    <a:pt x="10040" y="3543"/>
                    <a:pt x="10206" y="3657"/>
                    <a:pt x="10335" y="3743"/>
                  </a:cubicBezTo>
                  <a:cubicBezTo>
                    <a:pt x="10464" y="3829"/>
                    <a:pt x="10557" y="3886"/>
                    <a:pt x="10646" y="3971"/>
                  </a:cubicBezTo>
                  <a:cubicBezTo>
                    <a:pt x="10734" y="4057"/>
                    <a:pt x="10819" y="4171"/>
                    <a:pt x="10908" y="4257"/>
                  </a:cubicBezTo>
                  <a:cubicBezTo>
                    <a:pt x="10997" y="4343"/>
                    <a:pt x="11089" y="4400"/>
                    <a:pt x="11176" y="4486"/>
                  </a:cubicBezTo>
                  <a:cubicBezTo>
                    <a:pt x="11263" y="4571"/>
                    <a:pt x="11344" y="4686"/>
                    <a:pt x="11437" y="4800"/>
                  </a:cubicBezTo>
                  <a:cubicBezTo>
                    <a:pt x="11529" y="4914"/>
                    <a:pt x="11633" y="5029"/>
                    <a:pt x="11726" y="5114"/>
                  </a:cubicBezTo>
                  <a:cubicBezTo>
                    <a:pt x="11819" y="5200"/>
                    <a:pt x="11900" y="5257"/>
                    <a:pt x="11986" y="5343"/>
                  </a:cubicBezTo>
                  <a:cubicBezTo>
                    <a:pt x="12073" y="5429"/>
                    <a:pt x="12166" y="5543"/>
                    <a:pt x="12260" y="5686"/>
                  </a:cubicBezTo>
                  <a:cubicBezTo>
                    <a:pt x="12355" y="5829"/>
                    <a:pt x="12451" y="6000"/>
                    <a:pt x="12542" y="6143"/>
                  </a:cubicBezTo>
                  <a:cubicBezTo>
                    <a:pt x="12633" y="6286"/>
                    <a:pt x="12718" y="6400"/>
                    <a:pt x="12806" y="6514"/>
                  </a:cubicBezTo>
                  <a:cubicBezTo>
                    <a:pt x="12895" y="6629"/>
                    <a:pt x="12988" y="6743"/>
                    <a:pt x="13086" y="6886"/>
                  </a:cubicBezTo>
                  <a:cubicBezTo>
                    <a:pt x="13185" y="7029"/>
                    <a:pt x="13289" y="7200"/>
                    <a:pt x="13381" y="7371"/>
                  </a:cubicBezTo>
                  <a:cubicBezTo>
                    <a:pt x="13474" y="7543"/>
                    <a:pt x="13555" y="7714"/>
                    <a:pt x="13644" y="7857"/>
                  </a:cubicBezTo>
                  <a:cubicBezTo>
                    <a:pt x="13732" y="8000"/>
                    <a:pt x="13829" y="8114"/>
                    <a:pt x="13923" y="8257"/>
                  </a:cubicBezTo>
                  <a:cubicBezTo>
                    <a:pt x="14018" y="8400"/>
                    <a:pt x="14111" y="8571"/>
                    <a:pt x="14205" y="8743"/>
                  </a:cubicBezTo>
                  <a:cubicBezTo>
                    <a:pt x="14300" y="8914"/>
                    <a:pt x="14396" y="9086"/>
                    <a:pt x="14487" y="9229"/>
                  </a:cubicBezTo>
                  <a:cubicBezTo>
                    <a:pt x="14577" y="9371"/>
                    <a:pt x="14662" y="9486"/>
                    <a:pt x="14757" y="9629"/>
                  </a:cubicBezTo>
                  <a:cubicBezTo>
                    <a:pt x="14851" y="9771"/>
                    <a:pt x="14956" y="9943"/>
                    <a:pt x="15096" y="10171"/>
                  </a:cubicBezTo>
                  <a:cubicBezTo>
                    <a:pt x="15237" y="10400"/>
                    <a:pt x="15415" y="10686"/>
                    <a:pt x="15550" y="10914"/>
                  </a:cubicBezTo>
                  <a:cubicBezTo>
                    <a:pt x="15685" y="11143"/>
                    <a:pt x="15777" y="11314"/>
                    <a:pt x="15868" y="11486"/>
                  </a:cubicBezTo>
                  <a:cubicBezTo>
                    <a:pt x="15959" y="11657"/>
                    <a:pt x="16048" y="11829"/>
                    <a:pt x="16138" y="11971"/>
                  </a:cubicBezTo>
                  <a:cubicBezTo>
                    <a:pt x="16229" y="12114"/>
                    <a:pt x="16322" y="12229"/>
                    <a:pt x="16420" y="12371"/>
                  </a:cubicBezTo>
                  <a:cubicBezTo>
                    <a:pt x="16518" y="12514"/>
                    <a:pt x="16623" y="12686"/>
                    <a:pt x="16765" y="12914"/>
                  </a:cubicBezTo>
                  <a:cubicBezTo>
                    <a:pt x="16908" y="13143"/>
                    <a:pt x="17089" y="13429"/>
                    <a:pt x="17226" y="13629"/>
                  </a:cubicBezTo>
                  <a:cubicBezTo>
                    <a:pt x="17363" y="13829"/>
                    <a:pt x="17456" y="13943"/>
                    <a:pt x="17556" y="14057"/>
                  </a:cubicBezTo>
                  <a:cubicBezTo>
                    <a:pt x="17657" y="14171"/>
                    <a:pt x="17765" y="14286"/>
                    <a:pt x="17911" y="14486"/>
                  </a:cubicBezTo>
                  <a:cubicBezTo>
                    <a:pt x="18058" y="14686"/>
                    <a:pt x="18243" y="14971"/>
                    <a:pt x="18376" y="15143"/>
                  </a:cubicBezTo>
                  <a:cubicBezTo>
                    <a:pt x="18509" y="15314"/>
                    <a:pt x="18590" y="15371"/>
                    <a:pt x="18677" y="15457"/>
                  </a:cubicBezTo>
                  <a:cubicBezTo>
                    <a:pt x="18764" y="15543"/>
                    <a:pt x="18857" y="15657"/>
                    <a:pt x="18949" y="15771"/>
                  </a:cubicBezTo>
                  <a:cubicBezTo>
                    <a:pt x="19042" y="15886"/>
                    <a:pt x="19134" y="16000"/>
                    <a:pt x="19264" y="16143"/>
                  </a:cubicBezTo>
                  <a:cubicBezTo>
                    <a:pt x="19393" y="16286"/>
                    <a:pt x="19559" y="16457"/>
                    <a:pt x="19721" y="16600"/>
                  </a:cubicBezTo>
                  <a:cubicBezTo>
                    <a:pt x="19883" y="16743"/>
                    <a:pt x="20041" y="16857"/>
                    <a:pt x="20194" y="17000"/>
                  </a:cubicBezTo>
                  <a:cubicBezTo>
                    <a:pt x="20346" y="17143"/>
                    <a:pt x="20493" y="17314"/>
                    <a:pt x="20670" y="17686"/>
                  </a:cubicBezTo>
                  <a:cubicBezTo>
                    <a:pt x="20848" y="18057"/>
                    <a:pt x="21056" y="18629"/>
                    <a:pt x="21216" y="19314"/>
                  </a:cubicBezTo>
                  <a:cubicBezTo>
                    <a:pt x="21376" y="20000"/>
                    <a:pt x="21488" y="2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6" name="Line"/>
            <p:cNvSpPr/>
            <p:nvPr/>
          </p:nvSpPr>
          <p:spPr>
            <a:xfrm>
              <a:off x="714286" y="3734784"/>
              <a:ext cx="153039" cy="400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193" fill="norm" stroke="1" extrusionOk="0">
                  <a:moveTo>
                    <a:pt x="20590" y="5261"/>
                  </a:moveTo>
                  <a:cubicBezTo>
                    <a:pt x="20007" y="3694"/>
                    <a:pt x="19423" y="2127"/>
                    <a:pt x="17671" y="1120"/>
                  </a:cubicBezTo>
                  <a:cubicBezTo>
                    <a:pt x="15920" y="113"/>
                    <a:pt x="13001" y="-335"/>
                    <a:pt x="9790" y="281"/>
                  </a:cubicBezTo>
                  <a:cubicBezTo>
                    <a:pt x="6580" y="896"/>
                    <a:pt x="3077" y="2575"/>
                    <a:pt x="1617" y="4421"/>
                  </a:cubicBezTo>
                  <a:cubicBezTo>
                    <a:pt x="158" y="6268"/>
                    <a:pt x="742" y="8283"/>
                    <a:pt x="3077" y="9905"/>
                  </a:cubicBezTo>
                  <a:cubicBezTo>
                    <a:pt x="5412" y="11528"/>
                    <a:pt x="9498" y="12759"/>
                    <a:pt x="12855" y="13767"/>
                  </a:cubicBezTo>
                  <a:cubicBezTo>
                    <a:pt x="16212" y="14774"/>
                    <a:pt x="18839" y="15557"/>
                    <a:pt x="20152" y="16285"/>
                  </a:cubicBezTo>
                  <a:cubicBezTo>
                    <a:pt x="21466" y="17012"/>
                    <a:pt x="21466" y="17684"/>
                    <a:pt x="19861" y="18467"/>
                  </a:cubicBezTo>
                  <a:cubicBezTo>
                    <a:pt x="18255" y="19250"/>
                    <a:pt x="15044" y="20146"/>
                    <a:pt x="11834" y="20649"/>
                  </a:cubicBezTo>
                  <a:cubicBezTo>
                    <a:pt x="8623" y="21153"/>
                    <a:pt x="5412" y="21265"/>
                    <a:pt x="3223" y="21153"/>
                  </a:cubicBezTo>
                  <a:cubicBezTo>
                    <a:pt x="1034" y="21041"/>
                    <a:pt x="-134" y="20705"/>
                    <a:pt x="12" y="20314"/>
                  </a:cubicBezTo>
                  <a:cubicBezTo>
                    <a:pt x="158" y="19922"/>
                    <a:pt x="1617" y="19474"/>
                    <a:pt x="3077" y="190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7" name="Line"/>
            <p:cNvSpPr/>
            <p:nvPr/>
          </p:nvSpPr>
          <p:spPr>
            <a:xfrm>
              <a:off x="933449" y="3993039"/>
              <a:ext cx="63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8" name="Line"/>
            <p:cNvSpPr/>
            <p:nvPr/>
          </p:nvSpPr>
          <p:spPr>
            <a:xfrm>
              <a:off x="920749" y="3954939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9" name="Line"/>
            <p:cNvSpPr/>
            <p:nvPr/>
          </p:nvSpPr>
          <p:spPr>
            <a:xfrm>
              <a:off x="996949" y="3934202"/>
              <a:ext cx="171451" cy="267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3" fill="norm" stroke="1" extrusionOk="0">
                  <a:moveTo>
                    <a:pt x="0" y="2143"/>
                  </a:moveTo>
                  <a:cubicBezTo>
                    <a:pt x="1067" y="6999"/>
                    <a:pt x="2133" y="11855"/>
                    <a:pt x="2667" y="14785"/>
                  </a:cubicBezTo>
                  <a:cubicBezTo>
                    <a:pt x="3200" y="17715"/>
                    <a:pt x="3200" y="18720"/>
                    <a:pt x="3200" y="19641"/>
                  </a:cubicBezTo>
                  <a:cubicBezTo>
                    <a:pt x="3200" y="20562"/>
                    <a:pt x="3200" y="21399"/>
                    <a:pt x="2800" y="21148"/>
                  </a:cubicBezTo>
                  <a:cubicBezTo>
                    <a:pt x="2400" y="20897"/>
                    <a:pt x="1600" y="19557"/>
                    <a:pt x="1200" y="16711"/>
                  </a:cubicBezTo>
                  <a:cubicBezTo>
                    <a:pt x="800" y="13864"/>
                    <a:pt x="800" y="9511"/>
                    <a:pt x="1467" y="6497"/>
                  </a:cubicBezTo>
                  <a:cubicBezTo>
                    <a:pt x="2133" y="3483"/>
                    <a:pt x="3467" y="1808"/>
                    <a:pt x="4800" y="887"/>
                  </a:cubicBezTo>
                  <a:cubicBezTo>
                    <a:pt x="6133" y="-34"/>
                    <a:pt x="7467" y="-201"/>
                    <a:pt x="8400" y="218"/>
                  </a:cubicBezTo>
                  <a:cubicBezTo>
                    <a:pt x="9333" y="636"/>
                    <a:pt x="9867" y="1641"/>
                    <a:pt x="10400" y="2646"/>
                  </a:cubicBezTo>
                  <a:cubicBezTo>
                    <a:pt x="10933" y="3650"/>
                    <a:pt x="11467" y="4655"/>
                    <a:pt x="11733" y="5911"/>
                  </a:cubicBezTo>
                  <a:cubicBezTo>
                    <a:pt x="12000" y="7166"/>
                    <a:pt x="12000" y="8673"/>
                    <a:pt x="11867" y="9008"/>
                  </a:cubicBezTo>
                  <a:cubicBezTo>
                    <a:pt x="11733" y="9343"/>
                    <a:pt x="11467" y="8506"/>
                    <a:pt x="11600" y="7250"/>
                  </a:cubicBezTo>
                  <a:cubicBezTo>
                    <a:pt x="11733" y="5994"/>
                    <a:pt x="12267" y="4320"/>
                    <a:pt x="12933" y="3064"/>
                  </a:cubicBezTo>
                  <a:cubicBezTo>
                    <a:pt x="13600" y="1808"/>
                    <a:pt x="14400" y="971"/>
                    <a:pt x="15467" y="720"/>
                  </a:cubicBezTo>
                  <a:cubicBezTo>
                    <a:pt x="16533" y="469"/>
                    <a:pt x="17867" y="804"/>
                    <a:pt x="18533" y="1473"/>
                  </a:cubicBezTo>
                  <a:cubicBezTo>
                    <a:pt x="19200" y="2143"/>
                    <a:pt x="19200" y="3148"/>
                    <a:pt x="19600" y="5157"/>
                  </a:cubicBezTo>
                  <a:cubicBezTo>
                    <a:pt x="20000" y="7166"/>
                    <a:pt x="20800" y="10180"/>
                    <a:pt x="21600" y="131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0" name="Line"/>
            <p:cNvSpPr/>
            <p:nvPr/>
          </p:nvSpPr>
          <p:spPr>
            <a:xfrm>
              <a:off x="1204129" y="3920346"/>
              <a:ext cx="128363" cy="399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471" fill="norm" stroke="1" extrusionOk="0">
                  <a:moveTo>
                    <a:pt x="6661" y="5268"/>
                  </a:moveTo>
                  <a:cubicBezTo>
                    <a:pt x="5267" y="8906"/>
                    <a:pt x="3874" y="12544"/>
                    <a:pt x="3177" y="14931"/>
                  </a:cubicBezTo>
                  <a:cubicBezTo>
                    <a:pt x="2480" y="17319"/>
                    <a:pt x="2480" y="18456"/>
                    <a:pt x="2480" y="19479"/>
                  </a:cubicBezTo>
                  <a:cubicBezTo>
                    <a:pt x="2480" y="20502"/>
                    <a:pt x="2480" y="21411"/>
                    <a:pt x="2132" y="21468"/>
                  </a:cubicBezTo>
                  <a:cubicBezTo>
                    <a:pt x="1783" y="21525"/>
                    <a:pt x="1087" y="20729"/>
                    <a:pt x="564" y="18797"/>
                  </a:cubicBezTo>
                  <a:cubicBezTo>
                    <a:pt x="41" y="16864"/>
                    <a:pt x="-307" y="13794"/>
                    <a:pt x="390" y="10952"/>
                  </a:cubicBezTo>
                  <a:cubicBezTo>
                    <a:pt x="1087" y="8110"/>
                    <a:pt x="2828" y="5496"/>
                    <a:pt x="4048" y="3847"/>
                  </a:cubicBezTo>
                  <a:cubicBezTo>
                    <a:pt x="5267" y="2199"/>
                    <a:pt x="5964" y="1517"/>
                    <a:pt x="7009" y="1005"/>
                  </a:cubicBezTo>
                  <a:cubicBezTo>
                    <a:pt x="8054" y="493"/>
                    <a:pt x="9448" y="152"/>
                    <a:pt x="11016" y="39"/>
                  </a:cubicBezTo>
                  <a:cubicBezTo>
                    <a:pt x="12583" y="-75"/>
                    <a:pt x="14325" y="39"/>
                    <a:pt x="16067" y="664"/>
                  </a:cubicBezTo>
                  <a:cubicBezTo>
                    <a:pt x="17809" y="1289"/>
                    <a:pt x="19551" y="2426"/>
                    <a:pt x="20422" y="3449"/>
                  </a:cubicBezTo>
                  <a:cubicBezTo>
                    <a:pt x="21293" y="4472"/>
                    <a:pt x="21293" y="5382"/>
                    <a:pt x="20770" y="6178"/>
                  </a:cubicBezTo>
                  <a:cubicBezTo>
                    <a:pt x="20248" y="6973"/>
                    <a:pt x="19203" y="7656"/>
                    <a:pt x="17809" y="8053"/>
                  </a:cubicBezTo>
                  <a:cubicBezTo>
                    <a:pt x="16416" y="8451"/>
                    <a:pt x="14674" y="8565"/>
                    <a:pt x="13280" y="7769"/>
                  </a:cubicBezTo>
                  <a:cubicBezTo>
                    <a:pt x="11887" y="6973"/>
                    <a:pt x="10841" y="5268"/>
                    <a:pt x="9796" y="35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1" name="Line"/>
            <p:cNvSpPr/>
            <p:nvPr/>
          </p:nvSpPr>
          <p:spPr>
            <a:xfrm>
              <a:off x="1384299" y="3719989"/>
              <a:ext cx="139701" cy="331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4" fill="norm" stroke="1" extrusionOk="0">
                  <a:moveTo>
                    <a:pt x="0" y="0"/>
                  </a:moveTo>
                  <a:cubicBezTo>
                    <a:pt x="0" y="5195"/>
                    <a:pt x="0" y="10390"/>
                    <a:pt x="0" y="13329"/>
                  </a:cubicBezTo>
                  <a:cubicBezTo>
                    <a:pt x="0" y="16268"/>
                    <a:pt x="0" y="16952"/>
                    <a:pt x="164" y="17909"/>
                  </a:cubicBezTo>
                  <a:cubicBezTo>
                    <a:pt x="327" y="18866"/>
                    <a:pt x="655" y="20096"/>
                    <a:pt x="1636" y="20506"/>
                  </a:cubicBezTo>
                  <a:cubicBezTo>
                    <a:pt x="2618" y="20916"/>
                    <a:pt x="4255" y="20506"/>
                    <a:pt x="6382" y="19276"/>
                  </a:cubicBezTo>
                  <a:cubicBezTo>
                    <a:pt x="8509" y="18046"/>
                    <a:pt x="11127" y="15995"/>
                    <a:pt x="12600" y="14628"/>
                  </a:cubicBezTo>
                  <a:cubicBezTo>
                    <a:pt x="14073" y="13261"/>
                    <a:pt x="14400" y="12577"/>
                    <a:pt x="13745" y="12441"/>
                  </a:cubicBezTo>
                  <a:cubicBezTo>
                    <a:pt x="13091" y="12304"/>
                    <a:pt x="11455" y="12714"/>
                    <a:pt x="9818" y="13534"/>
                  </a:cubicBezTo>
                  <a:cubicBezTo>
                    <a:pt x="8182" y="14354"/>
                    <a:pt x="6545" y="15585"/>
                    <a:pt x="6545" y="17020"/>
                  </a:cubicBezTo>
                  <a:cubicBezTo>
                    <a:pt x="6545" y="18456"/>
                    <a:pt x="8182" y="20096"/>
                    <a:pt x="10964" y="20848"/>
                  </a:cubicBezTo>
                  <a:cubicBezTo>
                    <a:pt x="13745" y="21600"/>
                    <a:pt x="17673" y="21463"/>
                    <a:pt x="21600" y="213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2" name="Line"/>
            <p:cNvSpPr/>
            <p:nvPr/>
          </p:nvSpPr>
          <p:spPr>
            <a:xfrm>
              <a:off x="2140760" y="3777139"/>
              <a:ext cx="145240" cy="284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471" fill="norm" stroke="1" extrusionOk="0">
                  <a:moveTo>
                    <a:pt x="11916" y="0"/>
                  </a:moveTo>
                  <a:cubicBezTo>
                    <a:pt x="9756" y="4480"/>
                    <a:pt x="7596" y="8960"/>
                    <a:pt x="5744" y="12000"/>
                  </a:cubicBezTo>
                  <a:cubicBezTo>
                    <a:pt x="3893" y="15040"/>
                    <a:pt x="2350" y="16640"/>
                    <a:pt x="1270" y="18000"/>
                  </a:cubicBezTo>
                  <a:cubicBezTo>
                    <a:pt x="190" y="19360"/>
                    <a:pt x="-427" y="20480"/>
                    <a:pt x="344" y="21040"/>
                  </a:cubicBezTo>
                  <a:cubicBezTo>
                    <a:pt x="1116" y="21600"/>
                    <a:pt x="3276" y="21600"/>
                    <a:pt x="6979" y="21120"/>
                  </a:cubicBezTo>
                  <a:cubicBezTo>
                    <a:pt x="10682" y="20640"/>
                    <a:pt x="15927" y="19680"/>
                    <a:pt x="21173" y="187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3" name="Line"/>
            <p:cNvSpPr/>
            <p:nvPr/>
          </p:nvSpPr>
          <p:spPr>
            <a:xfrm>
              <a:off x="2385229" y="3747205"/>
              <a:ext cx="154771" cy="289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392" fill="norm" stroke="1" extrusionOk="0">
                  <a:moveTo>
                    <a:pt x="5581" y="7849"/>
                  </a:moveTo>
                  <a:cubicBezTo>
                    <a:pt x="4413" y="11605"/>
                    <a:pt x="3246" y="15362"/>
                    <a:pt x="2370" y="17788"/>
                  </a:cubicBezTo>
                  <a:cubicBezTo>
                    <a:pt x="1494" y="20214"/>
                    <a:pt x="911" y="21309"/>
                    <a:pt x="473" y="21388"/>
                  </a:cubicBezTo>
                  <a:cubicBezTo>
                    <a:pt x="35" y="21466"/>
                    <a:pt x="-257" y="20527"/>
                    <a:pt x="327" y="17553"/>
                  </a:cubicBezTo>
                  <a:cubicBezTo>
                    <a:pt x="911" y="14579"/>
                    <a:pt x="2370" y="9570"/>
                    <a:pt x="3684" y="6283"/>
                  </a:cubicBezTo>
                  <a:cubicBezTo>
                    <a:pt x="4997" y="2996"/>
                    <a:pt x="6165" y="1431"/>
                    <a:pt x="7478" y="649"/>
                  </a:cubicBezTo>
                  <a:cubicBezTo>
                    <a:pt x="8792" y="-134"/>
                    <a:pt x="10251" y="-134"/>
                    <a:pt x="11419" y="257"/>
                  </a:cubicBezTo>
                  <a:cubicBezTo>
                    <a:pt x="12586" y="649"/>
                    <a:pt x="13462" y="1431"/>
                    <a:pt x="13462" y="2605"/>
                  </a:cubicBezTo>
                  <a:cubicBezTo>
                    <a:pt x="13462" y="3779"/>
                    <a:pt x="12586" y="5344"/>
                    <a:pt x="10981" y="6675"/>
                  </a:cubicBezTo>
                  <a:cubicBezTo>
                    <a:pt x="9375" y="8005"/>
                    <a:pt x="7040" y="9101"/>
                    <a:pt x="6165" y="10431"/>
                  </a:cubicBezTo>
                  <a:cubicBezTo>
                    <a:pt x="5289" y="11762"/>
                    <a:pt x="5873" y="13327"/>
                    <a:pt x="8646" y="14657"/>
                  </a:cubicBezTo>
                  <a:cubicBezTo>
                    <a:pt x="11419" y="15988"/>
                    <a:pt x="16381" y="17083"/>
                    <a:pt x="21343" y="181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4" name="Line"/>
            <p:cNvSpPr/>
            <p:nvPr/>
          </p:nvSpPr>
          <p:spPr>
            <a:xfrm>
              <a:off x="806449" y="4223756"/>
              <a:ext cx="1282701" cy="80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8" y="21600"/>
                  </a:moveTo>
                  <a:cubicBezTo>
                    <a:pt x="214" y="21600"/>
                    <a:pt x="0" y="21600"/>
                    <a:pt x="0" y="21600"/>
                  </a:cubicBezTo>
                  <a:cubicBezTo>
                    <a:pt x="0" y="21600"/>
                    <a:pt x="214" y="21600"/>
                    <a:pt x="945" y="20747"/>
                  </a:cubicBezTo>
                  <a:cubicBezTo>
                    <a:pt x="1675" y="19895"/>
                    <a:pt x="2923" y="18189"/>
                    <a:pt x="4170" y="16200"/>
                  </a:cubicBezTo>
                  <a:cubicBezTo>
                    <a:pt x="5418" y="14211"/>
                    <a:pt x="6665" y="11937"/>
                    <a:pt x="8055" y="9379"/>
                  </a:cubicBezTo>
                  <a:cubicBezTo>
                    <a:pt x="9446" y="6821"/>
                    <a:pt x="10978" y="3979"/>
                    <a:pt x="12529" y="2274"/>
                  </a:cubicBezTo>
                  <a:cubicBezTo>
                    <a:pt x="14079" y="568"/>
                    <a:pt x="15648" y="0"/>
                    <a:pt x="17162" y="0"/>
                  </a:cubicBezTo>
                  <a:cubicBezTo>
                    <a:pt x="18677" y="0"/>
                    <a:pt x="20139" y="568"/>
                    <a:pt x="21600" y="11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5" name="Line"/>
            <p:cNvSpPr/>
            <p:nvPr/>
          </p:nvSpPr>
          <p:spPr>
            <a:xfrm>
              <a:off x="1441449" y="4291489"/>
              <a:ext cx="8001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14" y="19800"/>
                    <a:pt x="5029" y="18000"/>
                    <a:pt x="7400" y="15750"/>
                  </a:cubicBezTo>
                  <a:cubicBezTo>
                    <a:pt x="9771" y="13500"/>
                    <a:pt x="12000" y="10800"/>
                    <a:pt x="14114" y="8550"/>
                  </a:cubicBezTo>
                  <a:cubicBezTo>
                    <a:pt x="16229" y="6300"/>
                    <a:pt x="18229" y="4500"/>
                    <a:pt x="19457" y="3150"/>
                  </a:cubicBezTo>
                  <a:cubicBezTo>
                    <a:pt x="20686" y="1800"/>
                    <a:pt x="21143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6" name="Line"/>
            <p:cNvSpPr/>
            <p:nvPr/>
          </p:nvSpPr>
          <p:spPr>
            <a:xfrm>
              <a:off x="2863849" y="3789839"/>
              <a:ext cx="31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7" name="Line"/>
            <p:cNvSpPr/>
            <p:nvPr/>
          </p:nvSpPr>
          <p:spPr>
            <a:xfrm>
              <a:off x="2889249" y="3935889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8" name="Line"/>
            <p:cNvSpPr/>
            <p:nvPr/>
          </p:nvSpPr>
          <p:spPr>
            <a:xfrm>
              <a:off x="3762127" y="3751739"/>
              <a:ext cx="186481" cy="357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462" fill="norm" stroke="1" extrusionOk="0">
                  <a:moveTo>
                    <a:pt x="11314" y="3049"/>
                  </a:moveTo>
                  <a:cubicBezTo>
                    <a:pt x="10828" y="2287"/>
                    <a:pt x="10343" y="1525"/>
                    <a:pt x="9494" y="1461"/>
                  </a:cubicBezTo>
                  <a:cubicBezTo>
                    <a:pt x="8644" y="1398"/>
                    <a:pt x="7431" y="2033"/>
                    <a:pt x="5853" y="4002"/>
                  </a:cubicBezTo>
                  <a:cubicBezTo>
                    <a:pt x="4276" y="5972"/>
                    <a:pt x="2334" y="9275"/>
                    <a:pt x="1242" y="12071"/>
                  </a:cubicBezTo>
                  <a:cubicBezTo>
                    <a:pt x="150" y="14866"/>
                    <a:pt x="-93" y="17153"/>
                    <a:pt x="28" y="18614"/>
                  </a:cubicBezTo>
                  <a:cubicBezTo>
                    <a:pt x="150" y="20075"/>
                    <a:pt x="635" y="20711"/>
                    <a:pt x="1485" y="21092"/>
                  </a:cubicBezTo>
                  <a:cubicBezTo>
                    <a:pt x="2334" y="21473"/>
                    <a:pt x="3547" y="21600"/>
                    <a:pt x="5368" y="21282"/>
                  </a:cubicBezTo>
                  <a:cubicBezTo>
                    <a:pt x="7188" y="20965"/>
                    <a:pt x="9615" y="20202"/>
                    <a:pt x="12406" y="18169"/>
                  </a:cubicBezTo>
                  <a:cubicBezTo>
                    <a:pt x="15197" y="16136"/>
                    <a:pt x="18352" y="12833"/>
                    <a:pt x="19929" y="10101"/>
                  </a:cubicBezTo>
                  <a:cubicBezTo>
                    <a:pt x="21507" y="7369"/>
                    <a:pt x="21507" y="5209"/>
                    <a:pt x="21264" y="3748"/>
                  </a:cubicBezTo>
                  <a:cubicBezTo>
                    <a:pt x="21022" y="2287"/>
                    <a:pt x="20536" y="1525"/>
                    <a:pt x="19687" y="953"/>
                  </a:cubicBezTo>
                  <a:cubicBezTo>
                    <a:pt x="18837" y="381"/>
                    <a:pt x="17624" y="0"/>
                    <a:pt x="16410" y="0"/>
                  </a:cubicBezTo>
                  <a:cubicBezTo>
                    <a:pt x="15197" y="0"/>
                    <a:pt x="13983" y="381"/>
                    <a:pt x="13013" y="1652"/>
                  </a:cubicBezTo>
                  <a:cubicBezTo>
                    <a:pt x="12042" y="2922"/>
                    <a:pt x="11314" y="5082"/>
                    <a:pt x="10586" y="72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9" name="Line"/>
            <p:cNvSpPr/>
            <p:nvPr/>
          </p:nvSpPr>
          <p:spPr>
            <a:xfrm>
              <a:off x="4026433" y="3878535"/>
              <a:ext cx="122562" cy="185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031" fill="norm" stroke="1" extrusionOk="0">
                  <a:moveTo>
                    <a:pt x="1006" y="7223"/>
                  </a:moveTo>
                  <a:cubicBezTo>
                    <a:pt x="1006" y="11063"/>
                    <a:pt x="1006" y="14903"/>
                    <a:pt x="823" y="17423"/>
                  </a:cubicBezTo>
                  <a:cubicBezTo>
                    <a:pt x="640" y="19943"/>
                    <a:pt x="274" y="21143"/>
                    <a:pt x="91" y="21023"/>
                  </a:cubicBezTo>
                  <a:cubicBezTo>
                    <a:pt x="-92" y="20903"/>
                    <a:pt x="-92" y="19463"/>
                    <a:pt x="1006" y="16343"/>
                  </a:cubicBezTo>
                  <a:cubicBezTo>
                    <a:pt x="2105" y="13223"/>
                    <a:pt x="4301" y="8423"/>
                    <a:pt x="6132" y="5423"/>
                  </a:cubicBezTo>
                  <a:cubicBezTo>
                    <a:pt x="7962" y="2423"/>
                    <a:pt x="9427" y="1223"/>
                    <a:pt x="11074" y="503"/>
                  </a:cubicBezTo>
                  <a:cubicBezTo>
                    <a:pt x="12722" y="-217"/>
                    <a:pt x="14552" y="-457"/>
                    <a:pt x="16383" y="1823"/>
                  </a:cubicBezTo>
                  <a:cubicBezTo>
                    <a:pt x="18213" y="4103"/>
                    <a:pt x="20044" y="8903"/>
                    <a:pt x="20776" y="11903"/>
                  </a:cubicBezTo>
                  <a:cubicBezTo>
                    <a:pt x="21508" y="14903"/>
                    <a:pt x="21142" y="16103"/>
                    <a:pt x="20776" y="173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0" name="Line"/>
            <p:cNvSpPr/>
            <p:nvPr/>
          </p:nvSpPr>
          <p:spPr>
            <a:xfrm>
              <a:off x="4252383" y="3726339"/>
              <a:ext cx="8468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314"/>
                    <a:pt x="0" y="10629"/>
                    <a:pt x="0" y="14229"/>
                  </a:cubicBezTo>
                  <a:cubicBezTo>
                    <a:pt x="0" y="17829"/>
                    <a:pt x="10800" y="1971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1" name="Line"/>
            <p:cNvSpPr/>
            <p:nvPr/>
          </p:nvSpPr>
          <p:spPr>
            <a:xfrm>
              <a:off x="4310427" y="3878739"/>
              <a:ext cx="114071" cy="292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444" fill="norm" stroke="1" extrusionOk="0">
                  <a:moveTo>
                    <a:pt x="1405" y="0"/>
                  </a:moveTo>
                  <a:cubicBezTo>
                    <a:pt x="619" y="777"/>
                    <a:pt x="-166" y="1554"/>
                    <a:pt x="30" y="2253"/>
                  </a:cubicBezTo>
                  <a:cubicBezTo>
                    <a:pt x="227" y="2953"/>
                    <a:pt x="1405" y="3574"/>
                    <a:pt x="2976" y="3729"/>
                  </a:cubicBezTo>
                  <a:cubicBezTo>
                    <a:pt x="4547" y="3885"/>
                    <a:pt x="6510" y="3574"/>
                    <a:pt x="8474" y="2953"/>
                  </a:cubicBezTo>
                  <a:cubicBezTo>
                    <a:pt x="10438" y="2331"/>
                    <a:pt x="12401" y="1399"/>
                    <a:pt x="13383" y="1321"/>
                  </a:cubicBezTo>
                  <a:cubicBezTo>
                    <a:pt x="14365" y="1243"/>
                    <a:pt x="14365" y="2020"/>
                    <a:pt x="14758" y="4273"/>
                  </a:cubicBezTo>
                  <a:cubicBezTo>
                    <a:pt x="15150" y="6527"/>
                    <a:pt x="15936" y="10256"/>
                    <a:pt x="17114" y="13053"/>
                  </a:cubicBezTo>
                  <a:cubicBezTo>
                    <a:pt x="18292" y="15850"/>
                    <a:pt x="19863" y="17715"/>
                    <a:pt x="20649" y="19036"/>
                  </a:cubicBezTo>
                  <a:cubicBezTo>
                    <a:pt x="21434" y="20357"/>
                    <a:pt x="21434" y="21134"/>
                    <a:pt x="19863" y="21367"/>
                  </a:cubicBezTo>
                  <a:cubicBezTo>
                    <a:pt x="18292" y="21600"/>
                    <a:pt x="15150" y="21289"/>
                    <a:pt x="12205" y="20668"/>
                  </a:cubicBezTo>
                  <a:cubicBezTo>
                    <a:pt x="9259" y="20046"/>
                    <a:pt x="6510" y="19114"/>
                    <a:pt x="3761" y="181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2" name="Line"/>
            <p:cNvSpPr/>
            <p:nvPr/>
          </p:nvSpPr>
          <p:spPr>
            <a:xfrm>
              <a:off x="5065724" y="3844872"/>
              <a:ext cx="97564" cy="202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8" h="21104" fill="norm" stroke="1" extrusionOk="0">
                  <a:moveTo>
                    <a:pt x="20164" y="4849"/>
                  </a:moveTo>
                  <a:cubicBezTo>
                    <a:pt x="20164" y="3307"/>
                    <a:pt x="20164" y="1764"/>
                    <a:pt x="19062" y="882"/>
                  </a:cubicBezTo>
                  <a:cubicBezTo>
                    <a:pt x="17960" y="0"/>
                    <a:pt x="15756" y="-220"/>
                    <a:pt x="13773" y="221"/>
                  </a:cubicBezTo>
                  <a:cubicBezTo>
                    <a:pt x="11789" y="662"/>
                    <a:pt x="10026" y="1764"/>
                    <a:pt x="7601" y="4739"/>
                  </a:cubicBezTo>
                  <a:cubicBezTo>
                    <a:pt x="5177" y="7715"/>
                    <a:pt x="2091" y="12564"/>
                    <a:pt x="768" y="15649"/>
                  </a:cubicBezTo>
                  <a:cubicBezTo>
                    <a:pt x="-554" y="18735"/>
                    <a:pt x="-113" y="20058"/>
                    <a:pt x="1650" y="20719"/>
                  </a:cubicBezTo>
                  <a:cubicBezTo>
                    <a:pt x="3413" y="21380"/>
                    <a:pt x="6499" y="21380"/>
                    <a:pt x="10466" y="19176"/>
                  </a:cubicBezTo>
                  <a:cubicBezTo>
                    <a:pt x="14434" y="16972"/>
                    <a:pt x="19283" y="12564"/>
                    <a:pt x="20164" y="9258"/>
                  </a:cubicBezTo>
                  <a:cubicBezTo>
                    <a:pt x="21046" y="5951"/>
                    <a:pt x="17960" y="3747"/>
                    <a:pt x="15315" y="2645"/>
                  </a:cubicBezTo>
                  <a:cubicBezTo>
                    <a:pt x="12670" y="1543"/>
                    <a:pt x="10466" y="1543"/>
                    <a:pt x="9364" y="2094"/>
                  </a:cubicBezTo>
                  <a:cubicBezTo>
                    <a:pt x="8262" y="2645"/>
                    <a:pt x="8262" y="3747"/>
                    <a:pt x="8262" y="48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3" name="Line"/>
            <p:cNvSpPr/>
            <p:nvPr/>
          </p:nvSpPr>
          <p:spPr>
            <a:xfrm>
              <a:off x="5226049" y="3859639"/>
              <a:ext cx="285751" cy="150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64" fill="norm" stroke="1" extrusionOk="0">
                  <a:moveTo>
                    <a:pt x="0" y="883"/>
                  </a:moveTo>
                  <a:cubicBezTo>
                    <a:pt x="800" y="299"/>
                    <a:pt x="1600" y="-285"/>
                    <a:pt x="2080" y="153"/>
                  </a:cubicBezTo>
                  <a:cubicBezTo>
                    <a:pt x="2560" y="591"/>
                    <a:pt x="2720" y="2050"/>
                    <a:pt x="2720" y="5261"/>
                  </a:cubicBezTo>
                  <a:cubicBezTo>
                    <a:pt x="2720" y="8472"/>
                    <a:pt x="2560" y="13434"/>
                    <a:pt x="2240" y="16499"/>
                  </a:cubicBezTo>
                  <a:cubicBezTo>
                    <a:pt x="1920" y="19564"/>
                    <a:pt x="1440" y="20731"/>
                    <a:pt x="1120" y="20439"/>
                  </a:cubicBezTo>
                  <a:cubicBezTo>
                    <a:pt x="800" y="20147"/>
                    <a:pt x="640" y="18396"/>
                    <a:pt x="880" y="15331"/>
                  </a:cubicBezTo>
                  <a:cubicBezTo>
                    <a:pt x="1120" y="12266"/>
                    <a:pt x="1760" y="7888"/>
                    <a:pt x="2400" y="5115"/>
                  </a:cubicBezTo>
                  <a:cubicBezTo>
                    <a:pt x="3040" y="2342"/>
                    <a:pt x="3680" y="1174"/>
                    <a:pt x="4640" y="1320"/>
                  </a:cubicBezTo>
                  <a:cubicBezTo>
                    <a:pt x="5600" y="1466"/>
                    <a:pt x="6880" y="2926"/>
                    <a:pt x="7520" y="5261"/>
                  </a:cubicBezTo>
                  <a:cubicBezTo>
                    <a:pt x="8160" y="7596"/>
                    <a:pt x="8160" y="10807"/>
                    <a:pt x="8240" y="13726"/>
                  </a:cubicBezTo>
                  <a:cubicBezTo>
                    <a:pt x="8320" y="16645"/>
                    <a:pt x="8480" y="19272"/>
                    <a:pt x="8960" y="20293"/>
                  </a:cubicBezTo>
                  <a:cubicBezTo>
                    <a:pt x="9440" y="21315"/>
                    <a:pt x="10240" y="20731"/>
                    <a:pt x="11520" y="17958"/>
                  </a:cubicBezTo>
                  <a:cubicBezTo>
                    <a:pt x="12800" y="15185"/>
                    <a:pt x="14560" y="10223"/>
                    <a:pt x="15520" y="7012"/>
                  </a:cubicBezTo>
                  <a:cubicBezTo>
                    <a:pt x="16480" y="3801"/>
                    <a:pt x="16640" y="2342"/>
                    <a:pt x="16320" y="1758"/>
                  </a:cubicBezTo>
                  <a:cubicBezTo>
                    <a:pt x="16000" y="1174"/>
                    <a:pt x="15200" y="1466"/>
                    <a:pt x="14240" y="3072"/>
                  </a:cubicBezTo>
                  <a:cubicBezTo>
                    <a:pt x="13280" y="4677"/>
                    <a:pt x="12160" y="7596"/>
                    <a:pt x="11520" y="10369"/>
                  </a:cubicBezTo>
                  <a:cubicBezTo>
                    <a:pt x="10880" y="13142"/>
                    <a:pt x="10720" y="15769"/>
                    <a:pt x="11280" y="17666"/>
                  </a:cubicBezTo>
                  <a:cubicBezTo>
                    <a:pt x="11840" y="19564"/>
                    <a:pt x="13120" y="20731"/>
                    <a:pt x="14960" y="20731"/>
                  </a:cubicBezTo>
                  <a:cubicBezTo>
                    <a:pt x="16800" y="20731"/>
                    <a:pt x="19200" y="19564"/>
                    <a:pt x="21600" y="183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4" name="Line"/>
            <p:cNvSpPr/>
            <p:nvPr/>
          </p:nvSpPr>
          <p:spPr>
            <a:xfrm>
              <a:off x="6086384" y="3700399"/>
              <a:ext cx="148953" cy="396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391" fill="norm" stroke="1" extrusionOk="0">
                  <a:moveTo>
                    <a:pt x="18463" y="4144"/>
                  </a:moveTo>
                  <a:cubicBezTo>
                    <a:pt x="19063" y="3572"/>
                    <a:pt x="19663" y="3001"/>
                    <a:pt x="20263" y="2372"/>
                  </a:cubicBezTo>
                  <a:cubicBezTo>
                    <a:pt x="20863" y="1744"/>
                    <a:pt x="21463" y="1058"/>
                    <a:pt x="20863" y="601"/>
                  </a:cubicBezTo>
                  <a:cubicBezTo>
                    <a:pt x="20263" y="144"/>
                    <a:pt x="18463" y="-85"/>
                    <a:pt x="16963" y="29"/>
                  </a:cubicBezTo>
                  <a:cubicBezTo>
                    <a:pt x="15463" y="144"/>
                    <a:pt x="14263" y="601"/>
                    <a:pt x="13063" y="2201"/>
                  </a:cubicBezTo>
                  <a:cubicBezTo>
                    <a:pt x="11863" y="3801"/>
                    <a:pt x="10663" y="6544"/>
                    <a:pt x="10063" y="9629"/>
                  </a:cubicBezTo>
                  <a:cubicBezTo>
                    <a:pt x="9463" y="12715"/>
                    <a:pt x="9463" y="16144"/>
                    <a:pt x="9463" y="18201"/>
                  </a:cubicBezTo>
                  <a:cubicBezTo>
                    <a:pt x="9463" y="20258"/>
                    <a:pt x="9463" y="20944"/>
                    <a:pt x="8713" y="21229"/>
                  </a:cubicBezTo>
                  <a:cubicBezTo>
                    <a:pt x="7963" y="21515"/>
                    <a:pt x="6463" y="21401"/>
                    <a:pt x="5263" y="21058"/>
                  </a:cubicBezTo>
                  <a:cubicBezTo>
                    <a:pt x="4063" y="20715"/>
                    <a:pt x="3163" y="20144"/>
                    <a:pt x="2113" y="19344"/>
                  </a:cubicBezTo>
                  <a:cubicBezTo>
                    <a:pt x="1063" y="18544"/>
                    <a:pt x="-137" y="17515"/>
                    <a:pt x="13" y="16886"/>
                  </a:cubicBezTo>
                  <a:cubicBezTo>
                    <a:pt x="163" y="16258"/>
                    <a:pt x="1663" y="16029"/>
                    <a:pt x="4813" y="15915"/>
                  </a:cubicBezTo>
                  <a:cubicBezTo>
                    <a:pt x="7963" y="15801"/>
                    <a:pt x="12763" y="15801"/>
                    <a:pt x="17563" y="158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5" name="Line"/>
            <p:cNvSpPr/>
            <p:nvPr/>
          </p:nvSpPr>
          <p:spPr>
            <a:xfrm>
              <a:off x="6267449" y="3928026"/>
              <a:ext cx="69851" cy="153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5" fill="norm" stroke="1" extrusionOk="0">
                  <a:moveTo>
                    <a:pt x="0" y="10717"/>
                  </a:moveTo>
                  <a:cubicBezTo>
                    <a:pt x="5236" y="8966"/>
                    <a:pt x="10473" y="7214"/>
                    <a:pt x="14400" y="5317"/>
                  </a:cubicBezTo>
                  <a:cubicBezTo>
                    <a:pt x="18327" y="3420"/>
                    <a:pt x="20945" y="1376"/>
                    <a:pt x="20618" y="501"/>
                  </a:cubicBezTo>
                  <a:cubicBezTo>
                    <a:pt x="20291" y="-375"/>
                    <a:pt x="17018" y="-83"/>
                    <a:pt x="13418" y="1230"/>
                  </a:cubicBezTo>
                  <a:cubicBezTo>
                    <a:pt x="9818" y="2544"/>
                    <a:pt x="5891" y="4879"/>
                    <a:pt x="3600" y="7506"/>
                  </a:cubicBezTo>
                  <a:cubicBezTo>
                    <a:pt x="1309" y="10133"/>
                    <a:pt x="655" y="13052"/>
                    <a:pt x="3927" y="15387"/>
                  </a:cubicBezTo>
                  <a:cubicBezTo>
                    <a:pt x="7200" y="17722"/>
                    <a:pt x="14400" y="19474"/>
                    <a:pt x="21600" y="212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6" name="Line"/>
            <p:cNvSpPr/>
            <p:nvPr/>
          </p:nvSpPr>
          <p:spPr>
            <a:xfrm>
              <a:off x="6388826" y="3957056"/>
              <a:ext cx="158025" cy="95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255" fill="norm" stroke="1" extrusionOk="0">
                  <a:moveTo>
                    <a:pt x="12861" y="3757"/>
                  </a:moveTo>
                  <a:cubicBezTo>
                    <a:pt x="11709" y="1878"/>
                    <a:pt x="10557" y="0"/>
                    <a:pt x="8685" y="0"/>
                  </a:cubicBezTo>
                  <a:cubicBezTo>
                    <a:pt x="6813" y="0"/>
                    <a:pt x="4221" y="1878"/>
                    <a:pt x="2637" y="3991"/>
                  </a:cubicBezTo>
                  <a:cubicBezTo>
                    <a:pt x="1053" y="6104"/>
                    <a:pt x="477" y="8452"/>
                    <a:pt x="189" y="10800"/>
                  </a:cubicBezTo>
                  <a:cubicBezTo>
                    <a:pt x="-99" y="13148"/>
                    <a:pt x="-99" y="15496"/>
                    <a:pt x="477" y="17374"/>
                  </a:cubicBezTo>
                  <a:cubicBezTo>
                    <a:pt x="1053" y="19252"/>
                    <a:pt x="2205" y="20661"/>
                    <a:pt x="4365" y="19252"/>
                  </a:cubicBezTo>
                  <a:cubicBezTo>
                    <a:pt x="6525" y="17843"/>
                    <a:pt x="9693" y="13617"/>
                    <a:pt x="11421" y="12678"/>
                  </a:cubicBezTo>
                  <a:cubicBezTo>
                    <a:pt x="13149" y="11739"/>
                    <a:pt x="13437" y="14087"/>
                    <a:pt x="14013" y="16200"/>
                  </a:cubicBezTo>
                  <a:cubicBezTo>
                    <a:pt x="14589" y="18313"/>
                    <a:pt x="15453" y="20191"/>
                    <a:pt x="16749" y="20896"/>
                  </a:cubicBezTo>
                  <a:cubicBezTo>
                    <a:pt x="18045" y="21600"/>
                    <a:pt x="19773" y="21130"/>
                    <a:pt x="21501" y="206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7" name="Line"/>
            <p:cNvSpPr/>
            <p:nvPr/>
          </p:nvSpPr>
          <p:spPr>
            <a:xfrm>
              <a:off x="6605554" y="3731560"/>
              <a:ext cx="61947" cy="331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536" fill="norm" stroke="1" extrusionOk="0">
                  <a:moveTo>
                    <a:pt x="16751" y="5439"/>
                  </a:moveTo>
                  <a:cubicBezTo>
                    <a:pt x="18191" y="4201"/>
                    <a:pt x="19631" y="2963"/>
                    <a:pt x="20351" y="1931"/>
                  </a:cubicBezTo>
                  <a:cubicBezTo>
                    <a:pt x="21071" y="899"/>
                    <a:pt x="21071" y="74"/>
                    <a:pt x="19991" y="5"/>
                  </a:cubicBezTo>
                  <a:cubicBezTo>
                    <a:pt x="18911" y="-64"/>
                    <a:pt x="16751" y="624"/>
                    <a:pt x="13151" y="3032"/>
                  </a:cubicBezTo>
                  <a:cubicBezTo>
                    <a:pt x="9551" y="5439"/>
                    <a:pt x="4511" y="9567"/>
                    <a:pt x="1991" y="12800"/>
                  </a:cubicBezTo>
                  <a:cubicBezTo>
                    <a:pt x="-529" y="16033"/>
                    <a:pt x="-529" y="18372"/>
                    <a:pt x="1271" y="19747"/>
                  </a:cubicBezTo>
                  <a:cubicBezTo>
                    <a:pt x="3071" y="21123"/>
                    <a:pt x="6671" y="21536"/>
                    <a:pt x="9911" y="21536"/>
                  </a:cubicBezTo>
                  <a:cubicBezTo>
                    <a:pt x="13151" y="21536"/>
                    <a:pt x="16031" y="21123"/>
                    <a:pt x="17831" y="20642"/>
                  </a:cubicBezTo>
                  <a:cubicBezTo>
                    <a:pt x="19631" y="20160"/>
                    <a:pt x="20351" y="19610"/>
                    <a:pt x="21071" y="190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8" name="Line"/>
            <p:cNvSpPr/>
            <p:nvPr/>
          </p:nvSpPr>
          <p:spPr>
            <a:xfrm>
              <a:off x="6557433" y="3939561"/>
              <a:ext cx="294217" cy="9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17" fill="norm" stroke="1" extrusionOk="0">
                  <a:moveTo>
                    <a:pt x="1554" y="569"/>
                  </a:moveTo>
                  <a:cubicBezTo>
                    <a:pt x="777" y="569"/>
                    <a:pt x="0" y="569"/>
                    <a:pt x="0" y="794"/>
                  </a:cubicBezTo>
                  <a:cubicBezTo>
                    <a:pt x="0" y="1019"/>
                    <a:pt x="777" y="1469"/>
                    <a:pt x="2020" y="1469"/>
                  </a:cubicBezTo>
                  <a:cubicBezTo>
                    <a:pt x="3263" y="1469"/>
                    <a:pt x="4973" y="1019"/>
                    <a:pt x="6216" y="569"/>
                  </a:cubicBezTo>
                  <a:cubicBezTo>
                    <a:pt x="7459" y="119"/>
                    <a:pt x="8236" y="-331"/>
                    <a:pt x="8858" y="344"/>
                  </a:cubicBezTo>
                  <a:cubicBezTo>
                    <a:pt x="9479" y="1019"/>
                    <a:pt x="9945" y="2819"/>
                    <a:pt x="10101" y="5069"/>
                  </a:cubicBezTo>
                  <a:cubicBezTo>
                    <a:pt x="10256" y="7319"/>
                    <a:pt x="10101" y="10019"/>
                    <a:pt x="10023" y="12494"/>
                  </a:cubicBezTo>
                  <a:cubicBezTo>
                    <a:pt x="9945" y="14969"/>
                    <a:pt x="9945" y="17219"/>
                    <a:pt x="10334" y="18794"/>
                  </a:cubicBezTo>
                  <a:cubicBezTo>
                    <a:pt x="10722" y="20369"/>
                    <a:pt x="11499" y="21269"/>
                    <a:pt x="12276" y="19694"/>
                  </a:cubicBezTo>
                  <a:cubicBezTo>
                    <a:pt x="13053" y="18119"/>
                    <a:pt x="13830" y="14069"/>
                    <a:pt x="14374" y="10469"/>
                  </a:cubicBezTo>
                  <a:cubicBezTo>
                    <a:pt x="14918" y="6869"/>
                    <a:pt x="15229" y="3719"/>
                    <a:pt x="15384" y="3269"/>
                  </a:cubicBezTo>
                  <a:cubicBezTo>
                    <a:pt x="15540" y="2819"/>
                    <a:pt x="15540" y="5069"/>
                    <a:pt x="15850" y="7769"/>
                  </a:cubicBezTo>
                  <a:cubicBezTo>
                    <a:pt x="16161" y="10469"/>
                    <a:pt x="16783" y="13619"/>
                    <a:pt x="17404" y="15869"/>
                  </a:cubicBezTo>
                  <a:cubicBezTo>
                    <a:pt x="18026" y="18119"/>
                    <a:pt x="18647" y="19469"/>
                    <a:pt x="19347" y="19694"/>
                  </a:cubicBezTo>
                  <a:cubicBezTo>
                    <a:pt x="20046" y="19919"/>
                    <a:pt x="20823" y="19019"/>
                    <a:pt x="21600" y="181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9" name="Line"/>
            <p:cNvSpPr/>
            <p:nvPr/>
          </p:nvSpPr>
          <p:spPr>
            <a:xfrm>
              <a:off x="6883399" y="3904139"/>
              <a:ext cx="196851" cy="132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3" fill="norm" stroke="1" extrusionOk="0">
                  <a:moveTo>
                    <a:pt x="0" y="5062"/>
                  </a:moveTo>
                  <a:cubicBezTo>
                    <a:pt x="232" y="8437"/>
                    <a:pt x="465" y="11812"/>
                    <a:pt x="697" y="14850"/>
                  </a:cubicBezTo>
                  <a:cubicBezTo>
                    <a:pt x="929" y="17887"/>
                    <a:pt x="1161" y="20588"/>
                    <a:pt x="1161" y="21094"/>
                  </a:cubicBezTo>
                  <a:cubicBezTo>
                    <a:pt x="1161" y="21600"/>
                    <a:pt x="929" y="19912"/>
                    <a:pt x="1277" y="16875"/>
                  </a:cubicBezTo>
                  <a:cubicBezTo>
                    <a:pt x="1626" y="13838"/>
                    <a:pt x="2555" y="9450"/>
                    <a:pt x="3368" y="6581"/>
                  </a:cubicBezTo>
                  <a:cubicBezTo>
                    <a:pt x="4181" y="3712"/>
                    <a:pt x="4877" y="2362"/>
                    <a:pt x="5690" y="2194"/>
                  </a:cubicBezTo>
                  <a:cubicBezTo>
                    <a:pt x="6503" y="2025"/>
                    <a:pt x="7432" y="3037"/>
                    <a:pt x="8129" y="4387"/>
                  </a:cubicBezTo>
                  <a:cubicBezTo>
                    <a:pt x="8826" y="5737"/>
                    <a:pt x="9290" y="7425"/>
                    <a:pt x="10103" y="8437"/>
                  </a:cubicBezTo>
                  <a:cubicBezTo>
                    <a:pt x="10916" y="9450"/>
                    <a:pt x="12077" y="9788"/>
                    <a:pt x="13123" y="9450"/>
                  </a:cubicBezTo>
                  <a:cubicBezTo>
                    <a:pt x="14168" y="9112"/>
                    <a:pt x="15097" y="8100"/>
                    <a:pt x="15794" y="6750"/>
                  </a:cubicBezTo>
                  <a:cubicBezTo>
                    <a:pt x="16490" y="5400"/>
                    <a:pt x="16955" y="3712"/>
                    <a:pt x="16723" y="2362"/>
                  </a:cubicBezTo>
                  <a:cubicBezTo>
                    <a:pt x="16490" y="1012"/>
                    <a:pt x="15561" y="0"/>
                    <a:pt x="14632" y="0"/>
                  </a:cubicBezTo>
                  <a:cubicBezTo>
                    <a:pt x="13703" y="0"/>
                    <a:pt x="12774" y="1012"/>
                    <a:pt x="11845" y="3712"/>
                  </a:cubicBezTo>
                  <a:cubicBezTo>
                    <a:pt x="10916" y="6412"/>
                    <a:pt x="9987" y="10800"/>
                    <a:pt x="9871" y="13669"/>
                  </a:cubicBezTo>
                  <a:cubicBezTo>
                    <a:pt x="9755" y="16538"/>
                    <a:pt x="10452" y="17887"/>
                    <a:pt x="12542" y="18225"/>
                  </a:cubicBezTo>
                  <a:cubicBezTo>
                    <a:pt x="14632" y="18563"/>
                    <a:pt x="18116" y="17887"/>
                    <a:pt x="21600" y="172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0" name="Line"/>
            <p:cNvSpPr/>
            <p:nvPr/>
          </p:nvSpPr>
          <p:spPr>
            <a:xfrm>
              <a:off x="7143749" y="3713639"/>
              <a:ext cx="203201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25" y="2937"/>
                    <a:pt x="13050" y="5874"/>
                    <a:pt x="9788" y="8858"/>
                  </a:cubicBezTo>
                  <a:cubicBezTo>
                    <a:pt x="6525" y="11842"/>
                    <a:pt x="4275" y="14874"/>
                    <a:pt x="2812" y="17005"/>
                  </a:cubicBezTo>
                  <a:cubicBezTo>
                    <a:pt x="1350" y="19137"/>
                    <a:pt x="675" y="2036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1" name="Line"/>
            <p:cNvSpPr/>
            <p:nvPr/>
          </p:nvSpPr>
          <p:spPr>
            <a:xfrm>
              <a:off x="7435850" y="3973989"/>
              <a:ext cx="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2" name="Line"/>
            <p:cNvSpPr/>
            <p:nvPr/>
          </p:nvSpPr>
          <p:spPr>
            <a:xfrm>
              <a:off x="7416799" y="3897789"/>
              <a:ext cx="31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3" name="Line"/>
            <p:cNvSpPr/>
            <p:nvPr/>
          </p:nvSpPr>
          <p:spPr>
            <a:xfrm>
              <a:off x="7499614" y="3948589"/>
              <a:ext cx="82286" cy="129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593" y="0"/>
                  </a:moveTo>
                  <a:cubicBezTo>
                    <a:pt x="1593" y="6020"/>
                    <a:pt x="1593" y="12039"/>
                    <a:pt x="1316" y="15934"/>
                  </a:cubicBezTo>
                  <a:cubicBezTo>
                    <a:pt x="1039" y="19830"/>
                    <a:pt x="485" y="21600"/>
                    <a:pt x="208" y="21600"/>
                  </a:cubicBezTo>
                  <a:cubicBezTo>
                    <a:pt x="-69" y="21600"/>
                    <a:pt x="-69" y="19830"/>
                    <a:pt x="208" y="17174"/>
                  </a:cubicBezTo>
                  <a:cubicBezTo>
                    <a:pt x="485" y="14518"/>
                    <a:pt x="1039" y="10977"/>
                    <a:pt x="2146" y="8498"/>
                  </a:cubicBezTo>
                  <a:cubicBezTo>
                    <a:pt x="3254" y="6020"/>
                    <a:pt x="4916" y="4603"/>
                    <a:pt x="6854" y="4426"/>
                  </a:cubicBezTo>
                  <a:cubicBezTo>
                    <a:pt x="8793" y="4249"/>
                    <a:pt x="11008" y="5311"/>
                    <a:pt x="12116" y="6905"/>
                  </a:cubicBezTo>
                  <a:cubicBezTo>
                    <a:pt x="13223" y="8498"/>
                    <a:pt x="13223" y="10623"/>
                    <a:pt x="13223" y="11862"/>
                  </a:cubicBezTo>
                  <a:cubicBezTo>
                    <a:pt x="13223" y="13102"/>
                    <a:pt x="13223" y="13456"/>
                    <a:pt x="14054" y="12925"/>
                  </a:cubicBezTo>
                  <a:cubicBezTo>
                    <a:pt x="14885" y="12393"/>
                    <a:pt x="16546" y="10977"/>
                    <a:pt x="17931" y="10269"/>
                  </a:cubicBezTo>
                  <a:cubicBezTo>
                    <a:pt x="19316" y="9561"/>
                    <a:pt x="20423" y="9561"/>
                    <a:pt x="21531" y="95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4" name="Line"/>
            <p:cNvSpPr/>
            <p:nvPr/>
          </p:nvSpPr>
          <p:spPr>
            <a:xfrm>
              <a:off x="7615766" y="3774715"/>
              <a:ext cx="322954" cy="561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531" fill="norm" stroke="1" extrusionOk="0">
                  <a:moveTo>
                    <a:pt x="7906" y="8376"/>
                  </a:moveTo>
                  <a:cubicBezTo>
                    <a:pt x="7624" y="7645"/>
                    <a:pt x="7341" y="6914"/>
                    <a:pt x="6776" y="6508"/>
                  </a:cubicBezTo>
                  <a:cubicBezTo>
                    <a:pt x="6212" y="6102"/>
                    <a:pt x="5365" y="6021"/>
                    <a:pt x="4235" y="6549"/>
                  </a:cubicBezTo>
                  <a:cubicBezTo>
                    <a:pt x="3106" y="7077"/>
                    <a:pt x="1694" y="8214"/>
                    <a:pt x="918" y="8985"/>
                  </a:cubicBezTo>
                  <a:cubicBezTo>
                    <a:pt x="141" y="9757"/>
                    <a:pt x="0" y="10163"/>
                    <a:pt x="0" y="10609"/>
                  </a:cubicBezTo>
                  <a:cubicBezTo>
                    <a:pt x="0" y="11056"/>
                    <a:pt x="141" y="11543"/>
                    <a:pt x="565" y="11705"/>
                  </a:cubicBezTo>
                  <a:cubicBezTo>
                    <a:pt x="988" y="11868"/>
                    <a:pt x="1694" y="11705"/>
                    <a:pt x="3176" y="10650"/>
                  </a:cubicBezTo>
                  <a:cubicBezTo>
                    <a:pt x="4659" y="9594"/>
                    <a:pt x="6918" y="7645"/>
                    <a:pt x="8471" y="5899"/>
                  </a:cubicBezTo>
                  <a:cubicBezTo>
                    <a:pt x="10024" y="4154"/>
                    <a:pt x="10871" y="2611"/>
                    <a:pt x="11294" y="1596"/>
                  </a:cubicBezTo>
                  <a:cubicBezTo>
                    <a:pt x="11718" y="581"/>
                    <a:pt x="11718" y="93"/>
                    <a:pt x="11435" y="12"/>
                  </a:cubicBezTo>
                  <a:cubicBezTo>
                    <a:pt x="11153" y="-69"/>
                    <a:pt x="10588" y="256"/>
                    <a:pt x="9882" y="1393"/>
                  </a:cubicBezTo>
                  <a:cubicBezTo>
                    <a:pt x="9176" y="2529"/>
                    <a:pt x="8329" y="4478"/>
                    <a:pt x="7835" y="6102"/>
                  </a:cubicBezTo>
                  <a:cubicBezTo>
                    <a:pt x="7341" y="7726"/>
                    <a:pt x="7200" y="9026"/>
                    <a:pt x="7271" y="9878"/>
                  </a:cubicBezTo>
                  <a:cubicBezTo>
                    <a:pt x="7341" y="10731"/>
                    <a:pt x="7624" y="11137"/>
                    <a:pt x="8118" y="11340"/>
                  </a:cubicBezTo>
                  <a:cubicBezTo>
                    <a:pt x="8612" y="11543"/>
                    <a:pt x="9318" y="11543"/>
                    <a:pt x="9953" y="11340"/>
                  </a:cubicBezTo>
                  <a:cubicBezTo>
                    <a:pt x="10588" y="11137"/>
                    <a:pt x="11153" y="10731"/>
                    <a:pt x="11647" y="10325"/>
                  </a:cubicBezTo>
                  <a:cubicBezTo>
                    <a:pt x="12141" y="9919"/>
                    <a:pt x="12565" y="9513"/>
                    <a:pt x="12847" y="9107"/>
                  </a:cubicBezTo>
                  <a:cubicBezTo>
                    <a:pt x="13129" y="8701"/>
                    <a:pt x="13271" y="8295"/>
                    <a:pt x="12988" y="8051"/>
                  </a:cubicBezTo>
                  <a:cubicBezTo>
                    <a:pt x="12706" y="7808"/>
                    <a:pt x="12000" y="7726"/>
                    <a:pt x="11435" y="7889"/>
                  </a:cubicBezTo>
                  <a:cubicBezTo>
                    <a:pt x="10871" y="8051"/>
                    <a:pt x="10447" y="8457"/>
                    <a:pt x="10165" y="8904"/>
                  </a:cubicBezTo>
                  <a:cubicBezTo>
                    <a:pt x="9882" y="9351"/>
                    <a:pt x="9741" y="9838"/>
                    <a:pt x="9741" y="10284"/>
                  </a:cubicBezTo>
                  <a:cubicBezTo>
                    <a:pt x="9741" y="10731"/>
                    <a:pt x="9882" y="11137"/>
                    <a:pt x="10376" y="11340"/>
                  </a:cubicBezTo>
                  <a:cubicBezTo>
                    <a:pt x="10871" y="11543"/>
                    <a:pt x="11718" y="11543"/>
                    <a:pt x="12424" y="11381"/>
                  </a:cubicBezTo>
                  <a:cubicBezTo>
                    <a:pt x="13129" y="11218"/>
                    <a:pt x="13694" y="10893"/>
                    <a:pt x="14259" y="10853"/>
                  </a:cubicBezTo>
                  <a:cubicBezTo>
                    <a:pt x="14824" y="10812"/>
                    <a:pt x="15388" y="11056"/>
                    <a:pt x="15671" y="11827"/>
                  </a:cubicBezTo>
                  <a:cubicBezTo>
                    <a:pt x="15953" y="12599"/>
                    <a:pt x="15953" y="13898"/>
                    <a:pt x="15812" y="15441"/>
                  </a:cubicBezTo>
                  <a:cubicBezTo>
                    <a:pt x="15671" y="16984"/>
                    <a:pt x="15388" y="18770"/>
                    <a:pt x="15247" y="19907"/>
                  </a:cubicBezTo>
                  <a:cubicBezTo>
                    <a:pt x="15106" y="21044"/>
                    <a:pt x="15106" y="21531"/>
                    <a:pt x="15106" y="21531"/>
                  </a:cubicBezTo>
                  <a:cubicBezTo>
                    <a:pt x="15106" y="21531"/>
                    <a:pt x="15106" y="21044"/>
                    <a:pt x="15247" y="19420"/>
                  </a:cubicBezTo>
                  <a:cubicBezTo>
                    <a:pt x="15388" y="17796"/>
                    <a:pt x="15671" y="15035"/>
                    <a:pt x="16094" y="13086"/>
                  </a:cubicBezTo>
                  <a:cubicBezTo>
                    <a:pt x="16518" y="11137"/>
                    <a:pt x="17082" y="10000"/>
                    <a:pt x="17576" y="9229"/>
                  </a:cubicBezTo>
                  <a:cubicBezTo>
                    <a:pt x="18071" y="8457"/>
                    <a:pt x="18494" y="8051"/>
                    <a:pt x="19059" y="7808"/>
                  </a:cubicBezTo>
                  <a:cubicBezTo>
                    <a:pt x="19624" y="7564"/>
                    <a:pt x="20329" y="7483"/>
                    <a:pt x="20824" y="7645"/>
                  </a:cubicBezTo>
                  <a:cubicBezTo>
                    <a:pt x="21318" y="7808"/>
                    <a:pt x="21600" y="8214"/>
                    <a:pt x="21529" y="8985"/>
                  </a:cubicBezTo>
                  <a:cubicBezTo>
                    <a:pt x="21459" y="9757"/>
                    <a:pt x="21035" y="10893"/>
                    <a:pt x="20400" y="11665"/>
                  </a:cubicBezTo>
                  <a:cubicBezTo>
                    <a:pt x="19765" y="12436"/>
                    <a:pt x="18918" y="12842"/>
                    <a:pt x="18141" y="12923"/>
                  </a:cubicBezTo>
                  <a:cubicBezTo>
                    <a:pt x="17365" y="13005"/>
                    <a:pt x="16659" y="12761"/>
                    <a:pt x="15953" y="125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5" name="Line"/>
            <p:cNvSpPr/>
            <p:nvPr/>
          </p:nvSpPr>
          <p:spPr>
            <a:xfrm>
              <a:off x="7962899" y="3952957"/>
              <a:ext cx="279401" cy="165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2" fill="norm" stroke="1" extrusionOk="0">
                  <a:moveTo>
                    <a:pt x="0" y="8249"/>
                  </a:moveTo>
                  <a:cubicBezTo>
                    <a:pt x="655" y="9049"/>
                    <a:pt x="1309" y="9849"/>
                    <a:pt x="2045" y="10249"/>
                  </a:cubicBezTo>
                  <a:cubicBezTo>
                    <a:pt x="2782" y="10649"/>
                    <a:pt x="3600" y="10649"/>
                    <a:pt x="4336" y="9449"/>
                  </a:cubicBezTo>
                  <a:cubicBezTo>
                    <a:pt x="5073" y="8249"/>
                    <a:pt x="5727" y="5849"/>
                    <a:pt x="5891" y="3983"/>
                  </a:cubicBezTo>
                  <a:cubicBezTo>
                    <a:pt x="6055" y="2116"/>
                    <a:pt x="5727" y="783"/>
                    <a:pt x="5155" y="249"/>
                  </a:cubicBezTo>
                  <a:cubicBezTo>
                    <a:pt x="4582" y="-284"/>
                    <a:pt x="3764" y="-17"/>
                    <a:pt x="2945" y="1583"/>
                  </a:cubicBezTo>
                  <a:cubicBezTo>
                    <a:pt x="2127" y="3183"/>
                    <a:pt x="1309" y="6116"/>
                    <a:pt x="818" y="8383"/>
                  </a:cubicBezTo>
                  <a:cubicBezTo>
                    <a:pt x="327" y="10649"/>
                    <a:pt x="164" y="12249"/>
                    <a:pt x="164" y="13716"/>
                  </a:cubicBezTo>
                  <a:cubicBezTo>
                    <a:pt x="164" y="15183"/>
                    <a:pt x="327" y="16516"/>
                    <a:pt x="1800" y="16383"/>
                  </a:cubicBezTo>
                  <a:cubicBezTo>
                    <a:pt x="3273" y="16249"/>
                    <a:pt x="6055" y="14649"/>
                    <a:pt x="7691" y="13316"/>
                  </a:cubicBezTo>
                  <a:cubicBezTo>
                    <a:pt x="9327" y="11983"/>
                    <a:pt x="9818" y="10916"/>
                    <a:pt x="9900" y="11183"/>
                  </a:cubicBezTo>
                  <a:cubicBezTo>
                    <a:pt x="9982" y="11449"/>
                    <a:pt x="9655" y="13049"/>
                    <a:pt x="9491" y="15183"/>
                  </a:cubicBezTo>
                  <a:cubicBezTo>
                    <a:pt x="9327" y="17316"/>
                    <a:pt x="9327" y="19983"/>
                    <a:pt x="9409" y="20649"/>
                  </a:cubicBezTo>
                  <a:cubicBezTo>
                    <a:pt x="9491" y="21316"/>
                    <a:pt x="9655" y="19983"/>
                    <a:pt x="10064" y="17716"/>
                  </a:cubicBezTo>
                  <a:cubicBezTo>
                    <a:pt x="10473" y="15449"/>
                    <a:pt x="11127" y="12249"/>
                    <a:pt x="11700" y="9849"/>
                  </a:cubicBezTo>
                  <a:cubicBezTo>
                    <a:pt x="12273" y="7449"/>
                    <a:pt x="12764" y="5849"/>
                    <a:pt x="13336" y="5583"/>
                  </a:cubicBezTo>
                  <a:cubicBezTo>
                    <a:pt x="13909" y="5316"/>
                    <a:pt x="14564" y="6383"/>
                    <a:pt x="14891" y="8249"/>
                  </a:cubicBezTo>
                  <a:cubicBezTo>
                    <a:pt x="15218" y="10116"/>
                    <a:pt x="15218" y="12783"/>
                    <a:pt x="15464" y="14649"/>
                  </a:cubicBezTo>
                  <a:cubicBezTo>
                    <a:pt x="15709" y="16516"/>
                    <a:pt x="16200" y="17583"/>
                    <a:pt x="17264" y="17716"/>
                  </a:cubicBezTo>
                  <a:cubicBezTo>
                    <a:pt x="18327" y="17849"/>
                    <a:pt x="19964" y="17049"/>
                    <a:pt x="21600" y="162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6" name="Line"/>
            <p:cNvSpPr/>
            <p:nvPr/>
          </p:nvSpPr>
          <p:spPr>
            <a:xfrm>
              <a:off x="8211055" y="3846730"/>
              <a:ext cx="240796" cy="258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286" fill="norm" stroke="1" extrusionOk="0">
                  <a:moveTo>
                    <a:pt x="6776" y="14653"/>
                  </a:moveTo>
                  <a:cubicBezTo>
                    <a:pt x="6966" y="13608"/>
                    <a:pt x="7155" y="12563"/>
                    <a:pt x="6681" y="12041"/>
                  </a:cubicBezTo>
                  <a:cubicBezTo>
                    <a:pt x="6208" y="11518"/>
                    <a:pt x="5071" y="11518"/>
                    <a:pt x="3934" y="12302"/>
                  </a:cubicBezTo>
                  <a:cubicBezTo>
                    <a:pt x="2797" y="13086"/>
                    <a:pt x="1660" y="14653"/>
                    <a:pt x="997" y="15873"/>
                  </a:cubicBezTo>
                  <a:cubicBezTo>
                    <a:pt x="334" y="17092"/>
                    <a:pt x="144" y="17963"/>
                    <a:pt x="50" y="18834"/>
                  </a:cubicBezTo>
                  <a:cubicBezTo>
                    <a:pt x="-45" y="19705"/>
                    <a:pt x="-45" y="20576"/>
                    <a:pt x="429" y="21012"/>
                  </a:cubicBezTo>
                  <a:cubicBezTo>
                    <a:pt x="902" y="21447"/>
                    <a:pt x="1850" y="21447"/>
                    <a:pt x="2987" y="20402"/>
                  </a:cubicBezTo>
                  <a:cubicBezTo>
                    <a:pt x="4123" y="19357"/>
                    <a:pt x="5450" y="17266"/>
                    <a:pt x="6681" y="14131"/>
                  </a:cubicBezTo>
                  <a:cubicBezTo>
                    <a:pt x="7913" y="10995"/>
                    <a:pt x="9050" y="6815"/>
                    <a:pt x="9618" y="4115"/>
                  </a:cubicBezTo>
                  <a:cubicBezTo>
                    <a:pt x="10187" y="1415"/>
                    <a:pt x="10187" y="195"/>
                    <a:pt x="9808" y="21"/>
                  </a:cubicBezTo>
                  <a:cubicBezTo>
                    <a:pt x="9429" y="-153"/>
                    <a:pt x="8671" y="718"/>
                    <a:pt x="7629" y="3418"/>
                  </a:cubicBezTo>
                  <a:cubicBezTo>
                    <a:pt x="6587" y="6118"/>
                    <a:pt x="5260" y="10647"/>
                    <a:pt x="4597" y="13434"/>
                  </a:cubicBezTo>
                  <a:cubicBezTo>
                    <a:pt x="3934" y="16221"/>
                    <a:pt x="3934" y="17266"/>
                    <a:pt x="4408" y="17963"/>
                  </a:cubicBezTo>
                  <a:cubicBezTo>
                    <a:pt x="4881" y="18660"/>
                    <a:pt x="5829" y="19008"/>
                    <a:pt x="6776" y="19008"/>
                  </a:cubicBezTo>
                  <a:cubicBezTo>
                    <a:pt x="7723" y="19008"/>
                    <a:pt x="8671" y="18660"/>
                    <a:pt x="9618" y="17615"/>
                  </a:cubicBezTo>
                  <a:cubicBezTo>
                    <a:pt x="10566" y="16570"/>
                    <a:pt x="11513" y="14828"/>
                    <a:pt x="12081" y="13521"/>
                  </a:cubicBezTo>
                  <a:cubicBezTo>
                    <a:pt x="12650" y="12215"/>
                    <a:pt x="12839" y="11344"/>
                    <a:pt x="12460" y="11170"/>
                  </a:cubicBezTo>
                  <a:cubicBezTo>
                    <a:pt x="12081" y="10995"/>
                    <a:pt x="11134" y="11518"/>
                    <a:pt x="10281" y="12737"/>
                  </a:cubicBezTo>
                  <a:cubicBezTo>
                    <a:pt x="9429" y="13957"/>
                    <a:pt x="8671" y="15873"/>
                    <a:pt x="8292" y="17266"/>
                  </a:cubicBezTo>
                  <a:cubicBezTo>
                    <a:pt x="7913" y="18660"/>
                    <a:pt x="7913" y="19531"/>
                    <a:pt x="8387" y="20053"/>
                  </a:cubicBezTo>
                  <a:cubicBezTo>
                    <a:pt x="8860" y="20576"/>
                    <a:pt x="9808" y="20750"/>
                    <a:pt x="10566" y="20402"/>
                  </a:cubicBezTo>
                  <a:cubicBezTo>
                    <a:pt x="11323" y="20053"/>
                    <a:pt x="11892" y="19182"/>
                    <a:pt x="12460" y="18312"/>
                  </a:cubicBezTo>
                  <a:cubicBezTo>
                    <a:pt x="13029" y="17441"/>
                    <a:pt x="13597" y="16570"/>
                    <a:pt x="13787" y="16570"/>
                  </a:cubicBezTo>
                  <a:cubicBezTo>
                    <a:pt x="13976" y="16570"/>
                    <a:pt x="13787" y="17441"/>
                    <a:pt x="13692" y="18312"/>
                  </a:cubicBezTo>
                  <a:cubicBezTo>
                    <a:pt x="13597" y="19182"/>
                    <a:pt x="13597" y="20053"/>
                    <a:pt x="13692" y="19792"/>
                  </a:cubicBezTo>
                  <a:cubicBezTo>
                    <a:pt x="13787" y="19531"/>
                    <a:pt x="13976" y="18137"/>
                    <a:pt x="14829" y="16395"/>
                  </a:cubicBezTo>
                  <a:cubicBezTo>
                    <a:pt x="15681" y="14653"/>
                    <a:pt x="17197" y="12563"/>
                    <a:pt x="18429" y="11431"/>
                  </a:cubicBezTo>
                  <a:cubicBezTo>
                    <a:pt x="19660" y="10299"/>
                    <a:pt x="20608" y="10124"/>
                    <a:pt x="21081" y="10473"/>
                  </a:cubicBezTo>
                  <a:cubicBezTo>
                    <a:pt x="21555" y="10821"/>
                    <a:pt x="21555" y="11692"/>
                    <a:pt x="21366" y="12999"/>
                  </a:cubicBezTo>
                  <a:cubicBezTo>
                    <a:pt x="21176" y="14305"/>
                    <a:pt x="20797" y="16047"/>
                    <a:pt x="20608" y="17353"/>
                  </a:cubicBezTo>
                  <a:cubicBezTo>
                    <a:pt x="20418" y="18660"/>
                    <a:pt x="20418" y="19531"/>
                    <a:pt x="20608" y="19879"/>
                  </a:cubicBezTo>
                  <a:cubicBezTo>
                    <a:pt x="20797" y="20228"/>
                    <a:pt x="21176" y="20053"/>
                    <a:pt x="21555" y="198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7" name="Line"/>
            <p:cNvSpPr/>
            <p:nvPr/>
          </p:nvSpPr>
          <p:spPr>
            <a:xfrm>
              <a:off x="8465344" y="3885089"/>
              <a:ext cx="88107" cy="262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460" fill="norm" stroke="1" extrusionOk="0">
                  <a:moveTo>
                    <a:pt x="18321" y="0"/>
                  </a:moveTo>
                  <a:cubicBezTo>
                    <a:pt x="13178" y="5011"/>
                    <a:pt x="8036" y="10022"/>
                    <a:pt x="4950" y="13133"/>
                  </a:cubicBezTo>
                  <a:cubicBezTo>
                    <a:pt x="1864" y="16243"/>
                    <a:pt x="836" y="17453"/>
                    <a:pt x="321" y="18490"/>
                  </a:cubicBezTo>
                  <a:cubicBezTo>
                    <a:pt x="-193" y="19526"/>
                    <a:pt x="-193" y="20390"/>
                    <a:pt x="1093" y="20909"/>
                  </a:cubicBezTo>
                  <a:cubicBezTo>
                    <a:pt x="2378" y="21427"/>
                    <a:pt x="4950" y="21600"/>
                    <a:pt x="8293" y="21341"/>
                  </a:cubicBezTo>
                  <a:cubicBezTo>
                    <a:pt x="11636" y="21082"/>
                    <a:pt x="15750" y="20390"/>
                    <a:pt x="18064" y="19181"/>
                  </a:cubicBezTo>
                  <a:cubicBezTo>
                    <a:pt x="20378" y="17971"/>
                    <a:pt x="20893" y="16243"/>
                    <a:pt x="21407" y="145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8" name="Line"/>
            <p:cNvSpPr/>
            <p:nvPr/>
          </p:nvSpPr>
          <p:spPr>
            <a:xfrm>
              <a:off x="8458199" y="4012089"/>
              <a:ext cx="762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9" name="Line"/>
            <p:cNvSpPr/>
            <p:nvPr/>
          </p:nvSpPr>
          <p:spPr>
            <a:xfrm>
              <a:off x="8883649" y="4056902"/>
              <a:ext cx="171451" cy="12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2" fill="norm" stroke="1" extrusionOk="0">
                  <a:moveTo>
                    <a:pt x="0" y="4121"/>
                  </a:moveTo>
                  <a:cubicBezTo>
                    <a:pt x="0" y="2379"/>
                    <a:pt x="0" y="637"/>
                    <a:pt x="533" y="289"/>
                  </a:cubicBezTo>
                  <a:cubicBezTo>
                    <a:pt x="1067" y="-60"/>
                    <a:pt x="2133" y="986"/>
                    <a:pt x="3333" y="4469"/>
                  </a:cubicBezTo>
                  <a:cubicBezTo>
                    <a:pt x="4533" y="7953"/>
                    <a:pt x="5867" y="13876"/>
                    <a:pt x="7200" y="17186"/>
                  </a:cubicBezTo>
                  <a:cubicBezTo>
                    <a:pt x="8533" y="20495"/>
                    <a:pt x="9867" y="21192"/>
                    <a:pt x="11067" y="21018"/>
                  </a:cubicBezTo>
                  <a:cubicBezTo>
                    <a:pt x="12267" y="20844"/>
                    <a:pt x="13333" y="19798"/>
                    <a:pt x="14400" y="17011"/>
                  </a:cubicBezTo>
                  <a:cubicBezTo>
                    <a:pt x="15467" y="14224"/>
                    <a:pt x="16533" y="9695"/>
                    <a:pt x="17067" y="6386"/>
                  </a:cubicBezTo>
                  <a:cubicBezTo>
                    <a:pt x="17600" y="3076"/>
                    <a:pt x="17600" y="986"/>
                    <a:pt x="18267" y="289"/>
                  </a:cubicBezTo>
                  <a:cubicBezTo>
                    <a:pt x="18933" y="-408"/>
                    <a:pt x="20267" y="289"/>
                    <a:pt x="21600" y="9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0" name="Line"/>
            <p:cNvSpPr/>
            <p:nvPr/>
          </p:nvSpPr>
          <p:spPr>
            <a:xfrm>
              <a:off x="9071202" y="4030594"/>
              <a:ext cx="218848" cy="103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078" fill="norm" stroke="1" extrusionOk="0">
                  <a:moveTo>
                    <a:pt x="5897" y="10479"/>
                  </a:moveTo>
                  <a:cubicBezTo>
                    <a:pt x="6312" y="8319"/>
                    <a:pt x="6728" y="6159"/>
                    <a:pt x="6624" y="4215"/>
                  </a:cubicBezTo>
                  <a:cubicBezTo>
                    <a:pt x="6520" y="2271"/>
                    <a:pt x="5897" y="543"/>
                    <a:pt x="5066" y="111"/>
                  </a:cubicBezTo>
                  <a:cubicBezTo>
                    <a:pt x="4236" y="-321"/>
                    <a:pt x="3197" y="543"/>
                    <a:pt x="2366" y="2055"/>
                  </a:cubicBezTo>
                  <a:cubicBezTo>
                    <a:pt x="1536" y="3567"/>
                    <a:pt x="912" y="5727"/>
                    <a:pt x="497" y="7887"/>
                  </a:cubicBezTo>
                  <a:cubicBezTo>
                    <a:pt x="82" y="10047"/>
                    <a:pt x="-126" y="12207"/>
                    <a:pt x="82" y="14151"/>
                  </a:cubicBezTo>
                  <a:cubicBezTo>
                    <a:pt x="289" y="16095"/>
                    <a:pt x="912" y="17823"/>
                    <a:pt x="1536" y="17823"/>
                  </a:cubicBezTo>
                  <a:cubicBezTo>
                    <a:pt x="2159" y="17823"/>
                    <a:pt x="2782" y="16095"/>
                    <a:pt x="3509" y="14583"/>
                  </a:cubicBezTo>
                  <a:cubicBezTo>
                    <a:pt x="4236" y="13071"/>
                    <a:pt x="5066" y="11775"/>
                    <a:pt x="6001" y="11127"/>
                  </a:cubicBezTo>
                  <a:cubicBezTo>
                    <a:pt x="6936" y="10479"/>
                    <a:pt x="7974" y="10479"/>
                    <a:pt x="8909" y="9831"/>
                  </a:cubicBezTo>
                  <a:cubicBezTo>
                    <a:pt x="9843" y="9183"/>
                    <a:pt x="10674" y="7887"/>
                    <a:pt x="11401" y="8751"/>
                  </a:cubicBezTo>
                  <a:cubicBezTo>
                    <a:pt x="12128" y="9615"/>
                    <a:pt x="12751" y="12639"/>
                    <a:pt x="13062" y="15447"/>
                  </a:cubicBezTo>
                  <a:cubicBezTo>
                    <a:pt x="13374" y="18255"/>
                    <a:pt x="13374" y="20847"/>
                    <a:pt x="13166" y="21063"/>
                  </a:cubicBezTo>
                  <a:cubicBezTo>
                    <a:pt x="12959" y="21279"/>
                    <a:pt x="12543" y="19119"/>
                    <a:pt x="12232" y="16743"/>
                  </a:cubicBezTo>
                  <a:cubicBezTo>
                    <a:pt x="11920" y="14367"/>
                    <a:pt x="11712" y="11775"/>
                    <a:pt x="12439" y="9183"/>
                  </a:cubicBezTo>
                  <a:cubicBezTo>
                    <a:pt x="13166" y="6591"/>
                    <a:pt x="14828" y="3999"/>
                    <a:pt x="16489" y="2703"/>
                  </a:cubicBezTo>
                  <a:cubicBezTo>
                    <a:pt x="18151" y="1407"/>
                    <a:pt x="19812" y="1407"/>
                    <a:pt x="20643" y="2919"/>
                  </a:cubicBezTo>
                  <a:cubicBezTo>
                    <a:pt x="21474" y="4431"/>
                    <a:pt x="21474" y="7455"/>
                    <a:pt x="21474" y="10479"/>
                  </a:cubicBezTo>
                  <a:cubicBezTo>
                    <a:pt x="21474" y="13503"/>
                    <a:pt x="21474" y="16527"/>
                    <a:pt x="21474" y="195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1" name="Line"/>
            <p:cNvSpPr/>
            <p:nvPr/>
          </p:nvSpPr>
          <p:spPr>
            <a:xfrm>
              <a:off x="9321799" y="4018439"/>
              <a:ext cx="44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2" name="Line"/>
            <p:cNvSpPr/>
            <p:nvPr/>
          </p:nvSpPr>
          <p:spPr>
            <a:xfrm>
              <a:off x="9347191" y="3915710"/>
              <a:ext cx="202572" cy="237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234" fill="norm" stroke="1" extrusionOk="0">
                  <a:moveTo>
                    <a:pt x="7349" y="12607"/>
                  </a:moveTo>
                  <a:cubicBezTo>
                    <a:pt x="6236" y="12228"/>
                    <a:pt x="5122" y="11849"/>
                    <a:pt x="4009" y="11849"/>
                  </a:cubicBezTo>
                  <a:cubicBezTo>
                    <a:pt x="2896" y="11849"/>
                    <a:pt x="1782" y="12228"/>
                    <a:pt x="1003" y="12891"/>
                  </a:cubicBezTo>
                  <a:cubicBezTo>
                    <a:pt x="223" y="13554"/>
                    <a:pt x="-222" y="14501"/>
                    <a:pt x="112" y="15165"/>
                  </a:cubicBezTo>
                  <a:cubicBezTo>
                    <a:pt x="446" y="15828"/>
                    <a:pt x="1559" y="16207"/>
                    <a:pt x="3230" y="16301"/>
                  </a:cubicBezTo>
                  <a:cubicBezTo>
                    <a:pt x="4900" y="16396"/>
                    <a:pt x="7126" y="16207"/>
                    <a:pt x="8908" y="15354"/>
                  </a:cubicBezTo>
                  <a:cubicBezTo>
                    <a:pt x="10689" y="14501"/>
                    <a:pt x="12025" y="12986"/>
                    <a:pt x="13362" y="10712"/>
                  </a:cubicBezTo>
                  <a:cubicBezTo>
                    <a:pt x="14698" y="8438"/>
                    <a:pt x="16034" y="5407"/>
                    <a:pt x="16924" y="3323"/>
                  </a:cubicBezTo>
                  <a:cubicBezTo>
                    <a:pt x="17815" y="1238"/>
                    <a:pt x="18260" y="101"/>
                    <a:pt x="18372" y="7"/>
                  </a:cubicBezTo>
                  <a:cubicBezTo>
                    <a:pt x="18483" y="-88"/>
                    <a:pt x="18260" y="859"/>
                    <a:pt x="17481" y="4175"/>
                  </a:cubicBezTo>
                  <a:cubicBezTo>
                    <a:pt x="16702" y="7491"/>
                    <a:pt x="15366" y="13175"/>
                    <a:pt x="14586" y="16586"/>
                  </a:cubicBezTo>
                  <a:cubicBezTo>
                    <a:pt x="13807" y="19996"/>
                    <a:pt x="13584" y="21133"/>
                    <a:pt x="13473" y="21228"/>
                  </a:cubicBezTo>
                  <a:cubicBezTo>
                    <a:pt x="13362" y="21323"/>
                    <a:pt x="13362" y="20375"/>
                    <a:pt x="13584" y="19333"/>
                  </a:cubicBezTo>
                  <a:cubicBezTo>
                    <a:pt x="13807" y="18291"/>
                    <a:pt x="14252" y="17154"/>
                    <a:pt x="14920" y="16207"/>
                  </a:cubicBezTo>
                  <a:cubicBezTo>
                    <a:pt x="15588" y="15259"/>
                    <a:pt x="16479" y="14501"/>
                    <a:pt x="17481" y="14407"/>
                  </a:cubicBezTo>
                  <a:cubicBezTo>
                    <a:pt x="18483" y="14312"/>
                    <a:pt x="19597" y="14880"/>
                    <a:pt x="20265" y="15638"/>
                  </a:cubicBezTo>
                  <a:cubicBezTo>
                    <a:pt x="20933" y="16396"/>
                    <a:pt x="21155" y="17344"/>
                    <a:pt x="21267" y="18291"/>
                  </a:cubicBezTo>
                  <a:cubicBezTo>
                    <a:pt x="21378" y="19238"/>
                    <a:pt x="21378" y="20186"/>
                    <a:pt x="20042" y="20754"/>
                  </a:cubicBezTo>
                  <a:cubicBezTo>
                    <a:pt x="18706" y="21323"/>
                    <a:pt x="16034" y="21512"/>
                    <a:pt x="14698" y="19617"/>
                  </a:cubicBezTo>
                  <a:cubicBezTo>
                    <a:pt x="13362" y="17723"/>
                    <a:pt x="13362" y="13744"/>
                    <a:pt x="13362" y="97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3" name="Line"/>
            <p:cNvSpPr/>
            <p:nvPr/>
          </p:nvSpPr>
          <p:spPr>
            <a:xfrm>
              <a:off x="9576305" y="3954939"/>
              <a:ext cx="139195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4831" y="0"/>
                  </a:moveTo>
                  <a:cubicBezTo>
                    <a:pt x="3522" y="4526"/>
                    <a:pt x="2213" y="9051"/>
                    <a:pt x="1395" y="11829"/>
                  </a:cubicBezTo>
                  <a:cubicBezTo>
                    <a:pt x="577" y="14606"/>
                    <a:pt x="249" y="15634"/>
                    <a:pt x="86" y="16766"/>
                  </a:cubicBezTo>
                  <a:cubicBezTo>
                    <a:pt x="-78" y="17897"/>
                    <a:pt x="-78" y="19131"/>
                    <a:pt x="740" y="19440"/>
                  </a:cubicBezTo>
                  <a:cubicBezTo>
                    <a:pt x="1558" y="19749"/>
                    <a:pt x="3195" y="19131"/>
                    <a:pt x="5322" y="17897"/>
                  </a:cubicBezTo>
                  <a:cubicBezTo>
                    <a:pt x="7449" y="16663"/>
                    <a:pt x="10067" y="14811"/>
                    <a:pt x="11867" y="13371"/>
                  </a:cubicBezTo>
                  <a:cubicBezTo>
                    <a:pt x="13667" y="11931"/>
                    <a:pt x="14649" y="10903"/>
                    <a:pt x="14322" y="10491"/>
                  </a:cubicBezTo>
                  <a:cubicBezTo>
                    <a:pt x="13995" y="10080"/>
                    <a:pt x="12358" y="10286"/>
                    <a:pt x="10886" y="10903"/>
                  </a:cubicBezTo>
                  <a:cubicBezTo>
                    <a:pt x="9413" y="11520"/>
                    <a:pt x="8104" y="12549"/>
                    <a:pt x="7286" y="13577"/>
                  </a:cubicBezTo>
                  <a:cubicBezTo>
                    <a:pt x="6467" y="14606"/>
                    <a:pt x="6140" y="15634"/>
                    <a:pt x="6140" y="16766"/>
                  </a:cubicBezTo>
                  <a:cubicBezTo>
                    <a:pt x="6140" y="17897"/>
                    <a:pt x="6467" y="19131"/>
                    <a:pt x="9086" y="19954"/>
                  </a:cubicBezTo>
                  <a:cubicBezTo>
                    <a:pt x="11704" y="20777"/>
                    <a:pt x="16613" y="21189"/>
                    <a:pt x="2152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4" name="Line"/>
            <p:cNvSpPr/>
            <p:nvPr/>
          </p:nvSpPr>
          <p:spPr>
            <a:xfrm>
              <a:off x="3194049" y="4697889"/>
              <a:ext cx="28395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6" h="21600" fill="norm" stroke="1" extrusionOk="0">
                  <a:moveTo>
                    <a:pt x="0" y="1878"/>
                  </a:moveTo>
                  <a:cubicBezTo>
                    <a:pt x="3086" y="939"/>
                    <a:pt x="6171" y="0"/>
                    <a:pt x="7714" y="0"/>
                  </a:cubicBezTo>
                  <a:cubicBezTo>
                    <a:pt x="9257" y="0"/>
                    <a:pt x="9257" y="939"/>
                    <a:pt x="11571" y="3757"/>
                  </a:cubicBezTo>
                  <a:cubicBezTo>
                    <a:pt x="13886" y="6574"/>
                    <a:pt x="18514" y="11270"/>
                    <a:pt x="20057" y="14557"/>
                  </a:cubicBezTo>
                  <a:cubicBezTo>
                    <a:pt x="21600" y="17843"/>
                    <a:pt x="20057" y="19722"/>
                    <a:pt x="1851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5" name="Line"/>
            <p:cNvSpPr/>
            <p:nvPr/>
          </p:nvSpPr>
          <p:spPr>
            <a:xfrm>
              <a:off x="3200399" y="4602639"/>
              <a:ext cx="152405" cy="429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1600" fill="norm" stroke="1" extrusionOk="0">
                  <a:moveTo>
                    <a:pt x="876" y="7980"/>
                  </a:moveTo>
                  <a:cubicBezTo>
                    <a:pt x="2919" y="5533"/>
                    <a:pt x="4962" y="3086"/>
                    <a:pt x="6568" y="1702"/>
                  </a:cubicBezTo>
                  <a:cubicBezTo>
                    <a:pt x="8173" y="319"/>
                    <a:pt x="9341" y="0"/>
                    <a:pt x="10508" y="0"/>
                  </a:cubicBezTo>
                  <a:cubicBezTo>
                    <a:pt x="11676" y="0"/>
                    <a:pt x="12843" y="319"/>
                    <a:pt x="14886" y="1702"/>
                  </a:cubicBezTo>
                  <a:cubicBezTo>
                    <a:pt x="16930" y="3086"/>
                    <a:pt x="19849" y="5533"/>
                    <a:pt x="20724" y="8246"/>
                  </a:cubicBezTo>
                  <a:cubicBezTo>
                    <a:pt x="21600" y="10960"/>
                    <a:pt x="20432" y="13939"/>
                    <a:pt x="18243" y="16173"/>
                  </a:cubicBezTo>
                  <a:cubicBezTo>
                    <a:pt x="16054" y="18408"/>
                    <a:pt x="12843" y="19898"/>
                    <a:pt x="10508" y="20696"/>
                  </a:cubicBezTo>
                  <a:cubicBezTo>
                    <a:pt x="8173" y="21494"/>
                    <a:pt x="6714" y="21600"/>
                    <a:pt x="5108" y="21600"/>
                  </a:cubicBezTo>
                  <a:cubicBezTo>
                    <a:pt x="3503" y="21600"/>
                    <a:pt x="1751" y="21494"/>
                    <a:pt x="876" y="21174"/>
                  </a:cubicBezTo>
                  <a:cubicBezTo>
                    <a:pt x="0" y="20855"/>
                    <a:pt x="0" y="20323"/>
                    <a:pt x="0" y="197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6" name="Line"/>
            <p:cNvSpPr/>
            <p:nvPr/>
          </p:nvSpPr>
          <p:spPr>
            <a:xfrm>
              <a:off x="3479799" y="4818539"/>
              <a:ext cx="9525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7" name="Line"/>
            <p:cNvSpPr/>
            <p:nvPr/>
          </p:nvSpPr>
          <p:spPr>
            <a:xfrm>
              <a:off x="3486149" y="4932839"/>
              <a:ext cx="825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8" name="Line"/>
            <p:cNvSpPr/>
            <p:nvPr/>
          </p:nvSpPr>
          <p:spPr>
            <a:xfrm>
              <a:off x="4092485" y="4569089"/>
              <a:ext cx="181065" cy="554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06" fill="norm" stroke="1" extrusionOk="0">
                  <a:moveTo>
                    <a:pt x="19225" y="1056"/>
                  </a:moveTo>
                  <a:cubicBezTo>
                    <a:pt x="18471" y="727"/>
                    <a:pt x="17718" y="399"/>
                    <a:pt x="15834" y="193"/>
                  </a:cubicBezTo>
                  <a:cubicBezTo>
                    <a:pt x="13950" y="-12"/>
                    <a:pt x="10936" y="-94"/>
                    <a:pt x="8550" y="152"/>
                  </a:cubicBezTo>
                  <a:cubicBezTo>
                    <a:pt x="6164" y="399"/>
                    <a:pt x="4406" y="974"/>
                    <a:pt x="3401" y="1466"/>
                  </a:cubicBezTo>
                  <a:cubicBezTo>
                    <a:pt x="2397" y="1959"/>
                    <a:pt x="2145" y="2370"/>
                    <a:pt x="3276" y="3027"/>
                  </a:cubicBezTo>
                  <a:cubicBezTo>
                    <a:pt x="4406" y="3684"/>
                    <a:pt x="6918" y="4587"/>
                    <a:pt x="8927" y="5450"/>
                  </a:cubicBezTo>
                  <a:cubicBezTo>
                    <a:pt x="10936" y="6312"/>
                    <a:pt x="12443" y="7133"/>
                    <a:pt x="13197" y="7790"/>
                  </a:cubicBezTo>
                  <a:cubicBezTo>
                    <a:pt x="13950" y="8447"/>
                    <a:pt x="13950" y="8940"/>
                    <a:pt x="13448" y="9310"/>
                  </a:cubicBezTo>
                  <a:cubicBezTo>
                    <a:pt x="12945" y="9679"/>
                    <a:pt x="11941" y="9926"/>
                    <a:pt x="10811" y="10172"/>
                  </a:cubicBezTo>
                  <a:cubicBezTo>
                    <a:pt x="9680" y="10419"/>
                    <a:pt x="8425" y="10665"/>
                    <a:pt x="7043" y="10829"/>
                  </a:cubicBezTo>
                  <a:cubicBezTo>
                    <a:pt x="5662" y="10993"/>
                    <a:pt x="4155" y="11076"/>
                    <a:pt x="2773" y="10911"/>
                  </a:cubicBezTo>
                  <a:cubicBezTo>
                    <a:pt x="1392" y="10747"/>
                    <a:pt x="136" y="10336"/>
                    <a:pt x="11" y="10008"/>
                  </a:cubicBezTo>
                  <a:cubicBezTo>
                    <a:pt x="-115" y="9679"/>
                    <a:pt x="890" y="9433"/>
                    <a:pt x="2020" y="9310"/>
                  </a:cubicBezTo>
                  <a:cubicBezTo>
                    <a:pt x="3150" y="9187"/>
                    <a:pt x="4406" y="9187"/>
                    <a:pt x="5787" y="9228"/>
                  </a:cubicBezTo>
                  <a:cubicBezTo>
                    <a:pt x="7169" y="9269"/>
                    <a:pt x="8676" y="9351"/>
                    <a:pt x="9932" y="9803"/>
                  </a:cubicBezTo>
                  <a:cubicBezTo>
                    <a:pt x="11187" y="10254"/>
                    <a:pt x="12192" y="11076"/>
                    <a:pt x="11941" y="12308"/>
                  </a:cubicBezTo>
                  <a:cubicBezTo>
                    <a:pt x="11690" y="13539"/>
                    <a:pt x="10183" y="15182"/>
                    <a:pt x="8676" y="16496"/>
                  </a:cubicBezTo>
                  <a:cubicBezTo>
                    <a:pt x="7169" y="17810"/>
                    <a:pt x="5662" y="18796"/>
                    <a:pt x="5034" y="19535"/>
                  </a:cubicBezTo>
                  <a:cubicBezTo>
                    <a:pt x="4406" y="20274"/>
                    <a:pt x="4657" y="20767"/>
                    <a:pt x="5662" y="21054"/>
                  </a:cubicBezTo>
                  <a:cubicBezTo>
                    <a:pt x="6666" y="21342"/>
                    <a:pt x="8425" y="21424"/>
                    <a:pt x="11187" y="21465"/>
                  </a:cubicBezTo>
                  <a:cubicBezTo>
                    <a:pt x="13950" y="21506"/>
                    <a:pt x="17718" y="21506"/>
                    <a:pt x="21485" y="215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9" name="Line"/>
            <p:cNvSpPr/>
            <p:nvPr/>
          </p:nvSpPr>
          <p:spPr>
            <a:xfrm>
              <a:off x="4468219" y="4670043"/>
              <a:ext cx="173631" cy="370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5" h="21496" fill="norm" stroke="1" extrusionOk="0">
                  <a:moveTo>
                    <a:pt x="17796" y="878"/>
                  </a:moveTo>
                  <a:cubicBezTo>
                    <a:pt x="17033" y="387"/>
                    <a:pt x="16271" y="-104"/>
                    <a:pt x="15000" y="19"/>
                  </a:cubicBezTo>
                  <a:cubicBezTo>
                    <a:pt x="13730" y="141"/>
                    <a:pt x="11951" y="878"/>
                    <a:pt x="9156" y="3087"/>
                  </a:cubicBezTo>
                  <a:cubicBezTo>
                    <a:pt x="6360" y="5296"/>
                    <a:pt x="2549" y="8978"/>
                    <a:pt x="897" y="11801"/>
                  </a:cubicBezTo>
                  <a:cubicBezTo>
                    <a:pt x="-755" y="14623"/>
                    <a:pt x="-247" y="16587"/>
                    <a:pt x="3438" y="18060"/>
                  </a:cubicBezTo>
                  <a:cubicBezTo>
                    <a:pt x="7123" y="19532"/>
                    <a:pt x="13984" y="20514"/>
                    <a:pt x="20845" y="214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0" name="Line"/>
            <p:cNvSpPr/>
            <p:nvPr/>
          </p:nvSpPr>
          <p:spPr>
            <a:xfrm>
              <a:off x="4730749" y="4691539"/>
              <a:ext cx="1460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48" y="6400"/>
                    <a:pt x="11896" y="12800"/>
                    <a:pt x="15496" y="16400"/>
                  </a:cubicBezTo>
                  <a:cubicBezTo>
                    <a:pt x="19096" y="20000"/>
                    <a:pt x="20348" y="2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1" name="Line"/>
            <p:cNvSpPr/>
            <p:nvPr/>
          </p:nvSpPr>
          <p:spPr>
            <a:xfrm>
              <a:off x="4836240" y="4686890"/>
              <a:ext cx="97710" cy="315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484" fill="norm" stroke="1" extrusionOk="0">
                  <a:moveTo>
                    <a:pt x="21215" y="748"/>
                  </a:moveTo>
                  <a:cubicBezTo>
                    <a:pt x="19377" y="316"/>
                    <a:pt x="17538" y="-116"/>
                    <a:pt x="15700" y="28"/>
                  </a:cubicBezTo>
                  <a:cubicBezTo>
                    <a:pt x="13862" y="172"/>
                    <a:pt x="12024" y="892"/>
                    <a:pt x="9496" y="3196"/>
                  </a:cubicBezTo>
                  <a:cubicBezTo>
                    <a:pt x="6968" y="5500"/>
                    <a:pt x="3751" y="9388"/>
                    <a:pt x="1913" y="12340"/>
                  </a:cubicBezTo>
                  <a:cubicBezTo>
                    <a:pt x="75" y="15292"/>
                    <a:pt x="-385" y="17308"/>
                    <a:pt x="304" y="18676"/>
                  </a:cubicBezTo>
                  <a:cubicBezTo>
                    <a:pt x="994" y="20044"/>
                    <a:pt x="2832" y="20764"/>
                    <a:pt x="4670" y="21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2" name="Line"/>
            <p:cNvSpPr/>
            <p:nvPr/>
          </p:nvSpPr>
          <p:spPr>
            <a:xfrm>
              <a:off x="4972049" y="4939189"/>
              <a:ext cx="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3" name="Line"/>
            <p:cNvSpPr/>
            <p:nvPr/>
          </p:nvSpPr>
          <p:spPr>
            <a:xfrm>
              <a:off x="5048249" y="5015389"/>
              <a:ext cx="508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4" name="Line"/>
            <p:cNvSpPr/>
            <p:nvPr/>
          </p:nvSpPr>
          <p:spPr>
            <a:xfrm>
              <a:off x="5308599" y="4735989"/>
              <a:ext cx="17780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71" y="1168"/>
                    <a:pt x="5143" y="2335"/>
                    <a:pt x="8357" y="5351"/>
                  </a:cubicBezTo>
                  <a:cubicBezTo>
                    <a:pt x="11571" y="8368"/>
                    <a:pt x="15429" y="13232"/>
                    <a:pt x="17743" y="16249"/>
                  </a:cubicBezTo>
                  <a:cubicBezTo>
                    <a:pt x="20057" y="19265"/>
                    <a:pt x="20829" y="2043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5" name="Line"/>
            <p:cNvSpPr/>
            <p:nvPr/>
          </p:nvSpPr>
          <p:spPr>
            <a:xfrm>
              <a:off x="5403849" y="4746961"/>
              <a:ext cx="139701" cy="300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1" fill="norm" stroke="1" extrusionOk="0">
                  <a:moveTo>
                    <a:pt x="21600" y="123"/>
                  </a:moveTo>
                  <a:cubicBezTo>
                    <a:pt x="19964" y="-28"/>
                    <a:pt x="18327" y="-179"/>
                    <a:pt x="16200" y="576"/>
                  </a:cubicBezTo>
                  <a:cubicBezTo>
                    <a:pt x="14073" y="1331"/>
                    <a:pt x="11455" y="2993"/>
                    <a:pt x="8836" y="5561"/>
                  </a:cubicBezTo>
                  <a:cubicBezTo>
                    <a:pt x="6218" y="8129"/>
                    <a:pt x="3600" y="11603"/>
                    <a:pt x="2127" y="14397"/>
                  </a:cubicBezTo>
                  <a:cubicBezTo>
                    <a:pt x="655" y="17192"/>
                    <a:pt x="327" y="19306"/>
                    <a:pt x="0" y="214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6" name="Line"/>
            <p:cNvSpPr/>
            <p:nvPr/>
          </p:nvSpPr>
          <p:spPr>
            <a:xfrm>
              <a:off x="5613399" y="4932839"/>
              <a:ext cx="127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7" name="Line"/>
            <p:cNvSpPr/>
            <p:nvPr/>
          </p:nvSpPr>
          <p:spPr>
            <a:xfrm>
              <a:off x="5753099" y="4716939"/>
              <a:ext cx="8890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86" y="0"/>
                  </a:moveTo>
                  <a:cubicBezTo>
                    <a:pt x="6171" y="0"/>
                    <a:pt x="9257" y="0"/>
                    <a:pt x="13114" y="1178"/>
                  </a:cubicBezTo>
                  <a:cubicBezTo>
                    <a:pt x="16971" y="2356"/>
                    <a:pt x="21600" y="4713"/>
                    <a:pt x="21600" y="7855"/>
                  </a:cubicBezTo>
                  <a:cubicBezTo>
                    <a:pt x="21600" y="10996"/>
                    <a:pt x="16971" y="14924"/>
                    <a:pt x="12600" y="17345"/>
                  </a:cubicBezTo>
                  <a:cubicBezTo>
                    <a:pt x="8229" y="19767"/>
                    <a:pt x="4114" y="2068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8" name="Line"/>
            <p:cNvSpPr/>
            <p:nvPr/>
          </p:nvSpPr>
          <p:spPr>
            <a:xfrm>
              <a:off x="5880099" y="5097939"/>
              <a:ext cx="133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9" name="Line"/>
            <p:cNvSpPr/>
            <p:nvPr/>
          </p:nvSpPr>
          <p:spPr>
            <a:xfrm>
              <a:off x="6391221" y="4718401"/>
              <a:ext cx="142929" cy="316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358" fill="norm" stroke="1" extrusionOk="0">
                  <a:moveTo>
                    <a:pt x="21449" y="330"/>
                  </a:moveTo>
                  <a:cubicBezTo>
                    <a:pt x="19861" y="44"/>
                    <a:pt x="18273" y="-242"/>
                    <a:pt x="15573" y="330"/>
                  </a:cubicBezTo>
                  <a:cubicBezTo>
                    <a:pt x="12873" y="902"/>
                    <a:pt x="9061" y="2333"/>
                    <a:pt x="5884" y="4836"/>
                  </a:cubicBezTo>
                  <a:cubicBezTo>
                    <a:pt x="2708" y="7339"/>
                    <a:pt x="167" y="10916"/>
                    <a:pt x="8" y="13848"/>
                  </a:cubicBezTo>
                  <a:cubicBezTo>
                    <a:pt x="-151" y="16781"/>
                    <a:pt x="2073" y="19069"/>
                    <a:pt x="4455" y="20214"/>
                  </a:cubicBezTo>
                  <a:cubicBezTo>
                    <a:pt x="6837" y="21358"/>
                    <a:pt x="9378" y="21358"/>
                    <a:pt x="11920" y="21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0" name="Line"/>
            <p:cNvSpPr/>
            <p:nvPr/>
          </p:nvSpPr>
          <p:spPr>
            <a:xfrm>
              <a:off x="6597649" y="4748689"/>
              <a:ext cx="1397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36" y="6000"/>
                    <a:pt x="10473" y="12000"/>
                    <a:pt x="14073" y="15600"/>
                  </a:cubicBezTo>
                  <a:cubicBezTo>
                    <a:pt x="17673" y="19200"/>
                    <a:pt x="19636" y="20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1" name="Line"/>
            <p:cNvSpPr/>
            <p:nvPr/>
          </p:nvSpPr>
          <p:spPr>
            <a:xfrm>
              <a:off x="6692899" y="4799489"/>
              <a:ext cx="1016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00" y="0"/>
                    <a:pt x="16200" y="0"/>
                    <a:pt x="12825" y="1543"/>
                  </a:cubicBezTo>
                  <a:cubicBezTo>
                    <a:pt x="9450" y="3086"/>
                    <a:pt x="5400" y="6171"/>
                    <a:pt x="3150" y="9771"/>
                  </a:cubicBezTo>
                  <a:cubicBezTo>
                    <a:pt x="900" y="13371"/>
                    <a:pt x="450" y="174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2" name="Line"/>
            <p:cNvSpPr/>
            <p:nvPr/>
          </p:nvSpPr>
          <p:spPr>
            <a:xfrm>
              <a:off x="6788149" y="4987681"/>
              <a:ext cx="76201" cy="110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6" fill="norm" stroke="1" extrusionOk="0">
                  <a:moveTo>
                    <a:pt x="0" y="10036"/>
                  </a:moveTo>
                  <a:cubicBezTo>
                    <a:pt x="0" y="8036"/>
                    <a:pt x="0" y="6036"/>
                    <a:pt x="1200" y="4436"/>
                  </a:cubicBezTo>
                  <a:cubicBezTo>
                    <a:pt x="2400" y="2836"/>
                    <a:pt x="4800" y="1636"/>
                    <a:pt x="7500" y="836"/>
                  </a:cubicBezTo>
                  <a:cubicBezTo>
                    <a:pt x="10200" y="36"/>
                    <a:pt x="13200" y="-364"/>
                    <a:pt x="15300" y="436"/>
                  </a:cubicBezTo>
                  <a:cubicBezTo>
                    <a:pt x="17400" y="1236"/>
                    <a:pt x="18600" y="3236"/>
                    <a:pt x="19200" y="5236"/>
                  </a:cubicBezTo>
                  <a:cubicBezTo>
                    <a:pt x="19800" y="7236"/>
                    <a:pt x="19800" y="9236"/>
                    <a:pt x="18900" y="11036"/>
                  </a:cubicBezTo>
                  <a:cubicBezTo>
                    <a:pt x="18000" y="12836"/>
                    <a:pt x="16200" y="14436"/>
                    <a:pt x="13800" y="16236"/>
                  </a:cubicBezTo>
                  <a:cubicBezTo>
                    <a:pt x="11400" y="18036"/>
                    <a:pt x="8400" y="20036"/>
                    <a:pt x="9600" y="20636"/>
                  </a:cubicBezTo>
                  <a:cubicBezTo>
                    <a:pt x="10800" y="21236"/>
                    <a:pt x="16200" y="20436"/>
                    <a:pt x="21600" y="196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3" name="Line"/>
            <p:cNvSpPr/>
            <p:nvPr/>
          </p:nvSpPr>
          <p:spPr>
            <a:xfrm>
              <a:off x="6934199" y="5078889"/>
              <a:ext cx="762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4" name="Line"/>
            <p:cNvSpPr/>
            <p:nvPr/>
          </p:nvSpPr>
          <p:spPr>
            <a:xfrm>
              <a:off x="7175499" y="4805839"/>
              <a:ext cx="1587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4275"/>
                    <a:pt x="5760" y="8550"/>
                    <a:pt x="9072" y="12038"/>
                  </a:cubicBezTo>
                  <a:cubicBezTo>
                    <a:pt x="12384" y="15525"/>
                    <a:pt x="16128" y="18225"/>
                    <a:pt x="18288" y="19687"/>
                  </a:cubicBezTo>
                  <a:cubicBezTo>
                    <a:pt x="20448" y="21150"/>
                    <a:pt x="21024" y="2137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5" name="Line"/>
            <p:cNvSpPr/>
            <p:nvPr/>
          </p:nvSpPr>
          <p:spPr>
            <a:xfrm>
              <a:off x="7232649" y="4793139"/>
              <a:ext cx="16510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15" y="167"/>
                    <a:pt x="18831" y="335"/>
                    <a:pt x="16754" y="1842"/>
                  </a:cubicBezTo>
                  <a:cubicBezTo>
                    <a:pt x="14677" y="3349"/>
                    <a:pt x="11908" y="6195"/>
                    <a:pt x="9000" y="9712"/>
                  </a:cubicBezTo>
                  <a:cubicBezTo>
                    <a:pt x="6092" y="13228"/>
                    <a:pt x="3046" y="1741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6" name="Line"/>
            <p:cNvSpPr/>
            <p:nvPr/>
          </p:nvSpPr>
          <p:spPr>
            <a:xfrm>
              <a:off x="7365999" y="4991693"/>
              <a:ext cx="95251" cy="105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5" fill="norm" stroke="1" extrusionOk="0">
                  <a:moveTo>
                    <a:pt x="0" y="7283"/>
                  </a:moveTo>
                  <a:cubicBezTo>
                    <a:pt x="1440" y="5588"/>
                    <a:pt x="2880" y="3894"/>
                    <a:pt x="4560" y="2412"/>
                  </a:cubicBezTo>
                  <a:cubicBezTo>
                    <a:pt x="6240" y="930"/>
                    <a:pt x="8160" y="-341"/>
                    <a:pt x="9600" y="83"/>
                  </a:cubicBezTo>
                  <a:cubicBezTo>
                    <a:pt x="11040" y="506"/>
                    <a:pt x="12000" y="2624"/>
                    <a:pt x="12480" y="4741"/>
                  </a:cubicBezTo>
                  <a:cubicBezTo>
                    <a:pt x="12960" y="6859"/>
                    <a:pt x="12960" y="8977"/>
                    <a:pt x="12240" y="10883"/>
                  </a:cubicBezTo>
                  <a:cubicBezTo>
                    <a:pt x="11520" y="12788"/>
                    <a:pt x="10080" y="14483"/>
                    <a:pt x="8640" y="16177"/>
                  </a:cubicBezTo>
                  <a:cubicBezTo>
                    <a:pt x="7200" y="17871"/>
                    <a:pt x="5760" y="19565"/>
                    <a:pt x="6720" y="20412"/>
                  </a:cubicBezTo>
                  <a:cubicBezTo>
                    <a:pt x="7680" y="21259"/>
                    <a:pt x="11040" y="21259"/>
                    <a:pt x="13920" y="21047"/>
                  </a:cubicBezTo>
                  <a:cubicBezTo>
                    <a:pt x="16800" y="20835"/>
                    <a:pt x="19200" y="20412"/>
                    <a:pt x="21600" y="199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7" name="Line"/>
            <p:cNvSpPr/>
            <p:nvPr/>
          </p:nvSpPr>
          <p:spPr>
            <a:xfrm>
              <a:off x="7575549" y="4777761"/>
              <a:ext cx="105089" cy="364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508" fill="norm" stroke="1" extrusionOk="0">
                  <a:moveTo>
                    <a:pt x="8894" y="158"/>
                  </a:moveTo>
                  <a:cubicBezTo>
                    <a:pt x="11012" y="33"/>
                    <a:pt x="13129" y="-92"/>
                    <a:pt x="14824" y="95"/>
                  </a:cubicBezTo>
                  <a:cubicBezTo>
                    <a:pt x="16518" y="283"/>
                    <a:pt x="17788" y="782"/>
                    <a:pt x="19059" y="2530"/>
                  </a:cubicBezTo>
                  <a:cubicBezTo>
                    <a:pt x="20329" y="4278"/>
                    <a:pt x="21600" y="7274"/>
                    <a:pt x="20753" y="10021"/>
                  </a:cubicBezTo>
                  <a:cubicBezTo>
                    <a:pt x="19906" y="12768"/>
                    <a:pt x="16941" y="15265"/>
                    <a:pt x="13129" y="17138"/>
                  </a:cubicBezTo>
                  <a:cubicBezTo>
                    <a:pt x="9318" y="19011"/>
                    <a:pt x="4659" y="20259"/>
                    <a:pt x="0" y="215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8" name="Line"/>
            <p:cNvSpPr/>
            <p:nvPr/>
          </p:nvSpPr>
          <p:spPr>
            <a:xfrm>
              <a:off x="7658099" y="5129689"/>
              <a:ext cx="952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9" name="Line"/>
            <p:cNvSpPr/>
            <p:nvPr/>
          </p:nvSpPr>
          <p:spPr>
            <a:xfrm>
              <a:off x="7905749" y="5161439"/>
              <a:ext cx="7620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0" name="Line"/>
            <p:cNvSpPr/>
            <p:nvPr/>
          </p:nvSpPr>
          <p:spPr>
            <a:xfrm>
              <a:off x="8242299" y="5167789"/>
              <a:ext cx="508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1" name="Line"/>
            <p:cNvSpPr/>
            <p:nvPr/>
          </p:nvSpPr>
          <p:spPr>
            <a:xfrm>
              <a:off x="8350249" y="5174139"/>
              <a:ext cx="38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2" name="Line"/>
            <p:cNvSpPr/>
            <p:nvPr/>
          </p:nvSpPr>
          <p:spPr>
            <a:xfrm>
              <a:off x="8940799" y="4799489"/>
              <a:ext cx="185265" cy="5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600" fill="norm" stroke="1" extrusionOk="0">
                  <a:moveTo>
                    <a:pt x="15290" y="0"/>
                  </a:moveTo>
                  <a:cubicBezTo>
                    <a:pt x="16746" y="0"/>
                    <a:pt x="18202" y="0"/>
                    <a:pt x="19416" y="495"/>
                  </a:cubicBezTo>
                  <a:cubicBezTo>
                    <a:pt x="20629" y="990"/>
                    <a:pt x="21600" y="1980"/>
                    <a:pt x="21115" y="3015"/>
                  </a:cubicBezTo>
                  <a:cubicBezTo>
                    <a:pt x="20629" y="4050"/>
                    <a:pt x="18688" y="5130"/>
                    <a:pt x="16867" y="5985"/>
                  </a:cubicBezTo>
                  <a:cubicBezTo>
                    <a:pt x="15047" y="6840"/>
                    <a:pt x="13348" y="7470"/>
                    <a:pt x="12135" y="8280"/>
                  </a:cubicBezTo>
                  <a:cubicBezTo>
                    <a:pt x="10921" y="9090"/>
                    <a:pt x="10193" y="10080"/>
                    <a:pt x="10436" y="11205"/>
                  </a:cubicBezTo>
                  <a:cubicBezTo>
                    <a:pt x="10679" y="12330"/>
                    <a:pt x="11892" y="13590"/>
                    <a:pt x="12863" y="14805"/>
                  </a:cubicBezTo>
                  <a:cubicBezTo>
                    <a:pt x="13834" y="16020"/>
                    <a:pt x="14562" y="17190"/>
                    <a:pt x="13106" y="18135"/>
                  </a:cubicBezTo>
                  <a:cubicBezTo>
                    <a:pt x="11649" y="19080"/>
                    <a:pt x="8009" y="19800"/>
                    <a:pt x="5461" y="20340"/>
                  </a:cubicBezTo>
                  <a:cubicBezTo>
                    <a:pt x="2912" y="20880"/>
                    <a:pt x="1456" y="2124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3" name="Line"/>
            <p:cNvSpPr/>
            <p:nvPr/>
          </p:nvSpPr>
          <p:spPr>
            <a:xfrm>
              <a:off x="5219699" y="5164795"/>
              <a:ext cx="45720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400" y="11918"/>
                    <a:pt x="6800" y="3818"/>
                    <a:pt x="10400" y="1118"/>
                  </a:cubicBezTo>
                  <a:cubicBezTo>
                    <a:pt x="14000" y="-1582"/>
                    <a:pt x="17800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4" name="Line"/>
            <p:cNvSpPr/>
            <p:nvPr/>
          </p:nvSpPr>
          <p:spPr>
            <a:xfrm>
              <a:off x="5333999" y="5231289"/>
              <a:ext cx="22225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5" name="Line"/>
            <p:cNvSpPr/>
            <p:nvPr/>
          </p:nvSpPr>
          <p:spPr>
            <a:xfrm>
              <a:off x="5245099" y="5455891"/>
              <a:ext cx="184151" cy="165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6" fill="norm" stroke="1" extrusionOk="0">
                  <a:moveTo>
                    <a:pt x="0" y="11850"/>
                  </a:moveTo>
                  <a:cubicBezTo>
                    <a:pt x="745" y="13200"/>
                    <a:pt x="1490" y="14550"/>
                    <a:pt x="1862" y="16440"/>
                  </a:cubicBezTo>
                  <a:cubicBezTo>
                    <a:pt x="2234" y="18330"/>
                    <a:pt x="2234" y="20760"/>
                    <a:pt x="2359" y="21030"/>
                  </a:cubicBezTo>
                  <a:cubicBezTo>
                    <a:pt x="2483" y="21300"/>
                    <a:pt x="2731" y="19410"/>
                    <a:pt x="3972" y="16170"/>
                  </a:cubicBezTo>
                  <a:cubicBezTo>
                    <a:pt x="5214" y="12930"/>
                    <a:pt x="7448" y="8340"/>
                    <a:pt x="9434" y="5370"/>
                  </a:cubicBezTo>
                  <a:cubicBezTo>
                    <a:pt x="11421" y="2400"/>
                    <a:pt x="13159" y="1050"/>
                    <a:pt x="14648" y="375"/>
                  </a:cubicBezTo>
                  <a:cubicBezTo>
                    <a:pt x="16138" y="-300"/>
                    <a:pt x="17379" y="-300"/>
                    <a:pt x="18497" y="2400"/>
                  </a:cubicBezTo>
                  <a:cubicBezTo>
                    <a:pt x="19614" y="5100"/>
                    <a:pt x="20607" y="10500"/>
                    <a:pt x="21600" y="159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6" name="Line"/>
            <p:cNvSpPr/>
            <p:nvPr/>
          </p:nvSpPr>
          <p:spPr>
            <a:xfrm>
              <a:off x="5474921" y="5459889"/>
              <a:ext cx="93034" cy="112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9" h="21255" fill="norm" stroke="1" extrusionOk="0">
                  <a:moveTo>
                    <a:pt x="8181" y="9600"/>
                  </a:moveTo>
                  <a:cubicBezTo>
                    <a:pt x="8651" y="7600"/>
                    <a:pt x="9120" y="5600"/>
                    <a:pt x="8416" y="5200"/>
                  </a:cubicBezTo>
                  <a:cubicBezTo>
                    <a:pt x="7712" y="4800"/>
                    <a:pt x="5833" y="6000"/>
                    <a:pt x="4190" y="7800"/>
                  </a:cubicBezTo>
                  <a:cubicBezTo>
                    <a:pt x="2546" y="9600"/>
                    <a:pt x="1138" y="12000"/>
                    <a:pt x="433" y="14400"/>
                  </a:cubicBezTo>
                  <a:cubicBezTo>
                    <a:pt x="-271" y="16800"/>
                    <a:pt x="-271" y="19200"/>
                    <a:pt x="1607" y="20400"/>
                  </a:cubicBezTo>
                  <a:cubicBezTo>
                    <a:pt x="3486" y="21600"/>
                    <a:pt x="7242" y="21600"/>
                    <a:pt x="10999" y="20000"/>
                  </a:cubicBezTo>
                  <a:cubicBezTo>
                    <a:pt x="14755" y="18400"/>
                    <a:pt x="18512" y="15200"/>
                    <a:pt x="19920" y="11600"/>
                  </a:cubicBezTo>
                  <a:cubicBezTo>
                    <a:pt x="21329" y="8000"/>
                    <a:pt x="20390" y="4000"/>
                    <a:pt x="1945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7" name="Line"/>
            <p:cNvSpPr/>
            <p:nvPr/>
          </p:nvSpPr>
          <p:spPr>
            <a:xfrm>
              <a:off x="5638560" y="5288439"/>
              <a:ext cx="7009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6" h="21600" fill="norm" stroke="1" extrusionOk="0">
                  <a:moveTo>
                    <a:pt x="20436" y="0"/>
                  </a:moveTo>
                  <a:cubicBezTo>
                    <a:pt x="13647" y="2945"/>
                    <a:pt x="6859" y="5891"/>
                    <a:pt x="3156" y="9082"/>
                  </a:cubicBezTo>
                  <a:cubicBezTo>
                    <a:pt x="-547" y="12273"/>
                    <a:pt x="-1164" y="15709"/>
                    <a:pt x="2230" y="17836"/>
                  </a:cubicBezTo>
                  <a:cubicBezTo>
                    <a:pt x="5625" y="19964"/>
                    <a:pt x="13030" y="20782"/>
                    <a:pt x="2043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8" name="Line"/>
            <p:cNvSpPr/>
            <p:nvPr/>
          </p:nvSpPr>
          <p:spPr>
            <a:xfrm>
              <a:off x="5618618" y="5440839"/>
              <a:ext cx="109083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600" fill="norm" stroke="1" extrusionOk="0">
                  <a:moveTo>
                    <a:pt x="3961" y="21600"/>
                  </a:moveTo>
                  <a:cubicBezTo>
                    <a:pt x="1884" y="17280"/>
                    <a:pt x="-193" y="12960"/>
                    <a:pt x="15" y="10080"/>
                  </a:cubicBezTo>
                  <a:cubicBezTo>
                    <a:pt x="222" y="7200"/>
                    <a:pt x="2715" y="5760"/>
                    <a:pt x="6661" y="4320"/>
                  </a:cubicBezTo>
                  <a:cubicBezTo>
                    <a:pt x="10607" y="2880"/>
                    <a:pt x="16007" y="1440"/>
                    <a:pt x="2140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9" name="Line"/>
            <p:cNvSpPr/>
            <p:nvPr/>
          </p:nvSpPr>
          <p:spPr>
            <a:xfrm>
              <a:off x="6046144" y="5431225"/>
              <a:ext cx="189557" cy="130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40" fill="norm" stroke="1" extrusionOk="0">
                  <a:moveTo>
                    <a:pt x="12133" y="14124"/>
                  </a:moveTo>
                  <a:cubicBezTo>
                    <a:pt x="12133" y="10640"/>
                    <a:pt x="12133" y="7156"/>
                    <a:pt x="12133" y="4543"/>
                  </a:cubicBezTo>
                  <a:cubicBezTo>
                    <a:pt x="12133" y="1930"/>
                    <a:pt x="12133" y="188"/>
                    <a:pt x="11293" y="14"/>
                  </a:cubicBezTo>
                  <a:cubicBezTo>
                    <a:pt x="10453" y="-160"/>
                    <a:pt x="8773" y="1234"/>
                    <a:pt x="6973" y="3672"/>
                  </a:cubicBezTo>
                  <a:cubicBezTo>
                    <a:pt x="5173" y="6111"/>
                    <a:pt x="3253" y="9595"/>
                    <a:pt x="1933" y="12208"/>
                  </a:cubicBezTo>
                  <a:cubicBezTo>
                    <a:pt x="613" y="14821"/>
                    <a:pt x="-107" y="16563"/>
                    <a:pt x="13" y="17956"/>
                  </a:cubicBezTo>
                  <a:cubicBezTo>
                    <a:pt x="133" y="19350"/>
                    <a:pt x="1093" y="20395"/>
                    <a:pt x="2293" y="20569"/>
                  </a:cubicBezTo>
                  <a:cubicBezTo>
                    <a:pt x="3493" y="20743"/>
                    <a:pt x="4933" y="20046"/>
                    <a:pt x="6493" y="18479"/>
                  </a:cubicBezTo>
                  <a:cubicBezTo>
                    <a:pt x="8053" y="16911"/>
                    <a:pt x="9733" y="14472"/>
                    <a:pt x="11053" y="12556"/>
                  </a:cubicBezTo>
                  <a:cubicBezTo>
                    <a:pt x="12373" y="10640"/>
                    <a:pt x="13333" y="9246"/>
                    <a:pt x="13933" y="9421"/>
                  </a:cubicBezTo>
                  <a:cubicBezTo>
                    <a:pt x="14533" y="9595"/>
                    <a:pt x="14773" y="11337"/>
                    <a:pt x="15973" y="13601"/>
                  </a:cubicBezTo>
                  <a:cubicBezTo>
                    <a:pt x="17173" y="15866"/>
                    <a:pt x="19333" y="18653"/>
                    <a:pt x="21493" y="214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0" name="Line"/>
            <p:cNvSpPr/>
            <p:nvPr/>
          </p:nvSpPr>
          <p:spPr>
            <a:xfrm>
              <a:off x="6419849" y="5491639"/>
              <a:ext cx="1079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50"/>
                  </a:moveTo>
                  <a:cubicBezTo>
                    <a:pt x="0" y="7200"/>
                    <a:pt x="0" y="13050"/>
                    <a:pt x="847" y="16650"/>
                  </a:cubicBezTo>
                  <a:cubicBezTo>
                    <a:pt x="1694" y="20250"/>
                    <a:pt x="3388" y="21600"/>
                    <a:pt x="5082" y="21600"/>
                  </a:cubicBezTo>
                  <a:cubicBezTo>
                    <a:pt x="6776" y="21600"/>
                    <a:pt x="8471" y="20250"/>
                    <a:pt x="10588" y="17100"/>
                  </a:cubicBezTo>
                  <a:cubicBezTo>
                    <a:pt x="12706" y="13950"/>
                    <a:pt x="15247" y="9000"/>
                    <a:pt x="17153" y="5850"/>
                  </a:cubicBezTo>
                  <a:cubicBezTo>
                    <a:pt x="19059" y="2700"/>
                    <a:pt x="20329" y="135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1" name="Line"/>
            <p:cNvSpPr/>
            <p:nvPr/>
          </p:nvSpPr>
          <p:spPr>
            <a:xfrm>
              <a:off x="6559549" y="5454718"/>
              <a:ext cx="79112" cy="138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418" fill="norm" stroke="1" extrusionOk="0">
                  <a:moveTo>
                    <a:pt x="0" y="11600"/>
                  </a:moveTo>
                  <a:cubicBezTo>
                    <a:pt x="5684" y="10618"/>
                    <a:pt x="11368" y="9636"/>
                    <a:pt x="15063" y="8491"/>
                  </a:cubicBezTo>
                  <a:cubicBezTo>
                    <a:pt x="18758" y="7345"/>
                    <a:pt x="20463" y="6036"/>
                    <a:pt x="21032" y="4563"/>
                  </a:cubicBezTo>
                  <a:cubicBezTo>
                    <a:pt x="21600" y="3091"/>
                    <a:pt x="21032" y="1454"/>
                    <a:pt x="19326" y="636"/>
                  </a:cubicBezTo>
                  <a:cubicBezTo>
                    <a:pt x="17621" y="-182"/>
                    <a:pt x="14779" y="-182"/>
                    <a:pt x="12221" y="473"/>
                  </a:cubicBezTo>
                  <a:cubicBezTo>
                    <a:pt x="9663" y="1127"/>
                    <a:pt x="7389" y="2436"/>
                    <a:pt x="5968" y="5218"/>
                  </a:cubicBezTo>
                  <a:cubicBezTo>
                    <a:pt x="4547" y="8000"/>
                    <a:pt x="3979" y="12254"/>
                    <a:pt x="6253" y="15200"/>
                  </a:cubicBezTo>
                  <a:cubicBezTo>
                    <a:pt x="8526" y="18145"/>
                    <a:pt x="13642" y="19782"/>
                    <a:pt x="18758" y="214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2" name="Line"/>
            <p:cNvSpPr/>
            <p:nvPr/>
          </p:nvSpPr>
          <p:spPr>
            <a:xfrm>
              <a:off x="6699249" y="5469101"/>
              <a:ext cx="107951" cy="116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9" fill="norm" stroke="1" extrusionOk="0">
                  <a:moveTo>
                    <a:pt x="21600" y="1762"/>
                  </a:moveTo>
                  <a:cubicBezTo>
                    <a:pt x="18212" y="625"/>
                    <a:pt x="14824" y="-512"/>
                    <a:pt x="11647" y="246"/>
                  </a:cubicBezTo>
                  <a:cubicBezTo>
                    <a:pt x="8471" y="1004"/>
                    <a:pt x="5506" y="3656"/>
                    <a:pt x="3388" y="6877"/>
                  </a:cubicBezTo>
                  <a:cubicBezTo>
                    <a:pt x="1271" y="10099"/>
                    <a:pt x="0" y="13888"/>
                    <a:pt x="0" y="16541"/>
                  </a:cubicBezTo>
                  <a:cubicBezTo>
                    <a:pt x="0" y="19193"/>
                    <a:pt x="1271" y="20709"/>
                    <a:pt x="5082" y="20899"/>
                  </a:cubicBezTo>
                  <a:cubicBezTo>
                    <a:pt x="8894" y="21088"/>
                    <a:pt x="15247" y="19951"/>
                    <a:pt x="21600" y="188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3" name="Line"/>
            <p:cNvSpPr/>
            <p:nvPr/>
          </p:nvSpPr>
          <p:spPr>
            <a:xfrm>
              <a:off x="6833779" y="5320189"/>
              <a:ext cx="9407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21333" y="0"/>
                  </a:moveTo>
                  <a:cubicBezTo>
                    <a:pt x="16053" y="2451"/>
                    <a:pt x="10773" y="4902"/>
                    <a:pt x="7173" y="7430"/>
                  </a:cubicBezTo>
                  <a:cubicBezTo>
                    <a:pt x="3573" y="9957"/>
                    <a:pt x="1653" y="12562"/>
                    <a:pt x="693" y="14783"/>
                  </a:cubicBezTo>
                  <a:cubicBezTo>
                    <a:pt x="-267" y="17004"/>
                    <a:pt x="-267" y="18843"/>
                    <a:pt x="933" y="19991"/>
                  </a:cubicBezTo>
                  <a:cubicBezTo>
                    <a:pt x="2133" y="21140"/>
                    <a:pt x="4533" y="21600"/>
                    <a:pt x="6693" y="21600"/>
                  </a:cubicBezTo>
                  <a:cubicBezTo>
                    <a:pt x="8853" y="21600"/>
                    <a:pt x="10773" y="21140"/>
                    <a:pt x="12693" y="206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4" name="Line"/>
            <p:cNvSpPr/>
            <p:nvPr/>
          </p:nvSpPr>
          <p:spPr>
            <a:xfrm>
              <a:off x="6826249" y="5497989"/>
              <a:ext cx="171451" cy="93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19" fill="norm" stroke="1" extrusionOk="0">
                  <a:moveTo>
                    <a:pt x="0" y="0"/>
                  </a:moveTo>
                  <a:cubicBezTo>
                    <a:pt x="4000" y="0"/>
                    <a:pt x="8000" y="0"/>
                    <a:pt x="10933" y="235"/>
                  </a:cubicBezTo>
                  <a:cubicBezTo>
                    <a:pt x="13867" y="470"/>
                    <a:pt x="15733" y="939"/>
                    <a:pt x="17467" y="939"/>
                  </a:cubicBezTo>
                  <a:cubicBezTo>
                    <a:pt x="19200" y="939"/>
                    <a:pt x="20800" y="470"/>
                    <a:pt x="20933" y="235"/>
                  </a:cubicBezTo>
                  <a:cubicBezTo>
                    <a:pt x="21067" y="0"/>
                    <a:pt x="19733" y="0"/>
                    <a:pt x="18400" y="235"/>
                  </a:cubicBezTo>
                  <a:cubicBezTo>
                    <a:pt x="17067" y="470"/>
                    <a:pt x="15733" y="939"/>
                    <a:pt x="14533" y="4226"/>
                  </a:cubicBezTo>
                  <a:cubicBezTo>
                    <a:pt x="13333" y="7513"/>
                    <a:pt x="12267" y="13617"/>
                    <a:pt x="12533" y="17139"/>
                  </a:cubicBezTo>
                  <a:cubicBezTo>
                    <a:pt x="12800" y="20661"/>
                    <a:pt x="14400" y="21600"/>
                    <a:pt x="16133" y="20191"/>
                  </a:cubicBezTo>
                  <a:cubicBezTo>
                    <a:pt x="17867" y="18783"/>
                    <a:pt x="19733" y="15026"/>
                    <a:pt x="21600" y="112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5" name="Line"/>
            <p:cNvSpPr/>
            <p:nvPr/>
          </p:nvSpPr>
          <p:spPr>
            <a:xfrm>
              <a:off x="7004049" y="5499690"/>
              <a:ext cx="146051" cy="110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6" fill="norm" stroke="1" extrusionOk="0">
                  <a:moveTo>
                    <a:pt x="0" y="2078"/>
                  </a:moveTo>
                  <a:cubicBezTo>
                    <a:pt x="1252" y="878"/>
                    <a:pt x="2504" y="-322"/>
                    <a:pt x="3757" y="78"/>
                  </a:cubicBezTo>
                  <a:cubicBezTo>
                    <a:pt x="5009" y="478"/>
                    <a:pt x="6261" y="2478"/>
                    <a:pt x="7043" y="4678"/>
                  </a:cubicBezTo>
                  <a:cubicBezTo>
                    <a:pt x="7826" y="6878"/>
                    <a:pt x="8139" y="9278"/>
                    <a:pt x="8296" y="11678"/>
                  </a:cubicBezTo>
                  <a:cubicBezTo>
                    <a:pt x="8452" y="14078"/>
                    <a:pt x="8452" y="16478"/>
                    <a:pt x="7826" y="18278"/>
                  </a:cubicBezTo>
                  <a:cubicBezTo>
                    <a:pt x="7200" y="20078"/>
                    <a:pt x="5948" y="21278"/>
                    <a:pt x="5009" y="20878"/>
                  </a:cubicBezTo>
                  <a:cubicBezTo>
                    <a:pt x="4070" y="20478"/>
                    <a:pt x="3443" y="18478"/>
                    <a:pt x="4383" y="15678"/>
                  </a:cubicBezTo>
                  <a:cubicBezTo>
                    <a:pt x="5322" y="12878"/>
                    <a:pt x="7826" y="9278"/>
                    <a:pt x="10957" y="6678"/>
                  </a:cubicBezTo>
                  <a:cubicBezTo>
                    <a:pt x="14087" y="4078"/>
                    <a:pt x="17843" y="2478"/>
                    <a:pt x="21600" y="8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6" name="Line"/>
            <p:cNvSpPr/>
            <p:nvPr/>
          </p:nvSpPr>
          <p:spPr>
            <a:xfrm>
              <a:off x="9614370" y="4977289"/>
              <a:ext cx="60137" cy="2114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600" fill="norm" stroke="1" extrusionOk="0">
                  <a:moveTo>
                    <a:pt x="13241" y="0"/>
                  </a:moveTo>
                  <a:cubicBezTo>
                    <a:pt x="14731" y="649"/>
                    <a:pt x="16220" y="1297"/>
                    <a:pt x="17710" y="2022"/>
                  </a:cubicBezTo>
                  <a:cubicBezTo>
                    <a:pt x="19200" y="2746"/>
                    <a:pt x="20689" y="3546"/>
                    <a:pt x="21062" y="4357"/>
                  </a:cubicBezTo>
                  <a:cubicBezTo>
                    <a:pt x="21434" y="5168"/>
                    <a:pt x="20689" y="5989"/>
                    <a:pt x="19944" y="6714"/>
                  </a:cubicBezTo>
                  <a:cubicBezTo>
                    <a:pt x="19200" y="7438"/>
                    <a:pt x="18455" y="8065"/>
                    <a:pt x="16965" y="8768"/>
                  </a:cubicBezTo>
                  <a:cubicBezTo>
                    <a:pt x="15475" y="9470"/>
                    <a:pt x="13241" y="10249"/>
                    <a:pt x="12124" y="10973"/>
                  </a:cubicBezTo>
                  <a:cubicBezTo>
                    <a:pt x="11006" y="11697"/>
                    <a:pt x="11006" y="12368"/>
                    <a:pt x="11751" y="13103"/>
                  </a:cubicBezTo>
                  <a:cubicBezTo>
                    <a:pt x="12496" y="13838"/>
                    <a:pt x="13986" y="14638"/>
                    <a:pt x="13613" y="15470"/>
                  </a:cubicBezTo>
                  <a:cubicBezTo>
                    <a:pt x="13241" y="16303"/>
                    <a:pt x="11006" y="17168"/>
                    <a:pt x="8400" y="17881"/>
                  </a:cubicBezTo>
                  <a:cubicBezTo>
                    <a:pt x="5793" y="18595"/>
                    <a:pt x="2813" y="19157"/>
                    <a:pt x="1324" y="19676"/>
                  </a:cubicBezTo>
                  <a:cubicBezTo>
                    <a:pt x="-166" y="20195"/>
                    <a:pt x="-166" y="20670"/>
                    <a:pt x="206" y="20984"/>
                  </a:cubicBezTo>
                  <a:cubicBezTo>
                    <a:pt x="579" y="21297"/>
                    <a:pt x="1324" y="21449"/>
                    <a:pt x="206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7" name="Line"/>
            <p:cNvSpPr/>
            <p:nvPr/>
          </p:nvSpPr>
          <p:spPr>
            <a:xfrm>
              <a:off x="9290049" y="6882289"/>
              <a:ext cx="29908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082"/>
                  </a:moveTo>
                  <a:cubicBezTo>
                    <a:pt x="352" y="3812"/>
                    <a:pt x="703" y="2541"/>
                    <a:pt x="1177" y="1694"/>
                  </a:cubicBezTo>
                  <a:cubicBezTo>
                    <a:pt x="1651" y="847"/>
                    <a:pt x="2247" y="424"/>
                    <a:pt x="2889" y="212"/>
                  </a:cubicBezTo>
                  <a:cubicBezTo>
                    <a:pt x="3531" y="0"/>
                    <a:pt x="4219" y="0"/>
                    <a:pt x="4899" y="0"/>
                  </a:cubicBezTo>
                  <a:cubicBezTo>
                    <a:pt x="5580" y="0"/>
                    <a:pt x="6252" y="0"/>
                    <a:pt x="6864" y="212"/>
                  </a:cubicBezTo>
                  <a:cubicBezTo>
                    <a:pt x="7475" y="424"/>
                    <a:pt x="8025" y="847"/>
                    <a:pt x="8591" y="1271"/>
                  </a:cubicBezTo>
                  <a:cubicBezTo>
                    <a:pt x="9157" y="1694"/>
                    <a:pt x="9738" y="2118"/>
                    <a:pt x="10318" y="2541"/>
                  </a:cubicBezTo>
                  <a:cubicBezTo>
                    <a:pt x="10899" y="2965"/>
                    <a:pt x="11480" y="3388"/>
                    <a:pt x="12069" y="3812"/>
                  </a:cubicBezTo>
                  <a:cubicBezTo>
                    <a:pt x="12657" y="4235"/>
                    <a:pt x="13254" y="4659"/>
                    <a:pt x="13857" y="5294"/>
                  </a:cubicBezTo>
                  <a:cubicBezTo>
                    <a:pt x="14461" y="5929"/>
                    <a:pt x="15073" y="6776"/>
                    <a:pt x="15654" y="7624"/>
                  </a:cubicBezTo>
                  <a:cubicBezTo>
                    <a:pt x="16234" y="8471"/>
                    <a:pt x="16785" y="9318"/>
                    <a:pt x="17335" y="10165"/>
                  </a:cubicBezTo>
                  <a:cubicBezTo>
                    <a:pt x="17885" y="11012"/>
                    <a:pt x="18436" y="11859"/>
                    <a:pt x="18955" y="12918"/>
                  </a:cubicBezTo>
                  <a:cubicBezTo>
                    <a:pt x="19475" y="13976"/>
                    <a:pt x="19964" y="15247"/>
                    <a:pt x="20400" y="16729"/>
                  </a:cubicBezTo>
                  <a:cubicBezTo>
                    <a:pt x="20836" y="18212"/>
                    <a:pt x="21218" y="1990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8" name="Line"/>
            <p:cNvSpPr/>
            <p:nvPr/>
          </p:nvSpPr>
          <p:spPr>
            <a:xfrm>
              <a:off x="10642599" y="7320439"/>
              <a:ext cx="2095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27" y="2234"/>
                    <a:pt x="3055" y="4469"/>
                    <a:pt x="5345" y="7697"/>
                  </a:cubicBezTo>
                  <a:cubicBezTo>
                    <a:pt x="7636" y="10924"/>
                    <a:pt x="10691" y="15145"/>
                    <a:pt x="13527" y="17628"/>
                  </a:cubicBezTo>
                  <a:cubicBezTo>
                    <a:pt x="16364" y="20110"/>
                    <a:pt x="18982" y="2085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9" name="Line"/>
            <p:cNvSpPr/>
            <p:nvPr/>
          </p:nvSpPr>
          <p:spPr>
            <a:xfrm>
              <a:off x="10712449" y="7318546"/>
              <a:ext cx="203201" cy="211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4" fill="norm" stroke="1" extrusionOk="0">
                  <a:moveTo>
                    <a:pt x="21600" y="192"/>
                  </a:moveTo>
                  <a:cubicBezTo>
                    <a:pt x="20475" y="-22"/>
                    <a:pt x="19350" y="-236"/>
                    <a:pt x="17775" y="619"/>
                  </a:cubicBezTo>
                  <a:cubicBezTo>
                    <a:pt x="16200" y="1475"/>
                    <a:pt x="14175" y="3400"/>
                    <a:pt x="11138" y="7035"/>
                  </a:cubicBezTo>
                  <a:cubicBezTo>
                    <a:pt x="8100" y="10671"/>
                    <a:pt x="4050" y="16017"/>
                    <a:pt x="0" y="213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0" name="Line"/>
            <p:cNvSpPr/>
            <p:nvPr/>
          </p:nvSpPr>
          <p:spPr>
            <a:xfrm>
              <a:off x="11519263" y="7361994"/>
              <a:ext cx="154619" cy="187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1" h="21447" fill="norm" stroke="1" extrusionOk="0">
                  <a:moveTo>
                    <a:pt x="804" y="4701"/>
                  </a:moveTo>
                  <a:cubicBezTo>
                    <a:pt x="235" y="3245"/>
                    <a:pt x="-333" y="1789"/>
                    <a:pt x="235" y="939"/>
                  </a:cubicBezTo>
                  <a:cubicBezTo>
                    <a:pt x="804" y="90"/>
                    <a:pt x="2509" y="-153"/>
                    <a:pt x="5067" y="90"/>
                  </a:cubicBezTo>
                  <a:cubicBezTo>
                    <a:pt x="7625" y="332"/>
                    <a:pt x="11035" y="1060"/>
                    <a:pt x="14446" y="3245"/>
                  </a:cubicBezTo>
                  <a:cubicBezTo>
                    <a:pt x="17856" y="5429"/>
                    <a:pt x="21267" y="9069"/>
                    <a:pt x="20699" y="12346"/>
                  </a:cubicBezTo>
                  <a:cubicBezTo>
                    <a:pt x="20130" y="15622"/>
                    <a:pt x="15583" y="18535"/>
                    <a:pt x="11035" y="214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1" name="Line"/>
            <p:cNvSpPr/>
            <p:nvPr/>
          </p:nvSpPr>
          <p:spPr>
            <a:xfrm>
              <a:off x="11087099" y="7485539"/>
              <a:ext cx="469901" cy="19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29" fill="norm" stroke="1" extrusionOk="0">
                  <a:moveTo>
                    <a:pt x="0" y="0"/>
                  </a:moveTo>
                  <a:cubicBezTo>
                    <a:pt x="2238" y="8640"/>
                    <a:pt x="4476" y="17280"/>
                    <a:pt x="7686" y="19440"/>
                  </a:cubicBezTo>
                  <a:cubicBezTo>
                    <a:pt x="10897" y="21600"/>
                    <a:pt x="15081" y="17280"/>
                    <a:pt x="17562" y="15120"/>
                  </a:cubicBezTo>
                  <a:cubicBezTo>
                    <a:pt x="20043" y="12960"/>
                    <a:pt x="20822" y="12960"/>
                    <a:pt x="21600" y="129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2" name="Line"/>
            <p:cNvSpPr/>
            <p:nvPr/>
          </p:nvSpPr>
          <p:spPr>
            <a:xfrm>
              <a:off x="8909049" y="6158389"/>
              <a:ext cx="2286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00" y="2504"/>
                    <a:pt x="2800" y="5009"/>
                    <a:pt x="5200" y="8139"/>
                  </a:cubicBezTo>
                  <a:cubicBezTo>
                    <a:pt x="7600" y="11270"/>
                    <a:pt x="11000" y="15026"/>
                    <a:pt x="13900" y="17374"/>
                  </a:cubicBezTo>
                  <a:cubicBezTo>
                    <a:pt x="16800" y="19722"/>
                    <a:pt x="19200" y="2066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3" name="Line"/>
            <p:cNvSpPr/>
            <p:nvPr/>
          </p:nvSpPr>
          <p:spPr>
            <a:xfrm>
              <a:off x="8972549" y="6291739"/>
              <a:ext cx="1460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04" y="5455"/>
                    <a:pt x="12209" y="10909"/>
                    <a:pt x="9235" y="14073"/>
                  </a:cubicBezTo>
                  <a:cubicBezTo>
                    <a:pt x="6261" y="17236"/>
                    <a:pt x="5009" y="18109"/>
                    <a:pt x="3757" y="18873"/>
                  </a:cubicBezTo>
                  <a:cubicBezTo>
                    <a:pt x="2504" y="19636"/>
                    <a:pt x="1252" y="20291"/>
                    <a:pt x="626" y="20727"/>
                  </a:cubicBezTo>
                  <a:cubicBezTo>
                    <a:pt x="0" y="21164"/>
                    <a:pt x="0" y="2138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4" name="Line"/>
            <p:cNvSpPr/>
            <p:nvPr/>
          </p:nvSpPr>
          <p:spPr>
            <a:xfrm>
              <a:off x="9036049" y="6320495"/>
              <a:ext cx="35560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371" y="11918"/>
                    <a:pt x="8743" y="3818"/>
                    <a:pt x="12343" y="1118"/>
                  </a:cubicBezTo>
                  <a:cubicBezTo>
                    <a:pt x="15943" y="-1582"/>
                    <a:pt x="18771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5" name="Line"/>
            <p:cNvSpPr/>
            <p:nvPr/>
          </p:nvSpPr>
          <p:spPr>
            <a:xfrm>
              <a:off x="9156699" y="5618639"/>
              <a:ext cx="91018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600" fill="norm" stroke="1" extrusionOk="0">
                  <a:moveTo>
                    <a:pt x="0" y="0"/>
                  </a:moveTo>
                  <a:cubicBezTo>
                    <a:pt x="3927" y="3308"/>
                    <a:pt x="7855" y="6616"/>
                    <a:pt x="11536" y="9924"/>
                  </a:cubicBezTo>
                  <a:cubicBezTo>
                    <a:pt x="15218" y="13232"/>
                    <a:pt x="18655" y="16541"/>
                    <a:pt x="20127" y="18486"/>
                  </a:cubicBezTo>
                  <a:cubicBezTo>
                    <a:pt x="21600" y="20432"/>
                    <a:pt x="21109" y="21016"/>
                    <a:pt x="206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6" name="Line"/>
            <p:cNvSpPr/>
            <p:nvPr/>
          </p:nvSpPr>
          <p:spPr>
            <a:xfrm>
              <a:off x="9043458" y="5616987"/>
              <a:ext cx="195793" cy="117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0600" fill="norm" stroke="1" extrusionOk="0">
                  <a:moveTo>
                    <a:pt x="8245" y="8111"/>
                  </a:moveTo>
                  <a:cubicBezTo>
                    <a:pt x="7084" y="8856"/>
                    <a:pt x="5923" y="9601"/>
                    <a:pt x="4994" y="10904"/>
                  </a:cubicBezTo>
                  <a:cubicBezTo>
                    <a:pt x="4065" y="12207"/>
                    <a:pt x="3368" y="14070"/>
                    <a:pt x="2555" y="16118"/>
                  </a:cubicBezTo>
                  <a:cubicBezTo>
                    <a:pt x="1742" y="18166"/>
                    <a:pt x="813" y="20401"/>
                    <a:pt x="349" y="20587"/>
                  </a:cubicBezTo>
                  <a:cubicBezTo>
                    <a:pt x="-116" y="20773"/>
                    <a:pt x="-116" y="18911"/>
                    <a:pt x="349" y="15745"/>
                  </a:cubicBezTo>
                  <a:cubicBezTo>
                    <a:pt x="813" y="12580"/>
                    <a:pt x="1742" y="8111"/>
                    <a:pt x="3252" y="4759"/>
                  </a:cubicBezTo>
                  <a:cubicBezTo>
                    <a:pt x="4761" y="1407"/>
                    <a:pt x="6852" y="-827"/>
                    <a:pt x="9987" y="290"/>
                  </a:cubicBezTo>
                  <a:cubicBezTo>
                    <a:pt x="13123" y="1407"/>
                    <a:pt x="17303" y="5876"/>
                    <a:pt x="21484" y="103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7" name="Line"/>
            <p:cNvSpPr/>
            <p:nvPr/>
          </p:nvSpPr>
          <p:spPr>
            <a:xfrm>
              <a:off x="10083799" y="6031389"/>
              <a:ext cx="111408" cy="155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66" fill="norm" stroke="1" extrusionOk="0">
                  <a:moveTo>
                    <a:pt x="0" y="0"/>
                  </a:moveTo>
                  <a:cubicBezTo>
                    <a:pt x="5298" y="4962"/>
                    <a:pt x="10596" y="9924"/>
                    <a:pt x="13857" y="12989"/>
                  </a:cubicBezTo>
                  <a:cubicBezTo>
                    <a:pt x="17117" y="16054"/>
                    <a:pt x="18340" y="17222"/>
                    <a:pt x="19358" y="18535"/>
                  </a:cubicBezTo>
                  <a:cubicBezTo>
                    <a:pt x="20377" y="19849"/>
                    <a:pt x="21192" y="21308"/>
                    <a:pt x="21396" y="21454"/>
                  </a:cubicBezTo>
                  <a:cubicBezTo>
                    <a:pt x="21600" y="21600"/>
                    <a:pt x="21192" y="20432"/>
                    <a:pt x="20785" y="192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8" name="Line"/>
            <p:cNvSpPr/>
            <p:nvPr/>
          </p:nvSpPr>
          <p:spPr>
            <a:xfrm>
              <a:off x="10047816" y="6018689"/>
              <a:ext cx="131234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68" y="3600"/>
                    <a:pt x="13935" y="7200"/>
                    <a:pt x="10800" y="10080"/>
                  </a:cubicBezTo>
                  <a:cubicBezTo>
                    <a:pt x="7665" y="12960"/>
                    <a:pt x="5226" y="15120"/>
                    <a:pt x="3310" y="16680"/>
                  </a:cubicBezTo>
                  <a:cubicBezTo>
                    <a:pt x="1394" y="18240"/>
                    <a:pt x="0" y="19200"/>
                    <a:pt x="0" y="19920"/>
                  </a:cubicBezTo>
                  <a:cubicBezTo>
                    <a:pt x="0" y="20640"/>
                    <a:pt x="1394" y="21120"/>
                    <a:pt x="278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9" name="Line"/>
            <p:cNvSpPr/>
            <p:nvPr/>
          </p:nvSpPr>
          <p:spPr>
            <a:xfrm>
              <a:off x="11239499" y="6202839"/>
              <a:ext cx="146051" cy="114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9" fill="norm" stroke="1" extrusionOk="0">
                  <a:moveTo>
                    <a:pt x="0" y="0"/>
                  </a:moveTo>
                  <a:cubicBezTo>
                    <a:pt x="4070" y="4713"/>
                    <a:pt x="8139" y="9425"/>
                    <a:pt x="10800" y="12764"/>
                  </a:cubicBezTo>
                  <a:cubicBezTo>
                    <a:pt x="13461" y="16102"/>
                    <a:pt x="14713" y="18065"/>
                    <a:pt x="16122" y="19440"/>
                  </a:cubicBezTo>
                  <a:cubicBezTo>
                    <a:pt x="17530" y="20815"/>
                    <a:pt x="19096" y="21600"/>
                    <a:pt x="20035" y="21011"/>
                  </a:cubicBezTo>
                  <a:cubicBezTo>
                    <a:pt x="20974" y="20422"/>
                    <a:pt x="21287" y="18458"/>
                    <a:pt x="21600" y="164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0" name="Line"/>
            <p:cNvSpPr/>
            <p:nvPr/>
          </p:nvSpPr>
          <p:spPr>
            <a:xfrm>
              <a:off x="11258549" y="6183789"/>
              <a:ext cx="1016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1" name="Line"/>
            <p:cNvSpPr/>
            <p:nvPr/>
          </p:nvSpPr>
          <p:spPr>
            <a:xfrm>
              <a:off x="11074399" y="5324734"/>
              <a:ext cx="146051" cy="90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7" fill="norm" stroke="1" extrusionOk="0">
                  <a:moveTo>
                    <a:pt x="0" y="419"/>
                  </a:moveTo>
                  <a:cubicBezTo>
                    <a:pt x="1565" y="-72"/>
                    <a:pt x="3130" y="-563"/>
                    <a:pt x="5165" y="1646"/>
                  </a:cubicBezTo>
                  <a:cubicBezTo>
                    <a:pt x="7200" y="3855"/>
                    <a:pt x="9704" y="8764"/>
                    <a:pt x="12522" y="12446"/>
                  </a:cubicBezTo>
                  <a:cubicBezTo>
                    <a:pt x="15339" y="16128"/>
                    <a:pt x="18470" y="18582"/>
                    <a:pt x="21600" y="210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2" name="Line"/>
            <p:cNvSpPr/>
            <p:nvPr/>
          </p:nvSpPr>
          <p:spPr>
            <a:xfrm>
              <a:off x="11112499" y="5288439"/>
              <a:ext cx="952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60" y="5236"/>
                    <a:pt x="9120" y="10473"/>
                    <a:pt x="5520" y="14073"/>
                  </a:cubicBezTo>
                  <a:cubicBezTo>
                    <a:pt x="1920" y="17673"/>
                    <a:pt x="960" y="1963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3" name="Line"/>
            <p:cNvSpPr/>
            <p:nvPr/>
          </p:nvSpPr>
          <p:spPr>
            <a:xfrm>
              <a:off x="11988799" y="5580539"/>
              <a:ext cx="952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4" name="Line"/>
            <p:cNvSpPr/>
            <p:nvPr/>
          </p:nvSpPr>
          <p:spPr>
            <a:xfrm>
              <a:off x="11976099" y="5605939"/>
              <a:ext cx="1206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95" y="4800"/>
                    <a:pt x="10989" y="9600"/>
                    <a:pt x="7389" y="13200"/>
                  </a:cubicBezTo>
                  <a:cubicBezTo>
                    <a:pt x="3789" y="16800"/>
                    <a:pt x="1895" y="19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535" name="Line Line" descr="Line 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544049" y="6615589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53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747249" y="6501289"/>
              <a:ext cx="196851" cy="120651"/>
            </a:xfrm>
            <a:prstGeom prst="rect">
              <a:avLst/>
            </a:prstGeom>
            <a:effectLst/>
          </p:spPr>
        </p:pic>
        <p:pic>
          <p:nvPicPr>
            <p:cNvPr id="1539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956799" y="6393339"/>
              <a:ext cx="203201" cy="146051"/>
            </a:xfrm>
            <a:prstGeom prst="rect">
              <a:avLst/>
            </a:prstGeom>
            <a:effectLst/>
          </p:spPr>
        </p:pic>
        <p:pic>
          <p:nvPicPr>
            <p:cNvPr id="154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153649" y="6329839"/>
              <a:ext cx="171451" cy="114301"/>
            </a:xfrm>
            <a:prstGeom prst="rect">
              <a:avLst/>
            </a:prstGeom>
            <a:effectLst/>
          </p:spPr>
        </p:pic>
        <p:pic>
          <p:nvPicPr>
            <p:cNvPr id="1543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350499" y="6196489"/>
              <a:ext cx="215901" cy="171451"/>
            </a:xfrm>
            <a:prstGeom prst="rect">
              <a:avLst/>
            </a:prstGeom>
            <a:effectLst/>
          </p:spPr>
        </p:pic>
        <p:pic>
          <p:nvPicPr>
            <p:cNvPr id="1545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572749" y="6094889"/>
              <a:ext cx="215901" cy="139701"/>
            </a:xfrm>
            <a:prstGeom prst="rect">
              <a:avLst/>
            </a:prstGeom>
            <a:effectLst/>
          </p:spPr>
        </p:pic>
        <p:pic>
          <p:nvPicPr>
            <p:cNvPr id="1547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820399" y="5967889"/>
              <a:ext cx="203201" cy="152401"/>
            </a:xfrm>
            <a:prstGeom prst="rect">
              <a:avLst/>
            </a:prstGeom>
            <a:effectLst/>
          </p:spPr>
        </p:pic>
        <p:pic>
          <p:nvPicPr>
            <p:cNvPr id="1549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080749" y="5853589"/>
              <a:ext cx="184151" cy="127001"/>
            </a:xfrm>
            <a:prstGeom prst="rect">
              <a:avLst/>
            </a:prstGeom>
            <a:effectLst/>
          </p:spPr>
        </p:pic>
        <p:pic>
          <p:nvPicPr>
            <p:cNvPr id="1551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372849" y="5701189"/>
              <a:ext cx="203201" cy="152401"/>
            </a:xfrm>
            <a:prstGeom prst="rect">
              <a:avLst/>
            </a:prstGeom>
            <a:effectLst/>
          </p:spPr>
        </p:pic>
        <p:pic>
          <p:nvPicPr>
            <p:cNvPr id="1553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639549" y="5561489"/>
              <a:ext cx="190501" cy="127001"/>
            </a:xfrm>
            <a:prstGeom prst="rect">
              <a:avLst/>
            </a:prstGeom>
            <a:effectLst/>
          </p:spPr>
        </p:pic>
        <p:pic>
          <p:nvPicPr>
            <p:cNvPr id="1555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1925299" y="5409089"/>
              <a:ext cx="171451" cy="152401"/>
            </a:xfrm>
            <a:prstGeom prst="rect">
              <a:avLst/>
            </a:prstGeom>
            <a:effectLst/>
          </p:spPr>
        </p:pic>
        <p:pic>
          <p:nvPicPr>
            <p:cNvPr id="1557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2122149" y="5320189"/>
              <a:ext cx="190501" cy="114301"/>
            </a:xfrm>
            <a:prstGeom prst="rect">
              <a:avLst/>
            </a:prstGeom>
            <a:effectLst/>
          </p:spPr>
        </p:pic>
        <p:pic>
          <p:nvPicPr>
            <p:cNvPr id="1559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054358" y="6113939"/>
              <a:ext cx="80242" cy="323851"/>
            </a:xfrm>
            <a:prstGeom prst="rect">
              <a:avLst/>
            </a:prstGeom>
            <a:effectLst/>
          </p:spPr>
        </p:pic>
        <p:pic>
          <p:nvPicPr>
            <p:cNvPr id="1561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1107239" y="5421789"/>
              <a:ext cx="106862" cy="527051"/>
            </a:xfrm>
            <a:prstGeom prst="rect">
              <a:avLst/>
            </a:prstGeom>
            <a:effectLst/>
          </p:spPr>
        </p:pic>
        <p:pic>
          <p:nvPicPr>
            <p:cNvPr id="1563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1299543" y="5821839"/>
              <a:ext cx="54258" cy="438151"/>
            </a:xfrm>
            <a:prstGeom prst="rect">
              <a:avLst/>
            </a:prstGeom>
            <a:effectLst/>
          </p:spPr>
        </p:pic>
        <p:pic>
          <p:nvPicPr>
            <p:cNvPr id="1565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1969749" y="5459889"/>
              <a:ext cx="76201" cy="203201"/>
            </a:xfrm>
            <a:prstGeom prst="rect">
              <a:avLst/>
            </a:prstGeom>
            <a:effectLst/>
          </p:spPr>
        </p:pic>
        <p:pic>
          <p:nvPicPr>
            <p:cNvPr id="1567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242307" y="4319799"/>
              <a:ext cx="1874352" cy="1059258"/>
            </a:xfrm>
            <a:prstGeom prst="rect">
              <a:avLst/>
            </a:prstGeom>
            <a:effectLst/>
          </p:spPr>
        </p:pic>
        <p:pic>
          <p:nvPicPr>
            <p:cNvPr id="1569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943599" y="4476002"/>
              <a:ext cx="4511888" cy="1447438"/>
            </a:xfrm>
            <a:prstGeom prst="rect">
              <a:avLst/>
            </a:prstGeom>
            <a:effectLst/>
          </p:spPr>
        </p:pic>
        <p:pic>
          <p:nvPicPr>
            <p:cNvPr id="1571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0058399" y="5707539"/>
              <a:ext cx="209551" cy="228601"/>
            </a:xfrm>
            <a:prstGeom prst="rect">
              <a:avLst/>
            </a:prstGeom>
            <a:effectLst/>
          </p:spPr>
        </p:pic>
        <p:pic>
          <p:nvPicPr>
            <p:cNvPr id="1573" name="Line Line" descr="Line 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0147299" y="5790089"/>
              <a:ext cx="247651" cy="146051"/>
            </a:xfrm>
            <a:prstGeom prst="rect">
              <a:avLst/>
            </a:prstGeom>
            <a:effectLst/>
          </p:spPr>
        </p:pic>
        <p:pic>
          <p:nvPicPr>
            <p:cNvPr id="1575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169640" y="4483359"/>
              <a:ext cx="1887494" cy="828364"/>
            </a:xfrm>
            <a:prstGeom prst="rect">
              <a:avLst/>
            </a:prstGeom>
            <a:effectLst/>
          </p:spPr>
        </p:pic>
        <p:pic>
          <p:nvPicPr>
            <p:cNvPr id="1577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404099" y="5212239"/>
              <a:ext cx="3589471" cy="215476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8" name="Drawing"/>
          <p:cNvGrpSpPr/>
          <p:nvPr/>
        </p:nvGrpSpPr>
        <p:grpSpPr>
          <a:xfrm>
            <a:off x="932354" y="1632947"/>
            <a:ext cx="11888296" cy="8055566"/>
            <a:chOff x="0" y="0"/>
            <a:chExt cx="11888295" cy="8055564"/>
          </a:xfrm>
        </p:grpSpPr>
        <p:sp>
          <p:nvSpPr>
            <p:cNvPr id="1581" name="Line"/>
            <p:cNvSpPr/>
            <p:nvPr/>
          </p:nvSpPr>
          <p:spPr>
            <a:xfrm>
              <a:off x="324945" y="335286"/>
              <a:ext cx="184151" cy="566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fill="norm" stroke="1" extrusionOk="0">
                  <a:moveTo>
                    <a:pt x="3724" y="7478"/>
                  </a:moveTo>
                  <a:cubicBezTo>
                    <a:pt x="2979" y="10047"/>
                    <a:pt x="2234" y="12617"/>
                    <a:pt x="1738" y="14785"/>
                  </a:cubicBezTo>
                  <a:cubicBezTo>
                    <a:pt x="1241" y="16953"/>
                    <a:pt x="993" y="18720"/>
                    <a:pt x="745" y="19844"/>
                  </a:cubicBezTo>
                  <a:cubicBezTo>
                    <a:pt x="497" y="20968"/>
                    <a:pt x="248" y="21450"/>
                    <a:pt x="124" y="21490"/>
                  </a:cubicBezTo>
                  <a:cubicBezTo>
                    <a:pt x="0" y="21530"/>
                    <a:pt x="0" y="21129"/>
                    <a:pt x="0" y="19402"/>
                  </a:cubicBezTo>
                  <a:cubicBezTo>
                    <a:pt x="0" y="17676"/>
                    <a:pt x="0" y="14624"/>
                    <a:pt x="372" y="11934"/>
                  </a:cubicBezTo>
                  <a:cubicBezTo>
                    <a:pt x="745" y="9244"/>
                    <a:pt x="1490" y="6916"/>
                    <a:pt x="2359" y="5109"/>
                  </a:cubicBezTo>
                  <a:cubicBezTo>
                    <a:pt x="3228" y="3302"/>
                    <a:pt x="4221" y="2018"/>
                    <a:pt x="5090" y="1175"/>
                  </a:cubicBezTo>
                  <a:cubicBezTo>
                    <a:pt x="5959" y="331"/>
                    <a:pt x="6703" y="-70"/>
                    <a:pt x="7448" y="10"/>
                  </a:cubicBezTo>
                  <a:cubicBezTo>
                    <a:pt x="8193" y="91"/>
                    <a:pt x="8938" y="653"/>
                    <a:pt x="10055" y="2259"/>
                  </a:cubicBezTo>
                  <a:cubicBezTo>
                    <a:pt x="11172" y="3865"/>
                    <a:pt x="12662" y="6514"/>
                    <a:pt x="14028" y="9084"/>
                  </a:cubicBezTo>
                  <a:cubicBezTo>
                    <a:pt x="15393" y="11653"/>
                    <a:pt x="16634" y="14143"/>
                    <a:pt x="17379" y="15628"/>
                  </a:cubicBezTo>
                  <a:cubicBezTo>
                    <a:pt x="18124" y="17114"/>
                    <a:pt x="18372" y="17595"/>
                    <a:pt x="18745" y="18037"/>
                  </a:cubicBezTo>
                  <a:cubicBezTo>
                    <a:pt x="19117" y="18479"/>
                    <a:pt x="19614" y="18880"/>
                    <a:pt x="20110" y="19001"/>
                  </a:cubicBezTo>
                  <a:cubicBezTo>
                    <a:pt x="20607" y="19121"/>
                    <a:pt x="21103" y="18960"/>
                    <a:pt x="21600" y="18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2" name="Line"/>
            <p:cNvSpPr/>
            <p:nvPr/>
          </p:nvSpPr>
          <p:spPr>
            <a:xfrm>
              <a:off x="350345" y="678452"/>
              <a:ext cx="889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100"/>
                    <a:pt x="0" y="12600"/>
                    <a:pt x="1286" y="9450"/>
                  </a:cubicBezTo>
                  <a:cubicBezTo>
                    <a:pt x="2571" y="6300"/>
                    <a:pt x="5143" y="4500"/>
                    <a:pt x="8743" y="3150"/>
                  </a:cubicBezTo>
                  <a:cubicBezTo>
                    <a:pt x="12343" y="1800"/>
                    <a:pt x="16971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3" name="Line"/>
            <p:cNvSpPr/>
            <p:nvPr/>
          </p:nvSpPr>
          <p:spPr>
            <a:xfrm>
              <a:off x="571012" y="546550"/>
              <a:ext cx="107827" cy="248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7" h="21329" fill="norm" stroke="1" extrusionOk="0">
                  <a:moveTo>
                    <a:pt x="12299" y="1510"/>
                  </a:moveTo>
                  <a:cubicBezTo>
                    <a:pt x="10699" y="965"/>
                    <a:pt x="9099" y="421"/>
                    <a:pt x="7299" y="148"/>
                  </a:cubicBezTo>
                  <a:cubicBezTo>
                    <a:pt x="5499" y="-124"/>
                    <a:pt x="3499" y="-124"/>
                    <a:pt x="1899" y="1056"/>
                  </a:cubicBezTo>
                  <a:cubicBezTo>
                    <a:pt x="299" y="2236"/>
                    <a:pt x="-901" y="4595"/>
                    <a:pt x="899" y="6592"/>
                  </a:cubicBezTo>
                  <a:cubicBezTo>
                    <a:pt x="2699" y="8589"/>
                    <a:pt x="7499" y="10222"/>
                    <a:pt x="10899" y="11221"/>
                  </a:cubicBezTo>
                  <a:cubicBezTo>
                    <a:pt x="14299" y="12219"/>
                    <a:pt x="16299" y="12582"/>
                    <a:pt x="17899" y="13671"/>
                  </a:cubicBezTo>
                  <a:cubicBezTo>
                    <a:pt x="19499" y="14760"/>
                    <a:pt x="20699" y="16575"/>
                    <a:pt x="20299" y="17937"/>
                  </a:cubicBezTo>
                  <a:cubicBezTo>
                    <a:pt x="19899" y="19298"/>
                    <a:pt x="17899" y="20205"/>
                    <a:pt x="15699" y="20750"/>
                  </a:cubicBezTo>
                  <a:cubicBezTo>
                    <a:pt x="13499" y="21294"/>
                    <a:pt x="11099" y="21476"/>
                    <a:pt x="10699" y="21204"/>
                  </a:cubicBezTo>
                  <a:cubicBezTo>
                    <a:pt x="10299" y="20931"/>
                    <a:pt x="11899" y="20205"/>
                    <a:pt x="13499" y="194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4" name="Line"/>
            <p:cNvSpPr/>
            <p:nvPr/>
          </p:nvSpPr>
          <p:spPr>
            <a:xfrm>
              <a:off x="761379" y="526052"/>
              <a:ext cx="90617" cy="243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9" h="21393" fill="norm" stroke="1" extrusionOk="0">
                  <a:moveTo>
                    <a:pt x="20549" y="0"/>
                  </a:moveTo>
                  <a:cubicBezTo>
                    <a:pt x="14789" y="372"/>
                    <a:pt x="9029" y="745"/>
                    <a:pt x="5189" y="2048"/>
                  </a:cubicBezTo>
                  <a:cubicBezTo>
                    <a:pt x="1349" y="3352"/>
                    <a:pt x="-571" y="5586"/>
                    <a:pt x="149" y="7355"/>
                  </a:cubicBezTo>
                  <a:cubicBezTo>
                    <a:pt x="869" y="9124"/>
                    <a:pt x="4229" y="10428"/>
                    <a:pt x="7829" y="11731"/>
                  </a:cubicBezTo>
                  <a:cubicBezTo>
                    <a:pt x="11429" y="13034"/>
                    <a:pt x="15269" y="14338"/>
                    <a:pt x="17669" y="15455"/>
                  </a:cubicBezTo>
                  <a:cubicBezTo>
                    <a:pt x="20069" y="16572"/>
                    <a:pt x="21029" y="17503"/>
                    <a:pt x="19589" y="18528"/>
                  </a:cubicBezTo>
                  <a:cubicBezTo>
                    <a:pt x="18149" y="19552"/>
                    <a:pt x="14309" y="20669"/>
                    <a:pt x="11189" y="21134"/>
                  </a:cubicBezTo>
                  <a:cubicBezTo>
                    <a:pt x="8069" y="21600"/>
                    <a:pt x="5669" y="21414"/>
                    <a:pt x="4469" y="20762"/>
                  </a:cubicBezTo>
                  <a:cubicBezTo>
                    <a:pt x="3269" y="20110"/>
                    <a:pt x="3269" y="18993"/>
                    <a:pt x="3269" y="178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5" name="Line"/>
            <p:cNvSpPr/>
            <p:nvPr/>
          </p:nvSpPr>
          <p:spPr>
            <a:xfrm>
              <a:off x="890095" y="595902"/>
              <a:ext cx="1270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" y="5462"/>
                    <a:pt x="720" y="10924"/>
                    <a:pt x="900" y="14276"/>
                  </a:cubicBezTo>
                  <a:cubicBezTo>
                    <a:pt x="1080" y="17628"/>
                    <a:pt x="1080" y="18869"/>
                    <a:pt x="1800" y="19862"/>
                  </a:cubicBezTo>
                  <a:cubicBezTo>
                    <a:pt x="2520" y="20855"/>
                    <a:pt x="3960" y="21600"/>
                    <a:pt x="5400" y="21600"/>
                  </a:cubicBezTo>
                  <a:cubicBezTo>
                    <a:pt x="6840" y="21600"/>
                    <a:pt x="8280" y="20855"/>
                    <a:pt x="9540" y="18000"/>
                  </a:cubicBezTo>
                  <a:cubicBezTo>
                    <a:pt x="10800" y="15145"/>
                    <a:pt x="11880" y="10179"/>
                    <a:pt x="12420" y="7076"/>
                  </a:cubicBezTo>
                  <a:cubicBezTo>
                    <a:pt x="12960" y="3972"/>
                    <a:pt x="12960" y="2731"/>
                    <a:pt x="12960" y="2731"/>
                  </a:cubicBezTo>
                  <a:cubicBezTo>
                    <a:pt x="12960" y="2731"/>
                    <a:pt x="12960" y="3972"/>
                    <a:pt x="13140" y="5959"/>
                  </a:cubicBezTo>
                  <a:cubicBezTo>
                    <a:pt x="13320" y="7945"/>
                    <a:pt x="13680" y="10676"/>
                    <a:pt x="15120" y="13159"/>
                  </a:cubicBezTo>
                  <a:cubicBezTo>
                    <a:pt x="16560" y="15641"/>
                    <a:pt x="19080" y="17876"/>
                    <a:pt x="21600" y="201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6" name="Line"/>
            <p:cNvSpPr/>
            <p:nvPr/>
          </p:nvSpPr>
          <p:spPr>
            <a:xfrm>
              <a:off x="1061545" y="587435"/>
              <a:ext cx="133351" cy="149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fill="norm" stroke="1" extrusionOk="0">
                  <a:moveTo>
                    <a:pt x="0" y="4868"/>
                  </a:moveTo>
                  <a:cubicBezTo>
                    <a:pt x="343" y="9127"/>
                    <a:pt x="686" y="13386"/>
                    <a:pt x="1029" y="16428"/>
                  </a:cubicBezTo>
                  <a:cubicBezTo>
                    <a:pt x="1371" y="19470"/>
                    <a:pt x="1714" y="21296"/>
                    <a:pt x="1886" y="21448"/>
                  </a:cubicBezTo>
                  <a:cubicBezTo>
                    <a:pt x="2057" y="21600"/>
                    <a:pt x="2057" y="20079"/>
                    <a:pt x="2400" y="16732"/>
                  </a:cubicBezTo>
                  <a:cubicBezTo>
                    <a:pt x="2743" y="13386"/>
                    <a:pt x="3429" y="8214"/>
                    <a:pt x="4114" y="4868"/>
                  </a:cubicBezTo>
                  <a:cubicBezTo>
                    <a:pt x="4800" y="1521"/>
                    <a:pt x="5486" y="0"/>
                    <a:pt x="6343" y="0"/>
                  </a:cubicBezTo>
                  <a:cubicBezTo>
                    <a:pt x="7200" y="0"/>
                    <a:pt x="8229" y="1521"/>
                    <a:pt x="8914" y="3955"/>
                  </a:cubicBezTo>
                  <a:cubicBezTo>
                    <a:pt x="9600" y="6389"/>
                    <a:pt x="9943" y="9735"/>
                    <a:pt x="10286" y="10496"/>
                  </a:cubicBezTo>
                  <a:cubicBezTo>
                    <a:pt x="10629" y="11256"/>
                    <a:pt x="10971" y="9431"/>
                    <a:pt x="12000" y="7301"/>
                  </a:cubicBezTo>
                  <a:cubicBezTo>
                    <a:pt x="13029" y="5172"/>
                    <a:pt x="14743" y="2738"/>
                    <a:pt x="15771" y="2434"/>
                  </a:cubicBezTo>
                  <a:cubicBezTo>
                    <a:pt x="16800" y="2130"/>
                    <a:pt x="17143" y="3955"/>
                    <a:pt x="18000" y="7301"/>
                  </a:cubicBezTo>
                  <a:cubicBezTo>
                    <a:pt x="18857" y="10648"/>
                    <a:pt x="20229" y="15515"/>
                    <a:pt x="21600" y="203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7" name="Line"/>
            <p:cNvSpPr/>
            <p:nvPr/>
          </p:nvSpPr>
          <p:spPr>
            <a:xfrm>
              <a:off x="1221668" y="490068"/>
              <a:ext cx="121105" cy="49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452" fill="norm" stroke="1" extrusionOk="0">
                  <a:moveTo>
                    <a:pt x="7451" y="5125"/>
                  </a:moveTo>
                  <a:cubicBezTo>
                    <a:pt x="7451" y="8512"/>
                    <a:pt x="7451" y="11898"/>
                    <a:pt x="7817" y="14461"/>
                  </a:cubicBezTo>
                  <a:cubicBezTo>
                    <a:pt x="8183" y="17024"/>
                    <a:pt x="8916" y="18763"/>
                    <a:pt x="9282" y="19907"/>
                  </a:cubicBezTo>
                  <a:cubicBezTo>
                    <a:pt x="9648" y="21051"/>
                    <a:pt x="9648" y="21600"/>
                    <a:pt x="9282" y="21417"/>
                  </a:cubicBezTo>
                  <a:cubicBezTo>
                    <a:pt x="8916" y="21234"/>
                    <a:pt x="8183" y="20319"/>
                    <a:pt x="6536" y="18397"/>
                  </a:cubicBezTo>
                  <a:cubicBezTo>
                    <a:pt x="4888" y="16475"/>
                    <a:pt x="2326" y="13546"/>
                    <a:pt x="1044" y="10617"/>
                  </a:cubicBezTo>
                  <a:cubicBezTo>
                    <a:pt x="-237" y="7688"/>
                    <a:pt x="-237" y="4759"/>
                    <a:pt x="495" y="3020"/>
                  </a:cubicBezTo>
                  <a:cubicBezTo>
                    <a:pt x="1227" y="1281"/>
                    <a:pt x="2692" y="732"/>
                    <a:pt x="4339" y="412"/>
                  </a:cubicBezTo>
                  <a:cubicBezTo>
                    <a:pt x="5987" y="92"/>
                    <a:pt x="7817" y="0"/>
                    <a:pt x="9648" y="0"/>
                  </a:cubicBezTo>
                  <a:cubicBezTo>
                    <a:pt x="11478" y="0"/>
                    <a:pt x="13309" y="92"/>
                    <a:pt x="15322" y="641"/>
                  </a:cubicBezTo>
                  <a:cubicBezTo>
                    <a:pt x="17336" y="1190"/>
                    <a:pt x="19532" y="2197"/>
                    <a:pt x="20448" y="3203"/>
                  </a:cubicBezTo>
                  <a:cubicBezTo>
                    <a:pt x="21363" y="4210"/>
                    <a:pt x="20997" y="5217"/>
                    <a:pt x="19532" y="6041"/>
                  </a:cubicBezTo>
                  <a:cubicBezTo>
                    <a:pt x="18068" y="6864"/>
                    <a:pt x="15505" y="7505"/>
                    <a:pt x="12943" y="7825"/>
                  </a:cubicBezTo>
                  <a:cubicBezTo>
                    <a:pt x="10380" y="8146"/>
                    <a:pt x="7817" y="8146"/>
                    <a:pt x="5804" y="7597"/>
                  </a:cubicBezTo>
                  <a:cubicBezTo>
                    <a:pt x="3790" y="7047"/>
                    <a:pt x="2326" y="5949"/>
                    <a:pt x="861" y="48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8" name="Line"/>
            <p:cNvSpPr/>
            <p:nvPr/>
          </p:nvSpPr>
          <p:spPr>
            <a:xfrm>
              <a:off x="1361881" y="265702"/>
              <a:ext cx="163215" cy="404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75" fill="norm" stroke="1" extrusionOk="0">
                  <a:moveTo>
                    <a:pt x="6399" y="0"/>
                  </a:moveTo>
                  <a:cubicBezTo>
                    <a:pt x="6399" y="4388"/>
                    <a:pt x="6399" y="8775"/>
                    <a:pt x="6399" y="11981"/>
                  </a:cubicBezTo>
                  <a:cubicBezTo>
                    <a:pt x="6399" y="15188"/>
                    <a:pt x="6399" y="17212"/>
                    <a:pt x="6399" y="18506"/>
                  </a:cubicBezTo>
                  <a:cubicBezTo>
                    <a:pt x="6399" y="19800"/>
                    <a:pt x="6399" y="20362"/>
                    <a:pt x="6953" y="20813"/>
                  </a:cubicBezTo>
                  <a:cubicBezTo>
                    <a:pt x="7507" y="21262"/>
                    <a:pt x="8615" y="21600"/>
                    <a:pt x="9445" y="21431"/>
                  </a:cubicBezTo>
                  <a:cubicBezTo>
                    <a:pt x="10276" y="21262"/>
                    <a:pt x="10830" y="20588"/>
                    <a:pt x="10553" y="19294"/>
                  </a:cubicBezTo>
                  <a:cubicBezTo>
                    <a:pt x="10276" y="18000"/>
                    <a:pt x="9168" y="16088"/>
                    <a:pt x="8061" y="14906"/>
                  </a:cubicBezTo>
                  <a:cubicBezTo>
                    <a:pt x="6953" y="13725"/>
                    <a:pt x="5845" y="13275"/>
                    <a:pt x="4184" y="12937"/>
                  </a:cubicBezTo>
                  <a:cubicBezTo>
                    <a:pt x="2522" y="12600"/>
                    <a:pt x="307" y="12375"/>
                    <a:pt x="30" y="12262"/>
                  </a:cubicBezTo>
                  <a:cubicBezTo>
                    <a:pt x="-247" y="12150"/>
                    <a:pt x="1415" y="12150"/>
                    <a:pt x="3768" y="11981"/>
                  </a:cubicBezTo>
                  <a:cubicBezTo>
                    <a:pt x="6122" y="11812"/>
                    <a:pt x="9168" y="11475"/>
                    <a:pt x="11384" y="11419"/>
                  </a:cubicBezTo>
                  <a:cubicBezTo>
                    <a:pt x="13599" y="11363"/>
                    <a:pt x="14984" y="11587"/>
                    <a:pt x="16091" y="12319"/>
                  </a:cubicBezTo>
                  <a:cubicBezTo>
                    <a:pt x="17199" y="13050"/>
                    <a:pt x="18030" y="14287"/>
                    <a:pt x="18445" y="15188"/>
                  </a:cubicBezTo>
                  <a:cubicBezTo>
                    <a:pt x="18861" y="16088"/>
                    <a:pt x="18861" y="16650"/>
                    <a:pt x="18861" y="17212"/>
                  </a:cubicBezTo>
                  <a:cubicBezTo>
                    <a:pt x="18861" y="17775"/>
                    <a:pt x="18861" y="18337"/>
                    <a:pt x="18584" y="18337"/>
                  </a:cubicBezTo>
                  <a:cubicBezTo>
                    <a:pt x="18307" y="18337"/>
                    <a:pt x="17753" y="17775"/>
                    <a:pt x="17199" y="15975"/>
                  </a:cubicBezTo>
                  <a:cubicBezTo>
                    <a:pt x="16645" y="14175"/>
                    <a:pt x="16091" y="11138"/>
                    <a:pt x="16091" y="9281"/>
                  </a:cubicBezTo>
                  <a:cubicBezTo>
                    <a:pt x="16091" y="7425"/>
                    <a:pt x="16645" y="6750"/>
                    <a:pt x="17615" y="6469"/>
                  </a:cubicBezTo>
                  <a:cubicBezTo>
                    <a:pt x="18584" y="6188"/>
                    <a:pt x="19968" y="6300"/>
                    <a:pt x="21353" y="64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9" name="Line"/>
            <p:cNvSpPr/>
            <p:nvPr/>
          </p:nvSpPr>
          <p:spPr>
            <a:xfrm>
              <a:off x="1568323" y="462552"/>
              <a:ext cx="61366" cy="146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21363" fill="norm" stroke="1" extrusionOk="0">
                  <a:moveTo>
                    <a:pt x="19856" y="1851"/>
                  </a:moveTo>
                  <a:cubicBezTo>
                    <a:pt x="16256" y="1543"/>
                    <a:pt x="12656" y="1234"/>
                    <a:pt x="9776" y="1851"/>
                  </a:cubicBezTo>
                  <a:cubicBezTo>
                    <a:pt x="6896" y="2469"/>
                    <a:pt x="4736" y="4011"/>
                    <a:pt x="2936" y="6943"/>
                  </a:cubicBezTo>
                  <a:cubicBezTo>
                    <a:pt x="1136" y="9874"/>
                    <a:pt x="-304" y="14194"/>
                    <a:pt x="56" y="16971"/>
                  </a:cubicBezTo>
                  <a:cubicBezTo>
                    <a:pt x="416" y="19749"/>
                    <a:pt x="2576" y="20983"/>
                    <a:pt x="5456" y="21291"/>
                  </a:cubicBezTo>
                  <a:cubicBezTo>
                    <a:pt x="8336" y="21600"/>
                    <a:pt x="11936" y="20983"/>
                    <a:pt x="14816" y="18051"/>
                  </a:cubicBezTo>
                  <a:cubicBezTo>
                    <a:pt x="17696" y="15120"/>
                    <a:pt x="19856" y="9874"/>
                    <a:pt x="20576" y="6480"/>
                  </a:cubicBezTo>
                  <a:cubicBezTo>
                    <a:pt x="21296" y="3086"/>
                    <a:pt x="20576" y="1543"/>
                    <a:pt x="1985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0" name="Line"/>
            <p:cNvSpPr/>
            <p:nvPr/>
          </p:nvSpPr>
          <p:spPr>
            <a:xfrm>
              <a:off x="1664795" y="434493"/>
              <a:ext cx="148168" cy="174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0660" fill="norm" stroke="1" extrusionOk="0">
                  <a:moveTo>
                    <a:pt x="0" y="4837"/>
                  </a:moveTo>
                  <a:cubicBezTo>
                    <a:pt x="304" y="7600"/>
                    <a:pt x="608" y="10362"/>
                    <a:pt x="761" y="12372"/>
                  </a:cubicBezTo>
                  <a:cubicBezTo>
                    <a:pt x="913" y="14381"/>
                    <a:pt x="913" y="15637"/>
                    <a:pt x="1217" y="15637"/>
                  </a:cubicBezTo>
                  <a:cubicBezTo>
                    <a:pt x="1521" y="15637"/>
                    <a:pt x="2130" y="14381"/>
                    <a:pt x="2890" y="11744"/>
                  </a:cubicBezTo>
                  <a:cubicBezTo>
                    <a:pt x="3651" y="9107"/>
                    <a:pt x="4563" y="5088"/>
                    <a:pt x="6693" y="2576"/>
                  </a:cubicBezTo>
                  <a:cubicBezTo>
                    <a:pt x="8823" y="65"/>
                    <a:pt x="12169" y="-940"/>
                    <a:pt x="14907" y="1069"/>
                  </a:cubicBezTo>
                  <a:cubicBezTo>
                    <a:pt x="17645" y="3079"/>
                    <a:pt x="19775" y="8102"/>
                    <a:pt x="20687" y="11869"/>
                  </a:cubicBezTo>
                  <a:cubicBezTo>
                    <a:pt x="21600" y="15637"/>
                    <a:pt x="21296" y="18148"/>
                    <a:pt x="20992" y="206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1" name="Line"/>
            <p:cNvSpPr/>
            <p:nvPr/>
          </p:nvSpPr>
          <p:spPr>
            <a:xfrm>
              <a:off x="2390106" y="250270"/>
              <a:ext cx="166270" cy="325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312" fill="norm" stroke="1" extrusionOk="0">
                  <a:moveTo>
                    <a:pt x="16622" y="1010"/>
                  </a:moveTo>
                  <a:cubicBezTo>
                    <a:pt x="15555" y="594"/>
                    <a:pt x="14489" y="179"/>
                    <a:pt x="13289" y="40"/>
                  </a:cubicBezTo>
                  <a:cubicBezTo>
                    <a:pt x="12089" y="-98"/>
                    <a:pt x="10755" y="40"/>
                    <a:pt x="8489" y="1771"/>
                  </a:cubicBezTo>
                  <a:cubicBezTo>
                    <a:pt x="6222" y="3502"/>
                    <a:pt x="3022" y="6825"/>
                    <a:pt x="1422" y="10010"/>
                  </a:cubicBezTo>
                  <a:cubicBezTo>
                    <a:pt x="-178" y="13194"/>
                    <a:pt x="-178" y="16240"/>
                    <a:pt x="222" y="18040"/>
                  </a:cubicBezTo>
                  <a:cubicBezTo>
                    <a:pt x="622" y="19840"/>
                    <a:pt x="1422" y="20394"/>
                    <a:pt x="2489" y="20810"/>
                  </a:cubicBezTo>
                  <a:cubicBezTo>
                    <a:pt x="3555" y="21225"/>
                    <a:pt x="4889" y="21502"/>
                    <a:pt x="7022" y="21156"/>
                  </a:cubicBezTo>
                  <a:cubicBezTo>
                    <a:pt x="9155" y="20810"/>
                    <a:pt x="12089" y="19840"/>
                    <a:pt x="14755" y="17556"/>
                  </a:cubicBezTo>
                  <a:cubicBezTo>
                    <a:pt x="17422" y="15271"/>
                    <a:pt x="19822" y="11671"/>
                    <a:pt x="20622" y="9110"/>
                  </a:cubicBezTo>
                  <a:cubicBezTo>
                    <a:pt x="21422" y="6548"/>
                    <a:pt x="20622" y="5025"/>
                    <a:pt x="19555" y="4056"/>
                  </a:cubicBezTo>
                  <a:cubicBezTo>
                    <a:pt x="18489" y="3087"/>
                    <a:pt x="17155" y="2671"/>
                    <a:pt x="15155" y="2740"/>
                  </a:cubicBezTo>
                  <a:cubicBezTo>
                    <a:pt x="13155" y="2810"/>
                    <a:pt x="10489" y="3364"/>
                    <a:pt x="7822" y="39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2" name="Line"/>
            <p:cNvSpPr/>
            <p:nvPr/>
          </p:nvSpPr>
          <p:spPr>
            <a:xfrm>
              <a:off x="286845" y="653846"/>
              <a:ext cx="2387025" cy="392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56" fill="norm" stroke="1" extrusionOk="0">
                  <a:moveTo>
                    <a:pt x="0" y="21556"/>
                  </a:moveTo>
                  <a:cubicBezTo>
                    <a:pt x="631" y="21091"/>
                    <a:pt x="1263" y="20627"/>
                    <a:pt x="1932" y="20046"/>
                  </a:cubicBezTo>
                  <a:cubicBezTo>
                    <a:pt x="2602" y="19466"/>
                    <a:pt x="3310" y="18769"/>
                    <a:pt x="4027" y="18014"/>
                  </a:cubicBezTo>
                  <a:cubicBezTo>
                    <a:pt x="4745" y="17259"/>
                    <a:pt x="5472" y="16446"/>
                    <a:pt x="6256" y="15517"/>
                  </a:cubicBezTo>
                  <a:cubicBezTo>
                    <a:pt x="7041" y="14588"/>
                    <a:pt x="7882" y="13543"/>
                    <a:pt x="8638" y="12614"/>
                  </a:cubicBezTo>
                  <a:cubicBezTo>
                    <a:pt x="9394" y="11685"/>
                    <a:pt x="10063" y="10872"/>
                    <a:pt x="10752" y="10059"/>
                  </a:cubicBezTo>
                  <a:cubicBezTo>
                    <a:pt x="11441" y="9246"/>
                    <a:pt x="12149" y="8433"/>
                    <a:pt x="12857" y="7562"/>
                  </a:cubicBezTo>
                  <a:cubicBezTo>
                    <a:pt x="13565" y="6691"/>
                    <a:pt x="14272" y="5762"/>
                    <a:pt x="14990" y="4891"/>
                  </a:cubicBezTo>
                  <a:cubicBezTo>
                    <a:pt x="15707" y="4021"/>
                    <a:pt x="16434" y="3208"/>
                    <a:pt x="17171" y="2511"/>
                  </a:cubicBezTo>
                  <a:cubicBezTo>
                    <a:pt x="17908" y="1814"/>
                    <a:pt x="18654" y="1233"/>
                    <a:pt x="19342" y="827"/>
                  </a:cubicBezTo>
                  <a:cubicBezTo>
                    <a:pt x="20031" y="421"/>
                    <a:pt x="20663" y="188"/>
                    <a:pt x="21036" y="72"/>
                  </a:cubicBezTo>
                  <a:cubicBezTo>
                    <a:pt x="21409" y="-44"/>
                    <a:pt x="21523" y="-44"/>
                    <a:pt x="21562" y="246"/>
                  </a:cubicBezTo>
                  <a:cubicBezTo>
                    <a:pt x="21600" y="537"/>
                    <a:pt x="21562" y="1117"/>
                    <a:pt x="21418" y="1698"/>
                  </a:cubicBezTo>
                  <a:cubicBezTo>
                    <a:pt x="21275" y="2279"/>
                    <a:pt x="21026" y="2859"/>
                    <a:pt x="20777" y="34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3" name="Line"/>
            <p:cNvSpPr/>
            <p:nvPr/>
          </p:nvSpPr>
          <p:spPr>
            <a:xfrm>
              <a:off x="794845" y="754652"/>
              <a:ext cx="194310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47" y="20242"/>
                    <a:pt x="1694" y="18883"/>
                    <a:pt x="2541" y="17796"/>
                  </a:cubicBezTo>
                  <a:cubicBezTo>
                    <a:pt x="3388" y="16709"/>
                    <a:pt x="4235" y="15894"/>
                    <a:pt x="5141" y="15079"/>
                  </a:cubicBezTo>
                  <a:cubicBezTo>
                    <a:pt x="6047" y="14264"/>
                    <a:pt x="7012" y="13449"/>
                    <a:pt x="7894" y="12702"/>
                  </a:cubicBezTo>
                  <a:cubicBezTo>
                    <a:pt x="8776" y="11955"/>
                    <a:pt x="9576" y="11275"/>
                    <a:pt x="10482" y="10596"/>
                  </a:cubicBezTo>
                  <a:cubicBezTo>
                    <a:pt x="11388" y="9917"/>
                    <a:pt x="12400" y="9238"/>
                    <a:pt x="13388" y="8491"/>
                  </a:cubicBezTo>
                  <a:cubicBezTo>
                    <a:pt x="14376" y="7743"/>
                    <a:pt x="15341" y="6928"/>
                    <a:pt x="16306" y="6045"/>
                  </a:cubicBezTo>
                  <a:cubicBezTo>
                    <a:pt x="17271" y="5162"/>
                    <a:pt x="18235" y="4211"/>
                    <a:pt x="19118" y="3192"/>
                  </a:cubicBezTo>
                  <a:cubicBezTo>
                    <a:pt x="20000" y="2174"/>
                    <a:pt x="20800" y="108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4" name="Line"/>
            <p:cNvSpPr/>
            <p:nvPr/>
          </p:nvSpPr>
          <p:spPr>
            <a:xfrm>
              <a:off x="2864945" y="354602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5" name="Line"/>
            <p:cNvSpPr/>
            <p:nvPr/>
          </p:nvSpPr>
          <p:spPr>
            <a:xfrm>
              <a:off x="2915745" y="468902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6" name="Line"/>
            <p:cNvSpPr/>
            <p:nvPr/>
          </p:nvSpPr>
          <p:spPr>
            <a:xfrm>
              <a:off x="3988895" y="246652"/>
              <a:ext cx="1905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4560"/>
                    <a:pt x="4800" y="9120"/>
                    <a:pt x="8400" y="12720"/>
                  </a:cubicBezTo>
                  <a:cubicBezTo>
                    <a:pt x="12000" y="16320"/>
                    <a:pt x="16800" y="189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7" name="Line"/>
            <p:cNvSpPr/>
            <p:nvPr/>
          </p:nvSpPr>
          <p:spPr>
            <a:xfrm>
              <a:off x="3798395" y="180818"/>
              <a:ext cx="374651" cy="38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5" fill="norm" stroke="1" extrusionOk="0">
                  <a:moveTo>
                    <a:pt x="0" y="12103"/>
                  </a:moveTo>
                  <a:cubicBezTo>
                    <a:pt x="122" y="11516"/>
                    <a:pt x="244" y="10929"/>
                    <a:pt x="1098" y="10049"/>
                  </a:cubicBezTo>
                  <a:cubicBezTo>
                    <a:pt x="1953" y="9168"/>
                    <a:pt x="3539" y="7994"/>
                    <a:pt x="5919" y="6351"/>
                  </a:cubicBezTo>
                  <a:cubicBezTo>
                    <a:pt x="8298" y="4707"/>
                    <a:pt x="11471" y="2594"/>
                    <a:pt x="13424" y="1362"/>
                  </a:cubicBezTo>
                  <a:cubicBezTo>
                    <a:pt x="15376" y="129"/>
                    <a:pt x="16108" y="-223"/>
                    <a:pt x="16475" y="129"/>
                  </a:cubicBezTo>
                  <a:cubicBezTo>
                    <a:pt x="16841" y="481"/>
                    <a:pt x="16841" y="1538"/>
                    <a:pt x="16963" y="3944"/>
                  </a:cubicBezTo>
                  <a:cubicBezTo>
                    <a:pt x="17085" y="6351"/>
                    <a:pt x="17329" y="10107"/>
                    <a:pt x="17451" y="13042"/>
                  </a:cubicBezTo>
                  <a:cubicBezTo>
                    <a:pt x="17573" y="15977"/>
                    <a:pt x="17573" y="18090"/>
                    <a:pt x="17512" y="19440"/>
                  </a:cubicBezTo>
                  <a:cubicBezTo>
                    <a:pt x="17451" y="20790"/>
                    <a:pt x="17329" y="21377"/>
                    <a:pt x="17207" y="21260"/>
                  </a:cubicBezTo>
                  <a:cubicBezTo>
                    <a:pt x="17085" y="21142"/>
                    <a:pt x="16963" y="20320"/>
                    <a:pt x="16963" y="19616"/>
                  </a:cubicBezTo>
                  <a:cubicBezTo>
                    <a:pt x="16963" y="18912"/>
                    <a:pt x="17085" y="18325"/>
                    <a:pt x="17451" y="17797"/>
                  </a:cubicBezTo>
                  <a:cubicBezTo>
                    <a:pt x="17817" y="17268"/>
                    <a:pt x="18427" y="16799"/>
                    <a:pt x="18915" y="16857"/>
                  </a:cubicBezTo>
                  <a:cubicBezTo>
                    <a:pt x="19403" y="16916"/>
                    <a:pt x="19769" y="17503"/>
                    <a:pt x="20197" y="18266"/>
                  </a:cubicBezTo>
                  <a:cubicBezTo>
                    <a:pt x="20624" y="19029"/>
                    <a:pt x="21112" y="19968"/>
                    <a:pt x="21600" y="209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8" name="Line"/>
            <p:cNvSpPr/>
            <p:nvPr/>
          </p:nvSpPr>
          <p:spPr>
            <a:xfrm>
              <a:off x="4223845" y="409707"/>
              <a:ext cx="88901" cy="129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0" fill="norm" stroke="1" extrusionOk="0">
                  <a:moveTo>
                    <a:pt x="0" y="7653"/>
                  </a:moveTo>
                  <a:cubicBezTo>
                    <a:pt x="2057" y="6608"/>
                    <a:pt x="4114" y="5563"/>
                    <a:pt x="6686" y="4169"/>
                  </a:cubicBezTo>
                  <a:cubicBezTo>
                    <a:pt x="9257" y="2775"/>
                    <a:pt x="12343" y="1034"/>
                    <a:pt x="12600" y="337"/>
                  </a:cubicBezTo>
                  <a:cubicBezTo>
                    <a:pt x="12857" y="-360"/>
                    <a:pt x="10286" y="-12"/>
                    <a:pt x="7971" y="1730"/>
                  </a:cubicBezTo>
                  <a:cubicBezTo>
                    <a:pt x="5657" y="3472"/>
                    <a:pt x="3600" y="6608"/>
                    <a:pt x="3086" y="9917"/>
                  </a:cubicBezTo>
                  <a:cubicBezTo>
                    <a:pt x="2571" y="13227"/>
                    <a:pt x="3600" y="16711"/>
                    <a:pt x="6943" y="18627"/>
                  </a:cubicBezTo>
                  <a:cubicBezTo>
                    <a:pt x="10286" y="20543"/>
                    <a:pt x="15943" y="20892"/>
                    <a:pt x="21600" y="212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9" name="Line"/>
            <p:cNvSpPr/>
            <p:nvPr/>
          </p:nvSpPr>
          <p:spPr>
            <a:xfrm>
              <a:off x="4357195" y="365596"/>
              <a:ext cx="241301" cy="162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9" fill="norm" stroke="1" extrusionOk="0">
                  <a:moveTo>
                    <a:pt x="0" y="6038"/>
                  </a:moveTo>
                  <a:cubicBezTo>
                    <a:pt x="1516" y="7700"/>
                    <a:pt x="3032" y="9361"/>
                    <a:pt x="4168" y="11438"/>
                  </a:cubicBezTo>
                  <a:cubicBezTo>
                    <a:pt x="5305" y="13515"/>
                    <a:pt x="6063" y="16007"/>
                    <a:pt x="6347" y="17946"/>
                  </a:cubicBezTo>
                  <a:cubicBezTo>
                    <a:pt x="6632" y="19884"/>
                    <a:pt x="6442" y="21269"/>
                    <a:pt x="6158" y="21269"/>
                  </a:cubicBezTo>
                  <a:cubicBezTo>
                    <a:pt x="5874" y="21269"/>
                    <a:pt x="5495" y="19884"/>
                    <a:pt x="5495" y="17115"/>
                  </a:cubicBezTo>
                  <a:cubicBezTo>
                    <a:pt x="5495" y="14346"/>
                    <a:pt x="5874" y="10192"/>
                    <a:pt x="6442" y="7561"/>
                  </a:cubicBezTo>
                  <a:cubicBezTo>
                    <a:pt x="7011" y="4931"/>
                    <a:pt x="7768" y="3823"/>
                    <a:pt x="8621" y="3823"/>
                  </a:cubicBezTo>
                  <a:cubicBezTo>
                    <a:pt x="9474" y="3823"/>
                    <a:pt x="10421" y="4931"/>
                    <a:pt x="10989" y="6177"/>
                  </a:cubicBezTo>
                  <a:cubicBezTo>
                    <a:pt x="11558" y="7423"/>
                    <a:pt x="11747" y="8807"/>
                    <a:pt x="12316" y="9223"/>
                  </a:cubicBezTo>
                  <a:cubicBezTo>
                    <a:pt x="12884" y="9638"/>
                    <a:pt x="13832" y="9084"/>
                    <a:pt x="14589" y="8115"/>
                  </a:cubicBezTo>
                  <a:cubicBezTo>
                    <a:pt x="15347" y="7146"/>
                    <a:pt x="15916" y="5761"/>
                    <a:pt x="16200" y="4100"/>
                  </a:cubicBezTo>
                  <a:cubicBezTo>
                    <a:pt x="16484" y="2438"/>
                    <a:pt x="16484" y="500"/>
                    <a:pt x="16011" y="84"/>
                  </a:cubicBezTo>
                  <a:cubicBezTo>
                    <a:pt x="15537" y="-331"/>
                    <a:pt x="14589" y="777"/>
                    <a:pt x="13642" y="3546"/>
                  </a:cubicBezTo>
                  <a:cubicBezTo>
                    <a:pt x="12695" y="6315"/>
                    <a:pt x="11747" y="10746"/>
                    <a:pt x="11368" y="13792"/>
                  </a:cubicBezTo>
                  <a:cubicBezTo>
                    <a:pt x="10989" y="16838"/>
                    <a:pt x="11179" y="18500"/>
                    <a:pt x="12979" y="19469"/>
                  </a:cubicBezTo>
                  <a:cubicBezTo>
                    <a:pt x="14779" y="20438"/>
                    <a:pt x="18189" y="20715"/>
                    <a:pt x="21600" y="209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0" name="Line"/>
            <p:cNvSpPr/>
            <p:nvPr/>
          </p:nvSpPr>
          <p:spPr>
            <a:xfrm>
              <a:off x="5210511" y="365584"/>
              <a:ext cx="137285" cy="185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034" fill="norm" stroke="1" extrusionOk="0">
                  <a:moveTo>
                    <a:pt x="590" y="8835"/>
                  </a:moveTo>
                  <a:cubicBezTo>
                    <a:pt x="2496" y="9315"/>
                    <a:pt x="4402" y="9795"/>
                    <a:pt x="6467" y="8955"/>
                  </a:cubicBezTo>
                  <a:cubicBezTo>
                    <a:pt x="8531" y="8115"/>
                    <a:pt x="10755" y="5955"/>
                    <a:pt x="11867" y="4275"/>
                  </a:cubicBezTo>
                  <a:cubicBezTo>
                    <a:pt x="12978" y="2595"/>
                    <a:pt x="12978" y="1395"/>
                    <a:pt x="12184" y="675"/>
                  </a:cubicBezTo>
                  <a:cubicBezTo>
                    <a:pt x="11390" y="-45"/>
                    <a:pt x="9802" y="-285"/>
                    <a:pt x="7896" y="435"/>
                  </a:cubicBezTo>
                  <a:cubicBezTo>
                    <a:pt x="5990" y="1155"/>
                    <a:pt x="3767" y="2835"/>
                    <a:pt x="2020" y="5835"/>
                  </a:cubicBezTo>
                  <a:cubicBezTo>
                    <a:pt x="273" y="8835"/>
                    <a:pt x="-998" y="13155"/>
                    <a:pt x="1067" y="16035"/>
                  </a:cubicBezTo>
                  <a:cubicBezTo>
                    <a:pt x="3131" y="18915"/>
                    <a:pt x="8531" y="20355"/>
                    <a:pt x="12343" y="20835"/>
                  </a:cubicBezTo>
                  <a:cubicBezTo>
                    <a:pt x="16155" y="21315"/>
                    <a:pt x="18378" y="20835"/>
                    <a:pt x="20602" y="203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1" name="Line"/>
            <p:cNvSpPr/>
            <p:nvPr/>
          </p:nvSpPr>
          <p:spPr>
            <a:xfrm>
              <a:off x="5392245" y="373652"/>
              <a:ext cx="1397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09" y="4645"/>
                    <a:pt x="9818" y="9290"/>
                    <a:pt x="13418" y="12890"/>
                  </a:cubicBezTo>
                  <a:cubicBezTo>
                    <a:pt x="17018" y="16490"/>
                    <a:pt x="19309" y="1904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2" name="Line"/>
            <p:cNvSpPr/>
            <p:nvPr/>
          </p:nvSpPr>
          <p:spPr>
            <a:xfrm>
              <a:off x="5449395" y="386352"/>
              <a:ext cx="698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27" y="480"/>
                    <a:pt x="15055" y="960"/>
                    <a:pt x="11455" y="4560"/>
                  </a:cubicBezTo>
                  <a:cubicBezTo>
                    <a:pt x="7855" y="8160"/>
                    <a:pt x="3927" y="1488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3" name="Line"/>
            <p:cNvSpPr/>
            <p:nvPr/>
          </p:nvSpPr>
          <p:spPr>
            <a:xfrm>
              <a:off x="5544645" y="411752"/>
              <a:ext cx="63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4" name="Line"/>
            <p:cNvSpPr/>
            <p:nvPr/>
          </p:nvSpPr>
          <p:spPr>
            <a:xfrm>
              <a:off x="5557345" y="316502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5" name="Line"/>
            <p:cNvSpPr/>
            <p:nvPr/>
          </p:nvSpPr>
          <p:spPr>
            <a:xfrm>
              <a:off x="5632279" y="323794"/>
              <a:ext cx="92093" cy="211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5" h="21371" fill="norm" stroke="1" extrusionOk="0">
                  <a:moveTo>
                    <a:pt x="19577" y="1188"/>
                  </a:moveTo>
                  <a:cubicBezTo>
                    <a:pt x="17739" y="547"/>
                    <a:pt x="15900" y="-95"/>
                    <a:pt x="12224" y="12"/>
                  </a:cubicBezTo>
                  <a:cubicBezTo>
                    <a:pt x="8547" y="119"/>
                    <a:pt x="3032" y="974"/>
                    <a:pt x="964" y="2578"/>
                  </a:cubicBezTo>
                  <a:cubicBezTo>
                    <a:pt x="-1104" y="4182"/>
                    <a:pt x="275" y="6535"/>
                    <a:pt x="3951" y="9208"/>
                  </a:cubicBezTo>
                  <a:cubicBezTo>
                    <a:pt x="7628" y="11881"/>
                    <a:pt x="13602" y="14875"/>
                    <a:pt x="16819" y="16907"/>
                  </a:cubicBezTo>
                  <a:cubicBezTo>
                    <a:pt x="20036" y="18939"/>
                    <a:pt x="20496" y="20008"/>
                    <a:pt x="19577" y="20650"/>
                  </a:cubicBezTo>
                  <a:cubicBezTo>
                    <a:pt x="18658" y="21291"/>
                    <a:pt x="16360" y="21505"/>
                    <a:pt x="14292" y="21291"/>
                  </a:cubicBezTo>
                  <a:cubicBezTo>
                    <a:pt x="12224" y="21077"/>
                    <a:pt x="10385" y="20436"/>
                    <a:pt x="9236" y="19153"/>
                  </a:cubicBezTo>
                  <a:cubicBezTo>
                    <a:pt x="8087" y="17869"/>
                    <a:pt x="7628" y="15945"/>
                    <a:pt x="7168" y="140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6" name="Line"/>
            <p:cNvSpPr/>
            <p:nvPr/>
          </p:nvSpPr>
          <p:spPr>
            <a:xfrm>
              <a:off x="5795200" y="138702"/>
              <a:ext cx="22496" cy="41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501" fill="norm" stroke="1" extrusionOk="0">
                  <a:moveTo>
                    <a:pt x="20868" y="0"/>
                  </a:moveTo>
                  <a:cubicBezTo>
                    <a:pt x="16941" y="4209"/>
                    <a:pt x="13013" y="8418"/>
                    <a:pt x="9086" y="11797"/>
                  </a:cubicBezTo>
                  <a:cubicBezTo>
                    <a:pt x="5159" y="15175"/>
                    <a:pt x="1232" y="17723"/>
                    <a:pt x="250" y="19329"/>
                  </a:cubicBezTo>
                  <a:cubicBezTo>
                    <a:pt x="-732" y="20935"/>
                    <a:pt x="1232" y="21600"/>
                    <a:pt x="5159" y="21489"/>
                  </a:cubicBezTo>
                  <a:cubicBezTo>
                    <a:pt x="9086" y="21378"/>
                    <a:pt x="14977" y="20492"/>
                    <a:pt x="20868" y="196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7" name="Line"/>
            <p:cNvSpPr/>
            <p:nvPr/>
          </p:nvSpPr>
          <p:spPr>
            <a:xfrm>
              <a:off x="5755192" y="385127"/>
              <a:ext cx="126004" cy="13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0299" fill="norm" stroke="1" extrusionOk="0">
                  <a:moveTo>
                    <a:pt x="5230" y="20299"/>
                  </a:moveTo>
                  <a:cubicBezTo>
                    <a:pt x="2710" y="11042"/>
                    <a:pt x="190" y="1785"/>
                    <a:pt x="10" y="242"/>
                  </a:cubicBezTo>
                  <a:cubicBezTo>
                    <a:pt x="-170" y="-1301"/>
                    <a:pt x="1990" y="4870"/>
                    <a:pt x="5950" y="9499"/>
                  </a:cubicBezTo>
                  <a:cubicBezTo>
                    <a:pt x="9910" y="14128"/>
                    <a:pt x="15670" y="17213"/>
                    <a:pt x="21430" y="202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8" name="Line"/>
            <p:cNvSpPr/>
            <p:nvPr/>
          </p:nvSpPr>
          <p:spPr>
            <a:xfrm>
              <a:off x="5885501" y="358835"/>
              <a:ext cx="70179" cy="18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2" h="21600" fill="norm" stroke="1" extrusionOk="0">
                  <a:moveTo>
                    <a:pt x="17259" y="982"/>
                  </a:moveTo>
                  <a:cubicBezTo>
                    <a:pt x="14173" y="491"/>
                    <a:pt x="11088" y="0"/>
                    <a:pt x="8002" y="0"/>
                  </a:cubicBezTo>
                  <a:cubicBezTo>
                    <a:pt x="4916" y="0"/>
                    <a:pt x="1831" y="491"/>
                    <a:pt x="596" y="1350"/>
                  </a:cubicBezTo>
                  <a:cubicBezTo>
                    <a:pt x="-638" y="2209"/>
                    <a:pt x="-21" y="3436"/>
                    <a:pt x="3065" y="5277"/>
                  </a:cubicBezTo>
                  <a:cubicBezTo>
                    <a:pt x="6151" y="7118"/>
                    <a:pt x="11705" y="9573"/>
                    <a:pt x="15408" y="11414"/>
                  </a:cubicBezTo>
                  <a:cubicBezTo>
                    <a:pt x="19111" y="13255"/>
                    <a:pt x="20962" y="14482"/>
                    <a:pt x="20345" y="16077"/>
                  </a:cubicBezTo>
                  <a:cubicBezTo>
                    <a:pt x="19728" y="17673"/>
                    <a:pt x="16642" y="19636"/>
                    <a:pt x="12939" y="20618"/>
                  </a:cubicBezTo>
                  <a:cubicBezTo>
                    <a:pt x="9236" y="21600"/>
                    <a:pt x="4916" y="21600"/>
                    <a:pt x="59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9" name="Line"/>
            <p:cNvSpPr/>
            <p:nvPr/>
          </p:nvSpPr>
          <p:spPr>
            <a:xfrm>
              <a:off x="6460103" y="296321"/>
              <a:ext cx="265643" cy="204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277" fill="norm" stroke="1" extrusionOk="0">
                  <a:moveTo>
                    <a:pt x="10714" y="2762"/>
                  </a:moveTo>
                  <a:cubicBezTo>
                    <a:pt x="10028" y="1440"/>
                    <a:pt x="9343" y="117"/>
                    <a:pt x="7885" y="7"/>
                  </a:cubicBezTo>
                  <a:cubicBezTo>
                    <a:pt x="6428" y="-103"/>
                    <a:pt x="4200" y="999"/>
                    <a:pt x="2743" y="3754"/>
                  </a:cubicBezTo>
                  <a:cubicBezTo>
                    <a:pt x="1285" y="6509"/>
                    <a:pt x="600" y="10917"/>
                    <a:pt x="257" y="13783"/>
                  </a:cubicBezTo>
                  <a:cubicBezTo>
                    <a:pt x="-86" y="16648"/>
                    <a:pt x="-86" y="17970"/>
                    <a:pt x="257" y="19183"/>
                  </a:cubicBezTo>
                  <a:cubicBezTo>
                    <a:pt x="600" y="20395"/>
                    <a:pt x="1285" y="21497"/>
                    <a:pt x="2571" y="20615"/>
                  </a:cubicBezTo>
                  <a:cubicBezTo>
                    <a:pt x="3857" y="19734"/>
                    <a:pt x="5743" y="16868"/>
                    <a:pt x="6771" y="15105"/>
                  </a:cubicBezTo>
                  <a:cubicBezTo>
                    <a:pt x="7800" y="13342"/>
                    <a:pt x="7971" y="12681"/>
                    <a:pt x="8057" y="12901"/>
                  </a:cubicBezTo>
                  <a:cubicBezTo>
                    <a:pt x="8143" y="13121"/>
                    <a:pt x="8143" y="14224"/>
                    <a:pt x="8485" y="15326"/>
                  </a:cubicBezTo>
                  <a:cubicBezTo>
                    <a:pt x="8828" y="16428"/>
                    <a:pt x="9514" y="17530"/>
                    <a:pt x="10200" y="17640"/>
                  </a:cubicBezTo>
                  <a:cubicBezTo>
                    <a:pt x="10885" y="17750"/>
                    <a:pt x="11571" y="16868"/>
                    <a:pt x="12085" y="15766"/>
                  </a:cubicBezTo>
                  <a:cubicBezTo>
                    <a:pt x="12600" y="14664"/>
                    <a:pt x="12943" y="13342"/>
                    <a:pt x="13285" y="11579"/>
                  </a:cubicBezTo>
                  <a:cubicBezTo>
                    <a:pt x="13628" y="9815"/>
                    <a:pt x="13971" y="7611"/>
                    <a:pt x="14228" y="7060"/>
                  </a:cubicBezTo>
                  <a:cubicBezTo>
                    <a:pt x="14485" y="6509"/>
                    <a:pt x="14657" y="7611"/>
                    <a:pt x="14743" y="9375"/>
                  </a:cubicBezTo>
                  <a:cubicBezTo>
                    <a:pt x="14828" y="11138"/>
                    <a:pt x="14828" y="13562"/>
                    <a:pt x="14657" y="15546"/>
                  </a:cubicBezTo>
                  <a:cubicBezTo>
                    <a:pt x="14485" y="17530"/>
                    <a:pt x="14143" y="19073"/>
                    <a:pt x="13971" y="18962"/>
                  </a:cubicBezTo>
                  <a:cubicBezTo>
                    <a:pt x="13800" y="18852"/>
                    <a:pt x="13800" y="17089"/>
                    <a:pt x="14057" y="14224"/>
                  </a:cubicBezTo>
                  <a:cubicBezTo>
                    <a:pt x="14314" y="11358"/>
                    <a:pt x="14828" y="7391"/>
                    <a:pt x="15428" y="4636"/>
                  </a:cubicBezTo>
                  <a:cubicBezTo>
                    <a:pt x="16028" y="1881"/>
                    <a:pt x="16714" y="338"/>
                    <a:pt x="17314" y="117"/>
                  </a:cubicBezTo>
                  <a:cubicBezTo>
                    <a:pt x="17914" y="-103"/>
                    <a:pt x="18428" y="999"/>
                    <a:pt x="19114" y="4746"/>
                  </a:cubicBezTo>
                  <a:cubicBezTo>
                    <a:pt x="19800" y="8493"/>
                    <a:pt x="20657" y="14885"/>
                    <a:pt x="21514" y="212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0" name="Line"/>
            <p:cNvSpPr/>
            <p:nvPr/>
          </p:nvSpPr>
          <p:spPr>
            <a:xfrm>
              <a:off x="6541595" y="322852"/>
              <a:ext cx="190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1" name="Line"/>
            <p:cNvSpPr/>
            <p:nvPr/>
          </p:nvSpPr>
          <p:spPr>
            <a:xfrm>
              <a:off x="7246445" y="303802"/>
              <a:ext cx="63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6764"/>
                    <a:pt x="21600" y="13527"/>
                    <a:pt x="18000" y="17127"/>
                  </a:cubicBezTo>
                  <a:cubicBezTo>
                    <a:pt x="14400" y="20727"/>
                    <a:pt x="7200" y="2116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2" name="Line"/>
            <p:cNvSpPr/>
            <p:nvPr/>
          </p:nvSpPr>
          <p:spPr>
            <a:xfrm>
              <a:off x="7221045" y="236068"/>
              <a:ext cx="57151" cy="48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0" y="16904"/>
                    <a:pt x="1600" y="12209"/>
                    <a:pt x="3200" y="7983"/>
                  </a:cubicBezTo>
                  <a:cubicBezTo>
                    <a:pt x="4800" y="3757"/>
                    <a:pt x="7200" y="0"/>
                    <a:pt x="10400" y="0"/>
                  </a:cubicBezTo>
                  <a:cubicBezTo>
                    <a:pt x="13600" y="0"/>
                    <a:pt x="17600" y="3757"/>
                    <a:pt x="21600" y="75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3" name="Line"/>
            <p:cNvSpPr/>
            <p:nvPr/>
          </p:nvSpPr>
          <p:spPr>
            <a:xfrm>
              <a:off x="7326048" y="74944"/>
              <a:ext cx="129948" cy="414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372" fill="norm" stroke="1" extrusionOk="0">
                  <a:moveTo>
                    <a:pt x="14072" y="11795"/>
                  </a:moveTo>
                  <a:cubicBezTo>
                    <a:pt x="13027" y="11249"/>
                    <a:pt x="11982" y="10704"/>
                    <a:pt x="10588" y="10431"/>
                  </a:cubicBezTo>
                  <a:cubicBezTo>
                    <a:pt x="9194" y="10159"/>
                    <a:pt x="7453" y="10159"/>
                    <a:pt x="6059" y="10759"/>
                  </a:cubicBezTo>
                  <a:cubicBezTo>
                    <a:pt x="4665" y="11359"/>
                    <a:pt x="3620" y="12559"/>
                    <a:pt x="2575" y="14140"/>
                  </a:cubicBezTo>
                  <a:cubicBezTo>
                    <a:pt x="1530" y="15722"/>
                    <a:pt x="485" y="17686"/>
                    <a:pt x="136" y="19049"/>
                  </a:cubicBezTo>
                  <a:cubicBezTo>
                    <a:pt x="-212" y="20413"/>
                    <a:pt x="136" y="21177"/>
                    <a:pt x="833" y="21340"/>
                  </a:cubicBezTo>
                  <a:cubicBezTo>
                    <a:pt x="1530" y="21504"/>
                    <a:pt x="2575" y="21068"/>
                    <a:pt x="4665" y="19213"/>
                  </a:cubicBezTo>
                  <a:cubicBezTo>
                    <a:pt x="6756" y="17359"/>
                    <a:pt x="9891" y="14086"/>
                    <a:pt x="11982" y="10813"/>
                  </a:cubicBezTo>
                  <a:cubicBezTo>
                    <a:pt x="14072" y="7540"/>
                    <a:pt x="15117" y="4268"/>
                    <a:pt x="15640" y="2359"/>
                  </a:cubicBezTo>
                  <a:cubicBezTo>
                    <a:pt x="16162" y="449"/>
                    <a:pt x="16162" y="-96"/>
                    <a:pt x="15988" y="13"/>
                  </a:cubicBezTo>
                  <a:cubicBezTo>
                    <a:pt x="15814" y="122"/>
                    <a:pt x="15465" y="886"/>
                    <a:pt x="14769" y="3177"/>
                  </a:cubicBezTo>
                  <a:cubicBezTo>
                    <a:pt x="14072" y="5468"/>
                    <a:pt x="13027" y="9286"/>
                    <a:pt x="13027" y="12122"/>
                  </a:cubicBezTo>
                  <a:cubicBezTo>
                    <a:pt x="13027" y="14959"/>
                    <a:pt x="14072" y="16813"/>
                    <a:pt x="15640" y="18013"/>
                  </a:cubicBezTo>
                  <a:cubicBezTo>
                    <a:pt x="17207" y="19213"/>
                    <a:pt x="19298" y="19759"/>
                    <a:pt x="21388" y="203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4" name="Line"/>
            <p:cNvSpPr/>
            <p:nvPr/>
          </p:nvSpPr>
          <p:spPr>
            <a:xfrm>
              <a:off x="7513145" y="42322"/>
              <a:ext cx="304376" cy="430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231" fill="norm" stroke="1" extrusionOk="0">
                  <a:moveTo>
                    <a:pt x="0" y="13516"/>
                  </a:moveTo>
                  <a:cubicBezTo>
                    <a:pt x="300" y="14038"/>
                    <a:pt x="600" y="14560"/>
                    <a:pt x="1125" y="14768"/>
                  </a:cubicBezTo>
                  <a:cubicBezTo>
                    <a:pt x="1650" y="14977"/>
                    <a:pt x="2400" y="14873"/>
                    <a:pt x="3375" y="14351"/>
                  </a:cubicBezTo>
                  <a:cubicBezTo>
                    <a:pt x="4350" y="13829"/>
                    <a:pt x="5550" y="12890"/>
                    <a:pt x="6225" y="12055"/>
                  </a:cubicBezTo>
                  <a:cubicBezTo>
                    <a:pt x="6900" y="11221"/>
                    <a:pt x="7050" y="10490"/>
                    <a:pt x="6750" y="10125"/>
                  </a:cubicBezTo>
                  <a:cubicBezTo>
                    <a:pt x="6450" y="9760"/>
                    <a:pt x="5700" y="9760"/>
                    <a:pt x="4575" y="10542"/>
                  </a:cubicBezTo>
                  <a:cubicBezTo>
                    <a:pt x="3450" y="11325"/>
                    <a:pt x="1950" y="12890"/>
                    <a:pt x="1125" y="14716"/>
                  </a:cubicBezTo>
                  <a:cubicBezTo>
                    <a:pt x="300" y="16542"/>
                    <a:pt x="150" y="18629"/>
                    <a:pt x="825" y="19881"/>
                  </a:cubicBezTo>
                  <a:cubicBezTo>
                    <a:pt x="1500" y="21134"/>
                    <a:pt x="3000" y="21551"/>
                    <a:pt x="5025" y="20977"/>
                  </a:cubicBezTo>
                  <a:cubicBezTo>
                    <a:pt x="7050" y="20403"/>
                    <a:pt x="9600" y="18838"/>
                    <a:pt x="11100" y="17481"/>
                  </a:cubicBezTo>
                  <a:cubicBezTo>
                    <a:pt x="12600" y="16125"/>
                    <a:pt x="13050" y="14977"/>
                    <a:pt x="13275" y="14142"/>
                  </a:cubicBezTo>
                  <a:cubicBezTo>
                    <a:pt x="13500" y="13308"/>
                    <a:pt x="13500" y="12786"/>
                    <a:pt x="13125" y="12577"/>
                  </a:cubicBezTo>
                  <a:cubicBezTo>
                    <a:pt x="12750" y="12368"/>
                    <a:pt x="12000" y="12473"/>
                    <a:pt x="11175" y="13047"/>
                  </a:cubicBezTo>
                  <a:cubicBezTo>
                    <a:pt x="10350" y="13621"/>
                    <a:pt x="9450" y="14664"/>
                    <a:pt x="8850" y="15603"/>
                  </a:cubicBezTo>
                  <a:cubicBezTo>
                    <a:pt x="8250" y="16542"/>
                    <a:pt x="7950" y="17377"/>
                    <a:pt x="8175" y="17847"/>
                  </a:cubicBezTo>
                  <a:cubicBezTo>
                    <a:pt x="8400" y="18316"/>
                    <a:pt x="9150" y="18421"/>
                    <a:pt x="9750" y="18264"/>
                  </a:cubicBezTo>
                  <a:cubicBezTo>
                    <a:pt x="10350" y="18108"/>
                    <a:pt x="10800" y="17690"/>
                    <a:pt x="11250" y="17168"/>
                  </a:cubicBezTo>
                  <a:cubicBezTo>
                    <a:pt x="11700" y="16647"/>
                    <a:pt x="12150" y="16021"/>
                    <a:pt x="12450" y="16021"/>
                  </a:cubicBezTo>
                  <a:cubicBezTo>
                    <a:pt x="12750" y="16021"/>
                    <a:pt x="12900" y="16647"/>
                    <a:pt x="13050" y="17325"/>
                  </a:cubicBezTo>
                  <a:cubicBezTo>
                    <a:pt x="13200" y="18003"/>
                    <a:pt x="13350" y="18734"/>
                    <a:pt x="13800" y="19203"/>
                  </a:cubicBezTo>
                  <a:cubicBezTo>
                    <a:pt x="14250" y="19673"/>
                    <a:pt x="15000" y="19881"/>
                    <a:pt x="15600" y="19725"/>
                  </a:cubicBezTo>
                  <a:cubicBezTo>
                    <a:pt x="16200" y="19568"/>
                    <a:pt x="16650" y="19047"/>
                    <a:pt x="17550" y="17012"/>
                  </a:cubicBezTo>
                  <a:cubicBezTo>
                    <a:pt x="18450" y="14977"/>
                    <a:pt x="19800" y="11429"/>
                    <a:pt x="20550" y="8560"/>
                  </a:cubicBezTo>
                  <a:cubicBezTo>
                    <a:pt x="21300" y="5690"/>
                    <a:pt x="21450" y="3499"/>
                    <a:pt x="21525" y="2090"/>
                  </a:cubicBezTo>
                  <a:cubicBezTo>
                    <a:pt x="21600" y="681"/>
                    <a:pt x="21600" y="55"/>
                    <a:pt x="21375" y="3"/>
                  </a:cubicBezTo>
                  <a:cubicBezTo>
                    <a:pt x="21150" y="-49"/>
                    <a:pt x="20700" y="473"/>
                    <a:pt x="20025" y="2351"/>
                  </a:cubicBezTo>
                  <a:cubicBezTo>
                    <a:pt x="19350" y="4229"/>
                    <a:pt x="18450" y="7464"/>
                    <a:pt x="18450" y="10803"/>
                  </a:cubicBezTo>
                  <a:cubicBezTo>
                    <a:pt x="18450" y="14142"/>
                    <a:pt x="19350" y="17586"/>
                    <a:pt x="20250" y="210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5" name="Line"/>
            <p:cNvSpPr/>
            <p:nvPr/>
          </p:nvSpPr>
          <p:spPr>
            <a:xfrm>
              <a:off x="8471995" y="56152"/>
              <a:ext cx="19051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3212"/>
                    <a:pt x="14400" y="6425"/>
                    <a:pt x="16800" y="9692"/>
                  </a:cubicBezTo>
                  <a:cubicBezTo>
                    <a:pt x="19200" y="12960"/>
                    <a:pt x="16800" y="16283"/>
                    <a:pt x="16800" y="18277"/>
                  </a:cubicBezTo>
                  <a:cubicBezTo>
                    <a:pt x="16800" y="20271"/>
                    <a:pt x="19200" y="2093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6" name="Line"/>
            <p:cNvSpPr/>
            <p:nvPr/>
          </p:nvSpPr>
          <p:spPr>
            <a:xfrm>
              <a:off x="8561365" y="197553"/>
              <a:ext cx="24931" cy="174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164" fill="norm" stroke="1" extrusionOk="0">
                  <a:moveTo>
                    <a:pt x="5000" y="9050"/>
                  </a:moveTo>
                  <a:cubicBezTo>
                    <a:pt x="6800" y="12136"/>
                    <a:pt x="8600" y="15222"/>
                    <a:pt x="8600" y="17536"/>
                  </a:cubicBezTo>
                  <a:cubicBezTo>
                    <a:pt x="8600" y="19850"/>
                    <a:pt x="6800" y="21393"/>
                    <a:pt x="5900" y="21136"/>
                  </a:cubicBezTo>
                  <a:cubicBezTo>
                    <a:pt x="5000" y="20879"/>
                    <a:pt x="5000" y="18822"/>
                    <a:pt x="4100" y="15479"/>
                  </a:cubicBezTo>
                  <a:cubicBezTo>
                    <a:pt x="3200" y="12136"/>
                    <a:pt x="1400" y="7507"/>
                    <a:pt x="500" y="4550"/>
                  </a:cubicBezTo>
                  <a:cubicBezTo>
                    <a:pt x="-400" y="1593"/>
                    <a:pt x="-400" y="307"/>
                    <a:pt x="3200" y="50"/>
                  </a:cubicBezTo>
                  <a:cubicBezTo>
                    <a:pt x="6800" y="-207"/>
                    <a:pt x="14000" y="564"/>
                    <a:pt x="21200" y="13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7" name="Line"/>
            <p:cNvSpPr/>
            <p:nvPr/>
          </p:nvSpPr>
          <p:spPr>
            <a:xfrm>
              <a:off x="8653701" y="219022"/>
              <a:ext cx="97695" cy="156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327" fill="norm" stroke="1" extrusionOk="0">
                  <a:moveTo>
                    <a:pt x="531" y="2895"/>
                  </a:moveTo>
                  <a:cubicBezTo>
                    <a:pt x="991" y="8079"/>
                    <a:pt x="1450" y="13263"/>
                    <a:pt x="1450" y="16575"/>
                  </a:cubicBezTo>
                  <a:cubicBezTo>
                    <a:pt x="1450" y="19887"/>
                    <a:pt x="991" y="21327"/>
                    <a:pt x="531" y="21327"/>
                  </a:cubicBezTo>
                  <a:cubicBezTo>
                    <a:pt x="72" y="21327"/>
                    <a:pt x="-388" y="19887"/>
                    <a:pt x="531" y="16575"/>
                  </a:cubicBezTo>
                  <a:cubicBezTo>
                    <a:pt x="1450" y="13263"/>
                    <a:pt x="3748" y="8079"/>
                    <a:pt x="5816" y="4911"/>
                  </a:cubicBezTo>
                  <a:cubicBezTo>
                    <a:pt x="7884" y="1743"/>
                    <a:pt x="9723" y="591"/>
                    <a:pt x="11791" y="159"/>
                  </a:cubicBezTo>
                  <a:cubicBezTo>
                    <a:pt x="13859" y="-273"/>
                    <a:pt x="16157" y="15"/>
                    <a:pt x="17765" y="3039"/>
                  </a:cubicBezTo>
                  <a:cubicBezTo>
                    <a:pt x="19374" y="6063"/>
                    <a:pt x="20293" y="11823"/>
                    <a:pt x="21212" y="175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8" name="Line"/>
            <p:cNvSpPr/>
            <p:nvPr/>
          </p:nvSpPr>
          <p:spPr>
            <a:xfrm>
              <a:off x="8776795" y="174790"/>
              <a:ext cx="361951" cy="180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4" fill="norm" stroke="1" extrusionOk="0">
                  <a:moveTo>
                    <a:pt x="0" y="16622"/>
                  </a:moveTo>
                  <a:cubicBezTo>
                    <a:pt x="1516" y="14636"/>
                    <a:pt x="3032" y="12649"/>
                    <a:pt x="4295" y="10415"/>
                  </a:cubicBezTo>
                  <a:cubicBezTo>
                    <a:pt x="5558" y="8180"/>
                    <a:pt x="6568" y="5698"/>
                    <a:pt x="7011" y="3836"/>
                  </a:cubicBezTo>
                  <a:cubicBezTo>
                    <a:pt x="7453" y="1973"/>
                    <a:pt x="7326" y="732"/>
                    <a:pt x="6947" y="236"/>
                  </a:cubicBezTo>
                  <a:cubicBezTo>
                    <a:pt x="6568" y="-261"/>
                    <a:pt x="5937" y="-13"/>
                    <a:pt x="5179" y="1353"/>
                  </a:cubicBezTo>
                  <a:cubicBezTo>
                    <a:pt x="4421" y="2718"/>
                    <a:pt x="3537" y="5201"/>
                    <a:pt x="2968" y="7932"/>
                  </a:cubicBezTo>
                  <a:cubicBezTo>
                    <a:pt x="2400" y="10663"/>
                    <a:pt x="2147" y="13642"/>
                    <a:pt x="2589" y="15753"/>
                  </a:cubicBezTo>
                  <a:cubicBezTo>
                    <a:pt x="3032" y="17863"/>
                    <a:pt x="4168" y="19105"/>
                    <a:pt x="5874" y="17863"/>
                  </a:cubicBezTo>
                  <a:cubicBezTo>
                    <a:pt x="7579" y="16622"/>
                    <a:pt x="9853" y="12898"/>
                    <a:pt x="11116" y="10167"/>
                  </a:cubicBezTo>
                  <a:cubicBezTo>
                    <a:pt x="12379" y="7436"/>
                    <a:pt x="12632" y="5698"/>
                    <a:pt x="12442" y="5077"/>
                  </a:cubicBezTo>
                  <a:cubicBezTo>
                    <a:pt x="12253" y="4456"/>
                    <a:pt x="11621" y="4953"/>
                    <a:pt x="10989" y="6567"/>
                  </a:cubicBezTo>
                  <a:cubicBezTo>
                    <a:pt x="10358" y="8180"/>
                    <a:pt x="9726" y="10911"/>
                    <a:pt x="9411" y="12898"/>
                  </a:cubicBezTo>
                  <a:cubicBezTo>
                    <a:pt x="9095" y="14884"/>
                    <a:pt x="9095" y="16125"/>
                    <a:pt x="9411" y="16746"/>
                  </a:cubicBezTo>
                  <a:cubicBezTo>
                    <a:pt x="9726" y="17367"/>
                    <a:pt x="10358" y="17367"/>
                    <a:pt x="10863" y="16622"/>
                  </a:cubicBezTo>
                  <a:cubicBezTo>
                    <a:pt x="11368" y="15877"/>
                    <a:pt x="11747" y="14387"/>
                    <a:pt x="12126" y="12525"/>
                  </a:cubicBezTo>
                  <a:cubicBezTo>
                    <a:pt x="12505" y="10663"/>
                    <a:pt x="12884" y="8429"/>
                    <a:pt x="13137" y="6691"/>
                  </a:cubicBezTo>
                  <a:cubicBezTo>
                    <a:pt x="13389" y="4953"/>
                    <a:pt x="13516" y="3711"/>
                    <a:pt x="13579" y="3711"/>
                  </a:cubicBezTo>
                  <a:cubicBezTo>
                    <a:pt x="13642" y="3711"/>
                    <a:pt x="13642" y="4953"/>
                    <a:pt x="14021" y="7560"/>
                  </a:cubicBezTo>
                  <a:cubicBezTo>
                    <a:pt x="14400" y="10167"/>
                    <a:pt x="15158" y="14139"/>
                    <a:pt x="15600" y="16870"/>
                  </a:cubicBezTo>
                  <a:cubicBezTo>
                    <a:pt x="16042" y="19601"/>
                    <a:pt x="16168" y="21091"/>
                    <a:pt x="16232" y="21215"/>
                  </a:cubicBezTo>
                  <a:cubicBezTo>
                    <a:pt x="16295" y="21339"/>
                    <a:pt x="16295" y="20098"/>
                    <a:pt x="16484" y="17367"/>
                  </a:cubicBezTo>
                  <a:cubicBezTo>
                    <a:pt x="16674" y="14636"/>
                    <a:pt x="17053" y="10415"/>
                    <a:pt x="17937" y="7436"/>
                  </a:cubicBezTo>
                  <a:cubicBezTo>
                    <a:pt x="18821" y="4456"/>
                    <a:pt x="20211" y="2718"/>
                    <a:pt x="21600" y="9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9" name="Line"/>
            <p:cNvSpPr/>
            <p:nvPr/>
          </p:nvSpPr>
          <p:spPr>
            <a:xfrm>
              <a:off x="9595945" y="-1"/>
              <a:ext cx="679451" cy="37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fill="norm" stroke="1" extrusionOk="0">
                  <a:moveTo>
                    <a:pt x="0" y="11889"/>
                  </a:moveTo>
                  <a:cubicBezTo>
                    <a:pt x="336" y="11889"/>
                    <a:pt x="673" y="11889"/>
                    <a:pt x="1009" y="12975"/>
                  </a:cubicBezTo>
                  <a:cubicBezTo>
                    <a:pt x="1346" y="14061"/>
                    <a:pt x="1682" y="16234"/>
                    <a:pt x="1817" y="17682"/>
                  </a:cubicBezTo>
                  <a:cubicBezTo>
                    <a:pt x="1951" y="19130"/>
                    <a:pt x="1884" y="19854"/>
                    <a:pt x="1682" y="20397"/>
                  </a:cubicBezTo>
                  <a:cubicBezTo>
                    <a:pt x="1480" y="20940"/>
                    <a:pt x="1144" y="21302"/>
                    <a:pt x="908" y="21181"/>
                  </a:cubicBezTo>
                  <a:cubicBezTo>
                    <a:pt x="673" y="21060"/>
                    <a:pt x="538" y="20457"/>
                    <a:pt x="673" y="19130"/>
                  </a:cubicBezTo>
                  <a:cubicBezTo>
                    <a:pt x="807" y="17802"/>
                    <a:pt x="1211" y="15751"/>
                    <a:pt x="1750" y="14303"/>
                  </a:cubicBezTo>
                  <a:cubicBezTo>
                    <a:pt x="2288" y="12855"/>
                    <a:pt x="2961" y="12010"/>
                    <a:pt x="3465" y="11648"/>
                  </a:cubicBezTo>
                  <a:cubicBezTo>
                    <a:pt x="3970" y="11286"/>
                    <a:pt x="4307" y="11407"/>
                    <a:pt x="4475" y="11769"/>
                  </a:cubicBezTo>
                  <a:cubicBezTo>
                    <a:pt x="4643" y="12131"/>
                    <a:pt x="4643" y="12734"/>
                    <a:pt x="4643" y="13337"/>
                  </a:cubicBezTo>
                  <a:cubicBezTo>
                    <a:pt x="4643" y="13941"/>
                    <a:pt x="4643" y="14544"/>
                    <a:pt x="4811" y="14906"/>
                  </a:cubicBezTo>
                  <a:cubicBezTo>
                    <a:pt x="4979" y="15268"/>
                    <a:pt x="5316" y="15389"/>
                    <a:pt x="5619" y="15208"/>
                  </a:cubicBezTo>
                  <a:cubicBezTo>
                    <a:pt x="5921" y="15027"/>
                    <a:pt x="6191" y="14544"/>
                    <a:pt x="6393" y="14001"/>
                  </a:cubicBezTo>
                  <a:cubicBezTo>
                    <a:pt x="6594" y="13458"/>
                    <a:pt x="6729" y="12855"/>
                    <a:pt x="6796" y="12070"/>
                  </a:cubicBezTo>
                  <a:cubicBezTo>
                    <a:pt x="6864" y="11286"/>
                    <a:pt x="6864" y="10321"/>
                    <a:pt x="6695" y="10019"/>
                  </a:cubicBezTo>
                  <a:cubicBezTo>
                    <a:pt x="6527" y="9717"/>
                    <a:pt x="6191" y="10079"/>
                    <a:pt x="5753" y="11407"/>
                  </a:cubicBezTo>
                  <a:cubicBezTo>
                    <a:pt x="5316" y="12734"/>
                    <a:pt x="4778" y="15027"/>
                    <a:pt x="4475" y="16535"/>
                  </a:cubicBezTo>
                  <a:cubicBezTo>
                    <a:pt x="4172" y="18044"/>
                    <a:pt x="4105" y="18768"/>
                    <a:pt x="4071" y="19431"/>
                  </a:cubicBezTo>
                  <a:cubicBezTo>
                    <a:pt x="4037" y="20095"/>
                    <a:pt x="4037" y="20698"/>
                    <a:pt x="4206" y="21060"/>
                  </a:cubicBezTo>
                  <a:cubicBezTo>
                    <a:pt x="4374" y="21422"/>
                    <a:pt x="4710" y="21543"/>
                    <a:pt x="5249" y="20940"/>
                  </a:cubicBezTo>
                  <a:cubicBezTo>
                    <a:pt x="5787" y="20336"/>
                    <a:pt x="6527" y="19009"/>
                    <a:pt x="7469" y="16415"/>
                  </a:cubicBezTo>
                  <a:cubicBezTo>
                    <a:pt x="8411" y="13820"/>
                    <a:pt x="9555" y="9959"/>
                    <a:pt x="10194" y="7304"/>
                  </a:cubicBezTo>
                  <a:cubicBezTo>
                    <a:pt x="10834" y="4649"/>
                    <a:pt x="10968" y="3201"/>
                    <a:pt x="11069" y="2175"/>
                  </a:cubicBezTo>
                  <a:cubicBezTo>
                    <a:pt x="11170" y="1150"/>
                    <a:pt x="11237" y="546"/>
                    <a:pt x="11136" y="1572"/>
                  </a:cubicBezTo>
                  <a:cubicBezTo>
                    <a:pt x="11036" y="2598"/>
                    <a:pt x="10766" y="5252"/>
                    <a:pt x="10531" y="7606"/>
                  </a:cubicBezTo>
                  <a:cubicBezTo>
                    <a:pt x="10295" y="9959"/>
                    <a:pt x="10093" y="12010"/>
                    <a:pt x="9993" y="13337"/>
                  </a:cubicBezTo>
                  <a:cubicBezTo>
                    <a:pt x="9892" y="14665"/>
                    <a:pt x="9892" y="15268"/>
                    <a:pt x="9858" y="16113"/>
                  </a:cubicBezTo>
                  <a:cubicBezTo>
                    <a:pt x="9824" y="16958"/>
                    <a:pt x="9757" y="18044"/>
                    <a:pt x="9892" y="18647"/>
                  </a:cubicBezTo>
                  <a:cubicBezTo>
                    <a:pt x="10026" y="19250"/>
                    <a:pt x="10363" y="19371"/>
                    <a:pt x="10867" y="19009"/>
                  </a:cubicBezTo>
                  <a:cubicBezTo>
                    <a:pt x="11372" y="18647"/>
                    <a:pt x="12045" y="17802"/>
                    <a:pt x="12550" y="17139"/>
                  </a:cubicBezTo>
                  <a:cubicBezTo>
                    <a:pt x="13054" y="16475"/>
                    <a:pt x="13391" y="15992"/>
                    <a:pt x="13626" y="15449"/>
                  </a:cubicBezTo>
                  <a:cubicBezTo>
                    <a:pt x="13862" y="14906"/>
                    <a:pt x="13996" y="14303"/>
                    <a:pt x="14064" y="13699"/>
                  </a:cubicBezTo>
                  <a:cubicBezTo>
                    <a:pt x="14131" y="13096"/>
                    <a:pt x="14131" y="12493"/>
                    <a:pt x="13963" y="12191"/>
                  </a:cubicBezTo>
                  <a:cubicBezTo>
                    <a:pt x="13794" y="11889"/>
                    <a:pt x="13458" y="11889"/>
                    <a:pt x="13088" y="12493"/>
                  </a:cubicBezTo>
                  <a:cubicBezTo>
                    <a:pt x="12718" y="13096"/>
                    <a:pt x="12314" y="14303"/>
                    <a:pt x="12079" y="15268"/>
                  </a:cubicBezTo>
                  <a:cubicBezTo>
                    <a:pt x="11843" y="16234"/>
                    <a:pt x="11776" y="16958"/>
                    <a:pt x="11776" y="17621"/>
                  </a:cubicBezTo>
                  <a:cubicBezTo>
                    <a:pt x="11776" y="18285"/>
                    <a:pt x="11843" y="18888"/>
                    <a:pt x="12045" y="19130"/>
                  </a:cubicBezTo>
                  <a:cubicBezTo>
                    <a:pt x="12247" y="19371"/>
                    <a:pt x="12583" y="19250"/>
                    <a:pt x="12886" y="18888"/>
                  </a:cubicBezTo>
                  <a:cubicBezTo>
                    <a:pt x="13189" y="18526"/>
                    <a:pt x="13458" y="17923"/>
                    <a:pt x="13693" y="17320"/>
                  </a:cubicBezTo>
                  <a:cubicBezTo>
                    <a:pt x="13929" y="16716"/>
                    <a:pt x="14131" y="16113"/>
                    <a:pt x="14299" y="16234"/>
                  </a:cubicBezTo>
                  <a:cubicBezTo>
                    <a:pt x="14467" y="16354"/>
                    <a:pt x="14602" y="17199"/>
                    <a:pt x="14804" y="17440"/>
                  </a:cubicBezTo>
                  <a:cubicBezTo>
                    <a:pt x="15006" y="17682"/>
                    <a:pt x="15275" y="17320"/>
                    <a:pt x="15746" y="15992"/>
                  </a:cubicBezTo>
                  <a:cubicBezTo>
                    <a:pt x="16217" y="14665"/>
                    <a:pt x="16890" y="12372"/>
                    <a:pt x="17563" y="9838"/>
                  </a:cubicBezTo>
                  <a:cubicBezTo>
                    <a:pt x="18236" y="7304"/>
                    <a:pt x="18908" y="4528"/>
                    <a:pt x="19312" y="2718"/>
                  </a:cubicBezTo>
                  <a:cubicBezTo>
                    <a:pt x="19716" y="908"/>
                    <a:pt x="19850" y="64"/>
                    <a:pt x="19850" y="3"/>
                  </a:cubicBezTo>
                  <a:cubicBezTo>
                    <a:pt x="19850" y="-57"/>
                    <a:pt x="19716" y="667"/>
                    <a:pt x="19245" y="2899"/>
                  </a:cubicBezTo>
                  <a:cubicBezTo>
                    <a:pt x="18774" y="5132"/>
                    <a:pt x="17966" y="8873"/>
                    <a:pt x="17529" y="11527"/>
                  </a:cubicBezTo>
                  <a:cubicBezTo>
                    <a:pt x="17092" y="14182"/>
                    <a:pt x="17024" y="15751"/>
                    <a:pt x="17024" y="16837"/>
                  </a:cubicBezTo>
                  <a:cubicBezTo>
                    <a:pt x="17024" y="17923"/>
                    <a:pt x="17092" y="18526"/>
                    <a:pt x="17260" y="18587"/>
                  </a:cubicBezTo>
                  <a:cubicBezTo>
                    <a:pt x="17428" y="18647"/>
                    <a:pt x="17697" y="18164"/>
                    <a:pt x="17899" y="17259"/>
                  </a:cubicBezTo>
                  <a:cubicBezTo>
                    <a:pt x="18101" y="16354"/>
                    <a:pt x="18236" y="15027"/>
                    <a:pt x="18236" y="14001"/>
                  </a:cubicBezTo>
                  <a:cubicBezTo>
                    <a:pt x="18236" y="12975"/>
                    <a:pt x="18101" y="12251"/>
                    <a:pt x="17798" y="11648"/>
                  </a:cubicBezTo>
                  <a:cubicBezTo>
                    <a:pt x="17495" y="11045"/>
                    <a:pt x="17024" y="10562"/>
                    <a:pt x="16991" y="10441"/>
                  </a:cubicBezTo>
                  <a:cubicBezTo>
                    <a:pt x="16957" y="10321"/>
                    <a:pt x="17361" y="10562"/>
                    <a:pt x="17865" y="11045"/>
                  </a:cubicBezTo>
                  <a:cubicBezTo>
                    <a:pt x="18370" y="11527"/>
                    <a:pt x="18976" y="12251"/>
                    <a:pt x="19312" y="12915"/>
                  </a:cubicBezTo>
                  <a:cubicBezTo>
                    <a:pt x="19649" y="13579"/>
                    <a:pt x="19716" y="14182"/>
                    <a:pt x="19783" y="14906"/>
                  </a:cubicBezTo>
                  <a:cubicBezTo>
                    <a:pt x="19850" y="15630"/>
                    <a:pt x="19918" y="16475"/>
                    <a:pt x="19951" y="16535"/>
                  </a:cubicBezTo>
                  <a:cubicBezTo>
                    <a:pt x="19985" y="16596"/>
                    <a:pt x="19985" y="15871"/>
                    <a:pt x="19985" y="14906"/>
                  </a:cubicBezTo>
                  <a:cubicBezTo>
                    <a:pt x="19985" y="13941"/>
                    <a:pt x="19985" y="12734"/>
                    <a:pt x="20019" y="11829"/>
                  </a:cubicBezTo>
                  <a:cubicBezTo>
                    <a:pt x="20052" y="10924"/>
                    <a:pt x="20120" y="10321"/>
                    <a:pt x="20389" y="10200"/>
                  </a:cubicBezTo>
                  <a:cubicBezTo>
                    <a:pt x="20658" y="10079"/>
                    <a:pt x="21129" y="10441"/>
                    <a:pt x="21600" y="108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0" name="Line"/>
            <p:cNvSpPr/>
            <p:nvPr/>
          </p:nvSpPr>
          <p:spPr>
            <a:xfrm>
              <a:off x="10257139" y="187250"/>
              <a:ext cx="100807" cy="99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0764" fill="norm" stroke="1" extrusionOk="0">
                  <a:moveTo>
                    <a:pt x="11981" y="5758"/>
                  </a:moveTo>
                  <a:cubicBezTo>
                    <a:pt x="12431" y="3554"/>
                    <a:pt x="12881" y="1350"/>
                    <a:pt x="11981" y="469"/>
                  </a:cubicBezTo>
                  <a:cubicBezTo>
                    <a:pt x="11081" y="-413"/>
                    <a:pt x="8831" y="28"/>
                    <a:pt x="7031" y="1130"/>
                  </a:cubicBezTo>
                  <a:cubicBezTo>
                    <a:pt x="5231" y="2232"/>
                    <a:pt x="3881" y="3995"/>
                    <a:pt x="2756" y="6199"/>
                  </a:cubicBezTo>
                  <a:cubicBezTo>
                    <a:pt x="1631" y="8403"/>
                    <a:pt x="731" y="11048"/>
                    <a:pt x="281" y="13473"/>
                  </a:cubicBezTo>
                  <a:cubicBezTo>
                    <a:pt x="-169" y="15897"/>
                    <a:pt x="-169" y="18101"/>
                    <a:pt x="956" y="19424"/>
                  </a:cubicBezTo>
                  <a:cubicBezTo>
                    <a:pt x="2081" y="20746"/>
                    <a:pt x="4331" y="21187"/>
                    <a:pt x="6356" y="20305"/>
                  </a:cubicBezTo>
                  <a:cubicBezTo>
                    <a:pt x="8381" y="19424"/>
                    <a:pt x="10181" y="17220"/>
                    <a:pt x="12656" y="13914"/>
                  </a:cubicBezTo>
                  <a:cubicBezTo>
                    <a:pt x="15131" y="10607"/>
                    <a:pt x="18281" y="6199"/>
                    <a:pt x="21431" y="17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1" name="Line"/>
            <p:cNvSpPr/>
            <p:nvPr/>
          </p:nvSpPr>
          <p:spPr>
            <a:xfrm>
              <a:off x="10360879" y="145681"/>
              <a:ext cx="111367" cy="130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0457" fill="norm" stroke="1" extrusionOk="0">
                  <a:moveTo>
                    <a:pt x="5549" y="6880"/>
                  </a:moveTo>
                  <a:cubicBezTo>
                    <a:pt x="4326" y="8541"/>
                    <a:pt x="3103" y="10203"/>
                    <a:pt x="2085" y="12861"/>
                  </a:cubicBezTo>
                  <a:cubicBezTo>
                    <a:pt x="1066" y="15520"/>
                    <a:pt x="251" y="19175"/>
                    <a:pt x="47" y="20172"/>
                  </a:cubicBezTo>
                  <a:cubicBezTo>
                    <a:pt x="-157" y="21169"/>
                    <a:pt x="251" y="19507"/>
                    <a:pt x="2492" y="15852"/>
                  </a:cubicBezTo>
                  <a:cubicBezTo>
                    <a:pt x="4734" y="12197"/>
                    <a:pt x="8809" y="6547"/>
                    <a:pt x="12069" y="3391"/>
                  </a:cubicBezTo>
                  <a:cubicBezTo>
                    <a:pt x="15330" y="234"/>
                    <a:pt x="17775" y="-431"/>
                    <a:pt x="19201" y="234"/>
                  </a:cubicBezTo>
                  <a:cubicBezTo>
                    <a:pt x="20628" y="898"/>
                    <a:pt x="21035" y="2892"/>
                    <a:pt x="21239" y="6381"/>
                  </a:cubicBezTo>
                  <a:cubicBezTo>
                    <a:pt x="21443" y="9871"/>
                    <a:pt x="21443" y="14855"/>
                    <a:pt x="21443" y="198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2" name="Line"/>
            <p:cNvSpPr/>
            <p:nvPr/>
          </p:nvSpPr>
          <p:spPr>
            <a:xfrm>
              <a:off x="10529395" y="150857"/>
              <a:ext cx="69851" cy="163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7" fill="norm" stroke="1" extrusionOk="0">
                  <a:moveTo>
                    <a:pt x="21600" y="4992"/>
                  </a:moveTo>
                  <a:cubicBezTo>
                    <a:pt x="21600" y="3625"/>
                    <a:pt x="21600" y="2258"/>
                    <a:pt x="19636" y="1301"/>
                  </a:cubicBezTo>
                  <a:cubicBezTo>
                    <a:pt x="17673" y="344"/>
                    <a:pt x="13745" y="-203"/>
                    <a:pt x="10473" y="70"/>
                  </a:cubicBezTo>
                  <a:cubicBezTo>
                    <a:pt x="7200" y="344"/>
                    <a:pt x="4582" y="1438"/>
                    <a:pt x="2945" y="3351"/>
                  </a:cubicBezTo>
                  <a:cubicBezTo>
                    <a:pt x="1309" y="5265"/>
                    <a:pt x="655" y="8000"/>
                    <a:pt x="1309" y="10050"/>
                  </a:cubicBezTo>
                  <a:cubicBezTo>
                    <a:pt x="1964" y="12101"/>
                    <a:pt x="3927" y="13468"/>
                    <a:pt x="5891" y="15245"/>
                  </a:cubicBezTo>
                  <a:cubicBezTo>
                    <a:pt x="7855" y="17022"/>
                    <a:pt x="9818" y="19210"/>
                    <a:pt x="9164" y="20303"/>
                  </a:cubicBezTo>
                  <a:cubicBezTo>
                    <a:pt x="8509" y="21397"/>
                    <a:pt x="5236" y="21397"/>
                    <a:pt x="3273" y="20167"/>
                  </a:cubicBezTo>
                  <a:cubicBezTo>
                    <a:pt x="1309" y="18936"/>
                    <a:pt x="655" y="16475"/>
                    <a:pt x="0" y="140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3" name="Line"/>
            <p:cNvSpPr/>
            <p:nvPr/>
          </p:nvSpPr>
          <p:spPr>
            <a:xfrm>
              <a:off x="10644336" y="5352"/>
              <a:ext cx="81910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fill="norm" stroke="1" extrusionOk="0">
                  <a:moveTo>
                    <a:pt x="11463" y="0"/>
                  </a:moveTo>
                  <a:cubicBezTo>
                    <a:pt x="10909" y="3200"/>
                    <a:pt x="10355" y="6400"/>
                    <a:pt x="8970" y="9520"/>
                  </a:cubicBezTo>
                  <a:cubicBezTo>
                    <a:pt x="7586" y="12640"/>
                    <a:pt x="5370" y="15680"/>
                    <a:pt x="3709" y="17600"/>
                  </a:cubicBezTo>
                  <a:cubicBezTo>
                    <a:pt x="2047" y="19520"/>
                    <a:pt x="940" y="20320"/>
                    <a:pt x="386" y="20320"/>
                  </a:cubicBezTo>
                  <a:cubicBezTo>
                    <a:pt x="-168" y="20320"/>
                    <a:pt x="-168" y="19520"/>
                    <a:pt x="663" y="18720"/>
                  </a:cubicBezTo>
                  <a:cubicBezTo>
                    <a:pt x="1494" y="17920"/>
                    <a:pt x="3155" y="17120"/>
                    <a:pt x="4817" y="16400"/>
                  </a:cubicBezTo>
                  <a:cubicBezTo>
                    <a:pt x="6478" y="15680"/>
                    <a:pt x="8140" y="15040"/>
                    <a:pt x="10355" y="14720"/>
                  </a:cubicBezTo>
                  <a:cubicBezTo>
                    <a:pt x="12570" y="14400"/>
                    <a:pt x="15340" y="14400"/>
                    <a:pt x="16724" y="14800"/>
                  </a:cubicBezTo>
                  <a:cubicBezTo>
                    <a:pt x="18109" y="15200"/>
                    <a:pt x="18109" y="16000"/>
                    <a:pt x="18109" y="16800"/>
                  </a:cubicBezTo>
                  <a:cubicBezTo>
                    <a:pt x="18109" y="17600"/>
                    <a:pt x="18109" y="18400"/>
                    <a:pt x="18109" y="19200"/>
                  </a:cubicBezTo>
                  <a:cubicBezTo>
                    <a:pt x="18109" y="20000"/>
                    <a:pt x="18109" y="20800"/>
                    <a:pt x="18663" y="21200"/>
                  </a:cubicBezTo>
                  <a:cubicBezTo>
                    <a:pt x="19217" y="21600"/>
                    <a:pt x="20324" y="21600"/>
                    <a:pt x="2143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4" name="Line"/>
            <p:cNvSpPr/>
            <p:nvPr/>
          </p:nvSpPr>
          <p:spPr>
            <a:xfrm>
              <a:off x="10764345" y="227602"/>
              <a:ext cx="6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5" name="Line"/>
            <p:cNvSpPr/>
            <p:nvPr/>
          </p:nvSpPr>
          <p:spPr>
            <a:xfrm>
              <a:off x="10802445" y="138702"/>
              <a:ext cx="19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6" name="Line"/>
            <p:cNvSpPr/>
            <p:nvPr/>
          </p:nvSpPr>
          <p:spPr>
            <a:xfrm>
              <a:off x="10743251" y="175065"/>
              <a:ext cx="168354" cy="362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394" fill="norm" stroke="1" extrusionOk="0">
                  <a:moveTo>
                    <a:pt x="12257" y="1976"/>
                  </a:moveTo>
                  <a:cubicBezTo>
                    <a:pt x="10657" y="5846"/>
                    <a:pt x="9057" y="9717"/>
                    <a:pt x="7591" y="12651"/>
                  </a:cubicBezTo>
                  <a:cubicBezTo>
                    <a:pt x="6124" y="15585"/>
                    <a:pt x="4791" y="17582"/>
                    <a:pt x="3457" y="19018"/>
                  </a:cubicBezTo>
                  <a:cubicBezTo>
                    <a:pt x="2124" y="20454"/>
                    <a:pt x="791" y="21328"/>
                    <a:pt x="257" y="21391"/>
                  </a:cubicBezTo>
                  <a:cubicBezTo>
                    <a:pt x="-276" y="21453"/>
                    <a:pt x="-9" y="20704"/>
                    <a:pt x="1324" y="18394"/>
                  </a:cubicBezTo>
                  <a:cubicBezTo>
                    <a:pt x="2657" y="16084"/>
                    <a:pt x="5057" y="12214"/>
                    <a:pt x="7457" y="8905"/>
                  </a:cubicBezTo>
                  <a:cubicBezTo>
                    <a:pt x="9857" y="5596"/>
                    <a:pt x="12257" y="2850"/>
                    <a:pt x="14257" y="1414"/>
                  </a:cubicBezTo>
                  <a:cubicBezTo>
                    <a:pt x="16257" y="-22"/>
                    <a:pt x="17857" y="-147"/>
                    <a:pt x="19057" y="103"/>
                  </a:cubicBezTo>
                  <a:cubicBezTo>
                    <a:pt x="20257" y="352"/>
                    <a:pt x="21057" y="977"/>
                    <a:pt x="21191" y="2038"/>
                  </a:cubicBezTo>
                  <a:cubicBezTo>
                    <a:pt x="21324" y="3099"/>
                    <a:pt x="20791" y="4598"/>
                    <a:pt x="18391" y="5721"/>
                  </a:cubicBezTo>
                  <a:cubicBezTo>
                    <a:pt x="15991" y="6845"/>
                    <a:pt x="11724" y="7594"/>
                    <a:pt x="7457" y="83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7" name="Line"/>
            <p:cNvSpPr/>
            <p:nvPr/>
          </p:nvSpPr>
          <p:spPr>
            <a:xfrm>
              <a:off x="4211145" y="995952"/>
              <a:ext cx="127001" cy="387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fill="norm" stroke="1" extrusionOk="0">
                  <a:moveTo>
                    <a:pt x="0" y="0"/>
                  </a:moveTo>
                  <a:cubicBezTo>
                    <a:pt x="720" y="3874"/>
                    <a:pt x="1440" y="7748"/>
                    <a:pt x="1980" y="11035"/>
                  </a:cubicBezTo>
                  <a:cubicBezTo>
                    <a:pt x="2520" y="14322"/>
                    <a:pt x="2880" y="17022"/>
                    <a:pt x="3060" y="18783"/>
                  </a:cubicBezTo>
                  <a:cubicBezTo>
                    <a:pt x="3240" y="20543"/>
                    <a:pt x="3240" y="21365"/>
                    <a:pt x="3240" y="21483"/>
                  </a:cubicBezTo>
                  <a:cubicBezTo>
                    <a:pt x="3240" y="21600"/>
                    <a:pt x="3240" y="21013"/>
                    <a:pt x="4140" y="19722"/>
                  </a:cubicBezTo>
                  <a:cubicBezTo>
                    <a:pt x="5040" y="18430"/>
                    <a:pt x="6840" y="16435"/>
                    <a:pt x="8280" y="15143"/>
                  </a:cubicBezTo>
                  <a:cubicBezTo>
                    <a:pt x="9720" y="13852"/>
                    <a:pt x="10800" y="13265"/>
                    <a:pt x="12240" y="12854"/>
                  </a:cubicBezTo>
                  <a:cubicBezTo>
                    <a:pt x="13680" y="12443"/>
                    <a:pt x="15480" y="12209"/>
                    <a:pt x="17100" y="12443"/>
                  </a:cubicBezTo>
                  <a:cubicBezTo>
                    <a:pt x="18720" y="12678"/>
                    <a:pt x="20160" y="13383"/>
                    <a:pt x="20880" y="14028"/>
                  </a:cubicBezTo>
                  <a:cubicBezTo>
                    <a:pt x="21600" y="14674"/>
                    <a:pt x="21600" y="15261"/>
                    <a:pt x="21600" y="15848"/>
                  </a:cubicBezTo>
                  <a:cubicBezTo>
                    <a:pt x="21600" y="16435"/>
                    <a:pt x="21600" y="17022"/>
                    <a:pt x="20880" y="17491"/>
                  </a:cubicBezTo>
                  <a:cubicBezTo>
                    <a:pt x="20160" y="17961"/>
                    <a:pt x="18720" y="18313"/>
                    <a:pt x="17100" y="18548"/>
                  </a:cubicBezTo>
                  <a:cubicBezTo>
                    <a:pt x="15480" y="18783"/>
                    <a:pt x="13680" y="18900"/>
                    <a:pt x="11880" y="18900"/>
                  </a:cubicBezTo>
                  <a:cubicBezTo>
                    <a:pt x="10080" y="18900"/>
                    <a:pt x="8280" y="18783"/>
                    <a:pt x="7920" y="18313"/>
                  </a:cubicBezTo>
                  <a:cubicBezTo>
                    <a:pt x="7560" y="17843"/>
                    <a:pt x="8640" y="17022"/>
                    <a:pt x="9720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8" name="Line"/>
            <p:cNvSpPr/>
            <p:nvPr/>
          </p:nvSpPr>
          <p:spPr>
            <a:xfrm>
              <a:off x="4395295" y="1162048"/>
              <a:ext cx="120651" cy="159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0" y="6687"/>
                  </a:moveTo>
                  <a:cubicBezTo>
                    <a:pt x="1137" y="7824"/>
                    <a:pt x="2274" y="8961"/>
                    <a:pt x="3789" y="9671"/>
                  </a:cubicBezTo>
                  <a:cubicBezTo>
                    <a:pt x="5305" y="10382"/>
                    <a:pt x="7200" y="10666"/>
                    <a:pt x="9095" y="9529"/>
                  </a:cubicBezTo>
                  <a:cubicBezTo>
                    <a:pt x="10989" y="8392"/>
                    <a:pt x="12884" y="5834"/>
                    <a:pt x="13642" y="3703"/>
                  </a:cubicBezTo>
                  <a:cubicBezTo>
                    <a:pt x="14400" y="1571"/>
                    <a:pt x="14021" y="-134"/>
                    <a:pt x="12695" y="8"/>
                  </a:cubicBezTo>
                  <a:cubicBezTo>
                    <a:pt x="11368" y="150"/>
                    <a:pt x="9095" y="2140"/>
                    <a:pt x="7579" y="5550"/>
                  </a:cubicBezTo>
                  <a:cubicBezTo>
                    <a:pt x="6063" y="8961"/>
                    <a:pt x="5305" y="13792"/>
                    <a:pt x="5305" y="16919"/>
                  </a:cubicBezTo>
                  <a:cubicBezTo>
                    <a:pt x="5305" y="20045"/>
                    <a:pt x="6063" y="21466"/>
                    <a:pt x="8905" y="21466"/>
                  </a:cubicBezTo>
                  <a:cubicBezTo>
                    <a:pt x="11747" y="21466"/>
                    <a:pt x="16674" y="20045"/>
                    <a:pt x="21600" y="186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9" name="Line"/>
            <p:cNvSpPr/>
            <p:nvPr/>
          </p:nvSpPr>
          <p:spPr>
            <a:xfrm>
              <a:off x="4598965" y="950225"/>
              <a:ext cx="69381" cy="35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233" fill="norm" stroke="1" extrusionOk="0">
                  <a:moveTo>
                    <a:pt x="17528" y="77"/>
                  </a:moveTo>
                  <a:cubicBezTo>
                    <a:pt x="14255" y="-51"/>
                    <a:pt x="10982" y="-179"/>
                    <a:pt x="8037" y="1099"/>
                  </a:cubicBezTo>
                  <a:cubicBezTo>
                    <a:pt x="5091" y="2377"/>
                    <a:pt x="2473" y="5061"/>
                    <a:pt x="1164" y="8065"/>
                  </a:cubicBezTo>
                  <a:cubicBezTo>
                    <a:pt x="-145" y="11068"/>
                    <a:pt x="-145" y="14391"/>
                    <a:pt x="182" y="16500"/>
                  </a:cubicBezTo>
                  <a:cubicBezTo>
                    <a:pt x="510" y="18609"/>
                    <a:pt x="1164" y="19504"/>
                    <a:pt x="2473" y="20207"/>
                  </a:cubicBezTo>
                  <a:cubicBezTo>
                    <a:pt x="3782" y="20910"/>
                    <a:pt x="5746" y="21421"/>
                    <a:pt x="9019" y="21165"/>
                  </a:cubicBezTo>
                  <a:cubicBezTo>
                    <a:pt x="12291" y="20910"/>
                    <a:pt x="16873" y="19887"/>
                    <a:pt x="21455" y="188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0" name="Line"/>
            <p:cNvSpPr/>
            <p:nvPr/>
          </p:nvSpPr>
          <p:spPr>
            <a:xfrm>
              <a:off x="4539607" y="1142944"/>
              <a:ext cx="274789" cy="123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0949" fill="norm" stroke="1" extrusionOk="0">
                  <a:moveTo>
                    <a:pt x="3598" y="4160"/>
                  </a:moveTo>
                  <a:cubicBezTo>
                    <a:pt x="2774" y="3800"/>
                    <a:pt x="1950" y="3440"/>
                    <a:pt x="1208" y="3980"/>
                  </a:cubicBezTo>
                  <a:cubicBezTo>
                    <a:pt x="466" y="4520"/>
                    <a:pt x="-194" y="5960"/>
                    <a:pt x="53" y="6680"/>
                  </a:cubicBezTo>
                  <a:cubicBezTo>
                    <a:pt x="301" y="7400"/>
                    <a:pt x="1455" y="7400"/>
                    <a:pt x="2856" y="6500"/>
                  </a:cubicBezTo>
                  <a:cubicBezTo>
                    <a:pt x="4258" y="5600"/>
                    <a:pt x="5907" y="3800"/>
                    <a:pt x="7061" y="2360"/>
                  </a:cubicBezTo>
                  <a:cubicBezTo>
                    <a:pt x="8215" y="920"/>
                    <a:pt x="8875" y="-160"/>
                    <a:pt x="9452" y="20"/>
                  </a:cubicBezTo>
                  <a:cubicBezTo>
                    <a:pt x="10029" y="200"/>
                    <a:pt x="10524" y="1640"/>
                    <a:pt x="10771" y="4340"/>
                  </a:cubicBezTo>
                  <a:cubicBezTo>
                    <a:pt x="11018" y="7040"/>
                    <a:pt x="11018" y="11000"/>
                    <a:pt x="11101" y="14240"/>
                  </a:cubicBezTo>
                  <a:cubicBezTo>
                    <a:pt x="11183" y="17480"/>
                    <a:pt x="11348" y="20000"/>
                    <a:pt x="11760" y="20720"/>
                  </a:cubicBezTo>
                  <a:cubicBezTo>
                    <a:pt x="12172" y="21440"/>
                    <a:pt x="12832" y="20360"/>
                    <a:pt x="13327" y="18920"/>
                  </a:cubicBezTo>
                  <a:cubicBezTo>
                    <a:pt x="13821" y="17480"/>
                    <a:pt x="14151" y="15680"/>
                    <a:pt x="14563" y="14060"/>
                  </a:cubicBezTo>
                  <a:cubicBezTo>
                    <a:pt x="14975" y="12440"/>
                    <a:pt x="15470" y="11000"/>
                    <a:pt x="15717" y="11180"/>
                  </a:cubicBezTo>
                  <a:cubicBezTo>
                    <a:pt x="15965" y="11360"/>
                    <a:pt x="15965" y="13160"/>
                    <a:pt x="16212" y="14780"/>
                  </a:cubicBezTo>
                  <a:cubicBezTo>
                    <a:pt x="16459" y="16400"/>
                    <a:pt x="16954" y="17840"/>
                    <a:pt x="17614" y="18200"/>
                  </a:cubicBezTo>
                  <a:cubicBezTo>
                    <a:pt x="18273" y="18560"/>
                    <a:pt x="19098" y="17840"/>
                    <a:pt x="19757" y="15140"/>
                  </a:cubicBezTo>
                  <a:cubicBezTo>
                    <a:pt x="20417" y="12440"/>
                    <a:pt x="20911" y="7760"/>
                    <a:pt x="21406" y="30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1" name="Line"/>
            <p:cNvSpPr/>
            <p:nvPr/>
          </p:nvSpPr>
          <p:spPr>
            <a:xfrm>
              <a:off x="4827095" y="1101164"/>
              <a:ext cx="358278" cy="181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309" fill="norm" stroke="1" extrusionOk="0">
                  <a:moveTo>
                    <a:pt x="0" y="10749"/>
                  </a:moveTo>
                  <a:cubicBezTo>
                    <a:pt x="635" y="10997"/>
                    <a:pt x="1271" y="11246"/>
                    <a:pt x="2224" y="10377"/>
                  </a:cubicBezTo>
                  <a:cubicBezTo>
                    <a:pt x="3176" y="9508"/>
                    <a:pt x="4447" y="7522"/>
                    <a:pt x="5082" y="5908"/>
                  </a:cubicBezTo>
                  <a:cubicBezTo>
                    <a:pt x="5718" y="4294"/>
                    <a:pt x="5718" y="3053"/>
                    <a:pt x="5400" y="2308"/>
                  </a:cubicBezTo>
                  <a:cubicBezTo>
                    <a:pt x="5082" y="1563"/>
                    <a:pt x="4447" y="1315"/>
                    <a:pt x="3875" y="1563"/>
                  </a:cubicBezTo>
                  <a:cubicBezTo>
                    <a:pt x="3304" y="1811"/>
                    <a:pt x="2795" y="2556"/>
                    <a:pt x="2351" y="5287"/>
                  </a:cubicBezTo>
                  <a:cubicBezTo>
                    <a:pt x="1906" y="8018"/>
                    <a:pt x="1525" y="12735"/>
                    <a:pt x="1461" y="15715"/>
                  </a:cubicBezTo>
                  <a:cubicBezTo>
                    <a:pt x="1398" y="18694"/>
                    <a:pt x="1652" y="19935"/>
                    <a:pt x="2287" y="20556"/>
                  </a:cubicBezTo>
                  <a:cubicBezTo>
                    <a:pt x="2922" y="21177"/>
                    <a:pt x="3939" y="21177"/>
                    <a:pt x="5400" y="19066"/>
                  </a:cubicBezTo>
                  <a:cubicBezTo>
                    <a:pt x="6861" y="16956"/>
                    <a:pt x="8767" y="12735"/>
                    <a:pt x="9847" y="9632"/>
                  </a:cubicBezTo>
                  <a:cubicBezTo>
                    <a:pt x="10927" y="6528"/>
                    <a:pt x="11181" y="4542"/>
                    <a:pt x="10991" y="3673"/>
                  </a:cubicBezTo>
                  <a:cubicBezTo>
                    <a:pt x="10800" y="2804"/>
                    <a:pt x="10165" y="3053"/>
                    <a:pt x="9466" y="4542"/>
                  </a:cubicBezTo>
                  <a:cubicBezTo>
                    <a:pt x="8767" y="6032"/>
                    <a:pt x="8005" y="8763"/>
                    <a:pt x="7624" y="10749"/>
                  </a:cubicBezTo>
                  <a:cubicBezTo>
                    <a:pt x="7242" y="12735"/>
                    <a:pt x="7242" y="13977"/>
                    <a:pt x="7496" y="15094"/>
                  </a:cubicBezTo>
                  <a:cubicBezTo>
                    <a:pt x="7751" y="16211"/>
                    <a:pt x="8259" y="17204"/>
                    <a:pt x="9148" y="17328"/>
                  </a:cubicBezTo>
                  <a:cubicBezTo>
                    <a:pt x="10038" y="17453"/>
                    <a:pt x="11308" y="16708"/>
                    <a:pt x="12388" y="15591"/>
                  </a:cubicBezTo>
                  <a:cubicBezTo>
                    <a:pt x="13468" y="14473"/>
                    <a:pt x="14358" y="12984"/>
                    <a:pt x="14929" y="11618"/>
                  </a:cubicBezTo>
                  <a:cubicBezTo>
                    <a:pt x="15501" y="10253"/>
                    <a:pt x="15755" y="9011"/>
                    <a:pt x="15692" y="8887"/>
                  </a:cubicBezTo>
                  <a:cubicBezTo>
                    <a:pt x="15628" y="8763"/>
                    <a:pt x="15247" y="9756"/>
                    <a:pt x="14929" y="10873"/>
                  </a:cubicBezTo>
                  <a:cubicBezTo>
                    <a:pt x="14612" y="11991"/>
                    <a:pt x="14358" y="13232"/>
                    <a:pt x="14231" y="14473"/>
                  </a:cubicBezTo>
                  <a:cubicBezTo>
                    <a:pt x="14104" y="15715"/>
                    <a:pt x="14104" y="16956"/>
                    <a:pt x="14040" y="18322"/>
                  </a:cubicBezTo>
                  <a:cubicBezTo>
                    <a:pt x="13976" y="19687"/>
                    <a:pt x="13849" y="21177"/>
                    <a:pt x="13849" y="21301"/>
                  </a:cubicBezTo>
                  <a:cubicBezTo>
                    <a:pt x="13849" y="21425"/>
                    <a:pt x="13976" y="20184"/>
                    <a:pt x="14421" y="17328"/>
                  </a:cubicBezTo>
                  <a:cubicBezTo>
                    <a:pt x="14866" y="14473"/>
                    <a:pt x="15628" y="10004"/>
                    <a:pt x="16073" y="7149"/>
                  </a:cubicBezTo>
                  <a:cubicBezTo>
                    <a:pt x="16518" y="4294"/>
                    <a:pt x="16645" y="3053"/>
                    <a:pt x="16962" y="2059"/>
                  </a:cubicBezTo>
                  <a:cubicBezTo>
                    <a:pt x="17280" y="1066"/>
                    <a:pt x="17788" y="322"/>
                    <a:pt x="18360" y="73"/>
                  </a:cubicBezTo>
                  <a:cubicBezTo>
                    <a:pt x="18932" y="-175"/>
                    <a:pt x="19567" y="73"/>
                    <a:pt x="20139" y="3053"/>
                  </a:cubicBezTo>
                  <a:cubicBezTo>
                    <a:pt x="20711" y="6032"/>
                    <a:pt x="21219" y="11742"/>
                    <a:pt x="21409" y="15218"/>
                  </a:cubicBezTo>
                  <a:cubicBezTo>
                    <a:pt x="21600" y="18694"/>
                    <a:pt x="21473" y="19935"/>
                    <a:pt x="21346" y="211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2" name="Line"/>
            <p:cNvSpPr/>
            <p:nvPr/>
          </p:nvSpPr>
          <p:spPr>
            <a:xfrm>
              <a:off x="5849445" y="1008652"/>
              <a:ext cx="1841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76" y="5829"/>
                    <a:pt x="6952" y="11657"/>
                    <a:pt x="10552" y="15257"/>
                  </a:cubicBezTo>
                  <a:cubicBezTo>
                    <a:pt x="14152" y="18857"/>
                    <a:pt x="17876" y="2022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3" name="Line"/>
            <p:cNvSpPr/>
            <p:nvPr/>
          </p:nvSpPr>
          <p:spPr>
            <a:xfrm>
              <a:off x="6008195" y="976902"/>
              <a:ext cx="889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1152"/>
                    <a:pt x="15429" y="2304"/>
                    <a:pt x="11829" y="4752"/>
                  </a:cubicBezTo>
                  <a:cubicBezTo>
                    <a:pt x="8229" y="7200"/>
                    <a:pt x="4114" y="10944"/>
                    <a:pt x="2057" y="13968"/>
                  </a:cubicBezTo>
                  <a:cubicBezTo>
                    <a:pt x="0" y="16992"/>
                    <a:pt x="0" y="1929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4" name="Line"/>
            <p:cNvSpPr/>
            <p:nvPr/>
          </p:nvSpPr>
          <p:spPr>
            <a:xfrm>
              <a:off x="6587224" y="1142118"/>
              <a:ext cx="233772" cy="162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0939" fill="norm" stroke="1" extrusionOk="0">
                  <a:moveTo>
                    <a:pt x="10984" y="3266"/>
                  </a:moveTo>
                  <a:cubicBezTo>
                    <a:pt x="10206" y="1899"/>
                    <a:pt x="9427" y="532"/>
                    <a:pt x="8065" y="122"/>
                  </a:cubicBezTo>
                  <a:cubicBezTo>
                    <a:pt x="6703" y="-288"/>
                    <a:pt x="4757" y="259"/>
                    <a:pt x="3297" y="2993"/>
                  </a:cubicBezTo>
                  <a:cubicBezTo>
                    <a:pt x="1838" y="5727"/>
                    <a:pt x="865" y="10649"/>
                    <a:pt x="378" y="13793"/>
                  </a:cubicBezTo>
                  <a:cubicBezTo>
                    <a:pt x="-108" y="16937"/>
                    <a:pt x="-108" y="18304"/>
                    <a:pt x="281" y="19398"/>
                  </a:cubicBezTo>
                  <a:cubicBezTo>
                    <a:pt x="670" y="20492"/>
                    <a:pt x="1449" y="21312"/>
                    <a:pt x="2714" y="20765"/>
                  </a:cubicBezTo>
                  <a:cubicBezTo>
                    <a:pt x="3978" y="20218"/>
                    <a:pt x="5730" y="18304"/>
                    <a:pt x="6800" y="15844"/>
                  </a:cubicBezTo>
                  <a:cubicBezTo>
                    <a:pt x="7870" y="13383"/>
                    <a:pt x="8260" y="10375"/>
                    <a:pt x="8357" y="8188"/>
                  </a:cubicBezTo>
                  <a:cubicBezTo>
                    <a:pt x="8454" y="6001"/>
                    <a:pt x="8260" y="4634"/>
                    <a:pt x="8065" y="4907"/>
                  </a:cubicBezTo>
                  <a:cubicBezTo>
                    <a:pt x="7870" y="5180"/>
                    <a:pt x="7676" y="7094"/>
                    <a:pt x="7578" y="9555"/>
                  </a:cubicBezTo>
                  <a:cubicBezTo>
                    <a:pt x="7481" y="12016"/>
                    <a:pt x="7481" y="15023"/>
                    <a:pt x="7870" y="16937"/>
                  </a:cubicBezTo>
                  <a:cubicBezTo>
                    <a:pt x="8260" y="18851"/>
                    <a:pt x="9038" y="19671"/>
                    <a:pt x="9816" y="19535"/>
                  </a:cubicBezTo>
                  <a:cubicBezTo>
                    <a:pt x="10595" y="19398"/>
                    <a:pt x="11373" y="18304"/>
                    <a:pt x="12443" y="16254"/>
                  </a:cubicBezTo>
                  <a:cubicBezTo>
                    <a:pt x="13514" y="14203"/>
                    <a:pt x="14876" y="11196"/>
                    <a:pt x="15460" y="10512"/>
                  </a:cubicBezTo>
                  <a:cubicBezTo>
                    <a:pt x="16043" y="9828"/>
                    <a:pt x="15849" y="11469"/>
                    <a:pt x="15557" y="12973"/>
                  </a:cubicBezTo>
                  <a:cubicBezTo>
                    <a:pt x="15265" y="14477"/>
                    <a:pt x="14876" y="15844"/>
                    <a:pt x="14389" y="17074"/>
                  </a:cubicBezTo>
                  <a:cubicBezTo>
                    <a:pt x="13903" y="18304"/>
                    <a:pt x="13319" y="19398"/>
                    <a:pt x="12930" y="19125"/>
                  </a:cubicBezTo>
                  <a:cubicBezTo>
                    <a:pt x="12541" y="18851"/>
                    <a:pt x="12346" y="17211"/>
                    <a:pt x="12541" y="15023"/>
                  </a:cubicBezTo>
                  <a:cubicBezTo>
                    <a:pt x="12735" y="12836"/>
                    <a:pt x="13319" y="10102"/>
                    <a:pt x="13903" y="7915"/>
                  </a:cubicBezTo>
                  <a:cubicBezTo>
                    <a:pt x="14487" y="5727"/>
                    <a:pt x="15070" y="4087"/>
                    <a:pt x="15849" y="2993"/>
                  </a:cubicBezTo>
                  <a:cubicBezTo>
                    <a:pt x="16627" y="1899"/>
                    <a:pt x="17600" y="1353"/>
                    <a:pt x="18281" y="1763"/>
                  </a:cubicBezTo>
                  <a:cubicBezTo>
                    <a:pt x="18962" y="2173"/>
                    <a:pt x="19351" y="3540"/>
                    <a:pt x="19838" y="6547"/>
                  </a:cubicBezTo>
                  <a:cubicBezTo>
                    <a:pt x="20324" y="9555"/>
                    <a:pt x="20908" y="14203"/>
                    <a:pt x="21492" y="188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5" name="Line"/>
            <p:cNvSpPr/>
            <p:nvPr/>
          </p:nvSpPr>
          <p:spPr>
            <a:xfrm>
              <a:off x="6852211" y="917327"/>
              <a:ext cx="126741" cy="36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438" fill="norm" stroke="1" extrusionOk="0">
                  <a:moveTo>
                    <a:pt x="16024" y="15875"/>
                  </a:moveTo>
                  <a:cubicBezTo>
                    <a:pt x="15315" y="15125"/>
                    <a:pt x="14607" y="14376"/>
                    <a:pt x="13368" y="14002"/>
                  </a:cubicBezTo>
                  <a:cubicBezTo>
                    <a:pt x="12128" y="13627"/>
                    <a:pt x="10358" y="13627"/>
                    <a:pt x="8233" y="14189"/>
                  </a:cubicBezTo>
                  <a:cubicBezTo>
                    <a:pt x="6109" y="14751"/>
                    <a:pt x="3630" y="15875"/>
                    <a:pt x="2037" y="17061"/>
                  </a:cubicBezTo>
                  <a:cubicBezTo>
                    <a:pt x="443" y="18247"/>
                    <a:pt x="-265" y="19495"/>
                    <a:pt x="89" y="20307"/>
                  </a:cubicBezTo>
                  <a:cubicBezTo>
                    <a:pt x="443" y="21118"/>
                    <a:pt x="1860" y="21493"/>
                    <a:pt x="3276" y="21431"/>
                  </a:cubicBezTo>
                  <a:cubicBezTo>
                    <a:pt x="4692" y="21368"/>
                    <a:pt x="6109" y="20869"/>
                    <a:pt x="8587" y="18933"/>
                  </a:cubicBezTo>
                  <a:cubicBezTo>
                    <a:pt x="11066" y="16998"/>
                    <a:pt x="14607" y="13627"/>
                    <a:pt x="16909" y="10506"/>
                  </a:cubicBezTo>
                  <a:cubicBezTo>
                    <a:pt x="19210" y="7384"/>
                    <a:pt x="20273" y="4513"/>
                    <a:pt x="20804" y="2702"/>
                  </a:cubicBezTo>
                  <a:cubicBezTo>
                    <a:pt x="21335" y="892"/>
                    <a:pt x="21335" y="143"/>
                    <a:pt x="20804" y="18"/>
                  </a:cubicBezTo>
                  <a:cubicBezTo>
                    <a:pt x="20273" y="-107"/>
                    <a:pt x="19210" y="392"/>
                    <a:pt x="17971" y="2140"/>
                  </a:cubicBezTo>
                  <a:cubicBezTo>
                    <a:pt x="16732" y="3888"/>
                    <a:pt x="15315" y="6885"/>
                    <a:pt x="15669" y="9569"/>
                  </a:cubicBezTo>
                  <a:cubicBezTo>
                    <a:pt x="16024" y="12254"/>
                    <a:pt x="18148" y="14626"/>
                    <a:pt x="20273" y="169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6" name="Line"/>
            <p:cNvSpPr/>
            <p:nvPr/>
          </p:nvSpPr>
          <p:spPr>
            <a:xfrm>
              <a:off x="7506795" y="1008652"/>
              <a:ext cx="15875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68" y="3287"/>
                    <a:pt x="6336" y="6574"/>
                    <a:pt x="9504" y="9861"/>
                  </a:cubicBezTo>
                  <a:cubicBezTo>
                    <a:pt x="12672" y="13148"/>
                    <a:pt x="15840" y="16435"/>
                    <a:pt x="17856" y="18391"/>
                  </a:cubicBezTo>
                  <a:cubicBezTo>
                    <a:pt x="19872" y="20348"/>
                    <a:pt x="20736" y="2097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7" name="Line"/>
            <p:cNvSpPr/>
            <p:nvPr/>
          </p:nvSpPr>
          <p:spPr>
            <a:xfrm>
              <a:off x="7551245" y="989602"/>
              <a:ext cx="17145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67" y="3467"/>
                    <a:pt x="14133" y="6933"/>
                    <a:pt x="10533" y="10200"/>
                  </a:cubicBezTo>
                  <a:cubicBezTo>
                    <a:pt x="6933" y="13467"/>
                    <a:pt x="3467" y="16533"/>
                    <a:pt x="1733" y="18400"/>
                  </a:cubicBezTo>
                  <a:cubicBezTo>
                    <a:pt x="0" y="20267"/>
                    <a:pt x="0" y="2093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8" name="Line"/>
            <p:cNvSpPr/>
            <p:nvPr/>
          </p:nvSpPr>
          <p:spPr>
            <a:xfrm>
              <a:off x="7786195" y="1269002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9" name="Line"/>
            <p:cNvSpPr/>
            <p:nvPr/>
          </p:nvSpPr>
          <p:spPr>
            <a:xfrm>
              <a:off x="8446595" y="989602"/>
              <a:ext cx="1905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4400"/>
                    <a:pt x="16800" y="8800"/>
                    <a:pt x="13200" y="12400"/>
                  </a:cubicBezTo>
                  <a:cubicBezTo>
                    <a:pt x="9600" y="16000"/>
                    <a:pt x="4800" y="18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0" name="Line"/>
            <p:cNvSpPr/>
            <p:nvPr/>
          </p:nvSpPr>
          <p:spPr>
            <a:xfrm>
              <a:off x="8243395" y="906862"/>
              <a:ext cx="450851" cy="362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1" fill="norm" stroke="1" extrusionOk="0">
                  <a:moveTo>
                    <a:pt x="0" y="12371"/>
                  </a:moveTo>
                  <a:cubicBezTo>
                    <a:pt x="3042" y="9999"/>
                    <a:pt x="6085" y="7627"/>
                    <a:pt x="8772" y="5567"/>
                  </a:cubicBezTo>
                  <a:cubicBezTo>
                    <a:pt x="11459" y="3507"/>
                    <a:pt x="13792" y="1759"/>
                    <a:pt x="15211" y="822"/>
                  </a:cubicBezTo>
                  <a:cubicBezTo>
                    <a:pt x="16631" y="-114"/>
                    <a:pt x="17138" y="-239"/>
                    <a:pt x="17341" y="385"/>
                  </a:cubicBezTo>
                  <a:cubicBezTo>
                    <a:pt x="17544" y="1010"/>
                    <a:pt x="17442" y="2383"/>
                    <a:pt x="17189" y="5255"/>
                  </a:cubicBezTo>
                  <a:cubicBezTo>
                    <a:pt x="16935" y="8126"/>
                    <a:pt x="16530" y="12496"/>
                    <a:pt x="16225" y="15181"/>
                  </a:cubicBezTo>
                  <a:cubicBezTo>
                    <a:pt x="15921" y="17865"/>
                    <a:pt x="15718" y="18864"/>
                    <a:pt x="15566" y="19051"/>
                  </a:cubicBezTo>
                  <a:cubicBezTo>
                    <a:pt x="15414" y="19238"/>
                    <a:pt x="15313" y="18614"/>
                    <a:pt x="15465" y="17553"/>
                  </a:cubicBezTo>
                  <a:cubicBezTo>
                    <a:pt x="15617" y="16492"/>
                    <a:pt x="16023" y="14993"/>
                    <a:pt x="16530" y="13932"/>
                  </a:cubicBezTo>
                  <a:cubicBezTo>
                    <a:pt x="17037" y="12871"/>
                    <a:pt x="17645" y="12247"/>
                    <a:pt x="18203" y="11872"/>
                  </a:cubicBezTo>
                  <a:cubicBezTo>
                    <a:pt x="18761" y="11497"/>
                    <a:pt x="19268" y="11373"/>
                    <a:pt x="19775" y="12309"/>
                  </a:cubicBezTo>
                  <a:cubicBezTo>
                    <a:pt x="20282" y="13245"/>
                    <a:pt x="20789" y="15243"/>
                    <a:pt x="21093" y="16929"/>
                  </a:cubicBezTo>
                  <a:cubicBezTo>
                    <a:pt x="21397" y="18614"/>
                    <a:pt x="21499" y="19988"/>
                    <a:pt x="21600" y="213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1" name="Line"/>
            <p:cNvSpPr/>
            <p:nvPr/>
          </p:nvSpPr>
          <p:spPr>
            <a:xfrm>
              <a:off x="8720439" y="909575"/>
              <a:ext cx="275680" cy="325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186" fill="norm" stroke="1" extrusionOk="0">
                  <a:moveTo>
                    <a:pt x="7853" y="12630"/>
                  </a:moveTo>
                  <a:cubicBezTo>
                    <a:pt x="7358" y="12080"/>
                    <a:pt x="6863" y="11530"/>
                    <a:pt x="6204" y="11323"/>
                  </a:cubicBezTo>
                  <a:cubicBezTo>
                    <a:pt x="5544" y="11117"/>
                    <a:pt x="4720" y="11255"/>
                    <a:pt x="3813" y="12011"/>
                  </a:cubicBezTo>
                  <a:cubicBezTo>
                    <a:pt x="2906" y="12768"/>
                    <a:pt x="1917" y="14144"/>
                    <a:pt x="1257" y="15244"/>
                  </a:cubicBezTo>
                  <a:cubicBezTo>
                    <a:pt x="598" y="16345"/>
                    <a:pt x="268" y="17171"/>
                    <a:pt x="103" y="17996"/>
                  </a:cubicBezTo>
                  <a:cubicBezTo>
                    <a:pt x="-62" y="18822"/>
                    <a:pt x="-62" y="19647"/>
                    <a:pt x="350" y="19991"/>
                  </a:cubicBezTo>
                  <a:cubicBezTo>
                    <a:pt x="762" y="20335"/>
                    <a:pt x="1587" y="20197"/>
                    <a:pt x="2576" y="19509"/>
                  </a:cubicBezTo>
                  <a:cubicBezTo>
                    <a:pt x="3565" y="18822"/>
                    <a:pt x="4720" y="17583"/>
                    <a:pt x="5709" y="16689"/>
                  </a:cubicBezTo>
                  <a:cubicBezTo>
                    <a:pt x="6698" y="15795"/>
                    <a:pt x="7523" y="15244"/>
                    <a:pt x="8017" y="15451"/>
                  </a:cubicBezTo>
                  <a:cubicBezTo>
                    <a:pt x="8512" y="15657"/>
                    <a:pt x="8677" y="16620"/>
                    <a:pt x="8924" y="17583"/>
                  </a:cubicBezTo>
                  <a:cubicBezTo>
                    <a:pt x="9172" y="18546"/>
                    <a:pt x="9501" y="19509"/>
                    <a:pt x="10078" y="19991"/>
                  </a:cubicBezTo>
                  <a:cubicBezTo>
                    <a:pt x="10656" y="20473"/>
                    <a:pt x="11480" y="20473"/>
                    <a:pt x="12387" y="19853"/>
                  </a:cubicBezTo>
                  <a:cubicBezTo>
                    <a:pt x="13294" y="19234"/>
                    <a:pt x="14283" y="17996"/>
                    <a:pt x="15685" y="15176"/>
                  </a:cubicBezTo>
                  <a:cubicBezTo>
                    <a:pt x="17086" y="12355"/>
                    <a:pt x="18900" y="7953"/>
                    <a:pt x="19972" y="4995"/>
                  </a:cubicBezTo>
                  <a:cubicBezTo>
                    <a:pt x="21043" y="2037"/>
                    <a:pt x="21373" y="523"/>
                    <a:pt x="21456" y="111"/>
                  </a:cubicBezTo>
                  <a:cubicBezTo>
                    <a:pt x="21538" y="-302"/>
                    <a:pt x="21373" y="386"/>
                    <a:pt x="20631" y="3000"/>
                  </a:cubicBezTo>
                  <a:cubicBezTo>
                    <a:pt x="19889" y="5614"/>
                    <a:pt x="18570" y="10154"/>
                    <a:pt x="17828" y="13387"/>
                  </a:cubicBezTo>
                  <a:cubicBezTo>
                    <a:pt x="17086" y="16620"/>
                    <a:pt x="16921" y="18546"/>
                    <a:pt x="17169" y="19716"/>
                  </a:cubicBezTo>
                  <a:cubicBezTo>
                    <a:pt x="17416" y="20885"/>
                    <a:pt x="18075" y="21298"/>
                    <a:pt x="18817" y="21160"/>
                  </a:cubicBezTo>
                  <a:cubicBezTo>
                    <a:pt x="19559" y="21023"/>
                    <a:pt x="20384" y="20335"/>
                    <a:pt x="21208" y="196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2" name="Line"/>
            <p:cNvSpPr/>
            <p:nvPr/>
          </p:nvSpPr>
          <p:spPr>
            <a:xfrm>
              <a:off x="8929195" y="1078502"/>
              <a:ext cx="146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3" name="Line"/>
            <p:cNvSpPr/>
            <p:nvPr/>
          </p:nvSpPr>
          <p:spPr>
            <a:xfrm>
              <a:off x="9399095" y="1091202"/>
              <a:ext cx="6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4" name="Line"/>
            <p:cNvSpPr/>
            <p:nvPr/>
          </p:nvSpPr>
          <p:spPr>
            <a:xfrm>
              <a:off x="9418145" y="1034052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5" name="Line"/>
            <p:cNvSpPr/>
            <p:nvPr/>
          </p:nvSpPr>
          <p:spPr>
            <a:xfrm>
              <a:off x="9523184" y="1022531"/>
              <a:ext cx="60062" cy="157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440" fill="norm" stroke="1" extrusionOk="0">
                  <a:moveTo>
                    <a:pt x="21134" y="3296"/>
                  </a:moveTo>
                  <a:cubicBezTo>
                    <a:pt x="18155" y="2144"/>
                    <a:pt x="15175" y="992"/>
                    <a:pt x="11824" y="416"/>
                  </a:cubicBezTo>
                  <a:cubicBezTo>
                    <a:pt x="8472" y="-160"/>
                    <a:pt x="4748" y="-160"/>
                    <a:pt x="2513" y="560"/>
                  </a:cubicBezTo>
                  <a:cubicBezTo>
                    <a:pt x="279" y="1280"/>
                    <a:pt x="-466" y="2720"/>
                    <a:pt x="279" y="5168"/>
                  </a:cubicBezTo>
                  <a:cubicBezTo>
                    <a:pt x="1024" y="7616"/>
                    <a:pt x="3258" y="11072"/>
                    <a:pt x="5120" y="13520"/>
                  </a:cubicBezTo>
                  <a:cubicBezTo>
                    <a:pt x="6982" y="15968"/>
                    <a:pt x="8472" y="17408"/>
                    <a:pt x="7727" y="18560"/>
                  </a:cubicBezTo>
                  <a:cubicBezTo>
                    <a:pt x="6982" y="19712"/>
                    <a:pt x="4003" y="20576"/>
                    <a:pt x="1024" y="214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6" name="Line"/>
            <p:cNvSpPr/>
            <p:nvPr/>
          </p:nvSpPr>
          <p:spPr>
            <a:xfrm>
              <a:off x="9653095" y="1218202"/>
              <a:ext cx="317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7" name="Line"/>
            <p:cNvSpPr/>
            <p:nvPr/>
          </p:nvSpPr>
          <p:spPr>
            <a:xfrm>
              <a:off x="10065845" y="938802"/>
              <a:ext cx="1270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896"/>
                    <a:pt x="7200" y="9792"/>
                    <a:pt x="10800" y="13392"/>
                  </a:cubicBezTo>
                  <a:cubicBezTo>
                    <a:pt x="14400" y="16992"/>
                    <a:pt x="18000" y="1929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8" name="Line"/>
            <p:cNvSpPr/>
            <p:nvPr/>
          </p:nvSpPr>
          <p:spPr>
            <a:xfrm>
              <a:off x="10155108" y="938802"/>
              <a:ext cx="113938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600" fill="norm" stroke="1" extrusionOk="0">
                  <a:moveTo>
                    <a:pt x="21140" y="0"/>
                  </a:moveTo>
                  <a:cubicBezTo>
                    <a:pt x="16035" y="4629"/>
                    <a:pt x="10929" y="9257"/>
                    <a:pt x="7198" y="12536"/>
                  </a:cubicBezTo>
                  <a:cubicBezTo>
                    <a:pt x="3467" y="15814"/>
                    <a:pt x="1111" y="17743"/>
                    <a:pt x="325" y="19029"/>
                  </a:cubicBezTo>
                  <a:cubicBezTo>
                    <a:pt x="-460" y="20314"/>
                    <a:pt x="325" y="20957"/>
                    <a:pt x="111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9" name="Line"/>
            <p:cNvSpPr/>
            <p:nvPr/>
          </p:nvSpPr>
          <p:spPr>
            <a:xfrm>
              <a:off x="10443851" y="1078502"/>
              <a:ext cx="168095" cy="67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0285" fill="norm" stroke="1" extrusionOk="0">
                  <a:moveTo>
                    <a:pt x="382" y="15247"/>
                  </a:moveTo>
                  <a:cubicBezTo>
                    <a:pt x="112" y="12071"/>
                    <a:pt x="-158" y="8894"/>
                    <a:pt x="112" y="6035"/>
                  </a:cubicBezTo>
                  <a:cubicBezTo>
                    <a:pt x="382" y="3176"/>
                    <a:pt x="1192" y="635"/>
                    <a:pt x="2137" y="635"/>
                  </a:cubicBezTo>
                  <a:cubicBezTo>
                    <a:pt x="3082" y="635"/>
                    <a:pt x="4162" y="3176"/>
                    <a:pt x="5107" y="6671"/>
                  </a:cubicBezTo>
                  <a:cubicBezTo>
                    <a:pt x="6052" y="10165"/>
                    <a:pt x="6862" y="14612"/>
                    <a:pt x="7942" y="17471"/>
                  </a:cubicBezTo>
                  <a:cubicBezTo>
                    <a:pt x="9022" y="20329"/>
                    <a:pt x="10372" y="21600"/>
                    <a:pt x="12667" y="18424"/>
                  </a:cubicBezTo>
                  <a:cubicBezTo>
                    <a:pt x="14962" y="15247"/>
                    <a:pt x="18202" y="7624"/>
                    <a:pt x="2144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0" name="Line"/>
            <p:cNvSpPr/>
            <p:nvPr/>
          </p:nvSpPr>
          <p:spPr>
            <a:xfrm>
              <a:off x="10442201" y="1211852"/>
              <a:ext cx="207845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600" fill="norm" stroke="1" extrusionOk="0">
                  <a:moveTo>
                    <a:pt x="2442" y="21600"/>
                  </a:moveTo>
                  <a:cubicBezTo>
                    <a:pt x="1351" y="20945"/>
                    <a:pt x="260" y="20291"/>
                    <a:pt x="42" y="18327"/>
                  </a:cubicBezTo>
                  <a:cubicBezTo>
                    <a:pt x="-176" y="16364"/>
                    <a:pt x="479" y="13091"/>
                    <a:pt x="1351" y="10145"/>
                  </a:cubicBezTo>
                  <a:cubicBezTo>
                    <a:pt x="2224" y="7200"/>
                    <a:pt x="3315" y="4582"/>
                    <a:pt x="4406" y="2945"/>
                  </a:cubicBezTo>
                  <a:cubicBezTo>
                    <a:pt x="5497" y="1309"/>
                    <a:pt x="6588" y="655"/>
                    <a:pt x="7460" y="1636"/>
                  </a:cubicBezTo>
                  <a:cubicBezTo>
                    <a:pt x="8333" y="2618"/>
                    <a:pt x="8988" y="5236"/>
                    <a:pt x="9751" y="7527"/>
                  </a:cubicBezTo>
                  <a:cubicBezTo>
                    <a:pt x="10515" y="9818"/>
                    <a:pt x="11388" y="11782"/>
                    <a:pt x="13351" y="10473"/>
                  </a:cubicBezTo>
                  <a:cubicBezTo>
                    <a:pt x="15315" y="9164"/>
                    <a:pt x="18369" y="4582"/>
                    <a:pt x="2142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1" name="Line"/>
            <p:cNvSpPr/>
            <p:nvPr/>
          </p:nvSpPr>
          <p:spPr>
            <a:xfrm>
              <a:off x="10841186" y="962085"/>
              <a:ext cx="151733" cy="494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381" fill="norm" stroke="1" extrusionOk="0">
                  <a:moveTo>
                    <a:pt x="7899" y="4759"/>
                  </a:moveTo>
                  <a:cubicBezTo>
                    <a:pt x="6420" y="7047"/>
                    <a:pt x="4940" y="9336"/>
                    <a:pt x="3905" y="11624"/>
                  </a:cubicBezTo>
                  <a:cubicBezTo>
                    <a:pt x="2869" y="13912"/>
                    <a:pt x="2277" y="16200"/>
                    <a:pt x="1685" y="17985"/>
                  </a:cubicBezTo>
                  <a:cubicBezTo>
                    <a:pt x="1094" y="19769"/>
                    <a:pt x="502" y="21051"/>
                    <a:pt x="206" y="21325"/>
                  </a:cubicBezTo>
                  <a:cubicBezTo>
                    <a:pt x="-90" y="21600"/>
                    <a:pt x="-90" y="20868"/>
                    <a:pt x="354" y="18900"/>
                  </a:cubicBezTo>
                  <a:cubicBezTo>
                    <a:pt x="798" y="16932"/>
                    <a:pt x="1685" y="13729"/>
                    <a:pt x="2869" y="10663"/>
                  </a:cubicBezTo>
                  <a:cubicBezTo>
                    <a:pt x="4052" y="7597"/>
                    <a:pt x="5532" y="4668"/>
                    <a:pt x="6715" y="2975"/>
                  </a:cubicBezTo>
                  <a:cubicBezTo>
                    <a:pt x="7899" y="1281"/>
                    <a:pt x="8787" y="824"/>
                    <a:pt x="9970" y="503"/>
                  </a:cubicBezTo>
                  <a:cubicBezTo>
                    <a:pt x="11154" y="183"/>
                    <a:pt x="12633" y="0"/>
                    <a:pt x="14113" y="0"/>
                  </a:cubicBezTo>
                  <a:cubicBezTo>
                    <a:pt x="15592" y="0"/>
                    <a:pt x="17072" y="183"/>
                    <a:pt x="18107" y="778"/>
                  </a:cubicBezTo>
                  <a:cubicBezTo>
                    <a:pt x="19143" y="1373"/>
                    <a:pt x="19735" y="2380"/>
                    <a:pt x="19143" y="3295"/>
                  </a:cubicBezTo>
                  <a:cubicBezTo>
                    <a:pt x="18551" y="4210"/>
                    <a:pt x="16776" y="5034"/>
                    <a:pt x="14705" y="5629"/>
                  </a:cubicBezTo>
                  <a:cubicBezTo>
                    <a:pt x="12633" y="6224"/>
                    <a:pt x="10266" y="6590"/>
                    <a:pt x="9970" y="6773"/>
                  </a:cubicBezTo>
                  <a:cubicBezTo>
                    <a:pt x="9674" y="6956"/>
                    <a:pt x="11450" y="6956"/>
                    <a:pt x="13521" y="7322"/>
                  </a:cubicBezTo>
                  <a:cubicBezTo>
                    <a:pt x="15592" y="7688"/>
                    <a:pt x="17959" y="8420"/>
                    <a:pt x="19439" y="9290"/>
                  </a:cubicBezTo>
                  <a:cubicBezTo>
                    <a:pt x="20918" y="10159"/>
                    <a:pt x="21510" y="11166"/>
                    <a:pt x="21066" y="11807"/>
                  </a:cubicBezTo>
                  <a:cubicBezTo>
                    <a:pt x="20622" y="12447"/>
                    <a:pt x="19143" y="12722"/>
                    <a:pt x="17515" y="12814"/>
                  </a:cubicBezTo>
                  <a:cubicBezTo>
                    <a:pt x="15888" y="12905"/>
                    <a:pt x="14113" y="12814"/>
                    <a:pt x="12337" y="127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2" name="Line"/>
            <p:cNvSpPr/>
            <p:nvPr/>
          </p:nvSpPr>
          <p:spPr>
            <a:xfrm>
              <a:off x="11114918" y="1228639"/>
              <a:ext cx="93928" cy="125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0974" fill="norm" stroke="1" extrusionOk="0">
                  <a:moveTo>
                    <a:pt x="6900" y="2503"/>
                  </a:moveTo>
                  <a:cubicBezTo>
                    <a:pt x="4500" y="6044"/>
                    <a:pt x="2100" y="9585"/>
                    <a:pt x="900" y="12595"/>
                  </a:cubicBezTo>
                  <a:cubicBezTo>
                    <a:pt x="-300" y="15604"/>
                    <a:pt x="-300" y="18083"/>
                    <a:pt x="900" y="19500"/>
                  </a:cubicBezTo>
                  <a:cubicBezTo>
                    <a:pt x="2100" y="20916"/>
                    <a:pt x="4500" y="21270"/>
                    <a:pt x="6660" y="20739"/>
                  </a:cubicBezTo>
                  <a:cubicBezTo>
                    <a:pt x="8820" y="20208"/>
                    <a:pt x="10740" y="18791"/>
                    <a:pt x="12420" y="16136"/>
                  </a:cubicBezTo>
                  <a:cubicBezTo>
                    <a:pt x="14100" y="13480"/>
                    <a:pt x="15540" y="9585"/>
                    <a:pt x="15780" y="6575"/>
                  </a:cubicBezTo>
                  <a:cubicBezTo>
                    <a:pt x="16020" y="3565"/>
                    <a:pt x="15060" y="1440"/>
                    <a:pt x="15780" y="555"/>
                  </a:cubicBezTo>
                  <a:cubicBezTo>
                    <a:pt x="16500" y="-330"/>
                    <a:pt x="18900" y="24"/>
                    <a:pt x="21300" y="3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3" name="Line"/>
            <p:cNvSpPr/>
            <p:nvPr/>
          </p:nvSpPr>
          <p:spPr>
            <a:xfrm>
              <a:off x="11285045" y="1142002"/>
              <a:ext cx="1524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00" y="16800"/>
                    <a:pt x="1800" y="12000"/>
                    <a:pt x="5400" y="8400"/>
                  </a:cubicBezTo>
                  <a:cubicBezTo>
                    <a:pt x="9000" y="4800"/>
                    <a:pt x="15300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4" name="Line"/>
            <p:cNvSpPr/>
            <p:nvPr/>
          </p:nvSpPr>
          <p:spPr>
            <a:xfrm>
              <a:off x="11357012" y="1078502"/>
              <a:ext cx="4234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6171"/>
                    <a:pt x="0" y="12343"/>
                    <a:pt x="0" y="15943"/>
                  </a:cubicBezTo>
                  <a:cubicBezTo>
                    <a:pt x="0" y="19543"/>
                    <a:pt x="10800" y="2057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5" name="Line"/>
            <p:cNvSpPr/>
            <p:nvPr/>
          </p:nvSpPr>
          <p:spPr>
            <a:xfrm>
              <a:off x="11456495" y="957879"/>
              <a:ext cx="155296" cy="507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509" fill="norm" stroke="1" extrusionOk="0">
                  <a:moveTo>
                    <a:pt x="0" y="21509"/>
                  </a:moveTo>
                  <a:cubicBezTo>
                    <a:pt x="1168" y="18103"/>
                    <a:pt x="2335" y="14697"/>
                    <a:pt x="3795" y="11516"/>
                  </a:cubicBezTo>
                  <a:cubicBezTo>
                    <a:pt x="5254" y="8334"/>
                    <a:pt x="7005" y="5376"/>
                    <a:pt x="8173" y="3539"/>
                  </a:cubicBezTo>
                  <a:cubicBezTo>
                    <a:pt x="9341" y="1702"/>
                    <a:pt x="9924" y="985"/>
                    <a:pt x="11092" y="536"/>
                  </a:cubicBezTo>
                  <a:cubicBezTo>
                    <a:pt x="12259" y="88"/>
                    <a:pt x="14011" y="-91"/>
                    <a:pt x="15032" y="43"/>
                  </a:cubicBezTo>
                  <a:cubicBezTo>
                    <a:pt x="16054" y="178"/>
                    <a:pt x="16346" y="626"/>
                    <a:pt x="16492" y="1119"/>
                  </a:cubicBezTo>
                  <a:cubicBezTo>
                    <a:pt x="16638" y="1612"/>
                    <a:pt x="16638" y="2150"/>
                    <a:pt x="16346" y="2687"/>
                  </a:cubicBezTo>
                  <a:cubicBezTo>
                    <a:pt x="16054" y="3225"/>
                    <a:pt x="15470" y="3763"/>
                    <a:pt x="14741" y="4256"/>
                  </a:cubicBezTo>
                  <a:cubicBezTo>
                    <a:pt x="14011" y="4749"/>
                    <a:pt x="13135" y="5197"/>
                    <a:pt x="13281" y="5600"/>
                  </a:cubicBezTo>
                  <a:cubicBezTo>
                    <a:pt x="13427" y="6004"/>
                    <a:pt x="14595" y="6362"/>
                    <a:pt x="16054" y="6945"/>
                  </a:cubicBezTo>
                  <a:cubicBezTo>
                    <a:pt x="17514" y="7527"/>
                    <a:pt x="19265" y="8334"/>
                    <a:pt x="20286" y="9006"/>
                  </a:cubicBezTo>
                  <a:cubicBezTo>
                    <a:pt x="21308" y="9678"/>
                    <a:pt x="21600" y="10216"/>
                    <a:pt x="21308" y="10664"/>
                  </a:cubicBezTo>
                  <a:cubicBezTo>
                    <a:pt x="21016" y="11112"/>
                    <a:pt x="20141" y="11471"/>
                    <a:pt x="18535" y="11695"/>
                  </a:cubicBezTo>
                  <a:cubicBezTo>
                    <a:pt x="16930" y="11919"/>
                    <a:pt x="14595" y="12009"/>
                    <a:pt x="13135" y="11785"/>
                  </a:cubicBezTo>
                  <a:cubicBezTo>
                    <a:pt x="11676" y="11560"/>
                    <a:pt x="11092" y="11023"/>
                    <a:pt x="10508" y="104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6" name="Line"/>
            <p:cNvSpPr/>
            <p:nvPr/>
          </p:nvSpPr>
          <p:spPr>
            <a:xfrm>
              <a:off x="11666045" y="1180102"/>
              <a:ext cx="317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5400"/>
                    <a:pt x="2880" y="10800"/>
                    <a:pt x="6480" y="14400"/>
                  </a:cubicBezTo>
                  <a:cubicBezTo>
                    <a:pt x="10080" y="18000"/>
                    <a:pt x="15840" y="19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7" name="Line"/>
            <p:cNvSpPr/>
            <p:nvPr/>
          </p:nvSpPr>
          <p:spPr>
            <a:xfrm>
              <a:off x="11735895" y="976902"/>
              <a:ext cx="114301" cy="253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8" fill="norm" stroke="1" extrusionOk="0">
                  <a:moveTo>
                    <a:pt x="0" y="0"/>
                  </a:moveTo>
                  <a:cubicBezTo>
                    <a:pt x="4400" y="4106"/>
                    <a:pt x="8800" y="8212"/>
                    <a:pt x="11800" y="11157"/>
                  </a:cubicBezTo>
                  <a:cubicBezTo>
                    <a:pt x="14800" y="14102"/>
                    <a:pt x="16400" y="15888"/>
                    <a:pt x="17600" y="17494"/>
                  </a:cubicBezTo>
                  <a:cubicBezTo>
                    <a:pt x="18800" y="19101"/>
                    <a:pt x="19600" y="20529"/>
                    <a:pt x="20200" y="21064"/>
                  </a:cubicBezTo>
                  <a:cubicBezTo>
                    <a:pt x="20800" y="21600"/>
                    <a:pt x="21200" y="21243"/>
                    <a:pt x="21600" y="208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8" name="Line"/>
            <p:cNvSpPr/>
            <p:nvPr/>
          </p:nvSpPr>
          <p:spPr>
            <a:xfrm>
              <a:off x="11710495" y="995952"/>
              <a:ext cx="17780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4800"/>
                    <a:pt x="10800" y="9600"/>
                    <a:pt x="7200" y="13200"/>
                  </a:cubicBezTo>
                  <a:cubicBezTo>
                    <a:pt x="3600" y="16800"/>
                    <a:pt x="1800" y="19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65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113581" y="564152"/>
              <a:ext cx="566782" cy="72528"/>
            </a:xfrm>
            <a:prstGeom prst="rect">
              <a:avLst/>
            </a:prstGeom>
            <a:effectLst/>
          </p:spPr>
        </p:pic>
        <p:pic>
          <p:nvPicPr>
            <p:cNvPr id="166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170245" y="608602"/>
              <a:ext cx="552451" cy="82551"/>
            </a:xfrm>
            <a:prstGeom prst="rect">
              <a:avLst/>
            </a:prstGeom>
            <a:effectLst/>
          </p:spPr>
        </p:pic>
        <p:pic>
          <p:nvPicPr>
            <p:cNvPr id="166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208345" y="697502"/>
              <a:ext cx="171451" cy="1253395"/>
            </a:xfrm>
            <a:prstGeom prst="rect">
              <a:avLst/>
            </a:prstGeom>
            <a:effectLst/>
          </p:spPr>
        </p:pic>
        <p:pic>
          <p:nvPicPr>
            <p:cNvPr id="1665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030545" y="1821452"/>
              <a:ext cx="165101" cy="127001"/>
            </a:xfrm>
            <a:prstGeom prst="rect">
              <a:avLst/>
            </a:prstGeom>
            <a:effectLst/>
          </p:spPr>
        </p:pic>
        <p:pic>
          <p:nvPicPr>
            <p:cNvPr id="1667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157545" y="1827802"/>
              <a:ext cx="190501" cy="215901"/>
            </a:xfrm>
            <a:prstGeom prst="rect">
              <a:avLst/>
            </a:prstGeom>
            <a:effectLst/>
          </p:spPr>
        </p:pic>
        <p:pic>
          <p:nvPicPr>
            <p:cNvPr id="1669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830250" y="2253252"/>
              <a:ext cx="177246" cy="205403"/>
            </a:xfrm>
            <a:prstGeom prst="rect">
              <a:avLst/>
            </a:prstGeom>
            <a:effectLst/>
          </p:spPr>
        </p:pic>
        <p:pic>
          <p:nvPicPr>
            <p:cNvPr id="1671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055945" y="2126252"/>
              <a:ext cx="133351" cy="292101"/>
            </a:xfrm>
            <a:prstGeom prst="rect">
              <a:avLst/>
            </a:prstGeom>
            <a:effectLst/>
          </p:spPr>
        </p:pic>
        <p:pic>
          <p:nvPicPr>
            <p:cNvPr id="1673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188043" y="2251049"/>
              <a:ext cx="109203" cy="180004"/>
            </a:xfrm>
            <a:prstGeom prst="rect">
              <a:avLst/>
            </a:prstGeom>
            <a:effectLst/>
          </p:spPr>
        </p:pic>
        <p:pic>
          <p:nvPicPr>
            <p:cNvPr id="1675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310450" y="2241544"/>
              <a:ext cx="132846" cy="202209"/>
            </a:xfrm>
            <a:prstGeom prst="rect">
              <a:avLst/>
            </a:prstGeom>
            <a:effectLst/>
          </p:spPr>
        </p:pic>
        <p:pic>
          <p:nvPicPr>
            <p:cNvPr id="1677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740614" y="2064868"/>
              <a:ext cx="382132" cy="370418"/>
            </a:xfrm>
            <a:prstGeom prst="rect">
              <a:avLst/>
            </a:prstGeom>
            <a:effectLst/>
          </p:spPr>
        </p:pic>
        <p:pic>
          <p:nvPicPr>
            <p:cNvPr id="1679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129095" y="2229031"/>
              <a:ext cx="273051" cy="208372"/>
            </a:xfrm>
            <a:prstGeom prst="rect">
              <a:avLst/>
            </a:prstGeom>
            <a:effectLst/>
          </p:spPr>
        </p:pic>
        <p:pic>
          <p:nvPicPr>
            <p:cNvPr id="1681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723645" y="2223582"/>
              <a:ext cx="205551" cy="219228"/>
            </a:xfrm>
            <a:prstGeom prst="rect">
              <a:avLst/>
            </a:prstGeom>
            <a:effectLst/>
          </p:spPr>
        </p:pic>
        <p:pic>
          <p:nvPicPr>
            <p:cNvPr id="1683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922845" y="2247314"/>
              <a:ext cx="241301" cy="179329"/>
            </a:xfrm>
            <a:prstGeom prst="rect">
              <a:avLst/>
            </a:prstGeom>
            <a:effectLst/>
          </p:spPr>
        </p:pic>
        <p:pic>
          <p:nvPicPr>
            <p:cNvPr id="1685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540071" y="2257485"/>
              <a:ext cx="170175" cy="219712"/>
            </a:xfrm>
            <a:prstGeom prst="rect">
              <a:avLst/>
            </a:prstGeom>
            <a:effectLst/>
          </p:spPr>
        </p:pic>
        <p:pic>
          <p:nvPicPr>
            <p:cNvPr id="1687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716595" y="2272302"/>
              <a:ext cx="133351" cy="174257"/>
            </a:xfrm>
            <a:prstGeom prst="rect">
              <a:avLst/>
            </a:prstGeom>
            <a:effectLst/>
          </p:spPr>
        </p:pic>
        <p:pic>
          <p:nvPicPr>
            <p:cNvPr id="1689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0067021" y="2242795"/>
              <a:ext cx="138525" cy="209510"/>
            </a:xfrm>
            <a:prstGeom prst="rect">
              <a:avLst/>
            </a:prstGeom>
            <a:effectLst/>
          </p:spPr>
        </p:pic>
        <p:pic>
          <p:nvPicPr>
            <p:cNvPr id="1691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0205545" y="2227852"/>
              <a:ext cx="120651" cy="190509"/>
            </a:xfrm>
            <a:prstGeom prst="rect">
              <a:avLst/>
            </a:prstGeom>
            <a:effectLst/>
          </p:spPr>
        </p:pic>
        <p:pic>
          <p:nvPicPr>
            <p:cNvPr id="1693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0337432" y="2221502"/>
              <a:ext cx="128464" cy="206665"/>
            </a:xfrm>
            <a:prstGeom prst="rect">
              <a:avLst/>
            </a:prstGeom>
            <a:effectLst/>
          </p:spPr>
        </p:pic>
        <p:pic>
          <p:nvPicPr>
            <p:cNvPr id="1695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0428717" y="2253252"/>
              <a:ext cx="132429" cy="147152"/>
            </a:xfrm>
            <a:prstGeom prst="rect">
              <a:avLst/>
            </a:prstGeom>
            <a:effectLst/>
          </p:spPr>
        </p:pic>
        <p:pic>
          <p:nvPicPr>
            <p:cNvPr id="1697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0516695" y="2248363"/>
              <a:ext cx="209551" cy="179603"/>
            </a:xfrm>
            <a:prstGeom prst="rect">
              <a:avLst/>
            </a:prstGeom>
            <a:effectLst/>
          </p:spPr>
        </p:pic>
        <p:pic>
          <p:nvPicPr>
            <p:cNvPr id="1699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0650045" y="2269308"/>
              <a:ext cx="120651" cy="161745"/>
            </a:xfrm>
            <a:prstGeom prst="rect">
              <a:avLst/>
            </a:prstGeom>
            <a:effectLst/>
          </p:spPr>
        </p:pic>
        <p:pic>
          <p:nvPicPr>
            <p:cNvPr id="1701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882488" y="2742202"/>
              <a:ext cx="325858" cy="262396"/>
            </a:xfrm>
            <a:prstGeom prst="rect">
              <a:avLst/>
            </a:prstGeom>
            <a:effectLst/>
          </p:spPr>
        </p:pic>
        <p:pic>
          <p:nvPicPr>
            <p:cNvPr id="1703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659195" y="2801177"/>
              <a:ext cx="165101" cy="215206"/>
            </a:xfrm>
            <a:prstGeom prst="rect">
              <a:avLst/>
            </a:prstGeom>
            <a:effectLst/>
          </p:spPr>
        </p:pic>
        <p:pic>
          <p:nvPicPr>
            <p:cNvPr id="1705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820879" y="2809617"/>
              <a:ext cx="121950" cy="171759"/>
            </a:xfrm>
            <a:prstGeom prst="rect">
              <a:avLst/>
            </a:prstGeom>
            <a:effectLst/>
          </p:spPr>
        </p:pic>
        <p:pic>
          <p:nvPicPr>
            <p:cNvPr id="1707" name="Line Line" descr="Line 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976695" y="2799352"/>
              <a:ext cx="57151" cy="177801"/>
            </a:xfrm>
            <a:prstGeom prst="rect">
              <a:avLst/>
            </a:prstGeom>
            <a:effectLst/>
          </p:spPr>
        </p:pic>
        <p:pic>
          <p:nvPicPr>
            <p:cNvPr id="1709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984746" y="2739911"/>
              <a:ext cx="61800" cy="91192"/>
            </a:xfrm>
            <a:prstGeom prst="rect">
              <a:avLst/>
            </a:prstGeom>
            <a:effectLst/>
          </p:spPr>
        </p:pic>
        <p:pic>
          <p:nvPicPr>
            <p:cNvPr id="1711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8026144" y="2783741"/>
              <a:ext cx="141052" cy="208269"/>
            </a:xfrm>
            <a:prstGeom prst="rect">
              <a:avLst/>
            </a:prstGeom>
            <a:effectLst/>
          </p:spPr>
        </p:pic>
        <p:pic>
          <p:nvPicPr>
            <p:cNvPr id="1713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154495" y="2758565"/>
              <a:ext cx="158751" cy="237638"/>
            </a:xfrm>
            <a:prstGeom prst="rect">
              <a:avLst/>
            </a:prstGeom>
            <a:effectLst/>
          </p:spPr>
        </p:pic>
        <p:pic>
          <p:nvPicPr>
            <p:cNvPr id="1715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681545" y="2869202"/>
              <a:ext cx="88901" cy="165101"/>
            </a:xfrm>
            <a:prstGeom prst="rect">
              <a:avLst/>
            </a:prstGeom>
            <a:effectLst/>
          </p:spPr>
        </p:pic>
        <p:pic>
          <p:nvPicPr>
            <p:cNvPr id="1717" name="Line Line" descr="Line 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675195" y="2850152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1719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771070" y="2819005"/>
              <a:ext cx="158126" cy="208948"/>
            </a:xfrm>
            <a:prstGeom prst="rect">
              <a:avLst/>
            </a:prstGeom>
            <a:effectLst/>
          </p:spPr>
        </p:pic>
        <p:pic>
          <p:nvPicPr>
            <p:cNvPr id="1721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9461779" y="2681539"/>
              <a:ext cx="629467" cy="471398"/>
            </a:xfrm>
            <a:prstGeom prst="rect">
              <a:avLst/>
            </a:prstGeom>
            <a:effectLst/>
          </p:spPr>
        </p:pic>
        <p:pic>
          <p:nvPicPr>
            <p:cNvPr id="1723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557595" y="3163632"/>
              <a:ext cx="412751" cy="67521"/>
            </a:xfrm>
            <a:prstGeom prst="rect">
              <a:avLst/>
            </a:prstGeom>
            <a:effectLst/>
          </p:spPr>
        </p:pic>
        <p:pic>
          <p:nvPicPr>
            <p:cNvPr id="1725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611850" y="3224802"/>
              <a:ext cx="352146" cy="56509"/>
            </a:xfrm>
            <a:prstGeom prst="rect">
              <a:avLst/>
            </a:prstGeom>
            <a:effectLst/>
          </p:spPr>
        </p:pic>
        <p:sp>
          <p:nvSpPr>
            <p:cNvPr id="1727" name="Line"/>
            <p:cNvSpPr/>
            <p:nvPr/>
          </p:nvSpPr>
          <p:spPr>
            <a:xfrm>
              <a:off x="951045" y="3872502"/>
              <a:ext cx="151278" cy="214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505" fill="norm" stroke="1" extrusionOk="0">
                  <a:moveTo>
                    <a:pt x="3020" y="0"/>
                  </a:moveTo>
                  <a:cubicBezTo>
                    <a:pt x="1836" y="3176"/>
                    <a:pt x="653" y="6353"/>
                    <a:pt x="209" y="9635"/>
                  </a:cubicBezTo>
                  <a:cubicBezTo>
                    <a:pt x="-235" y="12918"/>
                    <a:pt x="61" y="16306"/>
                    <a:pt x="801" y="18424"/>
                  </a:cubicBezTo>
                  <a:cubicBezTo>
                    <a:pt x="1540" y="20541"/>
                    <a:pt x="2724" y="21388"/>
                    <a:pt x="3907" y="21494"/>
                  </a:cubicBezTo>
                  <a:cubicBezTo>
                    <a:pt x="5091" y="21600"/>
                    <a:pt x="6275" y="20965"/>
                    <a:pt x="7014" y="19482"/>
                  </a:cubicBezTo>
                  <a:cubicBezTo>
                    <a:pt x="7754" y="18000"/>
                    <a:pt x="8050" y="15671"/>
                    <a:pt x="8494" y="15565"/>
                  </a:cubicBezTo>
                  <a:cubicBezTo>
                    <a:pt x="8938" y="15459"/>
                    <a:pt x="9529" y="17576"/>
                    <a:pt x="10417" y="18953"/>
                  </a:cubicBezTo>
                  <a:cubicBezTo>
                    <a:pt x="11305" y="20329"/>
                    <a:pt x="12488" y="20965"/>
                    <a:pt x="13820" y="21282"/>
                  </a:cubicBezTo>
                  <a:cubicBezTo>
                    <a:pt x="15151" y="21600"/>
                    <a:pt x="16631" y="21600"/>
                    <a:pt x="17962" y="19800"/>
                  </a:cubicBezTo>
                  <a:cubicBezTo>
                    <a:pt x="19294" y="18000"/>
                    <a:pt x="20477" y="14400"/>
                    <a:pt x="20921" y="12071"/>
                  </a:cubicBezTo>
                  <a:cubicBezTo>
                    <a:pt x="21365" y="9741"/>
                    <a:pt x="21069" y="8682"/>
                    <a:pt x="20773" y="76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8" name="Line"/>
            <p:cNvSpPr/>
            <p:nvPr/>
          </p:nvSpPr>
          <p:spPr>
            <a:xfrm>
              <a:off x="1169224" y="3903121"/>
              <a:ext cx="127272" cy="189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195" fill="norm" stroke="1" extrusionOk="0">
                  <a:moveTo>
                    <a:pt x="2170" y="8671"/>
                  </a:moveTo>
                  <a:cubicBezTo>
                    <a:pt x="4648" y="6773"/>
                    <a:pt x="7127" y="4874"/>
                    <a:pt x="8543" y="3212"/>
                  </a:cubicBezTo>
                  <a:cubicBezTo>
                    <a:pt x="9960" y="1551"/>
                    <a:pt x="10314" y="126"/>
                    <a:pt x="9252" y="8"/>
                  </a:cubicBezTo>
                  <a:cubicBezTo>
                    <a:pt x="8189" y="-111"/>
                    <a:pt x="5711" y="1076"/>
                    <a:pt x="3586" y="3568"/>
                  </a:cubicBezTo>
                  <a:cubicBezTo>
                    <a:pt x="1461" y="6060"/>
                    <a:pt x="-309" y="9858"/>
                    <a:pt x="45" y="13063"/>
                  </a:cubicBezTo>
                  <a:cubicBezTo>
                    <a:pt x="399" y="16267"/>
                    <a:pt x="2878" y="18878"/>
                    <a:pt x="5534" y="20184"/>
                  </a:cubicBezTo>
                  <a:cubicBezTo>
                    <a:pt x="8189" y="21489"/>
                    <a:pt x="11022" y="21489"/>
                    <a:pt x="13678" y="20421"/>
                  </a:cubicBezTo>
                  <a:cubicBezTo>
                    <a:pt x="16334" y="19353"/>
                    <a:pt x="18812" y="17216"/>
                    <a:pt x="21291" y="150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9" name="Line"/>
            <p:cNvSpPr/>
            <p:nvPr/>
          </p:nvSpPr>
          <p:spPr>
            <a:xfrm>
              <a:off x="1315545" y="3948702"/>
              <a:ext cx="190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0" name="Line"/>
            <p:cNvSpPr/>
            <p:nvPr/>
          </p:nvSpPr>
          <p:spPr>
            <a:xfrm>
              <a:off x="1325712" y="3884930"/>
              <a:ext cx="27934" cy="57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0" h="20928" fill="norm" stroke="1" extrusionOk="0">
                  <a:moveTo>
                    <a:pt x="1846" y="20928"/>
                  </a:moveTo>
                  <a:cubicBezTo>
                    <a:pt x="1846" y="16299"/>
                    <a:pt x="1846" y="11671"/>
                    <a:pt x="1074" y="7428"/>
                  </a:cubicBezTo>
                  <a:cubicBezTo>
                    <a:pt x="303" y="3185"/>
                    <a:pt x="-1240" y="-672"/>
                    <a:pt x="1846" y="99"/>
                  </a:cubicBezTo>
                  <a:cubicBezTo>
                    <a:pt x="4931" y="871"/>
                    <a:pt x="12646" y="6271"/>
                    <a:pt x="20360" y="116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1" name="Line"/>
            <p:cNvSpPr/>
            <p:nvPr/>
          </p:nvSpPr>
          <p:spPr>
            <a:xfrm>
              <a:off x="1386403" y="3918767"/>
              <a:ext cx="131444" cy="404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296" fill="norm" stroke="1" extrusionOk="0">
                  <a:moveTo>
                    <a:pt x="13208" y="1574"/>
                  </a:moveTo>
                  <a:cubicBezTo>
                    <a:pt x="12180" y="1017"/>
                    <a:pt x="11151" y="461"/>
                    <a:pt x="9780" y="182"/>
                  </a:cubicBezTo>
                  <a:cubicBezTo>
                    <a:pt x="8408" y="-96"/>
                    <a:pt x="6694" y="-96"/>
                    <a:pt x="4980" y="461"/>
                  </a:cubicBezTo>
                  <a:cubicBezTo>
                    <a:pt x="3266" y="1017"/>
                    <a:pt x="1551" y="2131"/>
                    <a:pt x="694" y="3022"/>
                  </a:cubicBezTo>
                  <a:cubicBezTo>
                    <a:pt x="-163" y="3912"/>
                    <a:pt x="-163" y="4580"/>
                    <a:pt x="351" y="5137"/>
                  </a:cubicBezTo>
                  <a:cubicBezTo>
                    <a:pt x="866" y="5694"/>
                    <a:pt x="1894" y="6139"/>
                    <a:pt x="3094" y="6195"/>
                  </a:cubicBezTo>
                  <a:cubicBezTo>
                    <a:pt x="4294" y="6250"/>
                    <a:pt x="5666" y="5916"/>
                    <a:pt x="7380" y="5248"/>
                  </a:cubicBezTo>
                  <a:cubicBezTo>
                    <a:pt x="9094" y="4580"/>
                    <a:pt x="11151" y="3578"/>
                    <a:pt x="12523" y="2743"/>
                  </a:cubicBezTo>
                  <a:cubicBezTo>
                    <a:pt x="13894" y="1908"/>
                    <a:pt x="14580" y="1240"/>
                    <a:pt x="14923" y="1240"/>
                  </a:cubicBezTo>
                  <a:cubicBezTo>
                    <a:pt x="15266" y="1240"/>
                    <a:pt x="15266" y="1908"/>
                    <a:pt x="15951" y="4191"/>
                  </a:cubicBezTo>
                  <a:cubicBezTo>
                    <a:pt x="16637" y="6473"/>
                    <a:pt x="18008" y="10370"/>
                    <a:pt x="19037" y="13209"/>
                  </a:cubicBezTo>
                  <a:cubicBezTo>
                    <a:pt x="20066" y="16048"/>
                    <a:pt x="20751" y="17830"/>
                    <a:pt x="21094" y="18999"/>
                  </a:cubicBezTo>
                  <a:cubicBezTo>
                    <a:pt x="21437" y="20168"/>
                    <a:pt x="21437" y="20725"/>
                    <a:pt x="20237" y="21059"/>
                  </a:cubicBezTo>
                  <a:cubicBezTo>
                    <a:pt x="19037" y="21393"/>
                    <a:pt x="16637" y="21504"/>
                    <a:pt x="13037" y="20502"/>
                  </a:cubicBezTo>
                  <a:cubicBezTo>
                    <a:pt x="9437" y="19500"/>
                    <a:pt x="4637" y="17384"/>
                    <a:pt x="3266" y="15492"/>
                  </a:cubicBezTo>
                  <a:cubicBezTo>
                    <a:pt x="1894" y="13599"/>
                    <a:pt x="3951" y="11929"/>
                    <a:pt x="6008" y="102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2" name="Line"/>
            <p:cNvSpPr/>
            <p:nvPr/>
          </p:nvSpPr>
          <p:spPr>
            <a:xfrm>
              <a:off x="1578781" y="3708662"/>
              <a:ext cx="102160" cy="343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390" fill="norm" stroke="1" extrusionOk="0">
                  <a:moveTo>
                    <a:pt x="3367" y="2688"/>
                  </a:moveTo>
                  <a:cubicBezTo>
                    <a:pt x="3367" y="1502"/>
                    <a:pt x="3367" y="317"/>
                    <a:pt x="2926" y="53"/>
                  </a:cubicBezTo>
                  <a:cubicBezTo>
                    <a:pt x="2485" y="-210"/>
                    <a:pt x="1603" y="449"/>
                    <a:pt x="1162" y="3280"/>
                  </a:cubicBezTo>
                  <a:cubicBezTo>
                    <a:pt x="722" y="6112"/>
                    <a:pt x="722" y="11117"/>
                    <a:pt x="722" y="14278"/>
                  </a:cubicBezTo>
                  <a:cubicBezTo>
                    <a:pt x="722" y="17439"/>
                    <a:pt x="722" y="18756"/>
                    <a:pt x="722" y="19744"/>
                  </a:cubicBezTo>
                  <a:cubicBezTo>
                    <a:pt x="722" y="20731"/>
                    <a:pt x="722" y="21390"/>
                    <a:pt x="501" y="21390"/>
                  </a:cubicBezTo>
                  <a:cubicBezTo>
                    <a:pt x="281" y="21390"/>
                    <a:pt x="-160" y="20731"/>
                    <a:pt x="60" y="19546"/>
                  </a:cubicBezTo>
                  <a:cubicBezTo>
                    <a:pt x="281" y="18361"/>
                    <a:pt x="1162" y="16649"/>
                    <a:pt x="2705" y="15397"/>
                  </a:cubicBezTo>
                  <a:cubicBezTo>
                    <a:pt x="4248" y="14146"/>
                    <a:pt x="6452" y="13356"/>
                    <a:pt x="8877" y="12961"/>
                  </a:cubicBezTo>
                  <a:cubicBezTo>
                    <a:pt x="11301" y="12566"/>
                    <a:pt x="13946" y="12566"/>
                    <a:pt x="15930" y="12829"/>
                  </a:cubicBezTo>
                  <a:cubicBezTo>
                    <a:pt x="17913" y="13092"/>
                    <a:pt x="19236" y="13619"/>
                    <a:pt x="20118" y="14739"/>
                  </a:cubicBezTo>
                  <a:cubicBezTo>
                    <a:pt x="20999" y="15858"/>
                    <a:pt x="21440" y="17570"/>
                    <a:pt x="21220" y="18756"/>
                  </a:cubicBezTo>
                  <a:cubicBezTo>
                    <a:pt x="20999" y="19941"/>
                    <a:pt x="20118" y="20600"/>
                    <a:pt x="19677" y="20863"/>
                  </a:cubicBezTo>
                  <a:cubicBezTo>
                    <a:pt x="19236" y="21127"/>
                    <a:pt x="19236" y="20995"/>
                    <a:pt x="19236" y="208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3" name="Line"/>
            <p:cNvSpPr/>
            <p:nvPr/>
          </p:nvSpPr>
          <p:spPr>
            <a:xfrm>
              <a:off x="1754058" y="3713752"/>
              <a:ext cx="50438" cy="34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540" fill="norm" stroke="1" extrusionOk="0">
                  <a:moveTo>
                    <a:pt x="16046" y="0"/>
                  </a:moveTo>
                  <a:cubicBezTo>
                    <a:pt x="12446" y="2634"/>
                    <a:pt x="8846" y="5268"/>
                    <a:pt x="6146" y="8232"/>
                  </a:cubicBezTo>
                  <a:cubicBezTo>
                    <a:pt x="3446" y="11195"/>
                    <a:pt x="1646" y="14488"/>
                    <a:pt x="746" y="16529"/>
                  </a:cubicBezTo>
                  <a:cubicBezTo>
                    <a:pt x="-154" y="18571"/>
                    <a:pt x="-154" y="19361"/>
                    <a:pt x="296" y="20085"/>
                  </a:cubicBezTo>
                  <a:cubicBezTo>
                    <a:pt x="746" y="20810"/>
                    <a:pt x="1646" y="21468"/>
                    <a:pt x="3896" y="21534"/>
                  </a:cubicBezTo>
                  <a:cubicBezTo>
                    <a:pt x="6146" y="21600"/>
                    <a:pt x="9746" y="21073"/>
                    <a:pt x="12896" y="20283"/>
                  </a:cubicBezTo>
                  <a:cubicBezTo>
                    <a:pt x="16046" y="19493"/>
                    <a:pt x="18746" y="18439"/>
                    <a:pt x="21446" y="173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4" name="Line"/>
            <p:cNvSpPr/>
            <p:nvPr/>
          </p:nvSpPr>
          <p:spPr>
            <a:xfrm>
              <a:off x="1728295" y="3866152"/>
              <a:ext cx="825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5" name="Line"/>
            <p:cNvSpPr/>
            <p:nvPr/>
          </p:nvSpPr>
          <p:spPr>
            <a:xfrm>
              <a:off x="2185495" y="3897902"/>
              <a:ext cx="1270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4400"/>
                    <a:pt x="10800" y="7200"/>
                    <a:pt x="14400" y="3600"/>
                  </a:cubicBezTo>
                  <a:cubicBezTo>
                    <a:pt x="18000" y="0"/>
                    <a:pt x="198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6" name="Line"/>
            <p:cNvSpPr/>
            <p:nvPr/>
          </p:nvSpPr>
          <p:spPr>
            <a:xfrm>
              <a:off x="2166445" y="4012202"/>
              <a:ext cx="133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7" name="Line"/>
            <p:cNvSpPr/>
            <p:nvPr/>
          </p:nvSpPr>
          <p:spPr>
            <a:xfrm>
              <a:off x="2784512" y="3716589"/>
              <a:ext cx="170550" cy="560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419" fill="norm" stroke="1" extrusionOk="0">
                  <a:moveTo>
                    <a:pt x="3733" y="7901"/>
                  </a:moveTo>
                  <a:cubicBezTo>
                    <a:pt x="4000" y="10085"/>
                    <a:pt x="4267" y="12270"/>
                    <a:pt x="4267" y="14373"/>
                  </a:cubicBezTo>
                  <a:cubicBezTo>
                    <a:pt x="4267" y="16476"/>
                    <a:pt x="4000" y="18499"/>
                    <a:pt x="3600" y="19753"/>
                  </a:cubicBezTo>
                  <a:cubicBezTo>
                    <a:pt x="3200" y="21007"/>
                    <a:pt x="2667" y="21492"/>
                    <a:pt x="2133" y="21411"/>
                  </a:cubicBezTo>
                  <a:cubicBezTo>
                    <a:pt x="1600" y="21330"/>
                    <a:pt x="1067" y="20683"/>
                    <a:pt x="667" y="19025"/>
                  </a:cubicBezTo>
                  <a:cubicBezTo>
                    <a:pt x="267" y="17366"/>
                    <a:pt x="0" y="14696"/>
                    <a:pt x="0" y="11865"/>
                  </a:cubicBezTo>
                  <a:cubicBezTo>
                    <a:pt x="0" y="9034"/>
                    <a:pt x="267" y="6040"/>
                    <a:pt x="1067" y="4018"/>
                  </a:cubicBezTo>
                  <a:cubicBezTo>
                    <a:pt x="1867" y="1995"/>
                    <a:pt x="3200" y="944"/>
                    <a:pt x="4667" y="418"/>
                  </a:cubicBezTo>
                  <a:cubicBezTo>
                    <a:pt x="6133" y="-108"/>
                    <a:pt x="7733" y="-108"/>
                    <a:pt x="9600" y="256"/>
                  </a:cubicBezTo>
                  <a:cubicBezTo>
                    <a:pt x="11467" y="620"/>
                    <a:pt x="13600" y="1348"/>
                    <a:pt x="15067" y="2198"/>
                  </a:cubicBezTo>
                  <a:cubicBezTo>
                    <a:pt x="16533" y="3047"/>
                    <a:pt x="17333" y="4018"/>
                    <a:pt x="17200" y="4908"/>
                  </a:cubicBezTo>
                  <a:cubicBezTo>
                    <a:pt x="17067" y="5798"/>
                    <a:pt x="16000" y="6607"/>
                    <a:pt x="14667" y="7092"/>
                  </a:cubicBezTo>
                  <a:cubicBezTo>
                    <a:pt x="13333" y="7577"/>
                    <a:pt x="11733" y="7739"/>
                    <a:pt x="11600" y="7820"/>
                  </a:cubicBezTo>
                  <a:cubicBezTo>
                    <a:pt x="11467" y="7901"/>
                    <a:pt x="12800" y="7901"/>
                    <a:pt x="14533" y="8225"/>
                  </a:cubicBezTo>
                  <a:cubicBezTo>
                    <a:pt x="16267" y="8548"/>
                    <a:pt x="18400" y="9195"/>
                    <a:pt x="19733" y="9721"/>
                  </a:cubicBezTo>
                  <a:cubicBezTo>
                    <a:pt x="21067" y="10247"/>
                    <a:pt x="21600" y="10652"/>
                    <a:pt x="21467" y="11137"/>
                  </a:cubicBezTo>
                  <a:cubicBezTo>
                    <a:pt x="21333" y="11622"/>
                    <a:pt x="20533" y="12189"/>
                    <a:pt x="18800" y="12472"/>
                  </a:cubicBezTo>
                  <a:cubicBezTo>
                    <a:pt x="17067" y="12755"/>
                    <a:pt x="14400" y="12755"/>
                    <a:pt x="11733" y="127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8" name="Line"/>
            <p:cNvSpPr/>
            <p:nvPr/>
          </p:nvSpPr>
          <p:spPr>
            <a:xfrm>
              <a:off x="3024638" y="3986802"/>
              <a:ext cx="76721" cy="68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3" h="21288" fill="norm" stroke="1" extrusionOk="0">
                  <a:moveTo>
                    <a:pt x="4863" y="5891"/>
                  </a:moveTo>
                  <a:cubicBezTo>
                    <a:pt x="2589" y="7855"/>
                    <a:pt x="315" y="9818"/>
                    <a:pt x="31" y="12436"/>
                  </a:cubicBezTo>
                  <a:cubicBezTo>
                    <a:pt x="-253" y="15055"/>
                    <a:pt x="1452" y="18327"/>
                    <a:pt x="4010" y="19964"/>
                  </a:cubicBezTo>
                  <a:cubicBezTo>
                    <a:pt x="6568" y="21600"/>
                    <a:pt x="9979" y="21600"/>
                    <a:pt x="12821" y="20618"/>
                  </a:cubicBezTo>
                  <a:cubicBezTo>
                    <a:pt x="15663" y="19636"/>
                    <a:pt x="17936" y="17673"/>
                    <a:pt x="19358" y="15055"/>
                  </a:cubicBezTo>
                  <a:cubicBezTo>
                    <a:pt x="20779" y="12436"/>
                    <a:pt x="21347" y="9164"/>
                    <a:pt x="19073" y="6545"/>
                  </a:cubicBezTo>
                  <a:cubicBezTo>
                    <a:pt x="16800" y="3927"/>
                    <a:pt x="11684" y="1964"/>
                    <a:pt x="656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9" name="Line"/>
            <p:cNvSpPr/>
            <p:nvPr/>
          </p:nvSpPr>
          <p:spPr>
            <a:xfrm>
              <a:off x="3303095" y="3910602"/>
              <a:ext cx="158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0" name="Line"/>
            <p:cNvSpPr/>
            <p:nvPr/>
          </p:nvSpPr>
          <p:spPr>
            <a:xfrm>
              <a:off x="3366595" y="3834402"/>
              <a:ext cx="508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6000"/>
                    <a:pt x="10800" y="12000"/>
                    <a:pt x="14400" y="15600"/>
                  </a:cubicBezTo>
                  <a:cubicBezTo>
                    <a:pt x="18000" y="19200"/>
                    <a:pt x="19800" y="20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1" name="Line"/>
            <p:cNvSpPr/>
            <p:nvPr/>
          </p:nvSpPr>
          <p:spPr>
            <a:xfrm>
              <a:off x="3785138" y="3709049"/>
              <a:ext cx="162319" cy="578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539" fill="norm" stroke="1" extrusionOk="0">
                  <a:moveTo>
                    <a:pt x="892" y="9399"/>
                  </a:moveTo>
                  <a:cubicBezTo>
                    <a:pt x="1712" y="12158"/>
                    <a:pt x="2532" y="14917"/>
                    <a:pt x="3079" y="16809"/>
                  </a:cubicBezTo>
                  <a:cubicBezTo>
                    <a:pt x="3626" y="18701"/>
                    <a:pt x="3899" y="19726"/>
                    <a:pt x="4036" y="20435"/>
                  </a:cubicBezTo>
                  <a:cubicBezTo>
                    <a:pt x="4173" y="21145"/>
                    <a:pt x="4173" y="21539"/>
                    <a:pt x="4036" y="21539"/>
                  </a:cubicBezTo>
                  <a:cubicBezTo>
                    <a:pt x="3899" y="21539"/>
                    <a:pt x="3626" y="21145"/>
                    <a:pt x="3079" y="19450"/>
                  </a:cubicBezTo>
                  <a:cubicBezTo>
                    <a:pt x="2532" y="17755"/>
                    <a:pt x="1712" y="14759"/>
                    <a:pt x="1028" y="11961"/>
                  </a:cubicBezTo>
                  <a:cubicBezTo>
                    <a:pt x="345" y="9162"/>
                    <a:pt x="-202" y="6561"/>
                    <a:pt x="71" y="4748"/>
                  </a:cubicBezTo>
                  <a:cubicBezTo>
                    <a:pt x="345" y="2935"/>
                    <a:pt x="1439" y="1910"/>
                    <a:pt x="2395" y="1240"/>
                  </a:cubicBezTo>
                  <a:cubicBezTo>
                    <a:pt x="3352" y="570"/>
                    <a:pt x="4173" y="254"/>
                    <a:pt x="5813" y="97"/>
                  </a:cubicBezTo>
                  <a:cubicBezTo>
                    <a:pt x="7454" y="-61"/>
                    <a:pt x="9914" y="-61"/>
                    <a:pt x="11828" y="373"/>
                  </a:cubicBezTo>
                  <a:cubicBezTo>
                    <a:pt x="13742" y="806"/>
                    <a:pt x="15109" y="1673"/>
                    <a:pt x="15793" y="2501"/>
                  </a:cubicBezTo>
                  <a:cubicBezTo>
                    <a:pt x="16476" y="3329"/>
                    <a:pt x="16476" y="4117"/>
                    <a:pt x="16203" y="4748"/>
                  </a:cubicBezTo>
                  <a:cubicBezTo>
                    <a:pt x="15930" y="5378"/>
                    <a:pt x="15383" y="5851"/>
                    <a:pt x="14563" y="6206"/>
                  </a:cubicBezTo>
                  <a:cubicBezTo>
                    <a:pt x="13742" y="6561"/>
                    <a:pt x="12649" y="6797"/>
                    <a:pt x="12785" y="6994"/>
                  </a:cubicBezTo>
                  <a:cubicBezTo>
                    <a:pt x="12922" y="7192"/>
                    <a:pt x="14289" y="7349"/>
                    <a:pt x="16066" y="7704"/>
                  </a:cubicBezTo>
                  <a:cubicBezTo>
                    <a:pt x="17844" y="8059"/>
                    <a:pt x="20031" y="8611"/>
                    <a:pt x="20714" y="9359"/>
                  </a:cubicBezTo>
                  <a:cubicBezTo>
                    <a:pt x="21398" y="10108"/>
                    <a:pt x="20578" y="11054"/>
                    <a:pt x="19621" y="11646"/>
                  </a:cubicBezTo>
                  <a:cubicBezTo>
                    <a:pt x="18664" y="12237"/>
                    <a:pt x="17570" y="12473"/>
                    <a:pt x="16203" y="12592"/>
                  </a:cubicBezTo>
                  <a:cubicBezTo>
                    <a:pt x="14836" y="12710"/>
                    <a:pt x="13195" y="12710"/>
                    <a:pt x="12649" y="12434"/>
                  </a:cubicBezTo>
                  <a:cubicBezTo>
                    <a:pt x="12102" y="12158"/>
                    <a:pt x="12649" y="11606"/>
                    <a:pt x="13195" y="110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2" name="Line"/>
            <p:cNvSpPr/>
            <p:nvPr/>
          </p:nvSpPr>
          <p:spPr>
            <a:xfrm>
              <a:off x="4039695" y="3961402"/>
              <a:ext cx="254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5200"/>
                    <a:pt x="10800" y="10400"/>
                    <a:pt x="14400" y="14000"/>
                  </a:cubicBezTo>
                  <a:cubicBezTo>
                    <a:pt x="18000" y="17600"/>
                    <a:pt x="19800" y="19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3" name="Line"/>
            <p:cNvSpPr/>
            <p:nvPr/>
          </p:nvSpPr>
          <p:spPr>
            <a:xfrm>
              <a:off x="4369895" y="3671418"/>
              <a:ext cx="158751" cy="37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555"/>
                  </a:moveTo>
                  <a:cubicBezTo>
                    <a:pt x="864" y="11045"/>
                    <a:pt x="1728" y="11536"/>
                    <a:pt x="2880" y="11659"/>
                  </a:cubicBezTo>
                  <a:cubicBezTo>
                    <a:pt x="4032" y="11782"/>
                    <a:pt x="5472" y="11536"/>
                    <a:pt x="7920" y="10309"/>
                  </a:cubicBezTo>
                  <a:cubicBezTo>
                    <a:pt x="10368" y="9082"/>
                    <a:pt x="13824" y="6873"/>
                    <a:pt x="15552" y="5155"/>
                  </a:cubicBezTo>
                  <a:cubicBezTo>
                    <a:pt x="17280" y="3436"/>
                    <a:pt x="17280" y="2209"/>
                    <a:pt x="16848" y="1350"/>
                  </a:cubicBezTo>
                  <a:cubicBezTo>
                    <a:pt x="16416" y="491"/>
                    <a:pt x="15552" y="0"/>
                    <a:pt x="14544" y="0"/>
                  </a:cubicBezTo>
                  <a:cubicBezTo>
                    <a:pt x="13536" y="0"/>
                    <a:pt x="12384" y="491"/>
                    <a:pt x="11520" y="2639"/>
                  </a:cubicBezTo>
                  <a:cubicBezTo>
                    <a:pt x="10656" y="4786"/>
                    <a:pt x="10080" y="8591"/>
                    <a:pt x="9936" y="11598"/>
                  </a:cubicBezTo>
                  <a:cubicBezTo>
                    <a:pt x="9792" y="14605"/>
                    <a:pt x="10080" y="16814"/>
                    <a:pt x="10224" y="18286"/>
                  </a:cubicBezTo>
                  <a:cubicBezTo>
                    <a:pt x="10368" y="19759"/>
                    <a:pt x="10368" y="20495"/>
                    <a:pt x="10368" y="20495"/>
                  </a:cubicBezTo>
                  <a:cubicBezTo>
                    <a:pt x="10368" y="20495"/>
                    <a:pt x="10368" y="19759"/>
                    <a:pt x="10368" y="19084"/>
                  </a:cubicBezTo>
                  <a:cubicBezTo>
                    <a:pt x="10368" y="18409"/>
                    <a:pt x="10368" y="17795"/>
                    <a:pt x="10368" y="17182"/>
                  </a:cubicBezTo>
                  <a:cubicBezTo>
                    <a:pt x="10368" y="16568"/>
                    <a:pt x="10368" y="15955"/>
                    <a:pt x="11088" y="15525"/>
                  </a:cubicBezTo>
                  <a:cubicBezTo>
                    <a:pt x="11808" y="15095"/>
                    <a:pt x="13248" y="14850"/>
                    <a:pt x="14400" y="15157"/>
                  </a:cubicBezTo>
                  <a:cubicBezTo>
                    <a:pt x="15552" y="15464"/>
                    <a:pt x="16416" y="16323"/>
                    <a:pt x="17568" y="17489"/>
                  </a:cubicBezTo>
                  <a:cubicBezTo>
                    <a:pt x="18720" y="18655"/>
                    <a:pt x="20160" y="2012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4" name="Line"/>
            <p:cNvSpPr/>
            <p:nvPr/>
          </p:nvSpPr>
          <p:spPr>
            <a:xfrm>
              <a:off x="4560395" y="3893439"/>
              <a:ext cx="76201" cy="152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6" fill="norm" stroke="1" extrusionOk="0">
                  <a:moveTo>
                    <a:pt x="0" y="7725"/>
                  </a:moveTo>
                  <a:cubicBezTo>
                    <a:pt x="3000" y="8021"/>
                    <a:pt x="6000" y="8317"/>
                    <a:pt x="9000" y="7725"/>
                  </a:cubicBezTo>
                  <a:cubicBezTo>
                    <a:pt x="12000" y="7133"/>
                    <a:pt x="15000" y="5654"/>
                    <a:pt x="16500" y="4174"/>
                  </a:cubicBezTo>
                  <a:cubicBezTo>
                    <a:pt x="18000" y="2695"/>
                    <a:pt x="18000" y="1215"/>
                    <a:pt x="16500" y="476"/>
                  </a:cubicBezTo>
                  <a:cubicBezTo>
                    <a:pt x="15000" y="-264"/>
                    <a:pt x="12000" y="-264"/>
                    <a:pt x="9000" y="1363"/>
                  </a:cubicBezTo>
                  <a:cubicBezTo>
                    <a:pt x="6000" y="2991"/>
                    <a:pt x="3000" y="6246"/>
                    <a:pt x="2100" y="9648"/>
                  </a:cubicBezTo>
                  <a:cubicBezTo>
                    <a:pt x="1200" y="13051"/>
                    <a:pt x="2400" y="16602"/>
                    <a:pt x="4500" y="18673"/>
                  </a:cubicBezTo>
                  <a:cubicBezTo>
                    <a:pt x="6600" y="20744"/>
                    <a:pt x="9600" y="21336"/>
                    <a:pt x="12600" y="21336"/>
                  </a:cubicBezTo>
                  <a:cubicBezTo>
                    <a:pt x="15600" y="21336"/>
                    <a:pt x="18600" y="20744"/>
                    <a:pt x="21600" y="201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5" name="Line"/>
            <p:cNvSpPr/>
            <p:nvPr/>
          </p:nvSpPr>
          <p:spPr>
            <a:xfrm>
              <a:off x="4700458" y="3860962"/>
              <a:ext cx="18688" cy="158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035" fill="norm" stroke="1" extrusionOk="0">
                  <a:moveTo>
                    <a:pt x="13988" y="9104"/>
                  </a:moveTo>
                  <a:cubicBezTo>
                    <a:pt x="9188" y="12189"/>
                    <a:pt x="4388" y="15275"/>
                    <a:pt x="1988" y="17519"/>
                  </a:cubicBezTo>
                  <a:cubicBezTo>
                    <a:pt x="-412" y="19763"/>
                    <a:pt x="-412" y="21166"/>
                    <a:pt x="788" y="21026"/>
                  </a:cubicBezTo>
                  <a:cubicBezTo>
                    <a:pt x="1988" y="20885"/>
                    <a:pt x="4388" y="19202"/>
                    <a:pt x="5588" y="16397"/>
                  </a:cubicBezTo>
                  <a:cubicBezTo>
                    <a:pt x="6788" y="13592"/>
                    <a:pt x="6788" y="9665"/>
                    <a:pt x="5588" y="6439"/>
                  </a:cubicBezTo>
                  <a:cubicBezTo>
                    <a:pt x="4388" y="3213"/>
                    <a:pt x="1988" y="688"/>
                    <a:pt x="4388" y="127"/>
                  </a:cubicBezTo>
                  <a:cubicBezTo>
                    <a:pt x="6788" y="-434"/>
                    <a:pt x="13988" y="969"/>
                    <a:pt x="21188" y="23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6" name="Line"/>
            <p:cNvSpPr/>
            <p:nvPr/>
          </p:nvSpPr>
          <p:spPr>
            <a:xfrm>
              <a:off x="4739896" y="3885202"/>
              <a:ext cx="106250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600" fill="norm" stroke="1" extrusionOk="0">
                  <a:moveTo>
                    <a:pt x="21260" y="2130"/>
                  </a:moveTo>
                  <a:cubicBezTo>
                    <a:pt x="20836" y="1623"/>
                    <a:pt x="20413" y="1115"/>
                    <a:pt x="19354" y="710"/>
                  </a:cubicBezTo>
                  <a:cubicBezTo>
                    <a:pt x="18295" y="304"/>
                    <a:pt x="16601" y="0"/>
                    <a:pt x="14907" y="0"/>
                  </a:cubicBezTo>
                  <a:cubicBezTo>
                    <a:pt x="13213" y="0"/>
                    <a:pt x="11519" y="304"/>
                    <a:pt x="9613" y="1065"/>
                  </a:cubicBezTo>
                  <a:cubicBezTo>
                    <a:pt x="7707" y="1825"/>
                    <a:pt x="5589" y="3042"/>
                    <a:pt x="4742" y="3904"/>
                  </a:cubicBezTo>
                  <a:cubicBezTo>
                    <a:pt x="3895" y="4766"/>
                    <a:pt x="4319" y="5273"/>
                    <a:pt x="5589" y="5577"/>
                  </a:cubicBezTo>
                  <a:cubicBezTo>
                    <a:pt x="6860" y="5882"/>
                    <a:pt x="8978" y="5983"/>
                    <a:pt x="10672" y="5831"/>
                  </a:cubicBezTo>
                  <a:cubicBezTo>
                    <a:pt x="12366" y="5679"/>
                    <a:pt x="13636" y="5273"/>
                    <a:pt x="14907" y="4614"/>
                  </a:cubicBezTo>
                  <a:cubicBezTo>
                    <a:pt x="16178" y="3955"/>
                    <a:pt x="17448" y="3042"/>
                    <a:pt x="18084" y="2839"/>
                  </a:cubicBezTo>
                  <a:cubicBezTo>
                    <a:pt x="18719" y="2637"/>
                    <a:pt x="18719" y="3144"/>
                    <a:pt x="18719" y="5020"/>
                  </a:cubicBezTo>
                  <a:cubicBezTo>
                    <a:pt x="18719" y="6896"/>
                    <a:pt x="18719" y="10141"/>
                    <a:pt x="18719" y="12676"/>
                  </a:cubicBezTo>
                  <a:cubicBezTo>
                    <a:pt x="18719" y="15211"/>
                    <a:pt x="18719" y="17037"/>
                    <a:pt x="18295" y="18304"/>
                  </a:cubicBezTo>
                  <a:cubicBezTo>
                    <a:pt x="17872" y="19572"/>
                    <a:pt x="17025" y="20282"/>
                    <a:pt x="15542" y="20789"/>
                  </a:cubicBezTo>
                  <a:cubicBezTo>
                    <a:pt x="14060" y="21296"/>
                    <a:pt x="11942" y="21600"/>
                    <a:pt x="10036" y="21600"/>
                  </a:cubicBezTo>
                  <a:cubicBezTo>
                    <a:pt x="8131" y="21600"/>
                    <a:pt x="6436" y="21296"/>
                    <a:pt x="4531" y="20130"/>
                  </a:cubicBezTo>
                  <a:cubicBezTo>
                    <a:pt x="2625" y="18963"/>
                    <a:pt x="507" y="16935"/>
                    <a:pt x="84" y="15363"/>
                  </a:cubicBezTo>
                  <a:cubicBezTo>
                    <a:pt x="-340" y="13792"/>
                    <a:pt x="931" y="12676"/>
                    <a:pt x="2201" y="115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7" name="Line"/>
            <p:cNvSpPr/>
            <p:nvPr/>
          </p:nvSpPr>
          <p:spPr>
            <a:xfrm>
              <a:off x="4906676" y="3707930"/>
              <a:ext cx="72820" cy="320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247" fill="norm" stroke="1" extrusionOk="0">
                  <a:moveTo>
                    <a:pt x="13825" y="2490"/>
                  </a:moveTo>
                  <a:cubicBezTo>
                    <a:pt x="13208" y="1368"/>
                    <a:pt x="12591" y="246"/>
                    <a:pt x="11974" y="35"/>
                  </a:cubicBezTo>
                  <a:cubicBezTo>
                    <a:pt x="11357" y="-175"/>
                    <a:pt x="10740" y="526"/>
                    <a:pt x="9814" y="3051"/>
                  </a:cubicBezTo>
                  <a:cubicBezTo>
                    <a:pt x="8888" y="5576"/>
                    <a:pt x="7654" y="9924"/>
                    <a:pt x="6728" y="12799"/>
                  </a:cubicBezTo>
                  <a:cubicBezTo>
                    <a:pt x="5802" y="15674"/>
                    <a:pt x="5185" y="17077"/>
                    <a:pt x="4260" y="18409"/>
                  </a:cubicBezTo>
                  <a:cubicBezTo>
                    <a:pt x="3334" y="19742"/>
                    <a:pt x="2100" y="21004"/>
                    <a:pt x="1174" y="21215"/>
                  </a:cubicBezTo>
                  <a:cubicBezTo>
                    <a:pt x="248" y="21425"/>
                    <a:pt x="-369" y="20583"/>
                    <a:pt x="248" y="19321"/>
                  </a:cubicBezTo>
                  <a:cubicBezTo>
                    <a:pt x="865" y="18059"/>
                    <a:pt x="2717" y="16376"/>
                    <a:pt x="4568" y="15113"/>
                  </a:cubicBezTo>
                  <a:cubicBezTo>
                    <a:pt x="6420" y="13851"/>
                    <a:pt x="8271" y="13009"/>
                    <a:pt x="10431" y="12799"/>
                  </a:cubicBezTo>
                  <a:cubicBezTo>
                    <a:pt x="12591" y="12589"/>
                    <a:pt x="15060" y="13009"/>
                    <a:pt x="16911" y="14342"/>
                  </a:cubicBezTo>
                  <a:cubicBezTo>
                    <a:pt x="18762" y="15674"/>
                    <a:pt x="19997" y="17919"/>
                    <a:pt x="21231" y="201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8" name="Line"/>
            <p:cNvSpPr/>
            <p:nvPr/>
          </p:nvSpPr>
          <p:spPr>
            <a:xfrm>
              <a:off x="5075250" y="3701052"/>
              <a:ext cx="37596" cy="281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600" fill="norm" stroke="1" extrusionOk="0">
                  <a:moveTo>
                    <a:pt x="17714" y="0"/>
                  </a:moveTo>
                  <a:cubicBezTo>
                    <a:pt x="11714" y="4872"/>
                    <a:pt x="5714" y="9744"/>
                    <a:pt x="2714" y="13074"/>
                  </a:cubicBezTo>
                  <a:cubicBezTo>
                    <a:pt x="-286" y="16403"/>
                    <a:pt x="-286" y="18189"/>
                    <a:pt x="314" y="19489"/>
                  </a:cubicBezTo>
                  <a:cubicBezTo>
                    <a:pt x="914" y="20788"/>
                    <a:pt x="2114" y="21600"/>
                    <a:pt x="5714" y="21600"/>
                  </a:cubicBezTo>
                  <a:cubicBezTo>
                    <a:pt x="9314" y="21600"/>
                    <a:pt x="15314" y="20788"/>
                    <a:pt x="21314" y="199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9" name="Line"/>
            <p:cNvSpPr/>
            <p:nvPr/>
          </p:nvSpPr>
          <p:spPr>
            <a:xfrm>
              <a:off x="5013129" y="3834402"/>
              <a:ext cx="169567" cy="29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2963" y="18514"/>
                  </a:moveTo>
                  <a:cubicBezTo>
                    <a:pt x="1363" y="20057"/>
                    <a:pt x="-237" y="21600"/>
                    <a:pt x="30" y="21600"/>
                  </a:cubicBezTo>
                  <a:cubicBezTo>
                    <a:pt x="296" y="21600"/>
                    <a:pt x="2430" y="20057"/>
                    <a:pt x="6296" y="16200"/>
                  </a:cubicBezTo>
                  <a:cubicBezTo>
                    <a:pt x="10163" y="12343"/>
                    <a:pt x="15763" y="6171"/>
                    <a:pt x="2136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0" name="Line"/>
            <p:cNvSpPr/>
            <p:nvPr/>
          </p:nvSpPr>
          <p:spPr>
            <a:xfrm>
              <a:off x="6960695" y="4221752"/>
              <a:ext cx="50801" cy="180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659"/>
                    <a:pt x="14400" y="1318"/>
                    <a:pt x="11250" y="2041"/>
                  </a:cubicBezTo>
                  <a:cubicBezTo>
                    <a:pt x="8100" y="2763"/>
                    <a:pt x="5400" y="3549"/>
                    <a:pt x="4050" y="4449"/>
                  </a:cubicBezTo>
                  <a:cubicBezTo>
                    <a:pt x="2700" y="5349"/>
                    <a:pt x="2700" y="6363"/>
                    <a:pt x="3600" y="7289"/>
                  </a:cubicBezTo>
                  <a:cubicBezTo>
                    <a:pt x="4500" y="8214"/>
                    <a:pt x="6300" y="9051"/>
                    <a:pt x="7650" y="9925"/>
                  </a:cubicBezTo>
                  <a:cubicBezTo>
                    <a:pt x="9000" y="10800"/>
                    <a:pt x="9900" y="11713"/>
                    <a:pt x="10350" y="12663"/>
                  </a:cubicBezTo>
                  <a:cubicBezTo>
                    <a:pt x="10800" y="13614"/>
                    <a:pt x="10800" y="14603"/>
                    <a:pt x="10800" y="15554"/>
                  </a:cubicBezTo>
                  <a:cubicBezTo>
                    <a:pt x="10800" y="16504"/>
                    <a:pt x="10800" y="17417"/>
                    <a:pt x="9900" y="18228"/>
                  </a:cubicBezTo>
                  <a:cubicBezTo>
                    <a:pt x="9000" y="19039"/>
                    <a:pt x="7200" y="19749"/>
                    <a:pt x="5400" y="20294"/>
                  </a:cubicBezTo>
                  <a:cubicBezTo>
                    <a:pt x="3600" y="20839"/>
                    <a:pt x="1800" y="212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1" name="Line"/>
            <p:cNvSpPr/>
            <p:nvPr/>
          </p:nvSpPr>
          <p:spPr>
            <a:xfrm>
              <a:off x="6738445" y="5872752"/>
              <a:ext cx="34798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469"/>
                  </a:moveTo>
                  <a:cubicBezTo>
                    <a:pt x="276" y="3476"/>
                    <a:pt x="552" y="2483"/>
                    <a:pt x="953" y="1986"/>
                  </a:cubicBezTo>
                  <a:cubicBezTo>
                    <a:pt x="1353" y="1490"/>
                    <a:pt x="1879" y="1490"/>
                    <a:pt x="2372" y="1490"/>
                  </a:cubicBezTo>
                  <a:cubicBezTo>
                    <a:pt x="2864" y="1490"/>
                    <a:pt x="3324" y="1490"/>
                    <a:pt x="3823" y="1490"/>
                  </a:cubicBezTo>
                  <a:cubicBezTo>
                    <a:pt x="4323" y="1490"/>
                    <a:pt x="4861" y="1490"/>
                    <a:pt x="5367" y="1366"/>
                  </a:cubicBezTo>
                  <a:cubicBezTo>
                    <a:pt x="5873" y="1241"/>
                    <a:pt x="6346" y="993"/>
                    <a:pt x="6839" y="745"/>
                  </a:cubicBezTo>
                  <a:cubicBezTo>
                    <a:pt x="7331" y="497"/>
                    <a:pt x="7844" y="248"/>
                    <a:pt x="8369" y="124"/>
                  </a:cubicBezTo>
                  <a:cubicBezTo>
                    <a:pt x="8895" y="0"/>
                    <a:pt x="9434" y="0"/>
                    <a:pt x="9985" y="0"/>
                  </a:cubicBezTo>
                  <a:cubicBezTo>
                    <a:pt x="10537" y="0"/>
                    <a:pt x="11102" y="0"/>
                    <a:pt x="11654" y="124"/>
                  </a:cubicBezTo>
                  <a:cubicBezTo>
                    <a:pt x="12206" y="248"/>
                    <a:pt x="12745" y="497"/>
                    <a:pt x="13277" y="993"/>
                  </a:cubicBezTo>
                  <a:cubicBezTo>
                    <a:pt x="13809" y="1490"/>
                    <a:pt x="14334" y="2234"/>
                    <a:pt x="14853" y="2855"/>
                  </a:cubicBezTo>
                  <a:cubicBezTo>
                    <a:pt x="15372" y="3476"/>
                    <a:pt x="15885" y="3972"/>
                    <a:pt x="16384" y="4717"/>
                  </a:cubicBezTo>
                  <a:cubicBezTo>
                    <a:pt x="16883" y="5462"/>
                    <a:pt x="17369" y="6455"/>
                    <a:pt x="17836" y="7448"/>
                  </a:cubicBezTo>
                  <a:cubicBezTo>
                    <a:pt x="18302" y="8441"/>
                    <a:pt x="18749" y="9434"/>
                    <a:pt x="19294" y="11172"/>
                  </a:cubicBezTo>
                  <a:cubicBezTo>
                    <a:pt x="19839" y="12910"/>
                    <a:pt x="20483" y="15393"/>
                    <a:pt x="20884" y="17255"/>
                  </a:cubicBezTo>
                  <a:cubicBezTo>
                    <a:pt x="21285" y="19117"/>
                    <a:pt x="21442" y="2035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2" name="Line"/>
            <p:cNvSpPr/>
            <p:nvPr/>
          </p:nvSpPr>
          <p:spPr>
            <a:xfrm>
              <a:off x="7970345" y="6254995"/>
              <a:ext cx="184151" cy="360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1" fill="norm" stroke="1" extrusionOk="0">
                  <a:moveTo>
                    <a:pt x="0" y="16127"/>
                  </a:moveTo>
                  <a:cubicBezTo>
                    <a:pt x="2979" y="15122"/>
                    <a:pt x="5959" y="14117"/>
                    <a:pt x="8690" y="12171"/>
                  </a:cubicBezTo>
                  <a:cubicBezTo>
                    <a:pt x="11421" y="10224"/>
                    <a:pt x="13903" y="7336"/>
                    <a:pt x="15269" y="5578"/>
                  </a:cubicBezTo>
                  <a:cubicBezTo>
                    <a:pt x="16634" y="3820"/>
                    <a:pt x="16883" y="3192"/>
                    <a:pt x="17255" y="2313"/>
                  </a:cubicBezTo>
                  <a:cubicBezTo>
                    <a:pt x="17628" y="1434"/>
                    <a:pt x="18124" y="303"/>
                    <a:pt x="18124" y="52"/>
                  </a:cubicBezTo>
                  <a:cubicBezTo>
                    <a:pt x="18124" y="-199"/>
                    <a:pt x="17628" y="429"/>
                    <a:pt x="16634" y="2689"/>
                  </a:cubicBezTo>
                  <a:cubicBezTo>
                    <a:pt x="15641" y="4950"/>
                    <a:pt x="14152" y="8843"/>
                    <a:pt x="13283" y="11920"/>
                  </a:cubicBezTo>
                  <a:cubicBezTo>
                    <a:pt x="12414" y="14996"/>
                    <a:pt x="12166" y="17257"/>
                    <a:pt x="11917" y="18827"/>
                  </a:cubicBezTo>
                  <a:cubicBezTo>
                    <a:pt x="11669" y="20396"/>
                    <a:pt x="11421" y="21275"/>
                    <a:pt x="11297" y="21338"/>
                  </a:cubicBezTo>
                  <a:cubicBezTo>
                    <a:pt x="11172" y="21401"/>
                    <a:pt x="11172" y="20648"/>
                    <a:pt x="11545" y="19517"/>
                  </a:cubicBezTo>
                  <a:cubicBezTo>
                    <a:pt x="11917" y="18387"/>
                    <a:pt x="12662" y="16880"/>
                    <a:pt x="13531" y="15938"/>
                  </a:cubicBezTo>
                  <a:cubicBezTo>
                    <a:pt x="14400" y="14996"/>
                    <a:pt x="15393" y="14620"/>
                    <a:pt x="16510" y="14557"/>
                  </a:cubicBezTo>
                  <a:cubicBezTo>
                    <a:pt x="17628" y="14494"/>
                    <a:pt x="18869" y="14745"/>
                    <a:pt x="19738" y="15938"/>
                  </a:cubicBezTo>
                  <a:cubicBezTo>
                    <a:pt x="20607" y="17131"/>
                    <a:pt x="21103" y="19266"/>
                    <a:pt x="21600" y="214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3" name="Line"/>
            <p:cNvSpPr/>
            <p:nvPr/>
          </p:nvSpPr>
          <p:spPr>
            <a:xfrm>
              <a:off x="8230695" y="6466741"/>
              <a:ext cx="95251" cy="132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2" fill="norm" stroke="1" extrusionOk="0">
                  <a:moveTo>
                    <a:pt x="0" y="8564"/>
                  </a:moveTo>
                  <a:cubicBezTo>
                    <a:pt x="2400" y="8902"/>
                    <a:pt x="4800" y="9239"/>
                    <a:pt x="7680" y="8733"/>
                  </a:cubicBezTo>
                  <a:cubicBezTo>
                    <a:pt x="10560" y="8226"/>
                    <a:pt x="13920" y="6876"/>
                    <a:pt x="15600" y="5358"/>
                  </a:cubicBezTo>
                  <a:cubicBezTo>
                    <a:pt x="17280" y="3839"/>
                    <a:pt x="17280" y="2151"/>
                    <a:pt x="16080" y="1139"/>
                  </a:cubicBezTo>
                  <a:cubicBezTo>
                    <a:pt x="14880" y="126"/>
                    <a:pt x="12480" y="-211"/>
                    <a:pt x="10320" y="126"/>
                  </a:cubicBezTo>
                  <a:cubicBezTo>
                    <a:pt x="8160" y="464"/>
                    <a:pt x="6240" y="1477"/>
                    <a:pt x="4560" y="4683"/>
                  </a:cubicBezTo>
                  <a:cubicBezTo>
                    <a:pt x="2880" y="7889"/>
                    <a:pt x="1440" y="13289"/>
                    <a:pt x="1440" y="16664"/>
                  </a:cubicBezTo>
                  <a:cubicBezTo>
                    <a:pt x="1440" y="20039"/>
                    <a:pt x="2880" y="21389"/>
                    <a:pt x="6480" y="21051"/>
                  </a:cubicBezTo>
                  <a:cubicBezTo>
                    <a:pt x="10080" y="20714"/>
                    <a:pt x="15840" y="18689"/>
                    <a:pt x="21600" y="166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4" name="Line"/>
            <p:cNvSpPr/>
            <p:nvPr/>
          </p:nvSpPr>
          <p:spPr>
            <a:xfrm>
              <a:off x="8344995" y="6539502"/>
              <a:ext cx="6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5" name="Line"/>
            <p:cNvSpPr/>
            <p:nvPr/>
          </p:nvSpPr>
          <p:spPr>
            <a:xfrm>
              <a:off x="8383095" y="6423085"/>
              <a:ext cx="12701" cy="21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0800"/>
                    <a:pt x="7200" y="0"/>
                    <a:pt x="10800" y="0"/>
                  </a:cubicBezTo>
                  <a:cubicBezTo>
                    <a:pt x="14400" y="0"/>
                    <a:pt x="18000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6" name="Line"/>
            <p:cNvSpPr/>
            <p:nvPr/>
          </p:nvSpPr>
          <p:spPr>
            <a:xfrm>
              <a:off x="8390388" y="6484468"/>
              <a:ext cx="94308" cy="30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459" fill="norm" stroke="1" extrusionOk="0">
                  <a:moveTo>
                    <a:pt x="19946" y="296"/>
                  </a:moveTo>
                  <a:cubicBezTo>
                    <a:pt x="17546" y="148"/>
                    <a:pt x="15146" y="0"/>
                    <a:pt x="12746" y="0"/>
                  </a:cubicBezTo>
                  <a:cubicBezTo>
                    <a:pt x="10346" y="0"/>
                    <a:pt x="7946" y="148"/>
                    <a:pt x="6266" y="592"/>
                  </a:cubicBezTo>
                  <a:cubicBezTo>
                    <a:pt x="4586" y="1036"/>
                    <a:pt x="3626" y="1775"/>
                    <a:pt x="4106" y="2367"/>
                  </a:cubicBezTo>
                  <a:cubicBezTo>
                    <a:pt x="4586" y="2959"/>
                    <a:pt x="6506" y="3403"/>
                    <a:pt x="8666" y="3477"/>
                  </a:cubicBezTo>
                  <a:cubicBezTo>
                    <a:pt x="10826" y="3551"/>
                    <a:pt x="13226" y="3255"/>
                    <a:pt x="15386" y="2885"/>
                  </a:cubicBezTo>
                  <a:cubicBezTo>
                    <a:pt x="17546" y="2515"/>
                    <a:pt x="19466" y="2071"/>
                    <a:pt x="20426" y="2293"/>
                  </a:cubicBezTo>
                  <a:cubicBezTo>
                    <a:pt x="21386" y="2515"/>
                    <a:pt x="21386" y="3403"/>
                    <a:pt x="21386" y="5548"/>
                  </a:cubicBezTo>
                  <a:cubicBezTo>
                    <a:pt x="21386" y="7693"/>
                    <a:pt x="21386" y="11096"/>
                    <a:pt x="20666" y="13611"/>
                  </a:cubicBezTo>
                  <a:cubicBezTo>
                    <a:pt x="19946" y="16126"/>
                    <a:pt x="18506" y="17753"/>
                    <a:pt x="16826" y="18937"/>
                  </a:cubicBezTo>
                  <a:cubicBezTo>
                    <a:pt x="15146" y="20121"/>
                    <a:pt x="13226" y="20860"/>
                    <a:pt x="10826" y="21230"/>
                  </a:cubicBezTo>
                  <a:cubicBezTo>
                    <a:pt x="8426" y="21600"/>
                    <a:pt x="5546" y="21600"/>
                    <a:pt x="3386" y="20638"/>
                  </a:cubicBezTo>
                  <a:cubicBezTo>
                    <a:pt x="1226" y="19677"/>
                    <a:pt x="-214" y="17753"/>
                    <a:pt x="26" y="15682"/>
                  </a:cubicBezTo>
                  <a:cubicBezTo>
                    <a:pt x="266" y="13611"/>
                    <a:pt x="2186" y="11392"/>
                    <a:pt x="4106" y="91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7" name="Line"/>
            <p:cNvSpPr/>
            <p:nvPr/>
          </p:nvSpPr>
          <p:spPr>
            <a:xfrm>
              <a:off x="8552380" y="6272802"/>
              <a:ext cx="78366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600" fill="norm" stroke="1" extrusionOk="0">
                  <a:moveTo>
                    <a:pt x="3992" y="0"/>
                  </a:moveTo>
                  <a:cubicBezTo>
                    <a:pt x="5129" y="2810"/>
                    <a:pt x="6266" y="5620"/>
                    <a:pt x="6266" y="8341"/>
                  </a:cubicBezTo>
                  <a:cubicBezTo>
                    <a:pt x="6266" y="11063"/>
                    <a:pt x="5129" y="13698"/>
                    <a:pt x="3992" y="15541"/>
                  </a:cubicBezTo>
                  <a:cubicBezTo>
                    <a:pt x="2856" y="17385"/>
                    <a:pt x="1719" y="18439"/>
                    <a:pt x="866" y="18527"/>
                  </a:cubicBezTo>
                  <a:cubicBezTo>
                    <a:pt x="13" y="18615"/>
                    <a:pt x="-555" y="17737"/>
                    <a:pt x="866" y="16683"/>
                  </a:cubicBezTo>
                  <a:cubicBezTo>
                    <a:pt x="2287" y="15629"/>
                    <a:pt x="5698" y="14400"/>
                    <a:pt x="8256" y="14224"/>
                  </a:cubicBezTo>
                  <a:cubicBezTo>
                    <a:pt x="10813" y="14049"/>
                    <a:pt x="12519" y="14927"/>
                    <a:pt x="13371" y="15980"/>
                  </a:cubicBezTo>
                  <a:cubicBezTo>
                    <a:pt x="14224" y="17034"/>
                    <a:pt x="14224" y="18263"/>
                    <a:pt x="15361" y="19229"/>
                  </a:cubicBezTo>
                  <a:cubicBezTo>
                    <a:pt x="16498" y="20195"/>
                    <a:pt x="18771" y="20898"/>
                    <a:pt x="2104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8" name="Line"/>
            <p:cNvSpPr/>
            <p:nvPr/>
          </p:nvSpPr>
          <p:spPr>
            <a:xfrm>
              <a:off x="8682553" y="6253752"/>
              <a:ext cx="30743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600" fill="norm" stroke="1" extrusionOk="0">
                  <a:moveTo>
                    <a:pt x="20914" y="0"/>
                  </a:moveTo>
                  <a:cubicBezTo>
                    <a:pt x="13714" y="4741"/>
                    <a:pt x="6514" y="9483"/>
                    <a:pt x="2914" y="12732"/>
                  </a:cubicBezTo>
                  <a:cubicBezTo>
                    <a:pt x="-686" y="15980"/>
                    <a:pt x="-686" y="17737"/>
                    <a:pt x="1474" y="18966"/>
                  </a:cubicBezTo>
                  <a:cubicBezTo>
                    <a:pt x="3634" y="20195"/>
                    <a:pt x="7954" y="20898"/>
                    <a:pt x="1227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9" name="Line"/>
            <p:cNvSpPr/>
            <p:nvPr/>
          </p:nvSpPr>
          <p:spPr>
            <a:xfrm>
              <a:off x="8630745" y="6389218"/>
              <a:ext cx="177801" cy="35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7" y="15247"/>
                    <a:pt x="514" y="8894"/>
                    <a:pt x="3086" y="5082"/>
                  </a:cubicBezTo>
                  <a:cubicBezTo>
                    <a:pt x="5657" y="1271"/>
                    <a:pt x="10543" y="0"/>
                    <a:pt x="14014" y="0"/>
                  </a:cubicBezTo>
                  <a:cubicBezTo>
                    <a:pt x="17486" y="0"/>
                    <a:pt x="19543" y="1271"/>
                    <a:pt x="21600" y="25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0" name="Line"/>
            <p:cNvSpPr/>
            <p:nvPr/>
          </p:nvSpPr>
          <p:spPr>
            <a:xfrm>
              <a:off x="8916495" y="6488702"/>
              <a:ext cx="520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73" y="16200"/>
                    <a:pt x="6146" y="10800"/>
                    <a:pt x="9483" y="8100"/>
                  </a:cubicBezTo>
                  <a:cubicBezTo>
                    <a:pt x="12820" y="5400"/>
                    <a:pt x="16420" y="5400"/>
                    <a:pt x="18483" y="4500"/>
                  </a:cubicBezTo>
                  <a:cubicBezTo>
                    <a:pt x="20546" y="3600"/>
                    <a:pt x="21073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1" name="Line"/>
            <p:cNvSpPr/>
            <p:nvPr/>
          </p:nvSpPr>
          <p:spPr>
            <a:xfrm>
              <a:off x="9313316" y="6394541"/>
              <a:ext cx="154682" cy="151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446" fill="norm" stroke="1" extrusionOk="0">
                  <a:moveTo>
                    <a:pt x="8326" y="4346"/>
                  </a:moveTo>
                  <a:cubicBezTo>
                    <a:pt x="6866" y="3746"/>
                    <a:pt x="5407" y="3146"/>
                    <a:pt x="3656" y="2396"/>
                  </a:cubicBezTo>
                  <a:cubicBezTo>
                    <a:pt x="1904" y="1646"/>
                    <a:pt x="-139" y="746"/>
                    <a:pt x="7" y="296"/>
                  </a:cubicBezTo>
                  <a:cubicBezTo>
                    <a:pt x="153" y="-154"/>
                    <a:pt x="2488" y="-154"/>
                    <a:pt x="6137" y="746"/>
                  </a:cubicBezTo>
                  <a:cubicBezTo>
                    <a:pt x="9785" y="1646"/>
                    <a:pt x="14747" y="3446"/>
                    <a:pt x="17666" y="5096"/>
                  </a:cubicBezTo>
                  <a:cubicBezTo>
                    <a:pt x="20585" y="6746"/>
                    <a:pt x="21461" y="8246"/>
                    <a:pt x="21315" y="9746"/>
                  </a:cubicBezTo>
                  <a:cubicBezTo>
                    <a:pt x="21169" y="11246"/>
                    <a:pt x="20002" y="12746"/>
                    <a:pt x="17520" y="14696"/>
                  </a:cubicBezTo>
                  <a:cubicBezTo>
                    <a:pt x="15039" y="16646"/>
                    <a:pt x="11245" y="19046"/>
                    <a:pt x="7450" y="214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2" name="Line"/>
            <p:cNvSpPr/>
            <p:nvPr/>
          </p:nvSpPr>
          <p:spPr>
            <a:xfrm>
              <a:off x="6382795" y="4278902"/>
              <a:ext cx="120701" cy="812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600" fill="norm" stroke="1" extrusionOk="0">
                  <a:moveTo>
                    <a:pt x="1126" y="21600"/>
                  </a:moveTo>
                  <a:cubicBezTo>
                    <a:pt x="381" y="19575"/>
                    <a:pt x="-364" y="17550"/>
                    <a:pt x="195" y="15441"/>
                  </a:cubicBezTo>
                  <a:cubicBezTo>
                    <a:pt x="753" y="13331"/>
                    <a:pt x="2615" y="11138"/>
                    <a:pt x="4664" y="9141"/>
                  </a:cubicBezTo>
                  <a:cubicBezTo>
                    <a:pt x="6712" y="7144"/>
                    <a:pt x="8946" y="5344"/>
                    <a:pt x="11739" y="3853"/>
                  </a:cubicBezTo>
                  <a:cubicBezTo>
                    <a:pt x="14533" y="2362"/>
                    <a:pt x="17884" y="1181"/>
                    <a:pt x="2123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3" name="Line"/>
            <p:cNvSpPr/>
            <p:nvPr/>
          </p:nvSpPr>
          <p:spPr>
            <a:xfrm>
              <a:off x="6392058" y="4283830"/>
              <a:ext cx="143188" cy="160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0955" fill="norm" stroke="1" extrusionOk="0">
                  <a:moveTo>
                    <a:pt x="1455" y="14309"/>
                  </a:moveTo>
                  <a:cubicBezTo>
                    <a:pt x="516" y="13201"/>
                    <a:pt x="-423" y="12093"/>
                    <a:pt x="203" y="9601"/>
                  </a:cubicBezTo>
                  <a:cubicBezTo>
                    <a:pt x="829" y="7109"/>
                    <a:pt x="3020" y="3232"/>
                    <a:pt x="4899" y="1293"/>
                  </a:cubicBezTo>
                  <a:cubicBezTo>
                    <a:pt x="6777" y="-645"/>
                    <a:pt x="8342" y="-645"/>
                    <a:pt x="11003" y="2955"/>
                  </a:cubicBezTo>
                  <a:cubicBezTo>
                    <a:pt x="13664" y="6555"/>
                    <a:pt x="17420" y="13755"/>
                    <a:pt x="21177" y="209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4" name="Line"/>
            <p:cNvSpPr/>
            <p:nvPr/>
          </p:nvSpPr>
          <p:spPr>
            <a:xfrm>
              <a:off x="6016246" y="5808701"/>
              <a:ext cx="193476" cy="146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372" fill="norm" stroke="1" extrusionOk="0">
                  <a:moveTo>
                    <a:pt x="4641" y="21372"/>
                  </a:moveTo>
                  <a:cubicBezTo>
                    <a:pt x="8087" y="20755"/>
                    <a:pt x="11534" y="20138"/>
                    <a:pt x="14406" y="18595"/>
                  </a:cubicBezTo>
                  <a:cubicBezTo>
                    <a:pt x="17279" y="17052"/>
                    <a:pt x="19577" y="14583"/>
                    <a:pt x="20496" y="12578"/>
                  </a:cubicBezTo>
                  <a:cubicBezTo>
                    <a:pt x="21415" y="10572"/>
                    <a:pt x="20955" y="9029"/>
                    <a:pt x="20151" y="7795"/>
                  </a:cubicBezTo>
                  <a:cubicBezTo>
                    <a:pt x="19347" y="6561"/>
                    <a:pt x="18198" y="5635"/>
                    <a:pt x="17164" y="5635"/>
                  </a:cubicBezTo>
                  <a:cubicBezTo>
                    <a:pt x="16130" y="5635"/>
                    <a:pt x="15211" y="6561"/>
                    <a:pt x="15555" y="7641"/>
                  </a:cubicBezTo>
                  <a:cubicBezTo>
                    <a:pt x="15900" y="8721"/>
                    <a:pt x="17509" y="9955"/>
                    <a:pt x="18428" y="9801"/>
                  </a:cubicBezTo>
                  <a:cubicBezTo>
                    <a:pt x="19347" y="9646"/>
                    <a:pt x="19577" y="8103"/>
                    <a:pt x="19347" y="6715"/>
                  </a:cubicBezTo>
                  <a:cubicBezTo>
                    <a:pt x="19117" y="5326"/>
                    <a:pt x="18428" y="4092"/>
                    <a:pt x="15555" y="2858"/>
                  </a:cubicBezTo>
                  <a:cubicBezTo>
                    <a:pt x="12683" y="1623"/>
                    <a:pt x="7628" y="389"/>
                    <a:pt x="4526" y="81"/>
                  </a:cubicBezTo>
                  <a:cubicBezTo>
                    <a:pt x="1424" y="-228"/>
                    <a:pt x="275" y="389"/>
                    <a:pt x="45" y="1315"/>
                  </a:cubicBezTo>
                  <a:cubicBezTo>
                    <a:pt x="-185" y="2241"/>
                    <a:pt x="504" y="3475"/>
                    <a:pt x="1194" y="47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5" name="Line"/>
            <p:cNvSpPr/>
            <p:nvPr/>
          </p:nvSpPr>
          <p:spPr>
            <a:xfrm>
              <a:off x="6057265" y="5606052"/>
              <a:ext cx="141431" cy="10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0900" fill="norm" stroke="1" extrusionOk="0">
                  <a:moveTo>
                    <a:pt x="5024" y="19059"/>
                  </a:moveTo>
                  <a:cubicBezTo>
                    <a:pt x="6612" y="19059"/>
                    <a:pt x="8200" y="19059"/>
                    <a:pt x="9471" y="18212"/>
                  </a:cubicBezTo>
                  <a:cubicBezTo>
                    <a:pt x="10742" y="17365"/>
                    <a:pt x="11695" y="15671"/>
                    <a:pt x="12171" y="13765"/>
                  </a:cubicBezTo>
                  <a:cubicBezTo>
                    <a:pt x="12648" y="11859"/>
                    <a:pt x="12648" y="9741"/>
                    <a:pt x="12012" y="8047"/>
                  </a:cubicBezTo>
                  <a:cubicBezTo>
                    <a:pt x="11377" y="6353"/>
                    <a:pt x="10106" y="5082"/>
                    <a:pt x="8042" y="4871"/>
                  </a:cubicBezTo>
                  <a:cubicBezTo>
                    <a:pt x="5977" y="4659"/>
                    <a:pt x="3118" y="5506"/>
                    <a:pt x="1530" y="6988"/>
                  </a:cubicBezTo>
                  <a:cubicBezTo>
                    <a:pt x="-58" y="8471"/>
                    <a:pt x="-376" y="10588"/>
                    <a:pt x="418" y="13341"/>
                  </a:cubicBezTo>
                  <a:cubicBezTo>
                    <a:pt x="1212" y="16094"/>
                    <a:pt x="3118" y="19482"/>
                    <a:pt x="5977" y="20541"/>
                  </a:cubicBezTo>
                  <a:cubicBezTo>
                    <a:pt x="8836" y="21600"/>
                    <a:pt x="12648" y="20329"/>
                    <a:pt x="15348" y="16518"/>
                  </a:cubicBezTo>
                  <a:cubicBezTo>
                    <a:pt x="18048" y="12706"/>
                    <a:pt x="19636" y="6353"/>
                    <a:pt x="2122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6" name="Line"/>
            <p:cNvSpPr/>
            <p:nvPr/>
          </p:nvSpPr>
          <p:spPr>
            <a:xfrm>
              <a:off x="6147895" y="5523502"/>
              <a:ext cx="762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7" name="Line"/>
            <p:cNvSpPr/>
            <p:nvPr/>
          </p:nvSpPr>
          <p:spPr>
            <a:xfrm>
              <a:off x="6020622" y="5472702"/>
              <a:ext cx="32024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21600" fill="norm" stroke="1" extrusionOk="0">
                  <a:moveTo>
                    <a:pt x="12324" y="21600"/>
                  </a:moveTo>
                  <a:cubicBezTo>
                    <a:pt x="5574" y="21600"/>
                    <a:pt x="-1176" y="21600"/>
                    <a:pt x="174" y="18000"/>
                  </a:cubicBezTo>
                  <a:cubicBezTo>
                    <a:pt x="1524" y="14400"/>
                    <a:pt x="10974" y="7200"/>
                    <a:pt x="2042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8" name="Line"/>
            <p:cNvSpPr/>
            <p:nvPr/>
          </p:nvSpPr>
          <p:spPr>
            <a:xfrm>
              <a:off x="6120554" y="5364752"/>
              <a:ext cx="282553" cy="147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250" fill="norm" stroke="1" extrusionOk="0">
                  <a:moveTo>
                    <a:pt x="4947" y="0"/>
                  </a:moveTo>
                  <a:cubicBezTo>
                    <a:pt x="4147" y="0"/>
                    <a:pt x="3347" y="0"/>
                    <a:pt x="2547" y="152"/>
                  </a:cubicBezTo>
                  <a:cubicBezTo>
                    <a:pt x="1747" y="304"/>
                    <a:pt x="947" y="608"/>
                    <a:pt x="467" y="1521"/>
                  </a:cubicBezTo>
                  <a:cubicBezTo>
                    <a:pt x="-13" y="2434"/>
                    <a:pt x="-173" y="3955"/>
                    <a:pt x="227" y="5172"/>
                  </a:cubicBezTo>
                  <a:cubicBezTo>
                    <a:pt x="627" y="6389"/>
                    <a:pt x="1587" y="7301"/>
                    <a:pt x="2387" y="7301"/>
                  </a:cubicBezTo>
                  <a:cubicBezTo>
                    <a:pt x="3187" y="7301"/>
                    <a:pt x="3827" y="6389"/>
                    <a:pt x="4147" y="5172"/>
                  </a:cubicBezTo>
                  <a:cubicBezTo>
                    <a:pt x="4467" y="3955"/>
                    <a:pt x="4467" y="2434"/>
                    <a:pt x="4867" y="1521"/>
                  </a:cubicBezTo>
                  <a:cubicBezTo>
                    <a:pt x="5267" y="608"/>
                    <a:pt x="6067" y="304"/>
                    <a:pt x="7747" y="1065"/>
                  </a:cubicBezTo>
                  <a:cubicBezTo>
                    <a:pt x="9427" y="1825"/>
                    <a:pt x="11987" y="3651"/>
                    <a:pt x="14307" y="5780"/>
                  </a:cubicBezTo>
                  <a:cubicBezTo>
                    <a:pt x="16627" y="7910"/>
                    <a:pt x="18707" y="10344"/>
                    <a:pt x="19907" y="12321"/>
                  </a:cubicBezTo>
                  <a:cubicBezTo>
                    <a:pt x="21107" y="14299"/>
                    <a:pt x="21427" y="15820"/>
                    <a:pt x="21347" y="17189"/>
                  </a:cubicBezTo>
                  <a:cubicBezTo>
                    <a:pt x="21267" y="18558"/>
                    <a:pt x="20787" y="19775"/>
                    <a:pt x="19667" y="20535"/>
                  </a:cubicBezTo>
                  <a:cubicBezTo>
                    <a:pt x="18547" y="21296"/>
                    <a:pt x="16787" y="21600"/>
                    <a:pt x="15027" y="20687"/>
                  </a:cubicBezTo>
                  <a:cubicBezTo>
                    <a:pt x="13267" y="19775"/>
                    <a:pt x="11507" y="17645"/>
                    <a:pt x="9747" y="155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9" name="Line"/>
            <p:cNvSpPr/>
            <p:nvPr/>
          </p:nvSpPr>
          <p:spPr>
            <a:xfrm>
              <a:off x="5976445" y="5186952"/>
              <a:ext cx="298451" cy="125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1" fill="norm" stroke="1" extrusionOk="0">
                  <a:moveTo>
                    <a:pt x="0" y="0"/>
                  </a:moveTo>
                  <a:cubicBezTo>
                    <a:pt x="0" y="1800"/>
                    <a:pt x="0" y="3600"/>
                    <a:pt x="1991" y="6480"/>
                  </a:cubicBezTo>
                  <a:cubicBezTo>
                    <a:pt x="3983" y="9360"/>
                    <a:pt x="7966" y="13320"/>
                    <a:pt x="10417" y="15660"/>
                  </a:cubicBezTo>
                  <a:cubicBezTo>
                    <a:pt x="12868" y="18000"/>
                    <a:pt x="13787" y="18720"/>
                    <a:pt x="14630" y="19620"/>
                  </a:cubicBezTo>
                  <a:cubicBezTo>
                    <a:pt x="15472" y="20520"/>
                    <a:pt x="16238" y="21600"/>
                    <a:pt x="16238" y="21240"/>
                  </a:cubicBezTo>
                  <a:cubicBezTo>
                    <a:pt x="16238" y="20880"/>
                    <a:pt x="15472" y="19080"/>
                    <a:pt x="14783" y="17280"/>
                  </a:cubicBezTo>
                  <a:cubicBezTo>
                    <a:pt x="14094" y="15480"/>
                    <a:pt x="13481" y="13680"/>
                    <a:pt x="12945" y="11340"/>
                  </a:cubicBezTo>
                  <a:cubicBezTo>
                    <a:pt x="12409" y="9000"/>
                    <a:pt x="11949" y="6120"/>
                    <a:pt x="12179" y="4680"/>
                  </a:cubicBezTo>
                  <a:cubicBezTo>
                    <a:pt x="12409" y="3240"/>
                    <a:pt x="13328" y="3240"/>
                    <a:pt x="15013" y="4140"/>
                  </a:cubicBezTo>
                  <a:cubicBezTo>
                    <a:pt x="16698" y="5040"/>
                    <a:pt x="19149" y="6840"/>
                    <a:pt x="21600" y="86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0" name="Line"/>
            <p:cNvSpPr/>
            <p:nvPr/>
          </p:nvSpPr>
          <p:spPr>
            <a:xfrm>
              <a:off x="6001845" y="4996452"/>
              <a:ext cx="269145" cy="175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378" fill="norm" stroke="1" extrusionOk="0">
                  <a:moveTo>
                    <a:pt x="0" y="0"/>
                  </a:moveTo>
                  <a:cubicBezTo>
                    <a:pt x="3206" y="5143"/>
                    <a:pt x="6412" y="10286"/>
                    <a:pt x="9619" y="13886"/>
                  </a:cubicBezTo>
                  <a:cubicBezTo>
                    <a:pt x="12825" y="17486"/>
                    <a:pt x="16031" y="19543"/>
                    <a:pt x="18056" y="20571"/>
                  </a:cubicBezTo>
                  <a:cubicBezTo>
                    <a:pt x="20081" y="21600"/>
                    <a:pt x="20925" y="21600"/>
                    <a:pt x="21262" y="20829"/>
                  </a:cubicBezTo>
                  <a:cubicBezTo>
                    <a:pt x="21600" y="20057"/>
                    <a:pt x="21431" y="18514"/>
                    <a:pt x="21262" y="169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1" name="Line"/>
            <p:cNvSpPr/>
            <p:nvPr/>
          </p:nvSpPr>
          <p:spPr>
            <a:xfrm>
              <a:off x="6084395" y="4977402"/>
              <a:ext cx="3810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788"/>
                    <a:pt x="0" y="13976"/>
                    <a:pt x="3600" y="10376"/>
                  </a:cubicBezTo>
                  <a:cubicBezTo>
                    <a:pt x="7200" y="6776"/>
                    <a:pt x="14400" y="338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2" name="Line"/>
            <p:cNvSpPr/>
            <p:nvPr/>
          </p:nvSpPr>
          <p:spPr>
            <a:xfrm>
              <a:off x="8878395" y="5800785"/>
              <a:ext cx="38101" cy="173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54"/>
                  </a:moveTo>
                  <a:cubicBezTo>
                    <a:pt x="21600" y="5268"/>
                    <a:pt x="21600" y="9483"/>
                    <a:pt x="21000" y="11854"/>
                  </a:cubicBezTo>
                  <a:cubicBezTo>
                    <a:pt x="20400" y="14224"/>
                    <a:pt x="19200" y="14751"/>
                    <a:pt x="17400" y="15937"/>
                  </a:cubicBezTo>
                  <a:cubicBezTo>
                    <a:pt x="15600" y="17122"/>
                    <a:pt x="13200" y="18966"/>
                    <a:pt x="12000" y="19229"/>
                  </a:cubicBezTo>
                  <a:cubicBezTo>
                    <a:pt x="10800" y="19493"/>
                    <a:pt x="10800" y="18176"/>
                    <a:pt x="10800" y="15146"/>
                  </a:cubicBezTo>
                  <a:cubicBezTo>
                    <a:pt x="10800" y="12117"/>
                    <a:pt x="10800" y="7376"/>
                    <a:pt x="10800" y="4346"/>
                  </a:cubicBezTo>
                  <a:cubicBezTo>
                    <a:pt x="10800" y="1317"/>
                    <a:pt x="10800" y="0"/>
                    <a:pt x="11400" y="0"/>
                  </a:cubicBezTo>
                  <a:cubicBezTo>
                    <a:pt x="12000" y="0"/>
                    <a:pt x="13200" y="1317"/>
                    <a:pt x="12600" y="3556"/>
                  </a:cubicBezTo>
                  <a:cubicBezTo>
                    <a:pt x="12000" y="5795"/>
                    <a:pt x="9600" y="8956"/>
                    <a:pt x="7200" y="11590"/>
                  </a:cubicBezTo>
                  <a:cubicBezTo>
                    <a:pt x="4800" y="14224"/>
                    <a:pt x="2400" y="16332"/>
                    <a:pt x="1200" y="16332"/>
                  </a:cubicBezTo>
                  <a:cubicBezTo>
                    <a:pt x="0" y="16332"/>
                    <a:pt x="0" y="14224"/>
                    <a:pt x="0" y="12512"/>
                  </a:cubicBezTo>
                  <a:cubicBezTo>
                    <a:pt x="0" y="10800"/>
                    <a:pt x="0" y="9483"/>
                    <a:pt x="1200" y="7902"/>
                  </a:cubicBezTo>
                  <a:cubicBezTo>
                    <a:pt x="2400" y="6322"/>
                    <a:pt x="4800" y="4478"/>
                    <a:pt x="6000" y="4346"/>
                  </a:cubicBezTo>
                  <a:cubicBezTo>
                    <a:pt x="7200" y="4215"/>
                    <a:pt x="7200" y="5795"/>
                    <a:pt x="7200" y="8956"/>
                  </a:cubicBezTo>
                  <a:cubicBezTo>
                    <a:pt x="7200" y="12117"/>
                    <a:pt x="7200" y="16859"/>
                    <a:pt x="72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3" name="Line"/>
            <p:cNvSpPr/>
            <p:nvPr/>
          </p:nvSpPr>
          <p:spPr>
            <a:xfrm>
              <a:off x="9189537" y="6063252"/>
              <a:ext cx="101609" cy="192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322" fill="norm" stroke="1" extrusionOk="0">
                  <a:moveTo>
                    <a:pt x="21161" y="0"/>
                  </a:moveTo>
                  <a:cubicBezTo>
                    <a:pt x="16753" y="704"/>
                    <a:pt x="12345" y="1409"/>
                    <a:pt x="9039" y="1996"/>
                  </a:cubicBezTo>
                  <a:cubicBezTo>
                    <a:pt x="5732" y="2583"/>
                    <a:pt x="3528" y="3052"/>
                    <a:pt x="1985" y="4109"/>
                  </a:cubicBezTo>
                  <a:cubicBezTo>
                    <a:pt x="443" y="5165"/>
                    <a:pt x="-439" y="6809"/>
                    <a:pt x="222" y="7748"/>
                  </a:cubicBezTo>
                  <a:cubicBezTo>
                    <a:pt x="883" y="8687"/>
                    <a:pt x="3088" y="8922"/>
                    <a:pt x="5292" y="9274"/>
                  </a:cubicBezTo>
                  <a:cubicBezTo>
                    <a:pt x="7496" y="9626"/>
                    <a:pt x="9700" y="10096"/>
                    <a:pt x="11022" y="10917"/>
                  </a:cubicBezTo>
                  <a:cubicBezTo>
                    <a:pt x="12345" y="11739"/>
                    <a:pt x="12785" y="12913"/>
                    <a:pt x="11904" y="14791"/>
                  </a:cubicBezTo>
                  <a:cubicBezTo>
                    <a:pt x="11022" y="16670"/>
                    <a:pt x="8818" y="19252"/>
                    <a:pt x="6614" y="20426"/>
                  </a:cubicBezTo>
                  <a:cubicBezTo>
                    <a:pt x="4410" y="21600"/>
                    <a:pt x="2206" y="21365"/>
                    <a:pt x="2" y="211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4" name="Line"/>
            <p:cNvSpPr/>
            <p:nvPr/>
          </p:nvSpPr>
          <p:spPr>
            <a:xfrm>
              <a:off x="9399095" y="5968002"/>
              <a:ext cx="254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5" name="Line"/>
            <p:cNvSpPr/>
            <p:nvPr/>
          </p:nvSpPr>
          <p:spPr>
            <a:xfrm>
              <a:off x="9456210" y="6120402"/>
              <a:ext cx="88936" cy="173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389" fill="norm" stroke="1" extrusionOk="0">
                  <a:moveTo>
                    <a:pt x="21106" y="0"/>
                  </a:moveTo>
                  <a:cubicBezTo>
                    <a:pt x="16083" y="0"/>
                    <a:pt x="11059" y="0"/>
                    <a:pt x="7794" y="520"/>
                  </a:cubicBezTo>
                  <a:cubicBezTo>
                    <a:pt x="4529" y="1041"/>
                    <a:pt x="3022" y="2082"/>
                    <a:pt x="1766" y="3643"/>
                  </a:cubicBezTo>
                  <a:cubicBezTo>
                    <a:pt x="511" y="5205"/>
                    <a:pt x="-494" y="7287"/>
                    <a:pt x="259" y="8328"/>
                  </a:cubicBezTo>
                  <a:cubicBezTo>
                    <a:pt x="1013" y="9369"/>
                    <a:pt x="3525" y="9369"/>
                    <a:pt x="6036" y="9499"/>
                  </a:cubicBezTo>
                  <a:cubicBezTo>
                    <a:pt x="8548" y="9629"/>
                    <a:pt x="11059" y="9889"/>
                    <a:pt x="13320" y="11190"/>
                  </a:cubicBezTo>
                  <a:cubicBezTo>
                    <a:pt x="15580" y="12492"/>
                    <a:pt x="17590" y="14834"/>
                    <a:pt x="17590" y="16655"/>
                  </a:cubicBezTo>
                  <a:cubicBezTo>
                    <a:pt x="17590" y="18477"/>
                    <a:pt x="15580" y="19778"/>
                    <a:pt x="13069" y="20559"/>
                  </a:cubicBezTo>
                  <a:cubicBezTo>
                    <a:pt x="10557" y="21340"/>
                    <a:pt x="7543" y="21600"/>
                    <a:pt x="5283" y="21210"/>
                  </a:cubicBezTo>
                  <a:cubicBezTo>
                    <a:pt x="3022" y="20819"/>
                    <a:pt x="1515" y="19778"/>
                    <a:pt x="8" y="187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6" name="Line"/>
            <p:cNvSpPr/>
            <p:nvPr/>
          </p:nvSpPr>
          <p:spPr>
            <a:xfrm>
              <a:off x="9621345" y="6050552"/>
              <a:ext cx="381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7" name="Line"/>
            <p:cNvSpPr/>
            <p:nvPr/>
          </p:nvSpPr>
          <p:spPr>
            <a:xfrm>
              <a:off x="9665795" y="6044202"/>
              <a:ext cx="254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778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8910145" y="4659902"/>
              <a:ext cx="247651" cy="190501"/>
            </a:xfrm>
            <a:prstGeom prst="rect">
              <a:avLst/>
            </a:prstGeom>
            <a:effectLst/>
          </p:spPr>
        </p:pic>
        <p:pic>
          <p:nvPicPr>
            <p:cNvPr id="1780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8987123" y="4624890"/>
              <a:ext cx="157973" cy="253175"/>
            </a:xfrm>
            <a:prstGeom prst="rect">
              <a:avLst/>
            </a:prstGeom>
            <a:effectLst/>
          </p:spPr>
        </p:pic>
        <p:pic>
          <p:nvPicPr>
            <p:cNvPr id="1782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8910145" y="4418602"/>
              <a:ext cx="215901" cy="158751"/>
            </a:xfrm>
            <a:prstGeom prst="rect">
              <a:avLst/>
            </a:prstGeom>
            <a:effectLst/>
          </p:spPr>
        </p:pic>
        <p:pic>
          <p:nvPicPr>
            <p:cNvPr id="1784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973645" y="4412252"/>
              <a:ext cx="133351" cy="209551"/>
            </a:xfrm>
            <a:prstGeom prst="rect">
              <a:avLst/>
            </a:prstGeom>
            <a:effectLst/>
          </p:spPr>
        </p:pic>
        <p:pic>
          <p:nvPicPr>
            <p:cNvPr id="1786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929195" y="4945652"/>
              <a:ext cx="177801" cy="87199"/>
            </a:xfrm>
            <a:prstGeom prst="rect">
              <a:avLst/>
            </a:prstGeom>
            <a:effectLst/>
          </p:spPr>
        </p:pic>
        <p:pic>
          <p:nvPicPr>
            <p:cNvPr id="1788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8967295" y="4932952"/>
              <a:ext cx="152401" cy="158751"/>
            </a:xfrm>
            <a:prstGeom prst="rect">
              <a:avLst/>
            </a:prstGeom>
            <a:effectLst/>
          </p:spPr>
        </p:pic>
        <p:pic>
          <p:nvPicPr>
            <p:cNvPr id="1790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8916495" y="5142502"/>
              <a:ext cx="158751" cy="136028"/>
            </a:xfrm>
            <a:prstGeom prst="rect">
              <a:avLst/>
            </a:prstGeom>
            <a:effectLst/>
          </p:spPr>
        </p:pic>
        <p:pic>
          <p:nvPicPr>
            <p:cNvPr id="1792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8954595" y="5167902"/>
              <a:ext cx="139701" cy="196851"/>
            </a:xfrm>
            <a:prstGeom prst="rect">
              <a:avLst/>
            </a:prstGeom>
            <a:effectLst/>
          </p:spPr>
        </p:pic>
        <p:pic>
          <p:nvPicPr>
            <p:cNvPr id="1794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481645" y="4593000"/>
              <a:ext cx="131260" cy="314553"/>
            </a:xfrm>
            <a:prstGeom prst="rect">
              <a:avLst/>
            </a:prstGeom>
            <a:effectLst/>
          </p:spPr>
        </p:pic>
        <p:pic>
          <p:nvPicPr>
            <p:cNvPr id="1796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9468945" y="4964702"/>
              <a:ext cx="71792" cy="119654"/>
            </a:xfrm>
            <a:prstGeom prst="rect">
              <a:avLst/>
            </a:prstGeom>
            <a:effectLst/>
          </p:spPr>
        </p:pic>
        <p:pic>
          <p:nvPicPr>
            <p:cNvPr id="1798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90440" y="3168293"/>
              <a:ext cx="5534639" cy="1504045"/>
            </a:xfrm>
            <a:prstGeom prst="rect">
              <a:avLst/>
            </a:prstGeom>
            <a:effectLst/>
          </p:spPr>
        </p:pic>
        <p:pic>
          <p:nvPicPr>
            <p:cNvPr id="1800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4230195" y="4183652"/>
              <a:ext cx="935764" cy="152401"/>
            </a:xfrm>
            <a:prstGeom prst="rect">
              <a:avLst/>
            </a:prstGeom>
            <a:effectLst/>
          </p:spPr>
        </p:pic>
        <p:pic>
          <p:nvPicPr>
            <p:cNvPr id="1802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4408533" y="4276224"/>
              <a:ext cx="488413" cy="97929"/>
            </a:xfrm>
            <a:prstGeom prst="rect">
              <a:avLst/>
            </a:prstGeom>
            <a:effectLst/>
          </p:spPr>
        </p:pic>
        <p:pic>
          <p:nvPicPr>
            <p:cNvPr id="1804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998045" y="4225174"/>
              <a:ext cx="876301" cy="123579"/>
            </a:xfrm>
            <a:prstGeom prst="rect">
              <a:avLst/>
            </a:prstGeom>
            <a:effectLst/>
          </p:spPr>
        </p:pic>
        <p:pic>
          <p:nvPicPr>
            <p:cNvPr id="1806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099645" y="4342402"/>
              <a:ext cx="641351" cy="133351"/>
            </a:xfrm>
            <a:prstGeom prst="rect">
              <a:avLst/>
            </a:prstGeom>
            <a:effectLst/>
          </p:spPr>
        </p:pic>
        <p:pic>
          <p:nvPicPr>
            <p:cNvPr id="1808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2369645" y="4761502"/>
              <a:ext cx="99484" cy="520701"/>
            </a:xfrm>
            <a:prstGeom prst="rect">
              <a:avLst/>
            </a:prstGeom>
            <a:effectLst/>
          </p:spPr>
        </p:pic>
        <p:pic>
          <p:nvPicPr>
            <p:cNvPr id="1810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2243593" y="4765088"/>
              <a:ext cx="297503" cy="326615"/>
            </a:xfrm>
            <a:prstGeom prst="rect">
              <a:avLst/>
            </a:prstGeom>
            <a:effectLst/>
          </p:spPr>
        </p:pic>
        <p:pic>
          <p:nvPicPr>
            <p:cNvPr id="1812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2090245" y="5485402"/>
              <a:ext cx="76201" cy="234951"/>
            </a:xfrm>
            <a:prstGeom prst="rect">
              <a:avLst/>
            </a:prstGeom>
            <a:effectLst/>
          </p:spPr>
        </p:pic>
        <p:pic>
          <p:nvPicPr>
            <p:cNvPr id="1814" name="Line Line" descr="Line 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2071195" y="5415552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816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2199568" y="5286129"/>
              <a:ext cx="220878" cy="454404"/>
            </a:xfrm>
            <a:prstGeom prst="rect">
              <a:avLst/>
            </a:prstGeom>
            <a:effectLst/>
          </p:spPr>
        </p:pic>
        <p:pic>
          <p:nvPicPr>
            <p:cNvPr id="1818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2417583" y="5212095"/>
              <a:ext cx="421963" cy="539616"/>
            </a:xfrm>
            <a:prstGeom prst="rect">
              <a:avLst/>
            </a:prstGeom>
            <a:effectLst/>
          </p:spPr>
        </p:pic>
        <p:pic>
          <p:nvPicPr>
            <p:cNvPr id="1820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3157045" y="5453652"/>
              <a:ext cx="279401" cy="279401"/>
            </a:xfrm>
            <a:prstGeom prst="rect">
              <a:avLst/>
            </a:prstGeom>
            <a:effectLst/>
          </p:spPr>
        </p:pic>
        <p:pic>
          <p:nvPicPr>
            <p:cNvPr id="1822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3398940" y="5409325"/>
              <a:ext cx="240706" cy="276924"/>
            </a:xfrm>
            <a:prstGeom prst="rect">
              <a:avLst/>
            </a:prstGeom>
            <a:effectLst/>
          </p:spPr>
        </p:pic>
        <p:pic>
          <p:nvPicPr>
            <p:cNvPr id="1824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3645995" y="5199652"/>
              <a:ext cx="101601" cy="495301"/>
            </a:xfrm>
            <a:prstGeom prst="rect">
              <a:avLst/>
            </a:prstGeom>
            <a:effectLst/>
          </p:spPr>
        </p:pic>
        <p:pic>
          <p:nvPicPr>
            <p:cNvPr id="1826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3723140" y="5421902"/>
              <a:ext cx="265756" cy="260351"/>
            </a:xfrm>
            <a:prstGeom prst="rect">
              <a:avLst/>
            </a:prstGeom>
            <a:effectLst/>
          </p:spPr>
        </p:pic>
        <p:pic>
          <p:nvPicPr>
            <p:cNvPr id="1828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3997362" y="5136152"/>
              <a:ext cx="143934" cy="509644"/>
            </a:xfrm>
            <a:prstGeom prst="rect">
              <a:avLst/>
            </a:prstGeom>
            <a:effectLst/>
          </p:spPr>
        </p:pic>
        <p:pic>
          <p:nvPicPr>
            <p:cNvPr id="1830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3925122" y="5352052"/>
              <a:ext cx="286024" cy="248780"/>
            </a:xfrm>
            <a:prstGeom prst="rect">
              <a:avLst/>
            </a:prstGeom>
            <a:effectLst/>
          </p:spPr>
        </p:pic>
        <p:pic>
          <p:nvPicPr>
            <p:cNvPr id="1832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4183628" y="5385503"/>
              <a:ext cx="141818" cy="199545"/>
            </a:xfrm>
            <a:prstGeom prst="rect">
              <a:avLst/>
            </a:prstGeom>
            <a:effectLst/>
          </p:spPr>
        </p:pic>
        <p:pic>
          <p:nvPicPr>
            <p:cNvPr id="1834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4303766" y="5364752"/>
              <a:ext cx="198568" cy="222251"/>
            </a:xfrm>
            <a:prstGeom prst="rect">
              <a:avLst/>
            </a:prstGeom>
            <a:effectLst/>
          </p:spPr>
        </p:pic>
        <p:pic>
          <p:nvPicPr>
            <p:cNvPr id="1836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4490460" y="5271056"/>
              <a:ext cx="139786" cy="285416"/>
            </a:xfrm>
            <a:prstGeom prst="rect">
              <a:avLst/>
            </a:prstGeom>
            <a:effectLst/>
          </p:spPr>
        </p:pic>
        <p:pic>
          <p:nvPicPr>
            <p:cNvPr id="1838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4614132" y="5091702"/>
              <a:ext cx="195137" cy="535517"/>
            </a:xfrm>
            <a:prstGeom prst="rect">
              <a:avLst/>
            </a:prstGeom>
            <a:effectLst/>
          </p:spPr>
        </p:pic>
        <p:pic>
          <p:nvPicPr>
            <p:cNvPr id="1840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4827095" y="5383802"/>
              <a:ext cx="90124" cy="222251"/>
            </a:xfrm>
            <a:prstGeom prst="rect">
              <a:avLst/>
            </a:prstGeom>
            <a:effectLst/>
          </p:spPr>
        </p:pic>
        <p:pic>
          <p:nvPicPr>
            <p:cNvPr id="1842" name="Line Line" descr="Line 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4852495" y="5326652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844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4851172" y="5296636"/>
              <a:ext cx="277178" cy="624800"/>
            </a:xfrm>
            <a:prstGeom prst="rect">
              <a:avLst/>
            </a:prstGeom>
            <a:effectLst/>
          </p:spPr>
        </p:pic>
        <p:pic>
          <p:nvPicPr>
            <p:cNvPr id="1846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8425119" y="4070292"/>
              <a:ext cx="1366732" cy="1589587"/>
            </a:xfrm>
            <a:prstGeom prst="rect">
              <a:avLst/>
            </a:prstGeom>
            <a:effectLst/>
          </p:spPr>
        </p:pic>
        <p:pic>
          <p:nvPicPr>
            <p:cNvPr id="1848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0053679" y="4186358"/>
              <a:ext cx="189967" cy="276695"/>
            </a:xfrm>
            <a:prstGeom prst="rect">
              <a:avLst/>
            </a:prstGeom>
            <a:effectLst/>
          </p:spPr>
        </p:pic>
        <p:pic>
          <p:nvPicPr>
            <p:cNvPr id="1850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0262695" y="4218345"/>
              <a:ext cx="156071" cy="197356"/>
            </a:xfrm>
            <a:prstGeom prst="rect">
              <a:avLst/>
            </a:prstGeom>
            <a:effectLst/>
          </p:spPr>
        </p:pic>
        <p:pic>
          <p:nvPicPr>
            <p:cNvPr id="1852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0440495" y="4267903"/>
              <a:ext cx="69851" cy="125300"/>
            </a:xfrm>
            <a:prstGeom prst="rect">
              <a:avLst/>
            </a:prstGeom>
            <a:effectLst/>
          </p:spPr>
        </p:pic>
        <p:pic>
          <p:nvPicPr>
            <p:cNvPr id="1854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0453195" y="4153874"/>
              <a:ext cx="120651" cy="99629"/>
            </a:xfrm>
            <a:prstGeom prst="rect">
              <a:avLst/>
            </a:prstGeom>
            <a:effectLst/>
          </p:spPr>
        </p:pic>
        <p:pic>
          <p:nvPicPr>
            <p:cNvPr id="1856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0552968" y="4178391"/>
              <a:ext cx="160578" cy="233862"/>
            </a:xfrm>
            <a:prstGeom prst="rect">
              <a:avLst/>
            </a:prstGeom>
            <a:effectLst/>
          </p:spPr>
        </p:pic>
        <p:pic>
          <p:nvPicPr>
            <p:cNvPr id="1858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0687164" y="4147567"/>
              <a:ext cx="229582" cy="250990"/>
            </a:xfrm>
            <a:prstGeom prst="rect">
              <a:avLst/>
            </a:prstGeom>
            <a:effectLst/>
          </p:spPr>
        </p:pic>
        <p:sp>
          <p:nvSpPr>
            <p:cNvPr id="1860" name="Line"/>
            <p:cNvSpPr/>
            <p:nvPr/>
          </p:nvSpPr>
          <p:spPr>
            <a:xfrm>
              <a:off x="0" y="5922332"/>
              <a:ext cx="185246" cy="446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481" fill="norm" stroke="1" extrusionOk="0">
                  <a:moveTo>
                    <a:pt x="11047" y="670"/>
                  </a:moveTo>
                  <a:cubicBezTo>
                    <a:pt x="10076" y="365"/>
                    <a:pt x="9105" y="59"/>
                    <a:pt x="7528" y="8"/>
                  </a:cubicBezTo>
                  <a:cubicBezTo>
                    <a:pt x="5950" y="-43"/>
                    <a:pt x="3766" y="161"/>
                    <a:pt x="2188" y="517"/>
                  </a:cubicBezTo>
                  <a:cubicBezTo>
                    <a:pt x="611" y="874"/>
                    <a:pt x="-360" y="1383"/>
                    <a:pt x="125" y="2300"/>
                  </a:cubicBezTo>
                  <a:cubicBezTo>
                    <a:pt x="611" y="3217"/>
                    <a:pt x="2552" y="4542"/>
                    <a:pt x="4615" y="5510"/>
                  </a:cubicBezTo>
                  <a:cubicBezTo>
                    <a:pt x="6678" y="6478"/>
                    <a:pt x="8862" y="7089"/>
                    <a:pt x="10076" y="7751"/>
                  </a:cubicBezTo>
                  <a:cubicBezTo>
                    <a:pt x="11289" y="8414"/>
                    <a:pt x="11532" y="9127"/>
                    <a:pt x="10561" y="9840"/>
                  </a:cubicBezTo>
                  <a:cubicBezTo>
                    <a:pt x="9591" y="10553"/>
                    <a:pt x="7406" y="11266"/>
                    <a:pt x="5707" y="11623"/>
                  </a:cubicBezTo>
                  <a:cubicBezTo>
                    <a:pt x="4009" y="11980"/>
                    <a:pt x="2795" y="11980"/>
                    <a:pt x="2795" y="12031"/>
                  </a:cubicBezTo>
                  <a:cubicBezTo>
                    <a:pt x="2795" y="12082"/>
                    <a:pt x="4009" y="12183"/>
                    <a:pt x="4979" y="12438"/>
                  </a:cubicBezTo>
                  <a:cubicBezTo>
                    <a:pt x="5950" y="12693"/>
                    <a:pt x="6678" y="13100"/>
                    <a:pt x="6921" y="13915"/>
                  </a:cubicBezTo>
                  <a:cubicBezTo>
                    <a:pt x="7164" y="14731"/>
                    <a:pt x="6921" y="15953"/>
                    <a:pt x="6436" y="16921"/>
                  </a:cubicBezTo>
                  <a:cubicBezTo>
                    <a:pt x="5950" y="17889"/>
                    <a:pt x="5222" y="18602"/>
                    <a:pt x="4737" y="19265"/>
                  </a:cubicBezTo>
                  <a:cubicBezTo>
                    <a:pt x="4251" y="19927"/>
                    <a:pt x="4009" y="20538"/>
                    <a:pt x="4858" y="20946"/>
                  </a:cubicBezTo>
                  <a:cubicBezTo>
                    <a:pt x="5707" y="21353"/>
                    <a:pt x="7649" y="21557"/>
                    <a:pt x="10561" y="21455"/>
                  </a:cubicBezTo>
                  <a:cubicBezTo>
                    <a:pt x="13474" y="21353"/>
                    <a:pt x="17357" y="20946"/>
                    <a:pt x="21240" y="205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1" name="Line"/>
            <p:cNvSpPr/>
            <p:nvPr/>
          </p:nvSpPr>
          <p:spPr>
            <a:xfrm>
              <a:off x="273074" y="5969703"/>
              <a:ext cx="115372" cy="292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322" fill="norm" stroke="1" extrusionOk="0">
                  <a:moveTo>
                    <a:pt x="21024" y="802"/>
                  </a:moveTo>
                  <a:cubicBezTo>
                    <a:pt x="18710" y="339"/>
                    <a:pt x="16395" y="-124"/>
                    <a:pt x="14467" y="30"/>
                  </a:cubicBezTo>
                  <a:cubicBezTo>
                    <a:pt x="12538" y="185"/>
                    <a:pt x="10995" y="956"/>
                    <a:pt x="8681" y="2962"/>
                  </a:cubicBezTo>
                  <a:cubicBezTo>
                    <a:pt x="6367" y="4967"/>
                    <a:pt x="3281" y="8207"/>
                    <a:pt x="1545" y="10985"/>
                  </a:cubicBezTo>
                  <a:cubicBezTo>
                    <a:pt x="-190" y="13762"/>
                    <a:pt x="-576" y="16076"/>
                    <a:pt x="967" y="17773"/>
                  </a:cubicBezTo>
                  <a:cubicBezTo>
                    <a:pt x="2510" y="19470"/>
                    <a:pt x="5981" y="20550"/>
                    <a:pt x="9645" y="21013"/>
                  </a:cubicBezTo>
                  <a:cubicBezTo>
                    <a:pt x="13310" y="21476"/>
                    <a:pt x="17167" y="21322"/>
                    <a:pt x="21024" y="211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2" name="Line"/>
            <p:cNvSpPr/>
            <p:nvPr/>
          </p:nvSpPr>
          <p:spPr>
            <a:xfrm>
              <a:off x="453166" y="6018802"/>
              <a:ext cx="138480" cy="138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454" fill="norm" stroke="1" extrusionOk="0">
                  <a:moveTo>
                    <a:pt x="2756" y="0"/>
                  </a:moveTo>
                  <a:cubicBezTo>
                    <a:pt x="1775" y="3600"/>
                    <a:pt x="793" y="7200"/>
                    <a:pt x="302" y="9818"/>
                  </a:cubicBezTo>
                  <a:cubicBezTo>
                    <a:pt x="-189" y="12436"/>
                    <a:pt x="-189" y="14073"/>
                    <a:pt x="1120" y="14564"/>
                  </a:cubicBezTo>
                  <a:cubicBezTo>
                    <a:pt x="2429" y="15055"/>
                    <a:pt x="5047" y="14400"/>
                    <a:pt x="6520" y="14891"/>
                  </a:cubicBezTo>
                  <a:cubicBezTo>
                    <a:pt x="7993" y="15382"/>
                    <a:pt x="8320" y="17018"/>
                    <a:pt x="8975" y="18491"/>
                  </a:cubicBezTo>
                  <a:cubicBezTo>
                    <a:pt x="9629" y="19964"/>
                    <a:pt x="10611" y="21273"/>
                    <a:pt x="11920" y="21436"/>
                  </a:cubicBezTo>
                  <a:cubicBezTo>
                    <a:pt x="13229" y="21600"/>
                    <a:pt x="14866" y="20618"/>
                    <a:pt x="16502" y="18655"/>
                  </a:cubicBezTo>
                  <a:cubicBezTo>
                    <a:pt x="18138" y="16691"/>
                    <a:pt x="19775" y="13745"/>
                    <a:pt x="20593" y="11455"/>
                  </a:cubicBezTo>
                  <a:cubicBezTo>
                    <a:pt x="21411" y="9164"/>
                    <a:pt x="21411" y="7527"/>
                    <a:pt x="21411" y="58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3" name="Line"/>
            <p:cNvSpPr/>
            <p:nvPr/>
          </p:nvSpPr>
          <p:spPr>
            <a:xfrm>
              <a:off x="674195" y="6145802"/>
              <a:ext cx="190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4" name="Line"/>
            <p:cNvSpPr/>
            <p:nvPr/>
          </p:nvSpPr>
          <p:spPr>
            <a:xfrm>
              <a:off x="763095" y="6190252"/>
              <a:ext cx="381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2769"/>
                    <a:pt x="21600" y="5538"/>
                    <a:pt x="18000" y="9138"/>
                  </a:cubicBezTo>
                  <a:cubicBezTo>
                    <a:pt x="14400" y="12738"/>
                    <a:pt x="7200" y="1716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5" name="Line"/>
            <p:cNvSpPr/>
            <p:nvPr/>
          </p:nvSpPr>
          <p:spPr>
            <a:xfrm>
              <a:off x="902795" y="5887878"/>
              <a:ext cx="95251" cy="321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fill="norm" stroke="1" extrusionOk="0">
                  <a:moveTo>
                    <a:pt x="0" y="12544"/>
                  </a:moveTo>
                  <a:cubicBezTo>
                    <a:pt x="5280" y="11273"/>
                    <a:pt x="10560" y="10003"/>
                    <a:pt x="13440" y="8238"/>
                  </a:cubicBezTo>
                  <a:cubicBezTo>
                    <a:pt x="16320" y="6473"/>
                    <a:pt x="16800" y="4214"/>
                    <a:pt x="17040" y="2732"/>
                  </a:cubicBezTo>
                  <a:cubicBezTo>
                    <a:pt x="17280" y="1250"/>
                    <a:pt x="17280" y="544"/>
                    <a:pt x="16080" y="191"/>
                  </a:cubicBezTo>
                  <a:cubicBezTo>
                    <a:pt x="14880" y="-162"/>
                    <a:pt x="12480" y="-162"/>
                    <a:pt x="10320" y="1391"/>
                  </a:cubicBezTo>
                  <a:cubicBezTo>
                    <a:pt x="8160" y="2944"/>
                    <a:pt x="6240" y="6050"/>
                    <a:pt x="5280" y="8662"/>
                  </a:cubicBezTo>
                  <a:cubicBezTo>
                    <a:pt x="4320" y="11273"/>
                    <a:pt x="4320" y="13391"/>
                    <a:pt x="4320" y="14803"/>
                  </a:cubicBezTo>
                  <a:cubicBezTo>
                    <a:pt x="4320" y="16214"/>
                    <a:pt x="4320" y="16920"/>
                    <a:pt x="4800" y="16920"/>
                  </a:cubicBezTo>
                  <a:cubicBezTo>
                    <a:pt x="5280" y="16920"/>
                    <a:pt x="6240" y="16214"/>
                    <a:pt x="7200" y="15509"/>
                  </a:cubicBezTo>
                  <a:cubicBezTo>
                    <a:pt x="8160" y="14803"/>
                    <a:pt x="9120" y="14097"/>
                    <a:pt x="10800" y="13532"/>
                  </a:cubicBezTo>
                  <a:cubicBezTo>
                    <a:pt x="12480" y="12967"/>
                    <a:pt x="14880" y="12544"/>
                    <a:pt x="16800" y="13038"/>
                  </a:cubicBezTo>
                  <a:cubicBezTo>
                    <a:pt x="18720" y="13532"/>
                    <a:pt x="20160" y="14944"/>
                    <a:pt x="20880" y="16497"/>
                  </a:cubicBezTo>
                  <a:cubicBezTo>
                    <a:pt x="21600" y="18050"/>
                    <a:pt x="21600" y="19744"/>
                    <a:pt x="21600" y="214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6" name="Line"/>
            <p:cNvSpPr/>
            <p:nvPr/>
          </p:nvSpPr>
          <p:spPr>
            <a:xfrm>
              <a:off x="1048845" y="6139452"/>
              <a:ext cx="317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7" name="Line"/>
            <p:cNvSpPr/>
            <p:nvPr/>
          </p:nvSpPr>
          <p:spPr>
            <a:xfrm>
              <a:off x="1150445" y="5935689"/>
              <a:ext cx="83290" cy="362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508" fill="norm" stroke="1" extrusionOk="0">
                  <a:moveTo>
                    <a:pt x="0" y="410"/>
                  </a:moveTo>
                  <a:cubicBezTo>
                    <a:pt x="2634" y="159"/>
                    <a:pt x="5268" y="-92"/>
                    <a:pt x="7639" y="34"/>
                  </a:cubicBezTo>
                  <a:cubicBezTo>
                    <a:pt x="10010" y="159"/>
                    <a:pt x="12117" y="661"/>
                    <a:pt x="15015" y="2671"/>
                  </a:cubicBezTo>
                  <a:cubicBezTo>
                    <a:pt x="17912" y="4680"/>
                    <a:pt x="21600" y="8196"/>
                    <a:pt x="20546" y="11336"/>
                  </a:cubicBezTo>
                  <a:cubicBezTo>
                    <a:pt x="19493" y="14475"/>
                    <a:pt x="13698" y="17238"/>
                    <a:pt x="9483" y="18871"/>
                  </a:cubicBezTo>
                  <a:cubicBezTo>
                    <a:pt x="5268" y="20503"/>
                    <a:pt x="2634" y="21006"/>
                    <a:pt x="0" y="215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8" name="Line"/>
            <p:cNvSpPr/>
            <p:nvPr/>
          </p:nvSpPr>
          <p:spPr>
            <a:xfrm>
              <a:off x="1277445" y="6291852"/>
              <a:ext cx="444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9" name="Line"/>
            <p:cNvSpPr/>
            <p:nvPr/>
          </p:nvSpPr>
          <p:spPr>
            <a:xfrm>
              <a:off x="1575878" y="6010182"/>
              <a:ext cx="107968" cy="338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8" h="21476" fill="norm" stroke="1" extrusionOk="0">
                  <a:moveTo>
                    <a:pt x="20788" y="1352"/>
                  </a:moveTo>
                  <a:cubicBezTo>
                    <a:pt x="19565" y="815"/>
                    <a:pt x="18343" y="278"/>
                    <a:pt x="16509" y="77"/>
                  </a:cubicBezTo>
                  <a:cubicBezTo>
                    <a:pt x="14675" y="-124"/>
                    <a:pt x="12230" y="10"/>
                    <a:pt x="9377" y="1218"/>
                  </a:cubicBezTo>
                  <a:cubicBezTo>
                    <a:pt x="6524" y="2425"/>
                    <a:pt x="3263" y="4706"/>
                    <a:pt x="1430" y="7389"/>
                  </a:cubicBezTo>
                  <a:cubicBezTo>
                    <a:pt x="-404" y="10072"/>
                    <a:pt x="-812" y="13158"/>
                    <a:pt x="2245" y="15573"/>
                  </a:cubicBezTo>
                  <a:cubicBezTo>
                    <a:pt x="5301" y="17988"/>
                    <a:pt x="11822" y="19732"/>
                    <a:pt x="18343" y="214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0" name="Line"/>
            <p:cNvSpPr/>
            <p:nvPr/>
          </p:nvSpPr>
          <p:spPr>
            <a:xfrm>
              <a:off x="1744417" y="6114052"/>
              <a:ext cx="157846" cy="169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051" fill="norm" stroke="1" extrusionOk="0">
                  <a:moveTo>
                    <a:pt x="3804" y="0"/>
                  </a:moveTo>
                  <a:cubicBezTo>
                    <a:pt x="2667" y="790"/>
                    <a:pt x="1530" y="1580"/>
                    <a:pt x="820" y="3424"/>
                  </a:cubicBezTo>
                  <a:cubicBezTo>
                    <a:pt x="109" y="5268"/>
                    <a:pt x="-175" y="8166"/>
                    <a:pt x="109" y="10141"/>
                  </a:cubicBezTo>
                  <a:cubicBezTo>
                    <a:pt x="393" y="12117"/>
                    <a:pt x="1246" y="13171"/>
                    <a:pt x="2383" y="13829"/>
                  </a:cubicBezTo>
                  <a:cubicBezTo>
                    <a:pt x="3520" y="14488"/>
                    <a:pt x="4941" y="14751"/>
                    <a:pt x="6078" y="14356"/>
                  </a:cubicBezTo>
                  <a:cubicBezTo>
                    <a:pt x="7214" y="13961"/>
                    <a:pt x="8067" y="12907"/>
                    <a:pt x="8636" y="13171"/>
                  </a:cubicBezTo>
                  <a:cubicBezTo>
                    <a:pt x="9204" y="13434"/>
                    <a:pt x="9488" y="15015"/>
                    <a:pt x="10057" y="16463"/>
                  </a:cubicBezTo>
                  <a:cubicBezTo>
                    <a:pt x="10625" y="17912"/>
                    <a:pt x="11478" y="19229"/>
                    <a:pt x="12614" y="20151"/>
                  </a:cubicBezTo>
                  <a:cubicBezTo>
                    <a:pt x="13751" y="21073"/>
                    <a:pt x="15172" y="21600"/>
                    <a:pt x="16593" y="20151"/>
                  </a:cubicBezTo>
                  <a:cubicBezTo>
                    <a:pt x="18014" y="18702"/>
                    <a:pt x="19436" y="15278"/>
                    <a:pt x="20288" y="12117"/>
                  </a:cubicBezTo>
                  <a:cubicBezTo>
                    <a:pt x="21141" y="8956"/>
                    <a:pt x="21425" y="6059"/>
                    <a:pt x="20999" y="4083"/>
                  </a:cubicBezTo>
                  <a:cubicBezTo>
                    <a:pt x="20572" y="2107"/>
                    <a:pt x="19436" y="1054"/>
                    <a:pt x="1829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1" name="Line"/>
            <p:cNvSpPr/>
            <p:nvPr/>
          </p:nvSpPr>
          <p:spPr>
            <a:xfrm>
              <a:off x="1969595" y="6208757"/>
              <a:ext cx="76201" cy="118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0" fill="norm" stroke="1" extrusionOk="0">
                  <a:moveTo>
                    <a:pt x="0" y="6919"/>
                  </a:moveTo>
                  <a:cubicBezTo>
                    <a:pt x="0" y="5024"/>
                    <a:pt x="0" y="3130"/>
                    <a:pt x="1500" y="1803"/>
                  </a:cubicBezTo>
                  <a:cubicBezTo>
                    <a:pt x="3000" y="477"/>
                    <a:pt x="6000" y="-281"/>
                    <a:pt x="8400" y="98"/>
                  </a:cubicBezTo>
                  <a:cubicBezTo>
                    <a:pt x="10800" y="477"/>
                    <a:pt x="12600" y="1993"/>
                    <a:pt x="13500" y="3698"/>
                  </a:cubicBezTo>
                  <a:cubicBezTo>
                    <a:pt x="14400" y="5403"/>
                    <a:pt x="14400" y="7298"/>
                    <a:pt x="13500" y="9003"/>
                  </a:cubicBezTo>
                  <a:cubicBezTo>
                    <a:pt x="12600" y="10708"/>
                    <a:pt x="10800" y="12224"/>
                    <a:pt x="9000" y="13930"/>
                  </a:cubicBezTo>
                  <a:cubicBezTo>
                    <a:pt x="7200" y="15635"/>
                    <a:pt x="5400" y="17530"/>
                    <a:pt x="6000" y="18856"/>
                  </a:cubicBezTo>
                  <a:cubicBezTo>
                    <a:pt x="6600" y="20182"/>
                    <a:pt x="9600" y="20940"/>
                    <a:pt x="12600" y="21130"/>
                  </a:cubicBezTo>
                  <a:cubicBezTo>
                    <a:pt x="15600" y="21319"/>
                    <a:pt x="18600" y="20940"/>
                    <a:pt x="21600" y="205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2" name="Line"/>
            <p:cNvSpPr/>
            <p:nvPr/>
          </p:nvSpPr>
          <p:spPr>
            <a:xfrm>
              <a:off x="2077545" y="6310902"/>
              <a:ext cx="444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3" name="Line"/>
            <p:cNvSpPr/>
            <p:nvPr/>
          </p:nvSpPr>
          <p:spPr>
            <a:xfrm>
              <a:off x="2306145" y="5993402"/>
              <a:ext cx="9525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60" y="4015"/>
                    <a:pt x="1920" y="8031"/>
                    <a:pt x="2160" y="11215"/>
                  </a:cubicBezTo>
                  <a:cubicBezTo>
                    <a:pt x="2400" y="14400"/>
                    <a:pt x="1920" y="16754"/>
                    <a:pt x="1440" y="18277"/>
                  </a:cubicBezTo>
                  <a:cubicBezTo>
                    <a:pt x="960" y="19800"/>
                    <a:pt x="480" y="20492"/>
                    <a:pt x="480" y="20492"/>
                  </a:cubicBezTo>
                  <a:cubicBezTo>
                    <a:pt x="480" y="20492"/>
                    <a:pt x="960" y="19800"/>
                    <a:pt x="2160" y="18762"/>
                  </a:cubicBezTo>
                  <a:cubicBezTo>
                    <a:pt x="3360" y="17723"/>
                    <a:pt x="5280" y="16338"/>
                    <a:pt x="6960" y="15300"/>
                  </a:cubicBezTo>
                  <a:cubicBezTo>
                    <a:pt x="8640" y="14262"/>
                    <a:pt x="10080" y="13569"/>
                    <a:pt x="11760" y="13569"/>
                  </a:cubicBezTo>
                  <a:cubicBezTo>
                    <a:pt x="13440" y="13569"/>
                    <a:pt x="15360" y="14262"/>
                    <a:pt x="17040" y="15715"/>
                  </a:cubicBezTo>
                  <a:cubicBezTo>
                    <a:pt x="18720" y="17169"/>
                    <a:pt x="20160" y="1938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4" name="Line"/>
            <p:cNvSpPr/>
            <p:nvPr/>
          </p:nvSpPr>
          <p:spPr>
            <a:xfrm>
              <a:off x="2426795" y="6236818"/>
              <a:ext cx="139701" cy="92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0" y="6873"/>
                  </a:moveTo>
                  <a:cubicBezTo>
                    <a:pt x="982" y="4909"/>
                    <a:pt x="1964" y="2945"/>
                    <a:pt x="3273" y="1718"/>
                  </a:cubicBezTo>
                  <a:cubicBezTo>
                    <a:pt x="4582" y="491"/>
                    <a:pt x="6218" y="0"/>
                    <a:pt x="7855" y="0"/>
                  </a:cubicBezTo>
                  <a:cubicBezTo>
                    <a:pt x="9491" y="0"/>
                    <a:pt x="11127" y="491"/>
                    <a:pt x="11782" y="3191"/>
                  </a:cubicBezTo>
                  <a:cubicBezTo>
                    <a:pt x="12436" y="5891"/>
                    <a:pt x="12109" y="10800"/>
                    <a:pt x="11291" y="14236"/>
                  </a:cubicBezTo>
                  <a:cubicBezTo>
                    <a:pt x="10473" y="17673"/>
                    <a:pt x="9164" y="19636"/>
                    <a:pt x="9491" y="20618"/>
                  </a:cubicBezTo>
                  <a:cubicBezTo>
                    <a:pt x="9818" y="21600"/>
                    <a:pt x="11782" y="21600"/>
                    <a:pt x="14073" y="20618"/>
                  </a:cubicBezTo>
                  <a:cubicBezTo>
                    <a:pt x="16364" y="19636"/>
                    <a:pt x="18982" y="17673"/>
                    <a:pt x="21600" y="157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5" name="Line"/>
            <p:cNvSpPr/>
            <p:nvPr/>
          </p:nvSpPr>
          <p:spPr>
            <a:xfrm>
              <a:off x="2585545" y="6018802"/>
              <a:ext cx="80886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2" h="21600" fill="norm" stroke="1" extrusionOk="0">
                  <a:moveTo>
                    <a:pt x="4741" y="0"/>
                  </a:moveTo>
                  <a:cubicBezTo>
                    <a:pt x="7376" y="0"/>
                    <a:pt x="10010" y="0"/>
                    <a:pt x="12117" y="282"/>
                  </a:cubicBezTo>
                  <a:cubicBezTo>
                    <a:pt x="14224" y="565"/>
                    <a:pt x="15805" y="1129"/>
                    <a:pt x="17649" y="3176"/>
                  </a:cubicBezTo>
                  <a:cubicBezTo>
                    <a:pt x="19493" y="5224"/>
                    <a:pt x="21600" y="8753"/>
                    <a:pt x="18702" y="12071"/>
                  </a:cubicBezTo>
                  <a:cubicBezTo>
                    <a:pt x="15805" y="15388"/>
                    <a:pt x="7902" y="1849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6" name="Line"/>
            <p:cNvSpPr/>
            <p:nvPr/>
          </p:nvSpPr>
          <p:spPr>
            <a:xfrm>
              <a:off x="2668095" y="6323602"/>
              <a:ext cx="1079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7" name="Line"/>
            <p:cNvSpPr/>
            <p:nvPr/>
          </p:nvSpPr>
          <p:spPr>
            <a:xfrm>
              <a:off x="2877645" y="6329389"/>
              <a:ext cx="1079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082" y="11375"/>
                    <a:pt x="10165" y="2735"/>
                    <a:pt x="13765" y="575"/>
                  </a:cubicBezTo>
                  <a:cubicBezTo>
                    <a:pt x="17365" y="-1585"/>
                    <a:pt x="19482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8" name="Line"/>
            <p:cNvSpPr/>
            <p:nvPr/>
          </p:nvSpPr>
          <p:spPr>
            <a:xfrm>
              <a:off x="3169745" y="6329952"/>
              <a:ext cx="44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9" name="Line"/>
            <p:cNvSpPr/>
            <p:nvPr/>
          </p:nvSpPr>
          <p:spPr>
            <a:xfrm>
              <a:off x="3366595" y="6323602"/>
              <a:ext cx="825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0" name="Line"/>
            <p:cNvSpPr/>
            <p:nvPr/>
          </p:nvSpPr>
          <p:spPr>
            <a:xfrm>
              <a:off x="3874595" y="5963778"/>
              <a:ext cx="121318" cy="512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511" fill="norm" stroke="1" extrusionOk="0">
                  <a:moveTo>
                    <a:pt x="5492" y="1244"/>
                  </a:moveTo>
                  <a:cubicBezTo>
                    <a:pt x="6590" y="800"/>
                    <a:pt x="7688" y="355"/>
                    <a:pt x="9336" y="133"/>
                  </a:cubicBezTo>
                  <a:cubicBezTo>
                    <a:pt x="10983" y="-89"/>
                    <a:pt x="13180" y="-89"/>
                    <a:pt x="15376" y="578"/>
                  </a:cubicBezTo>
                  <a:cubicBezTo>
                    <a:pt x="17573" y="1244"/>
                    <a:pt x="19769" y="2578"/>
                    <a:pt x="19953" y="4000"/>
                  </a:cubicBezTo>
                  <a:cubicBezTo>
                    <a:pt x="20136" y="5422"/>
                    <a:pt x="18305" y="6933"/>
                    <a:pt x="16841" y="8355"/>
                  </a:cubicBezTo>
                  <a:cubicBezTo>
                    <a:pt x="15376" y="9778"/>
                    <a:pt x="14278" y="11111"/>
                    <a:pt x="15010" y="12311"/>
                  </a:cubicBezTo>
                  <a:cubicBezTo>
                    <a:pt x="15742" y="13511"/>
                    <a:pt x="18305" y="14578"/>
                    <a:pt x="19769" y="15644"/>
                  </a:cubicBezTo>
                  <a:cubicBezTo>
                    <a:pt x="21234" y="16711"/>
                    <a:pt x="21600" y="17778"/>
                    <a:pt x="19586" y="18667"/>
                  </a:cubicBezTo>
                  <a:cubicBezTo>
                    <a:pt x="17573" y="19555"/>
                    <a:pt x="13180" y="20267"/>
                    <a:pt x="9519" y="20711"/>
                  </a:cubicBezTo>
                  <a:cubicBezTo>
                    <a:pt x="5858" y="21155"/>
                    <a:pt x="2929" y="21333"/>
                    <a:pt x="0" y="215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1" name="Line"/>
            <p:cNvSpPr/>
            <p:nvPr/>
          </p:nvSpPr>
          <p:spPr>
            <a:xfrm>
              <a:off x="325887" y="6837952"/>
              <a:ext cx="205694" cy="235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288" fill="norm" stroke="1" extrusionOk="0">
                  <a:moveTo>
                    <a:pt x="1886" y="0"/>
                  </a:moveTo>
                  <a:cubicBezTo>
                    <a:pt x="1004" y="2867"/>
                    <a:pt x="122" y="5735"/>
                    <a:pt x="12" y="8697"/>
                  </a:cubicBezTo>
                  <a:cubicBezTo>
                    <a:pt x="-98" y="11660"/>
                    <a:pt x="563" y="14719"/>
                    <a:pt x="1335" y="16535"/>
                  </a:cubicBezTo>
                  <a:cubicBezTo>
                    <a:pt x="2106" y="18350"/>
                    <a:pt x="2988" y="18924"/>
                    <a:pt x="3869" y="18828"/>
                  </a:cubicBezTo>
                  <a:cubicBezTo>
                    <a:pt x="4751" y="18733"/>
                    <a:pt x="5633" y="17968"/>
                    <a:pt x="6294" y="17108"/>
                  </a:cubicBezTo>
                  <a:cubicBezTo>
                    <a:pt x="6955" y="16248"/>
                    <a:pt x="7396" y="15292"/>
                    <a:pt x="7726" y="14336"/>
                  </a:cubicBezTo>
                  <a:cubicBezTo>
                    <a:pt x="8057" y="13381"/>
                    <a:pt x="8278" y="12425"/>
                    <a:pt x="8498" y="12425"/>
                  </a:cubicBezTo>
                  <a:cubicBezTo>
                    <a:pt x="8718" y="12425"/>
                    <a:pt x="8939" y="13381"/>
                    <a:pt x="9710" y="15005"/>
                  </a:cubicBezTo>
                  <a:cubicBezTo>
                    <a:pt x="10482" y="16630"/>
                    <a:pt x="11804" y="18924"/>
                    <a:pt x="13016" y="20166"/>
                  </a:cubicBezTo>
                  <a:cubicBezTo>
                    <a:pt x="14229" y="21409"/>
                    <a:pt x="15331" y="21600"/>
                    <a:pt x="16543" y="20835"/>
                  </a:cubicBezTo>
                  <a:cubicBezTo>
                    <a:pt x="17755" y="20071"/>
                    <a:pt x="19078" y="18350"/>
                    <a:pt x="19959" y="16152"/>
                  </a:cubicBezTo>
                  <a:cubicBezTo>
                    <a:pt x="20841" y="13954"/>
                    <a:pt x="21282" y="11278"/>
                    <a:pt x="21392" y="9462"/>
                  </a:cubicBezTo>
                  <a:cubicBezTo>
                    <a:pt x="21502" y="7646"/>
                    <a:pt x="21282" y="6690"/>
                    <a:pt x="20620" y="6117"/>
                  </a:cubicBezTo>
                  <a:cubicBezTo>
                    <a:pt x="19959" y="5543"/>
                    <a:pt x="18857" y="5352"/>
                    <a:pt x="18416" y="5830"/>
                  </a:cubicBezTo>
                  <a:cubicBezTo>
                    <a:pt x="17975" y="6308"/>
                    <a:pt x="18196" y="7455"/>
                    <a:pt x="18416" y="86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2" name="Line"/>
            <p:cNvSpPr/>
            <p:nvPr/>
          </p:nvSpPr>
          <p:spPr>
            <a:xfrm>
              <a:off x="591645" y="7041152"/>
              <a:ext cx="254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3" name="Line"/>
            <p:cNvSpPr/>
            <p:nvPr/>
          </p:nvSpPr>
          <p:spPr>
            <a:xfrm>
              <a:off x="813895" y="6990352"/>
              <a:ext cx="889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4" name="Line"/>
            <p:cNvSpPr/>
            <p:nvPr/>
          </p:nvSpPr>
          <p:spPr>
            <a:xfrm>
              <a:off x="813895" y="7123702"/>
              <a:ext cx="952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5" name="Line"/>
            <p:cNvSpPr/>
            <p:nvPr/>
          </p:nvSpPr>
          <p:spPr>
            <a:xfrm>
              <a:off x="1243108" y="6810034"/>
              <a:ext cx="153980" cy="521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393" fill="norm" stroke="1" extrusionOk="0">
                  <a:moveTo>
                    <a:pt x="357" y="9472"/>
                  </a:moveTo>
                  <a:cubicBezTo>
                    <a:pt x="649" y="11988"/>
                    <a:pt x="941" y="14503"/>
                    <a:pt x="1087" y="16195"/>
                  </a:cubicBezTo>
                  <a:cubicBezTo>
                    <a:pt x="1232" y="17887"/>
                    <a:pt x="1232" y="18754"/>
                    <a:pt x="1524" y="19578"/>
                  </a:cubicBezTo>
                  <a:cubicBezTo>
                    <a:pt x="1816" y="20402"/>
                    <a:pt x="2400" y="21183"/>
                    <a:pt x="2692" y="21357"/>
                  </a:cubicBezTo>
                  <a:cubicBezTo>
                    <a:pt x="2984" y="21530"/>
                    <a:pt x="2984" y="21096"/>
                    <a:pt x="2546" y="19752"/>
                  </a:cubicBezTo>
                  <a:cubicBezTo>
                    <a:pt x="2108" y="18407"/>
                    <a:pt x="1232" y="16152"/>
                    <a:pt x="649" y="13636"/>
                  </a:cubicBezTo>
                  <a:cubicBezTo>
                    <a:pt x="65" y="11120"/>
                    <a:pt x="-227" y="8344"/>
                    <a:pt x="211" y="6263"/>
                  </a:cubicBezTo>
                  <a:cubicBezTo>
                    <a:pt x="649" y="4181"/>
                    <a:pt x="1816" y="2793"/>
                    <a:pt x="2838" y="1882"/>
                  </a:cubicBezTo>
                  <a:cubicBezTo>
                    <a:pt x="3859" y="971"/>
                    <a:pt x="4735" y="537"/>
                    <a:pt x="5903" y="277"/>
                  </a:cubicBezTo>
                  <a:cubicBezTo>
                    <a:pt x="7070" y="17"/>
                    <a:pt x="8530" y="-70"/>
                    <a:pt x="9697" y="60"/>
                  </a:cubicBezTo>
                  <a:cubicBezTo>
                    <a:pt x="10865" y="190"/>
                    <a:pt x="11741" y="537"/>
                    <a:pt x="12616" y="1188"/>
                  </a:cubicBezTo>
                  <a:cubicBezTo>
                    <a:pt x="13492" y="1838"/>
                    <a:pt x="14368" y="2793"/>
                    <a:pt x="14805" y="3487"/>
                  </a:cubicBezTo>
                  <a:cubicBezTo>
                    <a:pt x="15243" y="4181"/>
                    <a:pt x="15243" y="4614"/>
                    <a:pt x="14951" y="5048"/>
                  </a:cubicBezTo>
                  <a:cubicBezTo>
                    <a:pt x="14659" y="5482"/>
                    <a:pt x="14076" y="5916"/>
                    <a:pt x="14368" y="6263"/>
                  </a:cubicBezTo>
                  <a:cubicBezTo>
                    <a:pt x="14659" y="6610"/>
                    <a:pt x="15827" y="6870"/>
                    <a:pt x="17141" y="7260"/>
                  </a:cubicBezTo>
                  <a:cubicBezTo>
                    <a:pt x="18454" y="7650"/>
                    <a:pt x="19914" y="8171"/>
                    <a:pt x="20643" y="8691"/>
                  </a:cubicBezTo>
                  <a:cubicBezTo>
                    <a:pt x="21373" y="9212"/>
                    <a:pt x="21373" y="9732"/>
                    <a:pt x="20935" y="10166"/>
                  </a:cubicBezTo>
                  <a:cubicBezTo>
                    <a:pt x="20497" y="10600"/>
                    <a:pt x="19622" y="10947"/>
                    <a:pt x="18454" y="11207"/>
                  </a:cubicBezTo>
                  <a:cubicBezTo>
                    <a:pt x="17287" y="11467"/>
                    <a:pt x="15827" y="11641"/>
                    <a:pt x="15535" y="11597"/>
                  </a:cubicBezTo>
                  <a:cubicBezTo>
                    <a:pt x="15243" y="11554"/>
                    <a:pt x="16119" y="11294"/>
                    <a:pt x="16995" y="110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6" name="Line"/>
            <p:cNvSpPr/>
            <p:nvPr/>
          </p:nvSpPr>
          <p:spPr>
            <a:xfrm>
              <a:off x="1468671" y="7009402"/>
              <a:ext cx="60891" cy="93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2" h="21213" fill="norm" stroke="1" extrusionOk="0">
                  <a:moveTo>
                    <a:pt x="14873" y="2880"/>
                  </a:moveTo>
                  <a:cubicBezTo>
                    <a:pt x="11273" y="2880"/>
                    <a:pt x="7673" y="2880"/>
                    <a:pt x="5153" y="4320"/>
                  </a:cubicBezTo>
                  <a:cubicBezTo>
                    <a:pt x="2633" y="5760"/>
                    <a:pt x="1193" y="8640"/>
                    <a:pt x="473" y="11280"/>
                  </a:cubicBezTo>
                  <a:cubicBezTo>
                    <a:pt x="-247" y="13920"/>
                    <a:pt x="-247" y="16320"/>
                    <a:pt x="1193" y="18240"/>
                  </a:cubicBezTo>
                  <a:cubicBezTo>
                    <a:pt x="2633" y="20160"/>
                    <a:pt x="5513" y="21600"/>
                    <a:pt x="9833" y="21120"/>
                  </a:cubicBezTo>
                  <a:cubicBezTo>
                    <a:pt x="14153" y="20640"/>
                    <a:pt x="19913" y="18240"/>
                    <a:pt x="20633" y="14400"/>
                  </a:cubicBezTo>
                  <a:cubicBezTo>
                    <a:pt x="21353" y="10560"/>
                    <a:pt x="17033" y="5280"/>
                    <a:pt x="1271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7" name="Line"/>
            <p:cNvSpPr/>
            <p:nvPr/>
          </p:nvSpPr>
          <p:spPr>
            <a:xfrm>
              <a:off x="1753695" y="7009402"/>
              <a:ext cx="158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8" name="Line"/>
            <p:cNvSpPr/>
            <p:nvPr/>
          </p:nvSpPr>
          <p:spPr>
            <a:xfrm>
              <a:off x="1887045" y="6933202"/>
              <a:ext cx="317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600"/>
                    <a:pt x="0" y="11200"/>
                    <a:pt x="3600" y="14800"/>
                  </a:cubicBezTo>
                  <a:cubicBezTo>
                    <a:pt x="7200" y="18400"/>
                    <a:pt x="14400" y="20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9" name="Line"/>
            <p:cNvSpPr/>
            <p:nvPr/>
          </p:nvSpPr>
          <p:spPr>
            <a:xfrm>
              <a:off x="2122524" y="6810931"/>
              <a:ext cx="146605" cy="435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471" fill="norm" stroke="1" extrusionOk="0">
                  <a:moveTo>
                    <a:pt x="837" y="16045"/>
                  </a:moveTo>
                  <a:cubicBezTo>
                    <a:pt x="532" y="17506"/>
                    <a:pt x="228" y="18967"/>
                    <a:pt x="380" y="19958"/>
                  </a:cubicBezTo>
                  <a:cubicBezTo>
                    <a:pt x="532" y="20949"/>
                    <a:pt x="1141" y="21471"/>
                    <a:pt x="1445" y="21471"/>
                  </a:cubicBezTo>
                  <a:cubicBezTo>
                    <a:pt x="1749" y="21471"/>
                    <a:pt x="1749" y="20949"/>
                    <a:pt x="1445" y="19123"/>
                  </a:cubicBezTo>
                  <a:cubicBezTo>
                    <a:pt x="1141" y="17297"/>
                    <a:pt x="532" y="14167"/>
                    <a:pt x="228" y="11297"/>
                  </a:cubicBezTo>
                  <a:cubicBezTo>
                    <a:pt x="-76" y="8428"/>
                    <a:pt x="-76" y="5819"/>
                    <a:pt x="228" y="4201"/>
                  </a:cubicBezTo>
                  <a:cubicBezTo>
                    <a:pt x="532" y="2584"/>
                    <a:pt x="1141" y="1958"/>
                    <a:pt x="1901" y="1436"/>
                  </a:cubicBezTo>
                  <a:cubicBezTo>
                    <a:pt x="2662" y="914"/>
                    <a:pt x="3575" y="497"/>
                    <a:pt x="4792" y="236"/>
                  </a:cubicBezTo>
                  <a:cubicBezTo>
                    <a:pt x="6009" y="-25"/>
                    <a:pt x="7530" y="-129"/>
                    <a:pt x="9507" y="236"/>
                  </a:cubicBezTo>
                  <a:cubicBezTo>
                    <a:pt x="11485" y="601"/>
                    <a:pt x="13918" y="1436"/>
                    <a:pt x="15287" y="2375"/>
                  </a:cubicBezTo>
                  <a:cubicBezTo>
                    <a:pt x="16656" y="3314"/>
                    <a:pt x="16961" y="4358"/>
                    <a:pt x="16048" y="5193"/>
                  </a:cubicBezTo>
                  <a:cubicBezTo>
                    <a:pt x="15135" y="6028"/>
                    <a:pt x="13006" y="6654"/>
                    <a:pt x="12701" y="6967"/>
                  </a:cubicBezTo>
                  <a:cubicBezTo>
                    <a:pt x="12397" y="7280"/>
                    <a:pt x="13918" y="7280"/>
                    <a:pt x="15592" y="7541"/>
                  </a:cubicBezTo>
                  <a:cubicBezTo>
                    <a:pt x="17265" y="7801"/>
                    <a:pt x="19090" y="8323"/>
                    <a:pt x="20155" y="8897"/>
                  </a:cubicBezTo>
                  <a:cubicBezTo>
                    <a:pt x="21220" y="9471"/>
                    <a:pt x="21524" y="10097"/>
                    <a:pt x="20155" y="10619"/>
                  </a:cubicBezTo>
                  <a:cubicBezTo>
                    <a:pt x="18786" y="11141"/>
                    <a:pt x="15744" y="11558"/>
                    <a:pt x="12701" y="119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0" name="Line"/>
            <p:cNvSpPr/>
            <p:nvPr/>
          </p:nvSpPr>
          <p:spPr>
            <a:xfrm>
              <a:off x="2382345" y="6996702"/>
              <a:ext cx="15694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16200" y="0"/>
                  </a:moveTo>
                  <a:cubicBezTo>
                    <a:pt x="18900" y="4400"/>
                    <a:pt x="21600" y="8800"/>
                    <a:pt x="18900" y="12400"/>
                  </a:cubicBezTo>
                  <a:cubicBezTo>
                    <a:pt x="16200" y="16000"/>
                    <a:pt x="8100" y="18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1" name="Line"/>
            <p:cNvSpPr/>
            <p:nvPr/>
          </p:nvSpPr>
          <p:spPr>
            <a:xfrm>
              <a:off x="2595874" y="6747920"/>
              <a:ext cx="103030" cy="324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8" h="21535" fill="norm" stroke="1" extrusionOk="0">
                  <a:moveTo>
                    <a:pt x="484" y="1338"/>
                  </a:moveTo>
                  <a:cubicBezTo>
                    <a:pt x="1780" y="636"/>
                    <a:pt x="3076" y="-65"/>
                    <a:pt x="3940" y="5"/>
                  </a:cubicBezTo>
                  <a:cubicBezTo>
                    <a:pt x="4804" y="75"/>
                    <a:pt x="5236" y="917"/>
                    <a:pt x="5236" y="3301"/>
                  </a:cubicBezTo>
                  <a:cubicBezTo>
                    <a:pt x="5236" y="5686"/>
                    <a:pt x="4804" y="9613"/>
                    <a:pt x="4372" y="12278"/>
                  </a:cubicBezTo>
                  <a:cubicBezTo>
                    <a:pt x="3940" y="14943"/>
                    <a:pt x="3508" y="16345"/>
                    <a:pt x="2860" y="17608"/>
                  </a:cubicBezTo>
                  <a:cubicBezTo>
                    <a:pt x="2212" y="18870"/>
                    <a:pt x="1348" y="19992"/>
                    <a:pt x="700" y="20203"/>
                  </a:cubicBezTo>
                  <a:cubicBezTo>
                    <a:pt x="52" y="20413"/>
                    <a:pt x="-380" y="19712"/>
                    <a:pt x="484" y="18449"/>
                  </a:cubicBezTo>
                  <a:cubicBezTo>
                    <a:pt x="1348" y="17187"/>
                    <a:pt x="3508" y="15364"/>
                    <a:pt x="5236" y="14171"/>
                  </a:cubicBezTo>
                  <a:cubicBezTo>
                    <a:pt x="6964" y="12979"/>
                    <a:pt x="8260" y="12418"/>
                    <a:pt x="10204" y="11997"/>
                  </a:cubicBezTo>
                  <a:cubicBezTo>
                    <a:pt x="12148" y="11577"/>
                    <a:pt x="14740" y="11296"/>
                    <a:pt x="16900" y="11787"/>
                  </a:cubicBezTo>
                  <a:cubicBezTo>
                    <a:pt x="19060" y="12278"/>
                    <a:pt x="20788" y="13540"/>
                    <a:pt x="21004" y="15293"/>
                  </a:cubicBezTo>
                  <a:cubicBezTo>
                    <a:pt x="21220" y="17047"/>
                    <a:pt x="19924" y="19291"/>
                    <a:pt x="18628" y="215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2" name="Line"/>
            <p:cNvSpPr/>
            <p:nvPr/>
          </p:nvSpPr>
          <p:spPr>
            <a:xfrm>
              <a:off x="2769695" y="7009402"/>
              <a:ext cx="63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3" name="Line"/>
            <p:cNvSpPr/>
            <p:nvPr/>
          </p:nvSpPr>
          <p:spPr>
            <a:xfrm>
              <a:off x="330738" y="7555502"/>
              <a:ext cx="178358" cy="176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399" fill="norm" stroke="1" extrusionOk="0">
                  <a:moveTo>
                    <a:pt x="2354" y="0"/>
                  </a:moveTo>
                  <a:cubicBezTo>
                    <a:pt x="1338" y="771"/>
                    <a:pt x="321" y="1543"/>
                    <a:pt x="67" y="3214"/>
                  </a:cubicBezTo>
                  <a:cubicBezTo>
                    <a:pt x="-187" y="4886"/>
                    <a:pt x="321" y="7457"/>
                    <a:pt x="957" y="10029"/>
                  </a:cubicBezTo>
                  <a:cubicBezTo>
                    <a:pt x="1592" y="12600"/>
                    <a:pt x="2354" y="15171"/>
                    <a:pt x="3244" y="16843"/>
                  </a:cubicBezTo>
                  <a:cubicBezTo>
                    <a:pt x="4133" y="18514"/>
                    <a:pt x="5149" y="19286"/>
                    <a:pt x="5785" y="19029"/>
                  </a:cubicBezTo>
                  <a:cubicBezTo>
                    <a:pt x="6420" y="18771"/>
                    <a:pt x="6674" y="17486"/>
                    <a:pt x="6801" y="16200"/>
                  </a:cubicBezTo>
                  <a:cubicBezTo>
                    <a:pt x="6928" y="14914"/>
                    <a:pt x="6928" y="13629"/>
                    <a:pt x="7437" y="13500"/>
                  </a:cubicBezTo>
                  <a:cubicBezTo>
                    <a:pt x="7945" y="13371"/>
                    <a:pt x="8961" y="14400"/>
                    <a:pt x="10486" y="15943"/>
                  </a:cubicBezTo>
                  <a:cubicBezTo>
                    <a:pt x="12011" y="17486"/>
                    <a:pt x="14044" y="19543"/>
                    <a:pt x="15695" y="20571"/>
                  </a:cubicBezTo>
                  <a:cubicBezTo>
                    <a:pt x="17347" y="21600"/>
                    <a:pt x="18618" y="21600"/>
                    <a:pt x="19380" y="20957"/>
                  </a:cubicBezTo>
                  <a:cubicBezTo>
                    <a:pt x="20142" y="20314"/>
                    <a:pt x="20397" y="19029"/>
                    <a:pt x="20651" y="16329"/>
                  </a:cubicBezTo>
                  <a:cubicBezTo>
                    <a:pt x="20905" y="13629"/>
                    <a:pt x="21159" y="9514"/>
                    <a:pt x="21413" y="5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4" name="Line"/>
            <p:cNvSpPr/>
            <p:nvPr/>
          </p:nvSpPr>
          <p:spPr>
            <a:xfrm>
              <a:off x="566245" y="7680194"/>
              <a:ext cx="133351" cy="118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5" fill="norm" stroke="1" extrusionOk="0">
                  <a:moveTo>
                    <a:pt x="0" y="4960"/>
                  </a:moveTo>
                  <a:cubicBezTo>
                    <a:pt x="343" y="3066"/>
                    <a:pt x="686" y="1171"/>
                    <a:pt x="1714" y="413"/>
                  </a:cubicBezTo>
                  <a:cubicBezTo>
                    <a:pt x="2743" y="-345"/>
                    <a:pt x="4457" y="34"/>
                    <a:pt x="6000" y="792"/>
                  </a:cubicBezTo>
                  <a:cubicBezTo>
                    <a:pt x="7543" y="1550"/>
                    <a:pt x="8914" y="2687"/>
                    <a:pt x="9771" y="5150"/>
                  </a:cubicBezTo>
                  <a:cubicBezTo>
                    <a:pt x="10629" y="7613"/>
                    <a:pt x="10971" y="11402"/>
                    <a:pt x="10629" y="14055"/>
                  </a:cubicBezTo>
                  <a:cubicBezTo>
                    <a:pt x="10286" y="16708"/>
                    <a:pt x="9257" y="18223"/>
                    <a:pt x="9771" y="19360"/>
                  </a:cubicBezTo>
                  <a:cubicBezTo>
                    <a:pt x="10286" y="20497"/>
                    <a:pt x="12343" y="21255"/>
                    <a:pt x="14571" y="21255"/>
                  </a:cubicBezTo>
                  <a:cubicBezTo>
                    <a:pt x="16800" y="21255"/>
                    <a:pt x="19200" y="20497"/>
                    <a:pt x="21600" y="197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5" name="Line"/>
            <p:cNvSpPr/>
            <p:nvPr/>
          </p:nvSpPr>
          <p:spPr>
            <a:xfrm>
              <a:off x="826595" y="7701552"/>
              <a:ext cx="6985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6" name="Line"/>
            <p:cNvSpPr/>
            <p:nvPr/>
          </p:nvSpPr>
          <p:spPr>
            <a:xfrm>
              <a:off x="826595" y="7784102"/>
              <a:ext cx="1270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7" name="Line"/>
            <p:cNvSpPr/>
            <p:nvPr/>
          </p:nvSpPr>
          <p:spPr>
            <a:xfrm>
              <a:off x="1309195" y="7533597"/>
              <a:ext cx="116418" cy="471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fill="norm" stroke="1" extrusionOk="0">
                  <a:moveTo>
                    <a:pt x="0" y="10255"/>
                  </a:moveTo>
                  <a:cubicBezTo>
                    <a:pt x="1178" y="13051"/>
                    <a:pt x="2356" y="15848"/>
                    <a:pt x="3142" y="17487"/>
                  </a:cubicBezTo>
                  <a:cubicBezTo>
                    <a:pt x="3927" y="19126"/>
                    <a:pt x="4320" y="19608"/>
                    <a:pt x="4516" y="20187"/>
                  </a:cubicBezTo>
                  <a:cubicBezTo>
                    <a:pt x="4713" y="20766"/>
                    <a:pt x="4713" y="21441"/>
                    <a:pt x="4516" y="21489"/>
                  </a:cubicBezTo>
                  <a:cubicBezTo>
                    <a:pt x="4320" y="21537"/>
                    <a:pt x="3927" y="20958"/>
                    <a:pt x="3731" y="18789"/>
                  </a:cubicBezTo>
                  <a:cubicBezTo>
                    <a:pt x="3535" y="16619"/>
                    <a:pt x="3535" y="12858"/>
                    <a:pt x="3535" y="9917"/>
                  </a:cubicBezTo>
                  <a:cubicBezTo>
                    <a:pt x="3535" y="6976"/>
                    <a:pt x="3535" y="4855"/>
                    <a:pt x="3535" y="3360"/>
                  </a:cubicBezTo>
                  <a:cubicBezTo>
                    <a:pt x="3535" y="1866"/>
                    <a:pt x="3535" y="998"/>
                    <a:pt x="4713" y="516"/>
                  </a:cubicBezTo>
                  <a:cubicBezTo>
                    <a:pt x="5891" y="33"/>
                    <a:pt x="8247" y="-63"/>
                    <a:pt x="10211" y="33"/>
                  </a:cubicBezTo>
                  <a:cubicBezTo>
                    <a:pt x="12175" y="130"/>
                    <a:pt x="13745" y="419"/>
                    <a:pt x="14727" y="853"/>
                  </a:cubicBezTo>
                  <a:cubicBezTo>
                    <a:pt x="15709" y="1287"/>
                    <a:pt x="16102" y="1866"/>
                    <a:pt x="16298" y="2396"/>
                  </a:cubicBezTo>
                  <a:cubicBezTo>
                    <a:pt x="16495" y="2926"/>
                    <a:pt x="16495" y="3408"/>
                    <a:pt x="15905" y="3842"/>
                  </a:cubicBezTo>
                  <a:cubicBezTo>
                    <a:pt x="15316" y="4276"/>
                    <a:pt x="14138" y="4662"/>
                    <a:pt x="12764" y="4999"/>
                  </a:cubicBezTo>
                  <a:cubicBezTo>
                    <a:pt x="11389" y="5337"/>
                    <a:pt x="9818" y="5626"/>
                    <a:pt x="10211" y="5916"/>
                  </a:cubicBezTo>
                  <a:cubicBezTo>
                    <a:pt x="10604" y="6205"/>
                    <a:pt x="12960" y="6494"/>
                    <a:pt x="14924" y="6832"/>
                  </a:cubicBezTo>
                  <a:cubicBezTo>
                    <a:pt x="16887" y="7169"/>
                    <a:pt x="18458" y="7555"/>
                    <a:pt x="19636" y="7989"/>
                  </a:cubicBezTo>
                  <a:cubicBezTo>
                    <a:pt x="20815" y="8423"/>
                    <a:pt x="21600" y="8905"/>
                    <a:pt x="21600" y="9387"/>
                  </a:cubicBezTo>
                  <a:cubicBezTo>
                    <a:pt x="21600" y="9869"/>
                    <a:pt x="20815" y="10351"/>
                    <a:pt x="19636" y="10641"/>
                  </a:cubicBezTo>
                  <a:cubicBezTo>
                    <a:pt x="18458" y="10930"/>
                    <a:pt x="16887" y="11026"/>
                    <a:pt x="15316" y="111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8" name="Line"/>
            <p:cNvSpPr/>
            <p:nvPr/>
          </p:nvSpPr>
          <p:spPr>
            <a:xfrm>
              <a:off x="1513403" y="7720602"/>
              <a:ext cx="57786" cy="81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4" h="21254" fill="norm" stroke="1" extrusionOk="0">
                  <a:moveTo>
                    <a:pt x="10817" y="1662"/>
                  </a:moveTo>
                  <a:cubicBezTo>
                    <a:pt x="7093" y="2769"/>
                    <a:pt x="3369" y="3877"/>
                    <a:pt x="1507" y="5815"/>
                  </a:cubicBezTo>
                  <a:cubicBezTo>
                    <a:pt x="-355" y="7754"/>
                    <a:pt x="-355" y="10523"/>
                    <a:pt x="762" y="13292"/>
                  </a:cubicBezTo>
                  <a:cubicBezTo>
                    <a:pt x="1879" y="16062"/>
                    <a:pt x="4114" y="18831"/>
                    <a:pt x="7466" y="20215"/>
                  </a:cubicBezTo>
                  <a:cubicBezTo>
                    <a:pt x="10817" y="21600"/>
                    <a:pt x="15286" y="21600"/>
                    <a:pt x="17893" y="20215"/>
                  </a:cubicBezTo>
                  <a:cubicBezTo>
                    <a:pt x="20500" y="18831"/>
                    <a:pt x="21245" y="16062"/>
                    <a:pt x="19011" y="12462"/>
                  </a:cubicBezTo>
                  <a:cubicBezTo>
                    <a:pt x="16776" y="8862"/>
                    <a:pt x="11562" y="4431"/>
                    <a:pt x="634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9" name="Line"/>
            <p:cNvSpPr/>
            <p:nvPr/>
          </p:nvSpPr>
          <p:spPr>
            <a:xfrm>
              <a:off x="1823545" y="7714252"/>
              <a:ext cx="158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0" name="Line"/>
            <p:cNvSpPr/>
            <p:nvPr/>
          </p:nvSpPr>
          <p:spPr>
            <a:xfrm>
              <a:off x="1918795" y="7657102"/>
              <a:ext cx="444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1" name="Line"/>
            <p:cNvSpPr/>
            <p:nvPr/>
          </p:nvSpPr>
          <p:spPr>
            <a:xfrm>
              <a:off x="2123303" y="7516862"/>
              <a:ext cx="156435" cy="470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528" fill="norm" stroke="1" extrusionOk="0">
                  <a:moveTo>
                    <a:pt x="3235" y="21528"/>
                  </a:moveTo>
                  <a:cubicBezTo>
                    <a:pt x="2382" y="19785"/>
                    <a:pt x="1529" y="18041"/>
                    <a:pt x="819" y="16055"/>
                  </a:cubicBezTo>
                  <a:cubicBezTo>
                    <a:pt x="108" y="14070"/>
                    <a:pt x="-460" y="11842"/>
                    <a:pt x="535" y="9469"/>
                  </a:cubicBezTo>
                  <a:cubicBezTo>
                    <a:pt x="1529" y="7096"/>
                    <a:pt x="4087" y="4577"/>
                    <a:pt x="6077" y="3028"/>
                  </a:cubicBezTo>
                  <a:cubicBezTo>
                    <a:pt x="8066" y="1478"/>
                    <a:pt x="9487" y="897"/>
                    <a:pt x="10908" y="509"/>
                  </a:cubicBezTo>
                  <a:cubicBezTo>
                    <a:pt x="12329" y="122"/>
                    <a:pt x="13751" y="-72"/>
                    <a:pt x="15029" y="25"/>
                  </a:cubicBezTo>
                  <a:cubicBezTo>
                    <a:pt x="16308" y="122"/>
                    <a:pt x="17445" y="509"/>
                    <a:pt x="17587" y="1236"/>
                  </a:cubicBezTo>
                  <a:cubicBezTo>
                    <a:pt x="17729" y="1962"/>
                    <a:pt x="16877" y="3028"/>
                    <a:pt x="15456" y="4093"/>
                  </a:cubicBezTo>
                  <a:cubicBezTo>
                    <a:pt x="14035" y="5158"/>
                    <a:pt x="12045" y="6224"/>
                    <a:pt x="11761" y="6757"/>
                  </a:cubicBezTo>
                  <a:cubicBezTo>
                    <a:pt x="11477" y="7289"/>
                    <a:pt x="12898" y="7289"/>
                    <a:pt x="14319" y="7338"/>
                  </a:cubicBezTo>
                  <a:cubicBezTo>
                    <a:pt x="15740" y="7386"/>
                    <a:pt x="17161" y="7483"/>
                    <a:pt x="18298" y="7725"/>
                  </a:cubicBezTo>
                  <a:cubicBezTo>
                    <a:pt x="19435" y="7967"/>
                    <a:pt x="20287" y="8355"/>
                    <a:pt x="20714" y="8791"/>
                  </a:cubicBezTo>
                  <a:cubicBezTo>
                    <a:pt x="21140" y="9227"/>
                    <a:pt x="21140" y="9711"/>
                    <a:pt x="20429" y="10098"/>
                  </a:cubicBezTo>
                  <a:cubicBezTo>
                    <a:pt x="19719" y="10486"/>
                    <a:pt x="18298" y="10776"/>
                    <a:pt x="16877" y="10970"/>
                  </a:cubicBezTo>
                  <a:cubicBezTo>
                    <a:pt x="15456" y="11164"/>
                    <a:pt x="14035" y="11261"/>
                    <a:pt x="12614" y="11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2" name="Line"/>
            <p:cNvSpPr/>
            <p:nvPr/>
          </p:nvSpPr>
          <p:spPr>
            <a:xfrm>
              <a:off x="2375995" y="7714252"/>
              <a:ext cx="1" cy="10795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3" name="Line"/>
            <p:cNvSpPr/>
            <p:nvPr/>
          </p:nvSpPr>
          <p:spPr>
            <a:xfrm>
              <a:off x="2534745" y="7428502"/>
              <a:ext cx="79636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600" fill="norm" stroke="1" extrusionOk="0">
                  <a:moveTo>
                    <a:pt x="3411" y="0"/>
                  </a:moveTo>
                  <a:cubicBezTo>
                    <a:pt x="2274" y="5600"/>
                    <a:pt x="1137" y="11200"/>
                    <a:pt x="568" y="14480"/>
                  </a:cubicBezTo>
                  <a:cubicBezTo>
                    <a:pt x="0" y="17760"/>
                    <a:pt x="0" y="18720"/>
                    <a:pt x="0" y="19600"/>
                  </a:cubicBezTo>
                  <a:cubicBezTo>
                    <a:pt x="0" y="20480"/>
                    <a:pt x="0" y="21280"/>
                    <a:pt x="0" y="21280"/>
                  </a:cubicBezTo>
                  <a:cubicBezTo>
                    <a:pt x="0" y="21280"/>
                    <a:pt x="0" y="20480"/>
                    <a:pt x="1137" y="19280"/>
                  </a:cubicBezTo>
                  <a:cubicBezTo>
                    <a:pt x="2274" y="18080"/>
                    <a:pt x="4547" y="16480"/>
                    <a:pt x="6537" y="15360"/>
                  </a:cubicBezTo>
                  <a:cubicBezTo>
                    <a:pt x="8526" y="14240"/>
                    <a:pt x="10232" y="13600"/>
                    <a:pt x="12505" y="13120"/>
                  </a:cubicBezTo>
                  <a:cubicBezTo>
                    <a:pt x="14779" y="12640"/>
                    <a:pt x="17621" y="12320"/>
                    <a:pt x="19326" y="12720"/>
                  </a:cubicBezTo>
                  <a:cubicBezTo>
                    <a:pt x="21032" y="13120"/>
                    <a:pt x="21600" y="14240"/>
                    <a:pt x="21316" y="15840"/>
                  </a:cubicBezTo>
                  <a:cubicBezTo>
                    <a:pt x="21032" y="17440"/>
                    <a:pt x="19895" y="19520"/>
                    <a:pt x="1875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4" name="Line"/>
            <p:cNvSpPr/>
            <p:nvPr/>
          </p:nvSpPr>
          <p:spPr>
            <a:xfrm>
              <a:off x="2636345" y="7648234"/>
              <a:ext cx="152401" cy="141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6" fill="norm" stroke="1" extrusionOk="0">
                  <a:moveTo>
                    <a:pt x="0" y="3236"/>
                  </a:moveTo>
                  <a:cubicBezTo>
                    <a:pt x="900" y="1966"/>
                    <a:pt x="1800" y="695"/>
                    <a:pt x="3750" y="218"/>
                  </a:cubicBezTo>
                  <a:cubicBezTo>
                    <a:pt x="5700" y="-258"/>
                    <a:pt x="8700" y="60"/>
                    <a:pt x="10500" y="1013"/>
                  </a:cubicBezTo>
                  <a:cubicBezTo>
                    <a:pt x="12300" y="1966"/>
                    <a:pt x="12900" y="3554"/>
                    <a:pt x="12750" y="5777"/>
                  </a:cubicBezTo>
                  <a:cubicBezTo>
                    <a:pt x="12600" y="8001"/>
                    <a:pt x="11700" y="10860"/>
                    <a:pt x="10500" y="13560"/>
                  </a:cubicBezTo>
                  <a:cubicBezTo>
                    <a:pt x="9300" y="16260"/>
                    <a:pt x="7800" y="18801"/>
                    <a:pt x="7950" y="20071"/>
                  </a:cubicBezTo>
                  <a:cubicBezTo>
                    <a:pt x="8100" y="21342"/>
                    <a:pt x="9900" y="21342"/>
                    <a:pt x="12450" y="21183"/>
                  </a:cubicBezTo>
                  <a:cubicBezTo>
                    <a:pt x="15000" y="21024"/>
                    <a:pt x="18300" y="20707"/>
                    <a:pt x="21600" y="203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905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002278" y="6547829"/>
              <a:ext cx="681098" cy="1494507"/>
            </a:xfrm>
            <a:prstGeom prst="rect">
              <a:avLst/>
            </a:prstGeom>
            <a:effectLst/>
          </p:spPr>
        </p:pic>
        <p:pic>
          <p:nvPicPr>
            <p:cNvPr id="1907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1977166" y="6553765"/>
              <a:ext cx="559471" cy="1501800"/>
            </a:xfrm>
            <a:prstGeom prst="rect">
              <a:avLst/>
            </a:prstGeom>
            <a:effectLst/>
          </p:spPr>
        </p:pic>
        <p:pic>
          <p:nvPicPr>
            <p:cNvPr id="1909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2585545" y="7126595"/>
              <a:ext cx="298451" cy="86008"/>
            </a:xfrm>
            <a:prstGeom prst="rect">
              <a:avLst/>
            </a:prstGeom>
            <a:effectLst/>
          </p:spPr>
        </p:pic>
        <p:pic>
          <p:nvPicPr>
            <p:cNvPr id="1911" name="Line Line" descr="Line 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2661745" y="7187202"/>
              <a:ext cx="171451" cy="82551"/>
            </a:xfrm>
            <a:prstGeom prst="rect">
              <a:avLst/>
            </a:prstGeom>
            <a:effectLst/>
          </p:spPr>
        </p:pic>
        <p:pic>
          <p:nvPicPr>
            <p:cNvPr id="1913" name="Line Line" descr="Line 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2553795" y="7847602"/>
              <a:ext cx="241301" cy="82551"/>
            </a:xfrm>
            <a:prstGeom prst="rect">
              <a:avLst/>
            </a:prstGeom>
            <a:effectLst/>
          </p:spPr>
        </p:pic>
        <p:pic>
          <p:nvPicPr>
            <p:cNvPr id="1915" name="Line Line" descr="Line 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2585545" y="7917452"/>
              <a:ext cx="196851" cy="101601"/>
            </a:xfrm>
            <a:prstGeom prst="rect">
              <a:avLst/>
            </a:prstGeom>
            <a:effectLst/>
          </p:spPr>
        </p:pic>
        <p:pic>
          <p:nvPicPr>
            <p:cNvPr id="1917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407495" y="7860302"/>
              <a:ext cx="323851" cy="88901"/>
            </a:xfrm>
            <a:prstGeom prst="rect">
              <a:avLst/>
            </a:prstGeom>
            <a:effectLst/>
          </p:spPr>
        </p:pic>
        <p:pic>
          <p:nvPicPr>
            <p:cNvPr id="1919" name="Line Line" descr="Line 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420195" y="7936502"/>
              <a:ext cx="158751" cy="95251"/>
            </a:xfrm>
            <a:prstGeom prst="rect">
              <a:avLst/>
            </a:prstGeom>
            <a:effectLst/>
          </p:spPr>
        </p:pic>
        <p:pic>
          <p:nvPicPr>
            <p:cNvPr id="1921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178895" y="7111002"/>
              <a:ext cx="488951" cy="101601"/>
            </a:xfrm>
            <a:prstGeom prst="rect">
              <a:avLst/>
            </a:prstGeom>
            <a:effectLst/>
          </p:spPr>
        </p:pic>
        <p:pic>
          <p:nvPicPr>
            <p:cNvPr id="1923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248745" y="7199902"/>
              <a:ext cx="400051" cy="133351"/>
            </a:xfrm>
            <a:prstGeom prst="rect">
              <a:avLst/>
            </a:prstGeom>
            <a:effectLst/>
          </p:spPr>
        </p:pic>
        <p:pic>
          <p:nvPicPr>
            <p:cNvPr id="1925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3341195" y="6939589"/>
              <a:ext cx="286307" cy="958814"/>
            </a:xfrm>
            <a:prstGeom prst="rect">
              <a:avLst/>
            </a:prstGeom>
            <a:effectLst/>
          </p:spPr>
        </p:pic>
        <p:pic>
          <p:nvPicPr>
            <p:cNvPr id="1927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3793746" y="7225302"/>
              <a:ext cx="1065100" cy="375781"/>
            </a:xfrm>
            <a:prstGeom prst="rect">
              <a:avLst/>
            </a:prstGeom>
            <a:effectLst/>
          </p:spPr>
        </p:pic>
        <p:sp>
          <p:nvSpPr>
            <p:cNvPr id="1929" name="Line"/>
            <p:cNvSpPr/>
            <p:nvPr/>
          </p:nvSpPr>
          <p:spPr>
            <a:xfrm>
              <a:off x="5690695" y="6742702"/>
              <a:ext cx="317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615"/>
                    <a:pt x="7200" y="9231"/>
                    <a:pt x="3600" y="12831"/>
                  </a:cubicBezTo>
                  <a:cubicBezTo>
                    <a:pt x="0" y="16431"/>
                    <a:pt x="0" y="1901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0" name="Line"/>
            <p:cNvSpPr/>
            <p:nvPr/>
          </p:nvSpPr>
          <p:spPr>
            <a:xfrm>
              <a:off x="5836110" y="6755402"/>
              <a:ext cx="127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1" name="Line"/>
            <p:cNvSpPr/>
            <p:nvPr/>
          </p:nvSpPr>
          <p:spPr>
            <a:xfrm>
              <a:off x="5830395" y="6714333"/>
              <a:ext cx="102814" cy="24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284" fill="norm" stroke="1" extrusionOk="0">
                  <a:moveTo>
                    <a:pt x="3967" y="3613"/>
                  </a:moveTo>
                  <a:cubicBezTo>
                    <a:pt x="2645" y="2868"/>
                    <a:pt x="1322" y="2123"/>
                    <a:pt x="1763" y="1565"/>
                  </a:cubicBezTo>
                  <a:cubicBezTo>
                    <a:pt x="2204" y="1006"/>
                    <a:pt x="4408" y="634"/>
                    <a:pt x="6612" y="355"/>
                  </a:cubicBezTo>
                  <a:cubicBezTo>
                    <a:pt x="8816" y="75"/>
                    <a:pt x="11020" y="-111"/>
                    <a:pt x="13004" y="75"/>
                  </a:cubicBezTo>
                  <a:cubicBezTo>
                    <a:pt x="14988" y="261"/>
                    <a:pt x="16751" y="820"/>
                    <a:pt x="18073" y="1937"/>
                  </a:cubicBezTo>
                  <a:cubicBezTo>
                    <a:pt x="19396" y="3055"/>
                    <a:pt x="20278" y="4730"/>
                    <a:pt x="18735" y="6220"/>
                  </a:cubicBezTo>
                  <a:cubicBezTo>
                    <a:pt x="17192" y="7710"/>
                    <a:pt x="13224" y="9013"/>
                    <a:pt x="10139" y="9851"/>
                  </a:cubicBezTo>
                  <a:cubicBezTo>
                    <a:pt x="7053" y="10689"/>
                    <a:pt x="4849" y="11061"/>
                    <a:pt x="4849" y="11155"/>
                  </a:cubicBezTo>
                  <a:cubicBezTo>
                    <a:pt x="4849" y="11248"/>
                    <a:pt x="7053" y="11061"/>
                    <a:pt x="9698" y="10968"/>
                  </a:cubicBezTo>
                  <a:cubicBezTo>
                    <a:pt x="12343" y="10875"/>
                    <a:pt x="15429" y="10875"/>
                    <a:pt x="17633" y="11248"/>
                  </a:cubicBezTo>
                  <a:cubicBezTo>
                    <a:pt x="19837" y="11620"/>
                    <a:pt x="21159" y="12365"/>
                    <a:pt x="21380" y="13668"/>
                  </a:cubicBezTo>
                  <a:cubicBezTo>
                    <a:pt x="21600" y="14972"/>
                    <a:pt x="20718" y="16834"/>
                    <a:pt x="17853" y="18323"/>
                  </a:cubicBezTo>
                  <a:cubicBezTo>
                    <a:pt x="14988" y="19813"/>
                    <a:pt x="10139" y="20930"/>
                    <a:pt x="6833" y="21210"/>
                  </a:cubicBezTo>
                  <a:cubicBezTo>
                    <a:pt x="3527" y="21489"/>
                    <a:pt x="1763" y="20930"/>
                    <a:pt x="0" y="203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2" name="Line"/>
            <p:cNvSpPr/>
            <p:nvPr/>
          </p:nvSpPr>
          <p:spPr>
            <a:xfrm>
              <a:off x="6109795" y="6717251"/>
              <a:ext cx="139701" cy="241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1" fill="norm" stroke="1" extrusionOk="0">
                  <a:moveTo>
                    <a:pt x="21600" y="563"/>
                  </a:moveTo>
                  <a:cubicBezTo>
                    <a:pt x="18327" y="190"/>
                    <a:pt x="15055" y="-182"/>
                    <a:pt x="11618" y="97"/>
                  </a:cubicBezTo>
                  <a:cubicBezTo>
                    <a:pt x="8182" y="377"/>
                    <a:pt x="4582" y="1308"/>
                    <a:pt x="2618" y="2239"/>
                  </a:cubicBezTo>
                  <a:cubicBezTo>
                    <a:pt x="655" y="3170"/>
                    <a:pt x="327" y="4101"/>
                    <a:pt x="327" y="5032"/>
                  </a:cubicBezTo>
                  <a:cubicBezTo>
                    <a:pt x="327" y="5963"/>
                    <a:pt x="655" y="6894"/>
                    <a:pt x="1636" y="7546"/>
                  </a:cubicBezTo>
                  <a:cubicBezTo>
                    <a:pt x="2618" y="8197"/>
                    <a:pt x="4255" y="8570"/>
                    <a:pt x="5891" y="8849"/>
                  </a:cubicBezTo>
                  <a:cubicBezTo>
                    <a:pt x="7527" y="9128"/>
                    <a:pt x="9164" y="9315"/>
                    <a:pt x="10473" y="10059"/>
                  </a:cubicBezTo>
                  <a:cubicBezTo>
                    <a:pt x="11782" y="10804"/>
                    <a:pt x="12764" y="12108"/>
                    <a:pt x="12927" y="13690"/>
                  </a:cubicBezTo>
                  <a:cubicBezTo>
                    <a:pt x="13091" y="15273"/>
                    <a:pt x="12436" y="17135"/>
                    <a:pt x="11455" y="18346"/>
                  </a:cubicBezTo>
                  <a:cubicBezTo>
                    <a:pt x="10473" y="19556"/>
                    <a:pt x="9164" y="20115"/>
                    <a:pt x="7691" y="20580"/>
                  </a:cubicBezTo>
                  <a:cubicBezTo>
                    <a:pt x="6218" y="21046"/>
                    <a:pt x="4582" y="21418"/>
                    <a:pt x="3273" y="21232"/>
                  </a:cubicBezTo>
                  <a:cubicBezTo>
                    <a:pt x="1964" y="21046"/>
                    <a:pt x="982" y="20301"/>
                    <a:pt x="0" y="195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3" name="Line"/>
            <p:cNvSpPr/>
            <p:nvPr/>
          </p:nvSpPr>
          <p:spPr>
            <a:xfrm>
              <a:off x="6376495" y="6844302"/>
              <a:ext cx="952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4" name="Line"/>
            <p:cNvSpPr/>
            <p:nvPr/>
          </p:nvSpPr>
          <p:spPr>
            <a:xfrm>
              <a:off x="6370145" y="6920502"/>
              <a:ext cx="133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86" y="18000"/>
                    <a:pt x="10971" y="14400"/>
                    <a:pt x="14571" y="10800"/>
                  </a:cubicBezTo>
                  <a:cubicBezTo>
                    <a:pt x="18171" y="7200"/>
                    <a:pt x="19886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5" name="Line"/>
            <p:cNvSpPr/>
            <p:nvPr/>
          </p:nvSpPr>
          <p:spPr>
            <a:xfrm>
              <a:off x="6722295" y="6668618"/>
              <a:ext cx="132568" cy="487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514" fill="norm" stroke="1" extrusionOk="0">
                  <a:moveTo>
                    <a:pt x="1587" y="20104"/>
                  </a:moveTo>
                  <a:cubicBezTo>
                    <a:pt x="902" y="20852"/>
                    <a:pt x="216" y="21600"/>
                    <a:pt x="44" y="21506"/>
                  </a:cubicBezTo>
                  <a:cubicBezTo>
                    <a:pt x="-127" y="21413"/>
                    <a:pt x="216" y="20478"/>
                    <a:pt x="730" y="18608"/>
                  </a:cubicBezTo>
                  <a:cubicBezTo>
                    <a:pt x="1244" y="16738"/>
                    <a:pt x="1930" y="13932"/>
                    <a:pt x="3473" y="11174"/>
                  </a:cubicBezTo>
                  <a:cubicBezTo>
                    <a:pt x="5016" y="8416"/>
                    <a:pt x="7416" y="5704"/>
                    <a:pt x="9302" y="3974"/>
                  </a:cubicBezTo>
                  <a:cubicBezTo>
                    <a:pt x="11187" y="2244"/>
                    <a:pt x="12559" y="1496"/>
                    <a:pt x="13759" y="935"/>
                  </a:cubicBezTo>
                  <a:cubicBezTo>
                    <a:pt x="14959" y="374"/>
                    <a:pt x="15987" y="0"/>
                    <a:pt x="17016" y="0"/>
                  </a:cubicBezTo>
                  <a:cubicBezTo>
                    <a:pt x="18044" y="0"/>
                    <a:pt x="19073" y="374"/>
                    <a:pt x="19930" y="1356"/>
                  </a:cubicBezTo>
                  <a:cubicBezTo>
                    <a:pt x="20787" y="2338"/>
                    <a:pt x="21473" y="3927"/>
                    <a:pt x="21473" y="4956"/>
                  </a:cubicBezTo>
                  <a:cubicBezTo>
                    <a:pt x="21473" y="5984"/>
                    <a:pt x="20787" y="6452"/>
                    <a:pt x="19587" y="6826"/>
                  </a:cubicBezTo>
                  <a:cubicBezTo>
                    <a:pt x="18387" y="7200"/>
                    <a:pt x="16673" y="7481"/>
                    <a:pt x="16673" y="7714"/>
                  </a:cubicBezTo>
                  <a:cubicBezTo>
                    <a:pt x="16673" y="7948"/>
                    <a:pt x="18387" y="8135"/>
                    <a:pt x="19416" y="8462"/>
                  </a:cubicBezTo>
                  <a:cubicBezTo>
                    <a:pt x="20444" y="8790"/>
                    <a:pt x="20787" y="9257"/>
                    <a:pt x="20444" y="9678"/>
                  </a:cubicBezTo>
                  <a:cubicBezTo>
                    <a:pt x="20102" y="10099"/>
                    <a:pt x="19073" y="10473"/>
                    <a:pt x="17359" y="10987"/>
                  </a:cubicBezTo>
                  <a:cubicBezTo>
                    <a:pt x="15644" y="11501"/>
                    <a:pt x="13244" y="12156"/>
                    <a:pt x="10844" y="128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6" name="Line"/>
            <p:cNvSpPr/>
            <p:nvPr/>
          </p:nvSpPr>
          <p:spPr>
            <a:xfrm>
              <a:off x="6915024" y="6869702"/>
              <a:ext cx="50576" cy="7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4" h="21266" fill="norm" stroke="1" extrusionOk="0">
                  <a:moveTo>
                    <a:pt x="13458" y="0"/>
                  </a:moveTo>
                  <a:cubicBezTo>
                    <a:pt x="10002" y="1800"/>
                    <a:pt x="6546" y="3600"/>
                    <a:pt x="3954" y="6000"/>
                  </a:cubicBezTo>
                  <a:cubicBezTo>
                    <a:pt x="1362" y="8400"/>
                    <a:pt x="-366" y="11400"/>
                    <a:pt x="66" y="14100"/>
                  </a:cubicBezTo>
                  <a:cubicBezTo>
                    <a:pt x="498" y="16800"/>
                    <a:pt x="3090" y="19200"/>
                    <a:pt x="6978" y="20400"/>
                  </a:cubicBezTo>
                  <a:cubicBezTo>
                    <a:pt x="10866" y="21600"/>
                    <a:pt x="16050" y="21600"/>
                    <a:pt x="18642" y="20100"/>
                  </a:cubicBezTo>
                  <a:cubicBezTo>
                    <a:pt x="21234" y="18600"/>
                    <a:pt x="21234" y="15600"/>
                    <a:pt x="19074" y="13200"/>
                  </a:cubicBezTo>
                  <a:cubicBezTo>
                    <a:pt x="16914" y="10800"/>
                    <a:pt x="12594" y="9000"/>
                    <a:pt x="10002" y="7800"/>
                  </a:cubicBezTo>
                  <a:cubicBezTo>
                    <a:pt x="7410" y="6600"/>
                    <a:pt x="6546" y="6000"/>
                    <a:pt x="5682" y="5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7" name="Line"/>
            <p:cNvSpPr/>
            <p:nvPr/>
          </p:nvSpPr>
          <p:spPr>
            <a:xfrm>
              <a:off x="7074995" y="6876052"/>
              <a:ext cx="1143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00" y="14400"/>
                    <a:pt x="3200" y="7200"/>
                    <a:pt x="6800" y="3600"/>
                  </a:cubicBezTo>
                  <a:cubicBezTo>
                    <a:pt x="10400" y="0"/>
                    <a:pt x="160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8" name="Line"/>
            <p:cNvSpPr/>
            <p:nvPr/>
          </p:nvSpPr>
          <p:spPr>
            <a:xfrm>
              <a:off x="7144845" y="6831602"/>
              <a:ext cx="127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3046"/>
                    <a:pt x="0" y="6092"/>
                    <a:pt x="0" y="9692"/>
                  </a:cubicBezTo>
                  <a:cubicBezTo>
                    <a:pt x="0" y="13292"/>
                    <a:pt x="10800" y="1744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9" name="Line"/>
            <p:cNvSpPr/>
            <p:nvPr/>
          </p:nvSpPr>
          <p:spPr>
            <a:xfrm>
              <a:off x="7182945" y="6695357"/>
              <a:ext cx="161238" cy="434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534" fill="norm" stroke="1" extrusionOk="0">
                  <a:moveTo>
                    <a:pt x="0" y="21534"/>
                  </a:moveTo>
                  <a:cubicBezTo>
                    <a:pt x="1122" y="19647"/>
                    <a:pt x="2244" y="17759"/>
                    <a:pt x="3226" y="15190"/>
                  </a:cubicBezTo>
                  <a:cubicBezTo>
                    <a:pt x="4208" y="12621"/>
                    <a:pt x="5049" y="9371"/>
                    <a:pt x="6312" y="6854"/>
                  </a:cubicBezTo>
                  <a:cubicBezTo>
                    <a:pt x="7574" y="4338"/>
                    <a:pt x="9257" y="2555"/>
                    <a:pt x="10660" y="1507"/>
                  </a:cubicBezTo>
                  <a:cubicBezTo>
                    <a:pt x="12062" y="458"/>
                    <a:pt x="13184" y="144"/>
                    <a:pt x="14447" y="39"/>
                  </a:cubicBezTo>
                  <a:cubicBezTo>
                    <a:pt x="15709" y="-66"/>
                    <a:pt x="17112" y="39"/>
                    <a:pt x="17953" y="406"/>
                  </a:cubicBezTo>
                  <a:cubicBezTo>
                    <a:pt x="18795" y="773"/>
                    <a:pt x="19075" y="1402"/>
                    <a:pt x="19496" y="2293"/>
                  </a:cubicBezTo>
                  <a:cubicBezTo>
                    <a:pt x="19917" y="3184"/>
                    <a:pt x="20478" y="4338"/>
                    <a:pt x="19917" y="5177"/>
                  </a:cubicBezTo>
                  <a:cubicBezTo>
                    <a:pt x="19356" y="6016"/>
                    <a:pt x="17673" y="6540"/>
                    <a:pt x="17673" y="6907"/>
                  </a:cubicBezTo>
                  <a:cubicBezTo>
                    <a:pt x="17673" y="7274"/>
                    <a:pt x="19356" y="7484"/>
                    <a:pt x="20338" y="7851"/>
                  </a:cubicBezTo>
                  <a:cubicBezTo>
                    <a:pt x="21319" y="8217"/>
                    <a:pt x="21600" y="8742"/>
                    <a:pt x="21179" y="9161"/>
                  </a:cubicBezTo>
                  <a:cubicBezTo>
                    <a:pt x="20758" y="9581"/>
                    <a:pt x="19636" y="9895"/>
                    <a:pt x="17953" y="10210"/>
                  </a:cubicBezTo>
                  <a:cubicBezTo>
                    <a:pt x="16270" y="10524"/>
                    <a:pt x="14026" y="10839"/>
                    <a:pt x="11782" y="111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0" name="Line"/>
            <p:cNvSpPr/>
            <p:nvPr/>
          </p:nvSpPr>
          <p:spPr>
            <a:xfrm>
              <a:off x="7405195" y="6882402"/>
              <a:ext cx="254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1" name="Line"/>
            <p:cNvSpPr/>
            <p:nvPr/>
          </p:nvSpPr>
          <p:spPr>
            <a:xfrm>
              <a:off x="7594548" y="6730002"/>
              <a:ext cx="115448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1600" fill="norm" stroke="1" extrusionOk="0">
                  <a:moveTo>
                    <a:pt x="21038" y="0"/>
                  </a:moveTo>
                  <a:cubicBezTo>
                    <a:pt x="17952" y="1054"/>
                    <a:pt x="14867" y="2107"/>
                    <a:pt x="11395" y="4478"/>
                  </a:cubicBezTo>
                  <a:cubicBezTo>
                    <a:pt x="7924" y="6849"/>
                    <a:pt x="4067" y="10537"/>
                    <a:pt x="1945" y="12907"/>
                  </a:cubicBezTo>
                  <a:cubicBezTo>
                    <a:pt x="-176" y="15278"/>
                    <a:pt x="-562" y="16332"/>
                    <a:pt x="788" y="17561"/>
                  </a:cubicBezTo>
                  <a:cubicBezTo>
                    <a:pt x="2138" y="18790"/>
                    <a:pt x="5224" y="20195"/>
                    <a:pt x="830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2" name="Line"/>
            <p:cNvSpPr/>
            <p:nvPr/>
          </p:nvSpPr>
          <p:spPr>
            <a:xfrm>
              <a:off x="7761803" y="6850652"/>
              <a:ext cx="487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9" h="21600" fill="norm" stroke="1" extrusionOk="0">
                  <a:moveTo>
                    <a:pt x="12548" y="0"/>
                  </a:moveTo>
                  <a:cubicBezTo>
                    <a:pt x="8228" y="554"/>
                    <a:pt x="3908" y="1108"/>
                    <a:pt x="1748" y="2077"/>
                  </a:cubicBezTo>
                  <a:cubicBezTo>
                    <a:pt x="-412" y="3046"/>
                    <a:pt x="-412" y="4431"/>
                    <a:pt x="884" y="6369"/>
                  </a:cubicBezTo>
                  <a:cubicBezTo>
                    <a:pt x="2180" y="8308"/>
                    <a:pt x="4772" y="10800"/>
                    <a:pt x="7796" y="12600"/>
                  </a:cubicBezTo>
                  <a:cubicBezTo>
                    <a:pt x="10820" y="14400"/>
                    <a:pt x="14276" y="15508"/>
                    <a:pt x="16868" y="16754"/>
                  </a:cubicBezTo>
                  <a:cubicBezTo>
                    <a:pt x="19460" y="18000"/>
                    <a:pt x="21188" y="19385"/>
                    <a:pt x="18596" y="20215"/>
                  </a:cubicBezTo>
                  <a:cubicBezTo>
                    <a:pt x="16004" y="21046"/>
                    <a:pt x="9092" y="21323"/>
                    <a:pt x="218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3" name="Line"/>
            <p:cNvSpPr/>
            <p:nvPr/>
          </p:nvSpPr>
          <p:spPr>
            <a:xfrm>
              <a:off x="7754445" y="6837952"/>
              <a:ext cx="152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4" name="Line"/>
            <p:cNvSpPr/>
            <p:nvPr/>
          </p:nvSpPr>
          <p:spPr>
            <a:xfrm>
              <a:off x="7925895" y="6964952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5" name="Line"/>
            <p:cNvSpPr/>
            <p:nvPr/>
          </p:nvSpPr>
          <p:spPr>
            <a:xfrm>
              <a:off x="8076216" y="6886307"/>
              <a:ext cx="51229" cy="173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7" h="21380" fill="norm" stroke="1" extrusionOk="0">
                  <a:moveTo>
                    <a:pt x="10785" y="300"/>
                  </a:moveTo>
                  <a:cubicBezTo>
                    <a:pt x="6631" y="40"/>
                    <a:pt x="2477" y="-220"/>
                    <a:pt x="816" y="300"/>
                  </a:cubicBezTo>
                  <a:cubicBezTo>
                    <a:pt x="-846" y="821"/>
                    <a:pt x="-15" y="2122"/>
                    <a:pt x="3723" y="4074"/>
                  </a:cubicBezTo>
                  <a:cubicBezTo>
                    <a:pt x="7462" y="6026"/>
                    <a:pt x="14108" y="8628"/>
                    <a:pt x="17431" y="11361"/>
                  </a:cubicBezTo>
                  <a:cubicBezTo>
                    <a:pt x="20754" y="14093"/>
                    <a:pt x="20754" y="16956"/>
                    <a:pt x="18677" y="18647"/>
                  </a:cubicBezTo>
                  <a:cubicBezTo>
                    <a:pt x="16600" y="20339"/>
                    <a:pt x="12446" y="20860"/>
                    <a:pt x="8292" y="213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6" name="Line"/>
            <p:cNvSpPr/>
            <p:nvPr/>
          </p:nvSpPr>
          <p:spPr>
            <a:xfrm>
              <a:off x="8116395" y="6876052"/>
              <a:ext cx="1143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7" name="Line"/>
            <p:cNvSpPr/>
            <p:nvPr/>
          </p:nvSpPr>
          <p:spPr>
            <a:xfrm>
              <a:off x="8294195" y="6806202"/>
              <a:ext cx="101137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7" h="21600" fill="norm" stroke="1" extrusionOk="0">
                  <a:moveTo>
                    <a:pt x="1271" y="0"/>
                  </a:moveTo>
                  <a:cubicBezTo>
                    <a:pt x="7200" y="626"/>
                    <a:pt x="13129" y="1252"/>
                    <a:pt x="16729" y="2974"/>
                  </a:cubicBezTo>
                  <a:cubicBezTo>
                    <a:pt x="20329" y="4696"/>
                    <a:pt x="21600" y="7513"/>
                    <a:pt x="18424" y="10800"/>
                  </a:cubicBezTo>
                  <a:cubicBezTo>
                    <a:pt x="15247" y="14087"/>
                    <a:pt x="7624" y="1784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8" name="Line"/>
            <p:cNvSpPr/>
            <p:nvPr/>
          </p:nvSpPr>
          <p:spPr>
            <a:xfrm>
              <a:off x="5630088" y="7365002"/>
              <a:ext cx="9808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620"/>
                    <a:pt x="2735" y="11239"/>
                    <a:pt x="575" y="14839"/>
                  </a:cubicBezTo>
                  <a:cubicBezTo>
                    <a:pt x="-1585" y="18439"/>
                    <a:pt x="2735" y="20020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9" name="Line"/>
            <p:cNvSpPr/>
            <p:nvPr/>
          </p:nvSpPr>
          <p:spPr>
            <a:xfrm>
              <a:off x="5794015" y="7352029"/>
              <a:ext cx="131631" cy="227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292" fill="norm" stroke="1" extrusionOk="0">
                  <a:moveTo>
                    <a:pt x="15150" y="1809"/>
                  </a:moveTo>
                  <a:cubicBezTo>
                    <a:pt x="15835" y="818"/>
                    <a:pt x="16521" y="-173"/>
                    <a:pt x="16178" y="25"/>
                  </a:cubicBezTo>
                  <a:cubicBezTo>
                    <a:pt x="15835" y="223"/>
                    <a:pt x="14464" y="1610"/>
                    <a:pt x="11892" y="4781"/>
                  </a:cubicBezTo>
                  <a:cubicBezTo>
                    <a:pt x="9321" y="7952"/>
                    <a:pt x="5550" y="12906"/>
                    <a:pt x="3150" y="15977"/>
                  </a:cubicBezTo>
                  <a:cubicBezTo>
                    <a:pt x="750" y="19049"/>
                    <a:pt x="-279" y="20238"/>
                    <a:pt x="64" y="20833"/>
                  </a:cubicBezTo>
                  <a:cubicBezTo>
                    <a:pt x="407" y="21427"/>
                    <a:pt x="2121" y="21427"/>
                    <a:pt x="5892" y="20932"/>
                  </a:cubicBezTo>
                  <a:cubicBezTo>
                    <a:pt x="9664" y="20436"/>
                    <a:pt x="15492" y="19445"/>
                    <a:pt x="21321" y="184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0" name="Line"/>
            <p:cNvSpPr/>
            <p:nvPr/>
          </p:nvSpPr>
          <p:spPr>
            <a:xfrm>
              <a:off x="5907065" y="7492002"/>
              <a:ext cx="2493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600" fill="norm" stroke="1" extrusionOk="0">
                  <a:moveTo>
                    <a:pt x="5000" y="0"/>
                  </a:moveTo>
                  <a:cubicBezTo>
                    <a:pt x="3200" y="4985"/>
                    <a:pt x="1400" y="9969"/>
                    <a:pt x="500" y="13154"/>
                  </a:cubicBezTo>
                  <a:cubicBezTo>
                    <a:pt x="-400" y="16338"/>
                    <a:pt x="-400" y="17723"/>
                    <a:pt x="3200" y="18831"/>
                  </a:cubicBezTo>
                  <a:cubicBezTo>
                    <a:pt x="6800" y="19938"/>
                    <a:pt x="14000" y="20769"/>
                    <a:pt x="212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1" name="Line"/>
            <p:cNvSpPr/>
            <p:nvPr/>
          </p:nvSpPr>
          <p:spPr>
            <a:xfrm>
              <a:off x="6076833" y="7438758"/>
              <a:ext cx="136026" cy="191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209" fill="norm" stroke="1" extrusionOk="0">
                  <a:moveTo>
                    <a:pt x="8042" y="975"/>
                  </a:moveTo>
                  <a:cubicBezTo>
                    <a:pt x="6078" y="3088"/>
                    <a:pt x="4115" y="5201"/>
                    <a:pt x="2642" y="8136"/>
                  </a:cubicBezTo>
                  <a:cubicBezTo>
                    <a:pt x="1169" y="11071"/>
                    <a:pt x="187" y="14827"/>
                    <a:pt x="24" y="17292"/>
                  </a:cubicBezTo>
                  <a:cubicBezTo>
                    <a:pt x="-140" y="19758"/>
                    <a:pt x="515" y="20931"/>
                    <a:pt x="2805" y="21166"/>
                  </a:cubicBezTo>
                  <a:cubicBezTo>
                    <a:pt x="5096" y="21401"/>
                    <a:pt x="9024" y="20697"/>
                    <a:pt x="12460" y="17997"/>
                  </a:cubicBezTo>
                  <a:cubicBezTo>
                    <a:pt x="15896" y="15297"/>
                    <a:pt x="18842" y="10601"/>
                    <a:pt x="20151" y="7549"/>
                  </a:cubicBezTo>
                  <a:cubicBezTo>
                    <a:pt x="21460" y="4497"/>
                    <a:pt x="21133" y="3088"/>
                    <a:pt x="20315" y="1914"/>
                  </a:cubicBezTo>
                  <a:cubicBezTo>
                    <a:pt x="19496" y="740"/>
                    <a:pt x="18187" y="-199"/>
                    <a:pt x="16224" y="36"/>
                  </a:cubicBezTo>
                  <a:cubicBezTo>
                    <a:pt x="14260" y="271"/>
                    <a:pt x="11642" y="1679"/>
                    <a:pt x="9024" y="30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2" name="Line"/>
            <p:cNvSpPr/>
            <p:nvPr/>
          </p:nvSpPr>
          <p:spPr>
            <a:xfrm>
              <a:off x="6420945" y="7549152"/>
              <a:ext cx="1270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3" name="Line"/>
            <p:cNvSpPr/>
            <p:nvPr/>
          </p:nvSpPr>
          <p:spPr>
            <a:xfrm>
              <a:off x="6490795" y="7606302"/>
              <a:ext cx="7620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4" name="Line"/>
            <p:cNvSpPr/>
            <p:nvPr/>
          </p:nvSpPr>
          <p:spPr>
            <a:xfrm>
              <a:off x="6751615" y="7336608"/>
              <a:ext cx="176419" cy="466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361" fill="norm" stroke="1" extrusionOk="0">
                  <a:moveTo>
                    <a:pt x="3029" y="10888"/>
                  </a:moveTo>
                  <a:cubicBezTo>
                    <a:pt x="2000" y="14085"/>
                    <a:pt x="972" y="17281"/>
                    <a:pt x="457" y="19121"/>
                  </a:cubicBezTo>
                  <a:cubicBezTo>
                    <a:pt x="-57" y="20962"/>
                    <a:pt x="-57" y="21446"/>
                    <a:pt x="72" y="21349"/>
                  </a:cubicBezTo>
                  <a:cubicBezTo>
                    <a:pt x="200" y="21252"/>
                    <a:pt x="457" y="20574"/>
                    <a:pt x="843" y="18685"/>
                  </a:cubicBezTo>
                  <a:cubicBezTo>
                    <a:pt x="1229" y="16797"/>
                    <a:pt x="1743" y="13697"/>
                    <a:pt x="2900" y="10694"/>
                  </a:cubicBezTo>
                  <a:cubicBezTo>
                    <a:pt x="4057" y="7692"/>
                    <a:pt x="5857" y="4786"/>
                    <a:pt x="7143" y="3091"/>
                  </a:cubicBezTo>
                  <a:cubicBezTo>
                    <a:pt x="8429" y="1396"/>
                    <a:pt x="9200" y="911"/>
                    <a:pt x="10100" y="524"/>
                  </a:cubicBezTo>
                  <a:cubicBezTo>
                    <a:pt x="11000" y="137"/>
                    <a:pt x="12029" y="-154"/>
                    <a:pt x="12800" y="88"/>
                  </a:cubicBezTo>
                  <a:cubicBezTo>
                    <a:pt x="13572" y="330"/>
                    <a:pt x="14086" y="1105"/>
                    <a:pt x="14343" y="1929"/>
                  </a:cubicBezTo>
                  <a:cubicBezTo>
                    <a:pt x="14600" y="2752"/>
                    <a:pt x="14600" y="3624"/>
                    <a:pt x="14600" y="4302"/>
                  </a:cubicBezTo>
                  <a:cubicBezTo>
                    <a:pt x="14600" y="4980"/>
                    <a:pt x="14600" y="5464"/>
                    <a:pt x="14472" y="5948"/>
                  </a:cubicBezTo>
                  <a:cubicBezTo>
                    <a:pt x="14343" y="6433"/>
                    <a:pt x="14086" y="6917"/>
                    <a:pt x="14857" y="7062"/>
                  </a:cubicBezTo>
                  <a:cubicBezTo>
                    <a:pt x="15629" y="7207"/>
                    <a:pt x="17429" y="7014"/>
                    <a:pt x="18714" y="7159"/>
                  </a:cubicBezTo>
                  <a:cubicBezTo>
                    <a:pt x="20000" y="7304"/>
                    <a:pt x="20772" y="7789"/>
                    <a:pt x="21157" y="8321"/>
                  </a:cubicBezTo>
                  <a:cubicBezTo>
                    <a:pt x="21543" y="8854"/>
                    <a:pt x="21543" y="9435"/>
                    <a:pt x="21029" y="9871"/>
                  </a:cubicBezTo>
                  <a:cubicBezTo>
                    <a:pt x="20514" y="10307"/>
                    <a:pt x="19486" y="10598"/>
                    <a:pt x="18329" y="10888"/>
                  </a:cubicBezTo>
                  <a:cubicBezTo>
                    <a:pt x="17172" y="11179"/>
                    <a:pt x="15886" y="11469"/>
                    <a:pt x="14600" y="11518"/>
                  </a:cubicBezTo>
                  <a:cubicBezTo>
                    <a:pt x="13314" y="11566"/>
                    <a:pt x="12029" y="11372"/>
                    <a:pt x="10743" y="111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5" name="Line"/>
            <p:cNvSpPr/>
            <p:nvPr/>
          </p:nvSpPr>
          <p:spPr>
            <a:xfrm>
              <a:off x="6961978" y="7517402"/>
              <a:ext cx="87618" cy="7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367" fill="norm" stroke="1" extrusionOk="0">
                  <a:moveTo>
                    <a:pt x="21288" y="1851"/>
                  </a:moveTo>
                  <a:cubicBezTo>
                    <a:pt x="16145" y="3086"/>
                    <a:pt x="11002" y="4320"/>
                    <a:pt x="7402" y="5863"/>
                  </a:cubicBezTo>
                  <a:cubicBezTo>
                    <a:pt x="3802" y="7406"/>
                    <a:pt x="1745" y="9257"/>
                    <a:pt x="717" y="11726"/>
                  </a:cubicBezTo>
                  <a:cubicBezTo>
                    <a:pt x="-312" y="14194"/>
                    <a:pt x="-312" y="17280"/>
                    <a:pt x="1231" y="19131"/>
                  </a:cubicBezTo>
                  <a:cubicBezTo>
                    <a:pt x="2774" y="20983"/>
                    <a:pt x="5859" y="21600"/>
                    <a:pt x="8945" y="21291"/>
                  </a:cubicBezTo>
                  <a:cubicBezTo>
                    <a:pt x="12031" y="20983"/>
                    <a:pt x="15117" y="19749"/>
                    <a:pt x="16402" y="17589"/>
                  </a:cubicBezTo>
                  <a:cubicBezTo>
                    <a:pt x="17688" y="15429"/>
                    <a:pt x="17174" y="12343"/>
                    <a:pt x="16402" y="9257"/>
                  </a:cubicBezTo>
                  <a:cubicBezTo>
                    <a:pt x="15631" y="6171"/>
                    <a:pt x="14602" y="3086"/>
                    <a:pt x="1357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6" name="Line"/>
            <p:cNvSpPr/>
            <p:nvPr/>
          </p:nvSpPr>
          <p:spPr>
            <a:xfrm>
              <a:off x="7125795" y="7453902"/>
              <a:ext cx="1651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85" y="14400"/>
                    <a:pt x="9969" y="7200"/>
                    <a:pt x="13569" y="3600"/>
                  </a:cubicBezTo>
                  <a:cubicBezTo>
                    <a:pt x="17169" y="0"/>
                    <a:pt x="19385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7" name="Line"/>
            <p:cNvSpPr/>
            <p:nvPr/>
          </p:nvSpPr>
          <p:spPr>
            <a:xfrm>
              <a:off x="7227395" y="7409452"/>
              <a:ext cx="254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5966"/>
                    <a:pt x="10800" y="11931"/>
                    <a:pt x="14400" y="15531"/>
                  </a:cubicBezTo>
                  <a:cubicBezTo>
                    <a:pt x="18000" y="19131"/>
                    <a:pt x="19800" y="2036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8" name="Line"/>
            <p:cNvSpPr/>
            <p:nvPr/>
          </p:nvSpPr>
          <p:spPr>
            <a:xfrm>
              <a:off x="7290895" y="7258001"/>
              <a:ext cx="195761" cy="519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561" fill="norm" stroke="1" extrusionOk="0">
                  <a:moveTo>
                    <a:pt x="0" y="21561"/>
                  </a:moveTo>
                  <a:cubicBezTo>
                    <a:pt x="697" y="19102"/>
                    <a:pt x="1394" y="16644"/>
                    <a:pt x="2671" y="14141"/>
                  </a:cubicBezTo>
                  <a:cubicBezTo>
                    <a:pt x="3948" y="11639"/>
                    <a:pt x="5806" y="9093"/>
                    <a:pt x="8245" y="6810"/>
                  </a:cubicBezTo>
                  <a:cubicBezTo>
                    <a:pt x="10684" y="4527"/>
                    <a:pt x="13703" y="2507"/>
                    <a:pt x="15677" y="1366"/>
                  </a:cubicBezTo>
                  <a:cubicBezTo>
                    <a:pt x="17652" y="224"/>
                    <a:pt x="18581" y="-39"/>
                    <a:pt x="19394" y="5"/>
                  </a:cubicBezTo>
                  <a:cubicBezTo>
                    <a:pt x="20206" y="49"/>
                    <a:pt x="20903" y="400"/>
                    <a:pt x="21252" y="1059"/>
                  </a:cubicBezTo>
                  <a:cubicBezTo>
                    <a:pt x="21600" y="1717"/>
                    <a:pt x="21600" y="2683"/>
                    <a:pt x="20903" y="3693"/>
                  </a:cubicBezTo>
                  <a:cubicBezTo>
                    <a:pt x="20206" y="4702"/>
                    <a:pt x="18813" y="5756"/>
                    <a:pt x="18465" y="6459"/>
                  </a:cubicBezTo>
                  <a:cubicBezTo>
                    <a:pt x="18116" y="7161"/>
                    <a:pt x="18813" y="7512"/>
                    <a:pt x="19394" y="7907"/>
                  </a:cubicBezTo>
                  <a:cubicBezTo>
                    <a:pt x="19974" y="8302"/>
                    <a:pt x="20439" y="8741"/>
                    <a:pt x="20206" y="9093"/>
                  </a:cubicBezTo>
                  <a:cubicBezTo>
                    <a:pt x="19974" y="9444"/>
                    <a:pt x="19045" y="9707"/>
                    <a:pt x="17419" y="9795"/>
                  </a:cubicBezTo>
                  <a:cubicBezTo>
                    <a:pt x="15794" y="9883"/>
                    <a:pt x="13471" y="9795"/>
                    <a:pt x="11148" y="97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9" name="Line"/>
            <p:cNvSpPr/>
            <p:nvPr/>
          </p:nvSpPr>
          <p:spPr>
            <a:xfrm>
              <a:off x="7563945" y="7466602"/>
              <a:ext cx="317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0" name="Line"/>
            <p:cNvSpPr/>
            <p:nvPr/>
          </p:nvSpPr>
          <p:spPr>
            <a:xfrm>
              <a:off x="7765734" y="7297616"/>
              <a:ext cx="115712" cy="334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6" h="21442" fill="norm" stroke="1" extrusionOk="0">
                  <a:moveTo>
                    <a:pt x="20716" y="2695"/>
                  </a:moveTo>
                  <a:cubicBezTo>
                    <a:pt x="19958" y="1744"/>
                    <a:pt x="19200" y="793"/>
                    <a:pt x="17684" y="317"/>
                  </a:cubicBezTo>
                  <a:cubicBezTo>
                    <a:pt x="16169" y="-158"/>
                    <a:pt x="13895" y="-158"/>
                    <a:pt x="11053" y="725"/>
                  </a:cubicBezTo>
                  <a:cubicBezTo>
                    <a:pt x="8211" y="1608"/>
                    <a:pt x="4800" y="3374"/>
                    <a:pt x="2527" y="6159"/>
                  </a:cubicBezTo>
                  <a:cubicBezTo>
                    <a:pt x="253" y="8944"/>
                    <a:pt x="-884" y="12748"/>
                    <a:pt x="821" y="15465"/>
                  </a:cubicBezTo>
                  <a:cubicBezTo>
                    <a:pt x="2527" y="18182"/>
                    <a:pt x="7074" y="19812"/>
                    <a:pt x="11621" y="214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1" name="Line"/>
            <p:cNvSpPr/>
            <p:nvPr/>
          </p:nvSpPr>
          <p:spPr>
            <a:xfrm>
              <a:off x="7937072" y="7384052"/>
              <a:ext cx="65024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1600" fill="norm" stroke="1" extrusionOk="0">
                  <a:moveTo>
                    <a:pt x="10611" y="0"/>
                  </a:moveTo>
                  <a:cubicBezTo>
                    <a:pt x="7236" y="389"/>
                    <a:pt x="3861" y="778"/>
                    <a:pt x="1836" y="1459"/>
                  </a:cubicBezTo>
                  <a:cubicBezTo>
                    <a:pt x="-189" y="2141"/>
                    <a:pt x="-864" y="3114"/>
                    <a:pt x="1499" y="5351"/>
                  </a:cubicBezTo>
                  <a:cubicBezTo>
                    <a:pt x="3861" y="7589"/>
                    <a:pt x="9261" y="11092"/>
                    <a:pt x="12973" y="14011"/>
                  </a:cubicBezTo>
                  <a:cubicBezTo>
                    <a:pt x="16686" y="16930"/>
                    <a:pt x="18711" y="19265"/>
                    <a:pt x="2073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2" name="Line"/>
            <p:cNvSpPr/>
            <p:nvPr/>
          </p:nvSpPr>
          <p:spPr>
            <a:xfrm>
              <a:off x="7983045" y="7369356"/>
              <a:ext cx="222251" cy="46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0" y="20607"/>
                  </a:moveTo>
                  <a:cubicBezTo>
                    <a:pt x="5554" y="13094"/>
                    <a:pt x="11109" y="5581"/>
                    <a:pt x="14709" y="2294"/>
                  </a:cubicBezTo>
                  <a:cubicBezTo>
                    <a:pt x="18309" y="-993"/>
                    <a:pt x="19954" y="-54"/>
                    <a:pt x="21600" y="8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3" name="Line"/>
            <p:cNvSpPr/>
            <p:nvPr/>
          </p:nvSpPr>
          <p:spPr>
            <a:xfrm>
              <a:off x="8186245" y="7542802"/>
              <a:ext cx="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4" name="Line"/>
            <p:cNvSpPr/>
            <p:nvPr/>
          </p:nvSpPr>
          <p:spPr>
            <a:xfrm>
              <a:off x="8376745" y="7371352"/>
              <a:ext cx="9525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3600"/>
                  </a:moveTo>
                  <a:cubicBezTo>
                    <a:pt x="20640" y="2743"/>
                    <a:pt x="19680" y="1886"/>
                    <a:pt x="16800" y="1200"/>
                  </a:cubicBezTo>
                  <a:cubicBezTo>
                    <a:pt x="13920" y="514"/>
                    <a:pt x="9120" y="0"/>
                    <a:pt x="5760" y="0"/>
                  </a:cubicBezTo>
                  <a:cubicBezTo>
                    <a:pt x="2400" y="0"/>
                    <a:pt x="480" y="514"/>
                    <a:pt x="960" y="2229"/>
                  </a:cubicBezTo>
                  <a:cubicBezTo>
                    <a:pt x="1440" y="3943"/>
                    <a:pt x="4320" y="6857"/>
                    <a:pt x="8160" y="9600"/>
                  </a:cubicBezTo>
                  <a:cubicBezTo>
                    <a:pt x="12000" y="12343"/>
                    <a:pt x="16800" y="14914"/>
                    <a:pt x="18960" y="16629"/>
                  </a:cubicBezTo>
                  <a:cubicBezTo>
                    <a:pt x="21120" y="18343"/>
                    <a:pt x="20640" y="19200"/>
                    <a:pt x="17040" y="19886"/>
                  </a:cubicBezTo>
                  <a:cubicBezTo>
                    <a:pt x="13440" y="20571"/>
                    <a:pt x="6720" y="210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5" name="Line"/>
            <p:cNvSpPr/>
            <p:nvPr/>
          </p:nvSpPr>
          <p:spPr>
            <a:xfrm>
              <a:off x="8364045" y="7384052"/>
              <a:ext cx="2222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6" name="Line"/>
            <p:cNvSpPr/>
            <p:nvPr/>
          </p:nvSpPr>
          <p:spPr>
            <a:xfrm>
              <a:off x="8637095" y="7314202"/>
              <a:ext cx="160232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5891" y="0"/>
                  </a:moveTo>
                  <a:cubicBezTo>
                    <a:pt x="8977" y="543"/>
                    <a:pt x="12062" y="1087"/>
                    <a:pt x="15008" y="2445"/>
                  </a:cubicBezTo>
                  <a:cubicBezTo>
                    <a:pt x="17953" y="3804"/>
                    <a:pt x="20758" y="5977"/>
                    <a:pt x="21179" y="8151"/>
                  </a:cubicBezTo>
                  <a:cubicBezTo>
                    <a:pt x="21600" y="10325"/>
                    <a:pt x="19636" y="12498"/>
                    <a:pt x="15709" y="14740"/>
                  </a:cubicBezTo>
                  <a:cubicBezTo>
                    <a:pt x="11782" y="16981"/>
                    <a:pt x="5891" y="1929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7" name="Line"/>
            <p:cNvSpPr/>
            <p:nvPr/>
          </p:nvSpPr>
          <p:spPr>
            <a:xfrm>
              <a:off x="7919545" y="7606302"/>
              <a:ext cx="698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1" name="Drawing"/>
          <p:cNvGrpSpPr/>
          <p:nvPr/>
        </p:nvGrpSpPr>
        <p:grpSpPr>
          <a:xfrm>
            <a:off x="2167466" y="1393353"/>
            <a:ext cx="10569351" cy="7072844"/>
            <a:chOff x="0" y="0"/>
            <a:chExt cx="10569350" cy="7072842"/>
          </a:xfrm>
        </p:grpSpPr>
        <p:sp>
          <p:nvSpPr>
            <p:cNvPr id="1970" name="Line"/>
            <p:cNvSpPr/>
            <p:nvPr/>
          </p:nvSpPr>
          <p:spPr>
            <a:xfrm>
              <a:off x="0" y="187086"/>
              <a:ext cx="180470" cy="54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376" fill="norm" stroke="1" extrusionOk="0">
                  <a:moveTo>
                    <a:pt x="3476" y="5241"/>
                  </a:moveTo>
                  <a:cubicBezTo>
                    <a:pt x="4221" y="8221"/>
                    <a:pt x="4966" y="11200"/>
                    <a:pt x="5462" y="13269"/>
                  </a:cubicBezTo>
                  <a:cubicBezTo>
                    <a:pt x="5959" y="15338"/>
                    <a:pt x="6207" y="16496"/>
                    <a:pt x="6455" y="17779"/>
                  </a:cubicBezTo>
                  <a:cubicBezTo>
                    <a:pt x="6703" y="19062"/>
                    <a:pt x="6952" y="20469"/>
                    <a:pt x="6952" y="20883"/>
                  </a:cubicBezTo>
                  <a:cubicBezTo>
                    <a:pt x="6952" y="21296"/>
                    <a:pt x="6703" y="20717"/>
                    <a:pt x="5586" y="18896"/>
                  </a:cubicBezTo>
                  <a:cubicBezTo>
                    <a:pt x="4469" y="17076"/>
                    <a:pt x="2483" y="14014"/>
                    <a:pt x="1366" y="11117"/>
                  </a:cubicBezTo>
                  <a:cubicBezTo>
                    <a:pt x="248" y="8221"/>
                    <a:pt x="0" y="5490"/>
                    <a:pt x="0" y="3876"/>
                  </a:cubicBezTo>
                  <a:cubicBezTo>
                    <a:pt x="0" y="2262"/>
                    <a:pt x="248" y="1765"/>
                    <a:pt x="745" y="1310"/>
                  </a:cubicBezTo>
                  <a:cubicBezTo>
                    <a:pt x="1241" y="855"/>
                    <a:pt x="1986" y="441"/>
                    <a:pt x="2979" y="193"/>
                  </a:cubicBezTo>
                  <a:cubicBezTo>
                    <a:pt x="3972" y="-55"/>
                    <a:pt x="5214" y="-138"/>
                    <a:pt x="7324" y="400"/>
                  </a:cubicBezTo>
                  <a:cubicBezTo>
                    <a:pt x="9434" y="938"/>
                    <a:pt x="12414" y="2096"/>
                    <a:pt x="15021" y="4083"/>
                  </a:cubicBezTo>
                  <a:cubicBezTo>
                    <a:pt x="17628" y="6069"/>
                    <a:pt x="19862" y="8883"/>
                    <a:pt x="20731" y="11283"/>
                  </a:cubicBezTo>
                  <a:cubicBezTo>
                    <a:pt x="21600" y="13683"/>
                    <a:pt x="21103" y="15669"/>
                    <a:pt x="19862" y="17241"/>
                  </a:cubicBezTo>
                  <a:cubicBezTo>
                    <a:pt x="18621" y="18814"/>
                    <a:pt x="16634" y="19972"/>
                    <a:pt x="14772" y="20634"/>
                  </a:cubicBezTo>
                  <a:cubicBezTo>
                    <a:pt x="12910" y="21296"/>
                    <a:pt x="11172" y="21462"/>
                    <a:pt x="9931" y="21338"/>
                  </a:cubicBezTo>
                  <a:cubicBezTo>
                    <a:pt x="8690" y="21214"/>
                    <a:pt x="7945" y="20800"/>
                    <a:pt x="7821" y="20138"/>
                  </a:cubicBezTo>
                  <a:cubicBezTo>
                    <a:pt x="7697" y="19476"/>
                    <a:pt x="8193" y="18565"/>
                    <a:pt x="8690" y="176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1" name="Line"/>
            <p:cNvSpPr/>
            <p:nvPr/>
          </p:nvSpPr>
          <p:spPr>
            <a:xfrm>
              <a:off x="292099" y="360975"/>
              <a:ext cx="366185" cy="300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250" y="7580"/>
                  </a:moveTo>
                  <a:cubicBezTo>
                    <a:pt x="125" y="11055"/>
                    <a:pt x="0" y="14529"/>
                    <a:pt x="0" y="16643"/>
                  </a:cubicBezTo>
                  <a:cubicBezTo>
                    <a:pt x="0" y="18758"/>
                    <a:pt x="125" y="19513"/>
                    <a:pt x="375" y="20193"/>
                  </a:cubicBezTo>
                  <a:cubicBezTo>
                    <a:pt x="624" y="20873"/>
                    <a:pt x="999" y="21477"/>
                    <a:pt x="1436" y="21477"/>
                  </a:cubicBezTo>
                  <a:cubicBezTo>
                    <a:pt x="1873" y="21477"/>
                    <a:pt x="2372" y="20873"/>
                    <a:pt x="3059" y="18834"/>
                  </a:cubicBezTo>
                  <a:cubicBezTo>
                    <a:pt x="3746" y="16794"/>
                    <a:pt x="4620" y="13320"/>
                    <a:pt x="5244" y="11206"/>
                  </a:cubicBezTo>
                  <a:cubicBezTo>
                    <a:pt x="5868" y="9091"/>
                    <a:pt x="6243" y="8336"/>
                    <a:pt x="6430" y="8336"/>
                  </a:cubicBezTo>
                  <a:cubicBezTo>
                    <a:pt x="6617" y="8336"/>
                    <a:pt x="6617" y="9091"/>
                    <a:pt x="6680" y="10601"/>
                  </a:cubicBezTo>
                  <a:cubicBezTo>
                    <a:pt x="6742" y="12112"/>
                    <a:pt x="6867" y="14378"/>
                    <a:pt x="7117" y="15888"/>
                  </a:cubicBezTo>
                  <a:cubicBezTo>
                    <a:pt x="7366" y="17399"/>
                    <a:pt x="7741" y="18154"/>
                    <a:pt x="8240" y="18607"/>
                  </a:cubicBezTo>
                  <a:cubicBezTo>
                    <a:pt x="8740" y="19060"/>
                    <a:pt x="9364" y="19211"/>
                    <a:pt x="9864" y="18909"/>
                  </a:cubicBezTo>
                  <a:cubicBezTo>
                    <a:pt x="10363" y="18607"/>
                    <a:pt x="10738" y="17852"/>
                    <a:pt x="11237" y="16115"/>
                  </a:cubicBezTo>
                  <a:cubicBezTo>
                    <a:pt x="11736" y="14378"/>
                    <a:pt x="12361" y="11659"/>
                    <a:pt x="12923" y="9620"/>
                  </a:cubicBezTo>
                  <a:cubicBezTo>
                    <a:pt x="13484" y="7580"/>
                    <a:pt x="13984" y="6221"/>
                    <a:pt x="14296" y="5013"/>
                  </a:cubicBezTo>
                  <a:cubicBezTo>
                    <a:pt x="14608" y="3804"/>
                    <a:pt x="14733" y="2747"/>
                    <a:pt x="14671" y="1841"/>
                  </a:cubicBezTo>
                  <a:cubicBezTo>
                    <a:pt x="14608" y="934"/>
                    <a:pt x="14358" y="179"/>
                    <a:pt x="13984" y="28"/>
                  </a:cubicBezTo>
                  <a:cubicBezTo>
                    <a:pt x="13609" y="-123"/>
                    <a:pt x="13110" y="330"/>
                    <a:pt x="12361" y="1765"/>
                  </a:cubicBezTo>
                  <a:cubicBezTo>
                    <a:pt x="11612" y="3200"/>
                    <a:pt x="10613" y="5617"/>
                    <a:pt x="10238" y="7883"/>
                  </a:cubicBezTo>
                  <a:cubicBezTo>
                    <a:pt x="9864" y="10148"/>
                    <a:pt x="10113" y="12263"/>
                    <a:pt x="10925" y="13547"/>
                  </a:cubicBezTo>
                  <a:cubicBezTo>
                    <a:pt x="11736" y="14831"/>
                    <a:pt x="13110" y="15284"/>
                    <a:pt x="14983" y="14755"/>
                  </a:cubicBezTo>
                  <a:cubicBezTo>
                    <a:pt x="16855" y="14227"/>
                    <a:pt x="19228" y="12716"/>
                    <a:pt x="21600" y="112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2" name="Line"/>
            <p:cNvSpPr/>
            <p:nvPr/>
          </p:nvSpPr>
          <p:spPr>
            <a:xfrm>
              <a:off x="1211912" y="143346"/>
              <a:ext cx="181519" cy="413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440" fill="norm" stroke="1" extrusionOk="0">
                  <a:moveTo>
                    <a:pt x="7310" y="0"/>
                  </a:moveTo>
                  <a:cubicBezTo>
                    <a:pt x="5821" y="3289"/>
                    <a:pt x="4331" y="6579"/>
                    <a:pt x="3090" y="9758"/>
                  </a:cubicBezTo>
                  <a:cubicBezTo>
                    <a:pt x="1848" y="12938"/>
                    <a:pt x="855" y="16008"/>
                    <a:pt x="359" y="17982"/>
                  </a:cubicBezTo>
                  <a:cubicBezTo>
                    <a:pt x="-138" y="19955"/>
                    <a:pt x="-138" y="20832"/>
                    <a:pt x="483" y="21216"/>
                  </a:cubicBezTo>
                  <a:cubicBezTo>
                    <a:pt x="1103" y="21600"/>
                    <a:pt x="2345" y="21490"/>
                    <a:pt x="3959" y="20887"/>
                  </a:cubicBezTo>
                  <a:cubicBezTo>
                    <a:pt x="5572" y="20284"/>
                    <a:pt x="7559" y="19188"/>
                    <a:pt x="8924" y="18365"/>
                  </a:cubicBezTo>
                  <a:cubicBezTo>
                    <a:pt x="10290" y="17543"/>
                    <a:pt x="11034" y="16995"/>
                    <a:pt x="11407" y="17050"/>
                  </a:cubicBezTo>
                  <a:cubicBezTo>
                    <a:pt x="11779" y="17105"/>
                    <a:pt x="11779" y="17762"/>
                    <a:pt x="11779" y="18530"/>
                  </a:cubicBezTo>
                  <a:cubicBezTo>
                    <a:pt x="11779" y="19297"/>
                    <a:pt x="11779" y="20175"/>
                    <a:pt x="12400" y="20504"/>
                  </a:cubicBezTo>
                  <a:cubicBezTo>
                    <a:pt x="13021" y="20832"/>
                    <a:pt x="14262" y="20613"/>
                    <a:pt x="15876" y="19736"/>
                  </a:cubicBezTo>
                  <a:cubicBezTo>
                    <a:pt x="17490" y="18859"/>
                    <a:pt x="19476" y="17324"/>
                    <a:pt x="20469" y="16282"/>
                  </a:cubicBezTo>
                  <a:cubicBezTo>
                    <a:pt x="21462" y="15241"/>
                    <a:pt x="21462" y="14692"/>
                    <a:pt x="20965" y="14199"/>
                  </a:cubicBezTo>
                  <a:cubicBezTo>
                    <a:pt x="20469" y="13706"/>
                    <a:pt x="19476" y="13267"/>
                    <a:pt x="18234" y="13048"/>
                  </a:cubicBezTo>
                  <a:cubicBezTo>
                    <a:pt x="16993" y="12828"/>
                    <a:pt x="15503" y="12828"/>
                    <a:pt x="14014" y="12938"/>
                  </a:cubicBezTo>
                  <a:cubicBezTo>
                    <a:pt x="12524" y="13048"/>
                    <a:pt x="11034" y="13267"/>
                    <a:pt x="10290" y="13651"/>
                  </a:cubicBezTo>
                  <a:cubicBezTo>
                    <a:pt x="9545" y="14035"/>
                    <a:pt x="9545" y="14583"/>
                    <a:pt x="9545" y="151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3" name="Line"/>
            <p:cNvSpPr/>
            <p:nvPr/>
          </p:nvSpPr>
          <p:spPr>
            <a:xfrm>
              <a:off x="1149127" y="308446"/>
              <a:ext cx="233057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600" fill="norm" stroke="1" extrusionOk="0">
                  <a:moveTo>
                    <a:pt x="3329" y="21600"/>
                  </a:moveTo>
                  <a:cubicBezTo>
                    <a:pt x="1772" y="19938"/>
                    <a:pt x="215" y="18277"/>
                    <a:pt x="21" y="16892"/>
                  </a:cubicBezTo>
                  <a:cubicBezTo>
                    <a:pt x="-174" y="15508"/>
                    <a:pt x="994" y="14400"/>
                    <a:pt x="4788" y="11631"/>
                  </a:cubicBezTo>
                  <a:cubicBezTo>
                    <a:pt x="8583" y="8862"/>
                    <a:pt x="15004" y="4431"/>
                    <a:pt x="2142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4" name="Line"/>
            <p:cNvSpPr/>
            <p:nvPr/>
          </p:nvSpPr>
          <p:spPr>
            <a:xfrm>
              <a:off x="1877483" y="422746"/>
              <a:ext cx="133351" cy="179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3" y="6353"/>
                    <a:pt x="686" y="12706"/>
                    <a:pt x="857" y="16518"/>
                  </a:cubicBezTo>
                  <a:cubicBezTo>
                    <a:pt x="1029" y="20329"/>
                    <a:pt x="1029" y="21600"/>
                    <a:pt x="857" y="21600"/>
                  </a:cubicBezTo>
                  <a:cubicBezTo>
                    <a:pt x="686" y="21600"/>
                    <a:pt x="343" y="20329"/>
                    <a:pt x="343" y="17026"/>
                  </a:cubicBezTo>
                  <a:cubicBezTo>
                    <a:pt x="343" y="13722"/>
                    <a:pt x="686" y="8386"/>
                    <a:pt x="1543" y="5209"/>
                  </a:cubicBezTo>
                  <a:cubicBezTo>
                    <a:pt x="2400" y="2033"/>
                    <a:pt x="3771" y="1016"/>
                    <a:pt x="6171" y="889"/>
                  </a:cubicBezTo>
                  <a:cubicBezTo>
                    <a:pt x="8571" y="762"/>
                    <a:pt x="12000" y="1525"/>
                    <a:pt x="14743" y="4066"/>
                  </a:cubicBezTo>
                  <a:cubicBezTo>
                    <a:pt x="17486" y="6607"/>
                    <a:pt x="19543" y="10927"/>
                    <a:pt x="21600" y="152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5" name="Line"/>
            <p:cNvSpPr/>
            <p:nvPr/>
          </p:nvSpPr>
          <p:spPr>
            <a:xfrm>
              <a:off x="2065976" y="429096"/>
              <a:ext cx="62068" cy="140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462" fill="norm" stroke="1" extrusionOk="0">
                  <a:moveTo>
                    <a:pt x="11112" y="0"/>
                  </a:moveTo>
                  <a:cubicBezTo>
                    <a:pt x="6932" y="3224"/>
                    <a:pt x="2751" y="6448"/>
                    <a:pt x="1009" y="9672"/>
                  </a:cubicBezTo>
                  <a:cubicBezTo>
                    <a:pt x="-733" y="12896"/>
                    <a:pt x="-36" y="16119"/>
                    <a:pt x="1706" y="18215"/>
                  </a:cubicBezTo>
                  <a:cubicBezTo>
                    <a:pt x="3448" y="20310"/>
                    <a:pt x="6235" y="21278"/>
                    <a:pt x="9370" y="21439"/>
                  </a:cubicBezTo>
                  <a:cubicBezTo>
                    <a:pt x="12506" y="21600"/>
                    <a:pt x="15990" y="20955"/>
                    <a:pt x="18080" y="18537"/>
                  </a:cubicBezTo>
                  <a:cubicBezTo>
                    <a:pt x="20170" y="16119"/>
                    <a:pt x="20867" y="11928"/>
                    <a:pt x="20170" y="9027"/>
                  </a:cubicBezTo>
                  <a:cubicBezTo>
                    <a:pt x="19473" y="6125"/>
                    <a:pt x="17383" y="4513"/>
                    <a:pt x="14596" y="4030"/>
                  </a:cubicBezTo>
                  <a:cubicBezTo>
                    <a:pt x="11809" y="3546"/>
                    <a:pt x="8325" y="4191"/>
                    <a:pt x="4841" y="48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6" name="Line"/>
            <p:cNvSpPr/>
            <p:nvPr/>
          </p:nvSpPr>
          <p:spPr>
            <a:xfrm>
              <a:off x="2207683" y="435446"/>
              <a:ext cx="1" cy="12065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7" name="Line"/>
            <p:cNvSpPr/>
            <p:nvPr/>
          </p:nvSpPr>
          <p:spPr>
            <a:xfrm>
              <a:off x="2226733" y="384646"/>
              <a:ext cx="1" cy="635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8" name="Line"/>
            <p:cNvSpPr/>
            <p:nvPr/>
          </p:nvSpPr>
          <p:spPr>
            <a:xfrm>
              <a:off x="2280953" y="403696"/>
              <a:ext cx="79131" cy="149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461" fill="norm" stroke="1" extrusionOk="0">
                  <a:moveTo>
                    <a:pt x="20705" y="0"/>
                  </a:moveTo>
                  <a:cubicBezTo>
                    <a:pt x="17382" y="0"/>
                    <a:pt x="14059" y="0"/>
                    <a:pt x="10182" y="152"/>
                  </a:cubicBezTo>
                  <a:cubicBezTo>
                    <a:pt x="6305" y="304"/>
                    <a:pt x="1874" y="608"/>
                    <a:pt x="490" y="1673"/>
                  </a:cubicBezTo>
                  <a:cubicBezTo>
                    <a:pt x="-895" y="2738"/>
                    <a:pt x="767" y="4563"/>
                    <a:pt x="4090" y="6845"/>
                  </a:cubicBezTo>
                  <a:cubicBezTo>
                    <a:pt x="7413" y="9127"/>
                    <a:pt x="12397" y="11865"/>
                    <a:pt x="15720" y="13994"/>
                  </a:cubicBezTo>
                  <a:cubicBezTo>
                    <a:pt x="19043" y="16124"/>
                    <a:pt x="20705" y="17645"/>
                    <a:pt x="20705" y="19014"/>
                  </a:cubicBezTo>
                  <a:cubicBezTo>
                    <a:pt x="20705" y="20383"/>
                    <a:pt x="19043" y="21600"/>
                    <a:pt x="17659" y="21448"/>
                  </a:cubicBezTo>
                  <a:cubicBezTo>
                    <a:pt x="16274" y="21296"/>
                    <a:pt x="15167" y="19775"/>
                    <a:pt x="14059" y="182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9" name="Line"/>
            <p:cNvSpPr/>
            <p:nvPr/>
          </p:nvSpPr>
          <p:spPr>
            <a:xfrm>
              <a:off x="2353733" y="392131"/>
              <a:ext cx="190501" cy="13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1" fill="norm" stroke="1" extrusionOk="0">
                  <a:moveTo>
                    <a:pt x="0" y="9943"/>
                  </a:moveTo>
                  <a:cubicBezTo>
                    <a:pt x="2880" y="10618"/>
                    <a:pt x="5760" y="11293"/>
                    <a:pt x="7800" y="11462"/>
                  </a:cubicBezTo>
                  <a:cubicBezTo>
                    <a:pt x="9840" y="11631"/>
                    <a:pt x="11040" y="11293"/>
                    <a:pt x="11880" y="10281"/>
                  </a:cubicBezTo>
                  <a:cubicBezTo>
                    <a:pt x="12720" y="9268"/>
                    <a:pt x="13200" y="7581"/>
                    <a:pt x="13440" y="5893"/>
                  </a:cubicBezTo>
                  <a:cubicBezTo>
                    <a:pt x="13680" y="4206"/>
                    <a:pt x="13680" y="2518"/>
                    <a:pt x="13080" y="1337"/>
                  </a:cubicBezTo>
                  <a:cubicBezTo>
                    <a:pt x="12480" y="156"/>
                    <a:pt x="11280" y="-519"/>
                    <a:pt x="10080" y="493"/>
                  </a:cubicBezTo>
                  <a:cubicBezTo>
                    <a:pt x="8880" y="1506"/>
                    <a:pt x="7680" y="4206"/>
                    <a:pt x="7560" y="7750"/>
                  </a:cubicBezTo>
                  <a:cubicBezTo>
                    <a:pt x="7440" y="11293"/>
                    <a:pt x="8400" y="15681"/>
                    <a:pt x="10920" y="18044"/>
                  </a:cubicBezTo>
                  <a:cubicBezTo>
                    <a:pt x="13440" y="20406"/>
                    <a:pt x="17520" y="20743"/>
                    <a:pt x="21600" y="210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0" name="Line"/>
            <p:cNvSpPr/>
            <p:nvPr/>
          </p:nvSpPr>
          <p:spPr>
            <a:xfrm>
              <a:off x="2817283" y="194146"/>
              <a:ext cx="152401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2627"/>
                    <a:pt x="16800" y="5254"/>
                    <a:pt x="13500" y="8076"/>
                  </a:cubicBezTo>
                  <a:cubicBezTo>
                    <a:pt x="10200" y="10897"/>
                    <a:pt x="6000" y="13914"/>
                    <a:pt x="3450" y="16005"/>
                  </a:cubicBezTo>
                  <a:cubicBezTo>
                    <a:pt x="900" y="18097"/>
                    <a:pt x="0" y="19265"/>
                    <a:pt x="0" y="20043"/>
                  </a:cubicBezTo>
                  <a:cubicBezTo>
                    <a:pt x="0" y="20822"/>
                    <a:pt x="900" y="21211"/>
                    <a:pt x="18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1" name="Line"/>
            <p:cNvSpPr/>
            <p:nvPr/>
          </p:nvSpPr>
          <p:spPr>
            <a:xfrm>
              <a:off x="2992348" y="441796"/>
              <a:ext cx="117036" cy="141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fill="norm" stroke="1" extrusionOk="0">
                  <a:moveTo>
                    <a:pt x="498" y="0"/>
                  </a:moveTo>
                  <a:cubicBezTo>
                    <a:pt x="498" y="6125"/>
                    <a:pt x="498" y="12251"/>
                    <a:pt x="498" y="16119"/>
                  </a:cubicBezTo>
                  <a:cubicBezTo>
                    <a:pt x="498" y="19988"/>
                    <a:pt x="498" y="21600"/>
                    <a:pt x="306" y="21600"/>
                  </a:cubicBezTo>
                  <a:cubicBezTo>
                    <a:pt x="113" y="21600"/>
                    <a:pt x="-273" y="19988"/>
                    <a:pt x="306" y="16442"/>
                  </a:cubicBezTo>
                  <a:cubicBezTo>
                    <a:pt x="884" y="12896"/>
                    <a:pt x="2427" y="7415"/>
                    <a:pt x="3970" y="4191"/>
                  </a:cubicBezTo>
                  <a:cubicBezTo>
                    <a:pt x="5513" y="967"/>
                    <a:pt x="7056" y="0"/>
                    <a:pt x="8020" y="322"/>
                  </a:cubicBezTo>
                  <a:cubicBezTo>
                    <a:pt x="8984" y="645"/>
                    <a:pt x="9370" y="2257"/>
                    <a:pt x="9563" y="4030"/>
                  </a:cubicBezTo>
                  <a:cubicBezTo>
                    <a:pt x="9756" y="5803"/>
                    <a:pt x="9756" y="7737"/>
                    <a:pt x="9563" y="9510"/>
                  </a:cubicBezTo>
                  <a:cubicBezTo>
                    <a:pt x="9370" y="11284"/>
                    <a:pt x="8984" y="12896"/>
                    <a:pt x="8791" y="12896"/>
                  </a:cubicBezTo>
                  <a:cubicBezTo>
                    <a:pt x="8598" y="12896"/>
                    <a:pt x="8598" y="11284"/>
                    <a:pt x="9370" y="9349"/>
                  </a:cubicBezTo>
                  <a:cubicBezTo>
                    <a:pt x="10141" y="7415"/>
                    <a:pt x="11684" y="5158"/>
                    <a:pt x="13420" y="3869"/>
                  </a:cubicBezTo>
                  <a:cubicBezTo>
                    <a:pt x="15156" y="2579"/>
                    <a:pt x="17084" y="2257"/>
                    <a:pt x="18434" y="2901"/>
                  </a:cubicBezTo>
                  <a:cubicBezTo>
                    <a:pt x="19784" y="3546"/>
                    <a:pt x="20556" y="5158"/>
                    <a:pt x="20941" y="7254"/>
                  </a:cubicBezTo>
                  <a:cubicBezTo>
                    <a:pt x="21327" y="9349"/>
                    <a:pt x="21327" y="11928"/>
                    <a:pt x="21327" y="145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2" name="Line"/>
            <p:cNvSpPr/>
            <p:nvPr/>
          </p:nvSpPr>
          <p:spPr>
            <a:xfrm>
              <a:off x="3145602" y="419830"/>
              <a:ext cx="268566" cy="148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0748" fill="norm" stroke="1" extrusionOk="0">
                  <a:moveTo>
                    <a:pt x="3665" y="5734"/>
                  </a:moveTo>
                  <a:cubicBezTo>
                    <a:pt x="4167" y="3367"/>
                    <a:pt x="4670" y="999"/>
                    <a:pt x="4502" y="260"/>
                  </a:cubicBezTo>
                  <a:cubicBezTo>
                    <a:pt x="4335" y="-480"/>
                    <a:pt x="3498" y="408"/>
                    <a:pt x="2577" y="2331"/>
                  </a:cubicBezTo>
                  <a:cubicBezTo>
                    <a:pt x="1656" y="4254"/>
                    <a:pt x="651" y="7213"/>
                    <a:pt x="233" y="10320"/>
                  </a:cubicBezTo>
                  <a:cubicBezTo>
                    <a:pt x="-186" y="13427"/>
                    <a:pt x="-19" y="16682"/>
                    <a:pt x="567" y="18605"/>
                  </a:cubicBezTo>
                  <a:cubicBezTo>
                    <a:pt x="1154" y="20528"/>
                    <a:pt x="2158" y="21120"/>
                    <a:pt x="3749" y="20528"/>
                  </a:cubicBezTo>
                  <a:cubicBezTo>
                    <a:pt x="5340" y="19936"/>
                    <a:pt x="7516" y="18161"/>
                    <a:pt x="9191" y="15794"/>
                  </a:cubicBezTo>
                  <a:cubicBezTo>
                    <a:pt x="10865" y="13427"/>
                    <a:pt x="12037" y="10468"/>
                    <a:pt x="12623" y="8249"/>
                  </a:cubicBezTo>
                  <a:cubicBezTo>
                    <a:pt x="13209" y="6030"/>
                    <a:pt x="13209" y="4550"/>
                    <a:pt x="12791" y="4254"/>
                  </a:cubicBezTo>
                  <a:cubicBezTo>
                    <a:pt x="12372" y="3958"/>
                    <a:pt x="11535" y="4846"/>
                    <a:pt x="10949" y="6030"/>
                  </a:cubicBezTo>
                  <a:cubicBezTo>
                    <a:pt x="10363" y="7213"/>
                    <a:pt x="10028" y="8693"/>
                    <a:pt x="9693" y="10172"/>
                  </a:cubicBezTo>
                  <a:cubicBezTo>
                    <a:pt x="9358" y="11652"/>
                    <a:pt x="9023" y="13131"/>
                    <a:pt x="9191" y="13427"/>
                  </a:cubicBezTo>
                  <a:cubicBezTo>
                    <a:pt x="9358" y="13723"/>
                    <a:pt x="10028" y="12835"/>
                    <a:pt x="10865" y="11799"/>
                  </a:cubicBezTo>
                  <a:cubicBezTo>
                    <a:pt x="11702" y="10764"/>
                    <a:pt x="12707" y="9580"/>
                    <a:pt x="13377" y="9876"/>
                  </a:cubicBezTo>
                  <a:cubicBezTo>
                    <a:pt x="14047" y="10172"/>
                    <a:pt x="14381" y="11947"/>
                    <a:pt x="15135" y="12983"/>
                  </a:cubicBezTo>
                  <a:cubicBezTo>
                    <a:pt x="15888" y="14019"/>
                    <a:pt x="17061" y="14315"/>
                    <a:pt x="17981" y="13871"/>
                  </a:cubicBezTo>
                  <a:cubicBezTo>
                    <a:pt x="18902" y="13427"/>
                    <a:pt x="19572" y="12243"/>
                    <a:pt x="19991" y="10764"/>
                  </a:cubicBezTo>
                  <a:cubicBezTo>
                    <a:pt x="20409" y="9284"/>
                    <a:pt x="20577" y="7509"/>
                    <a:pt x="20661" y="5882"/>
                  </a:cubicBezTo>
                  <a:cubicBezTo>
                    <a:pt x="20744" y="4254"/>
                    <a:pt x="20744" y="2775"/>
                    <a:pt x="20326" y="1887"/>
                  </a:cubicBezTo>
                  <a:cubicBezTo>
                    <a:pt x="19907" y="999"/>
                    <a:pt x="19070" y="704"/>
                    <a:pt x="18819" y="1443"/>
                  </a:cubicBezTo>
                  <a:cubicBezTo>
                    <a:pt x="18567" y="2183"/>
                    <a:pt x="18902" y="3958"/>
                    <a:pt x="19488" y="6325"/>
                  </a:cubicBezTo>
                  <a:cubicBezTo>
                    <a:pt x="20074" y="8693"/>
                    <a:pt x="20912" y="11652"/>
                    <a:pt x="21163" y="13871"/>
                  </a:cubicBezTo>
                  <a:cubicBezTo>
                    <a:pt x="21414" y="16090"/>
                    <a:pt x="21079" y="17569"/>
                    <a:pt x="20326" y="18013"/>
                  </a:cubicBezTo>
                  <a:cubicBezTo>
                    <a:pt x="19572" y="18457"/>
                    <a:pt x="18400" y="17865"/>
                    <a:pt x="17228" y="172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3" name="Line"/>
            <p:cNvSpPr/>
            <p:nvPr/>
          </p:nvSpPr>
          <p:spPr>
            <a:xfrm>
              <a:off x="3484538" y="429096"/>
              <a:ext cx="88396" cy="119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0945" fill="norm" stroke="1" extrusionOk="0">
                  <a:moveTo>
                    <a:pt x="1420" y="0"/>
                  </a:moveTo>
                  <a:cubicBezTo>
                    <a:pt x="906" y="4097"/>
                    <a:pt x="391" y="8193"/>
                    <a:pt x="134" y="11917"/>
                  </a:cubicBezTo>
                  <a:cubicBezTo>
                    <a:pt x="-123" y="15641"/>
                    <a:pt x="-123" y="18993"/>
                    <a:pt x="1163" y="20297"/>
                  </a:cubicBezTo>
                  <a:cubicBezTo>
                    <a:pt x="2448" y="21600"/>
                    <a:pt x="5020" y="20855"/>
                    <a:pt x="7334" y="18807"/>
                  </a:cubicBezTo>
                  <a:cubicBezTo>
                    <a:pt x="9648" y="16759"/>
                    <a:pt x="11706" y="13407"/>
                    <a:pt x="13248" y="10800"/>
                  </a:cubicBezTo>
                  <a:cubicBezTo>
                    <a:pt x="14791" y="8193"/>
                    <a:pt x="15820" y="6331"/>
                    <a:pt x="16591" y="6703"/>
                  </a:cubicBezTo>
                  <a:cubicBezTo>
                    <a:pt x="17363" y="7076"/>
                    <a:pt x="17877" y="9683"/>
                    <a:pt x="18648" y="11917"/>
                  </a:cubicBezTo>
                  <a:cubicBezTo>
                    <a:pt x="19420" y="14152"/>
                    <a:pt x="20448" y="16014"/>
                    <a:pt x="21477" y="178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4" name="Line"/>
            <p:cNvSpPr/>
            <p:nvPr/>
          </p:nvSpPr>
          <p:spPr>
            <a:xfrm>
              <a:off x="3617383" y="429096"/>
              <a:ext cx="56425" cy="99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235" fill="norm" stroke="1" extrusionOk="0">
                  <a:moveTo>
                    <a:pt x="0" y="0"/>
                  </a:moveTo>
                  <a:cubicBezTo>
                    <a:pt x="5600" y="3150"/>
                    <a:pt x="11200" y="6300"/>
                    <a:pt x="14800" y="9000"/>
                  </a:cubicBezTo>
                  <a:cubicBezTo>
                    <a:pt x="18400" y="11700"/>
                    <a:pt x="20000" y="13950"/>
                    <a:pt x="20800" y="16200"/>
                  </a:cubicBezTo>
                  <a:cubicBezTo>
                    <a:pt x="21600" y="18450"/>
                    <a:pt x="21600" y="20700"/>
                    <a:pt x="20000" y="21150"/>
                  </a:cubicBezTo>
                  <a:cubicBezTo>
                    <a:pt x="18400" y="21600"/>
                    <a:pt x="15200" y="20250"/>
                    <a:pt x="14000" y="17325"/>
                  </a:cubicBezTo>
                  <a:cubicBezTo>
                    <a:pt x="12800" y="14400"/>
                    <a:pt x="13600" y="9900"/>
                    <a:pt x="14400" y="5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5" name="Line"/>
            <p:cNvSpPr/>
            <p:nvPr/>
          </p:nvSpPr>
          <p:spPr>
            <a:xfrm>
              <a:off x="3693583" y="270346"/>
              <a:ext cx="4889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120"/>
                  </a:moveTo>
                  <a:cubicBezTo>
                    <a:pt x="468" y="15480"/>
                    <a:pt x="935" y="15840"/>
                    <a:pt x="1403" y="15840"/>
                  </a:cubicBezTo>
                  <a:cubicBezTo>
                    <a:pt x="1870" y="15840"/>
                    <a:pt x="2338" y="15480"/>
                    <a:pt x="2665" y="14670"/>
                  </a:cubicBezTo>
                  <a:cubicBezTo>
                    <a:pt x="2992" y="13860"/>
                    <a:pt x="3179" y="12600"/>
                    <a:pt x="3039" y="12060"/>
                  </a:cubicBezTo>
                  <a:cubicBezTo>
                    <a:pt x="2899" y="11520"/>
                    <a:pt x="2431" y="11700"/>
                    <a:pt x="2057" y="12780"/>
                  </a:cubicBezTo>
                  <a:cubicBezTo>
                    <a:pt x="1683" y="13860"/>
                    <a:pt x="1403" y="15840"/>
                    <a:pt x="1216" y="17280"/>
                  </a:cubicBezTo>
                  <a:cubicBezTo>
                    <a:pt x="1029" y="18720"/>
                    <a:pt x="935" y="19620"/>
                    <a:pt x="1122" y="20250"/>
                  </a:cubicBezTo>
                  <a:cubicBezTo>
                    <a:pt x="1309" y="20880"/>
                    <a:pt x="1777" y="21240"/>
                    <a:pt x="2197" y="21150"/>
                  </a:cubicBezTo>
                  <a:cubicBezTo>
                    <a:pt x="2618" y="21060"/>
                    <a:pt x="2992" y="20520"/>
                    <a:pt x="3319" y="19800"/>
                  </a:cubicBezTo>
                  <a:cubicBezTo>
                    <a:pt x="3647" y="19080"/>
                    <a:pt x="3927" y="18180"/>
                    <a:pt x="4161" y="17280"/>
                  </a:cubicBezTo>
                  <a:cubicBezTo>
                    <a:pt x="4395" y="16380"/>
                    <a:pt x="4582" y="15480"/>
                    <a:pt x="4722" y="15480"/>
                  </a:cubicBezTo>
                  <a:cubicBezTo>
                    <a:pt x="4862" y="15480"/>
                    <a:pt x="4956" y="16380"/>
                    <a:pt x="5049" y="17280"/>
                  </a:cubicBezTo>
                  <a:cubicBezTo>
                    <a:pt x="5143" y="18180"/>
                    <a:pt x="5236" y="19080"/>
                    <a:pt x="5283" y="19080"/>
                  </a:cubicBezTo>
                  <a:cubicBezTo>
                    <a:pt x="5330" y="19080"/>
                    <a:pt x="5330" y="18180"/>
                    <a:pt x="5470" y="17280"/>
                  </a:cubicBezTo>
                  <a:cubicBezTo>
                    <a:pt x="5610" y="16380"/>
                    <a:pt x="5891" y="15480"/>
                    <a:pt x="6265" y="14940"/>
                  </a:cubicBezTo>
                  <a:cubicBezTo>
                    <a:pt x="6639" y="14400"/>
                    <a:pt x="7106" y="14220"/>
                    <a:pt x="7434" y="14940"/>
                  </a:cubicBezTo>
                  <a:cubicBezTo>
                    <a:pt x="7761" y="15660"/>
                    <a:pt x="7948" y="17280"/>
                    <a:pt x="8275" y="18000"/>
                  </a:cubicBezTo>
                  <a:cubicBezTo>
                    <a:pt x="8603" y="18720"/>
                    <a:pt x="9070" y="18540"/>
                    <a:pt x="9491" y="18000"/>
                  </a:cubicBezTo>
                  <a:cubicBezTo>
                    <a:pt x="9912" y="17460"/>
                    <a:pt x="10286" y="16560"/>
                    <a:pt x="10613" y="15750"/>
                  </a:cubicBezTo>
                  <a:cubicBezTo>
                    <a:pt x="10940" y="14940"/>
                    <a:pt x="11221" y="14220"/>
                    <a:pt x="11127" y="14040"/>
                  </a:cubicBezTo>
                  <a:cubicBezTo>
                    <a:pt x="11034" y="13860"/>
                    <a:pt x="10566" y="14220"/>
                    <a:pt x="10192" y="14940"/>
                  </a:cubicBezTo>
                  <a:cubicBezTo>
                    <a:pt x="9818" y="15660"/>
                    <a:pt x="9538" y="16740"/>
                    <a:pt x="9397" y="17730"/>
                  </a:cubicBezTo>
                  <a:cubicBezTo>
                    <a:pt x="9257" y="18720"/>
                    <a:pt x="9257" y="19620"/>
                    <a:pt x="9444" y="20340"/>
                  </a:cubicBezTo>
                  <a:cubicBezTo>
                    <a:pt x="9631" y="21060"/>
                    <a:pt x="10005" y="21600"/>
                    <a:pt x="10379" y="21600"/>
                  </a:cubicBezTo>
                  <a:cubicBezTo>
                    <a:pt x="10753" y="21600"/>
                    <a:pt x="11127" y="21060"/>
                    <a:pt x="11455" y="20340"/>
                  </a:cubicBezTo>
                  <a:cubicBezTo>
                    <a:pt x="11782" y="19620"/>
                    <a:pt x="12062" y="18720"/>
                    <a:pt x="12390" y="17730"/>
                  </a:cubicBezTo>
                  <a:cubicBezTo>
                    <a:pt x="12717" y="16740"/>
                    <a:pt x="13091" y="15660"/>
                    <a:pt x="13278" y="15570"/>
                  </a:cubicBezTo>
                  <a:cubicBezTo>
                    <a:pt x="13465" y="15480"/>
                    <a:pt x="13465" y="16380"/>
                    <a:pt x="13418" y="17280"/>
                  </a:cubicBezTo>
                  <a:cubicBezTo>
                    <a:pt x="13371" y="18180"/>
                    <a:pt x="13278" y="19080"/>
                    <a:pt x="13231" y="19080"/>
                  </a:cubicBezTo>
                  <a:cubicBezTo>
                    <a:pt x="13184" y="19080"/>
                    <a:pt x="13184" y="18180"/>
                    <a:pt x="13325" y="17370"/>
                  </a:cubicBezTo>
                  <a:cubicBezTo>
                    <a:pt x="13465" y="16560"/>
                    <a:pt x="13745" y="15840"/>
                    <a:pt x="14119" y="15210"/>
                  </a:cubicBezTo>
                  <a:cubicBezTo>
                    <a:pt x="14494" y="14580"/>
                    <a:pt x="14961" y="14040"/>
                    <a:pt x="15242" y="14220"/>
                  </a:cubicBezTo>
                  <a:cubicBezTo>
                    <a:pt x="15522" y="14400"/>
                    <a:pt x="15616" y="15300"/>
                    <a:pt x="15662" y="16290"/>
                  </a:cubicBezTo>
                  <a:cubicBezTo>
                    <a:pt x="15709" y="17280"/>
                    <a:pt x="15709" y="18360"/>
                    <a:pt x="15896" y="18540"/>
                  </a:cubicBezTo>
                  <a:cubicBezTo>
                    <a:pt x="16083" y="18720"/>
                    <a:pt x="16457" y="18000"/>
                    <a:pt x="17018" y="15570"/>
                  </a:cubicBezTo>
                  <a:cubicBezTo>
                    <a:pt x="17579" y="13140"/>
                    <a:pt x="18327" y="9000"/>
                    <a:pt x="18748" y="6480"/>
                  </a:cubicBezTo>
                  <a:cubicBezTo>
                    <a:pt x="19169" y="3960"/>
                    <a:pt x="19262" y="3060"/>
                    <a:pt x="19449" y="2070"/>
                  </a:cubicBezTo>
                  <a:cubicBezTo>
                    <a:pt x="19636" y="1080"/>
                    <a:pt x="19917" y="0"/>
                    <a:pt x="20104" y="0"/>
                  </a:cubicBezTo>
                  <a:cubicBezTo>
                    <a:pt x="20291" y="0"/>
                    <a:pt x="20384" y="1080"/>
                    <a:pt x="20244" y="3600"/>
                  </a:cubicBezTo>
                  <a:cubicBezTo>
                    <a:pt x="20104" y="6120"/>
                    <a:pt x="19730" y="10080"/>
                    <a:pt x="19543" y="12600"/>
                  </a:cubicBezTo>
                  <a:cubicBezTo>
                    <a:pt x="19356" y="15120"/>
                    <a:pt x="19356" y="16200"/>
                    <a:pt x="19356" y="17190"/>
                  </a:cubicBezTo>
                  <a:cubicBezTo>
                    <a:pt x="19356" y="18180"/>
                    <a:pt x="19356" y="19080"/>
                    <a:pt x="19590" y="19710"/>
                  </a:cubicBezTo>
                  <a:cubicBezTo>
                    <a:pt x="19823" y="20340"/>
                    <a:pt x="20291" y="20700"/>
                    <a:pt x="20665" y="20250"/>
                  </a:cubicBezTo>
                  <a:cubicBezTo>
                    <a:pt x="21039" y="19800"/>
                    <a:pt x="21319" y="18540"/>
                    <a:pt x="21600" y="172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6" name="Line"/>
            <p:cNvSpPr/>
            <p:nvPr/>
          </p:nvSpPr>
          <p:spPr>
            <a:xfrm>
              <a:off x="4130602" y="416396"/>
              <a:ext cx="90032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600" fill="norm" stroke="1" extrusionOk="0">
                  <a:moveTo>
                    <a:pt x="6296" y="21600"/>
                  </a:moveTo>
                  <a:cubicBezTo>
                    <a:pt x="3282" y="14400"/>
                    <a:pt x="268" y="7200"/>
                    <a:pt x="17" y="3600"/>
                  </a:cubicBezTo>
                  <a:cubicBezTo>
                    <a:pt x="-234" y="0"/>
                    <a:pt x="2278" y="0"/>
                    <a:pt x="6296" y="0"/>
                  </a:cubicBezTo>
                  <a:cubicBezTo>
                    <a:pt x="10315" y="0"/>
                    <a:pt x="15840" y="0"/>
                    <a:pt x="2136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7" name="Line"/>
            <p:cNvSpPr/>
            <p:nvPr/>
          </p:nvSpPr>
          <p:spPr>
            <a:xfrm>
              <a:off x="4360333" y="365596"/>
              <a:ext cx="330201" cy="151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6" fill="norm" stroke="1" extrusionOk="0">
                  <a:moveTo>
                    <a:pt x="0" y="13315"/>
                  </a:moveTo>
                  <a:cubicBezTo>
                    <a:pt x="1108" y="11540"/>
                    <a:pt x="2215" y="9764"/>
                    <a:pt x="2908" y="8137"/>
                  </a:cubicBezTo>
                  <a:cubicBezTo>
                    <a:pt x="3600" y="6510"/>
                    <a:pt x="3877" y="5030"/>
                    <a:pt x="3669" y="4586"/>
                  </a:cubicBezTo>
                  <a:cubicBezTo>
                    <a:pt x="3462" y="4142"/>
                    <a:pt x="2769" y="4734"/>
                    <a:pt x="2215" y="6510"/>
                  </a:cubicBezTo>
                  <a:cubicBezTo>
                    <a:pt x="1662" y="8285"/>
                    <a:pt x="1246" y="11244"/>
                    <a:pt x="969" y="13463"/>
                  </a:cubicBezTo>
                  <a:cubicBezTo>
                    <a:pt x="692" y="15682"/>
                    <a:pt x="554" y="17162"/>
                    <a:pt x="1177" y="18641"/>
                  </a:cubicBezTo>
                  <a:cubicBezTo>
                    <a:pt x="1800" y="20121"/>
                    <a:pt x="3185" y="21600"/>
                    <a:pt x="4292" y="21156"/>
                  </a:cubicBezTo>
                  <a:cubicBezTo>
                    <a:pt x="5400" y="20712"/>
                    <a:pt x="6231" y="18345"/>
                    <a:pt x="6646" y="16422"/>
                  </a:cubicBezTo>
                  <a:cubicBezTo>
                    <a:pt x="7062" y="14499"/>
                    <a:pt x="7062" y="13019"/>
                    <a:pt x="7131" y="11392"/>
                  </a:cubicBezTo>
                  <a:cubicBezTo>
                    <a:pt x="7200" y="9764"/>
                    <a:pt x="7338" y="7989"/>
                    <a:pt x="7754" y="7101"/>
                  </a:cubicBezTo>
                  <a:cubicBezTo>
                    <a:pt x="8169" y="6214"/>
                    <a:pt x="8862" y="6214"/>
                    <a:pt x="9415" y="6953"/>
                  </a:cubicBezTo>
                  <a:cubicBezTo>
                    <a:pt x="9969" y="7693"/>
                    <a:pt x="10385" y="9173"/>
                    <a:pt x="10592" y="11244"/>
                  </a:cubicBezTo>
                  <a:cubicBezTo>
                    <a:pt x="10800" y="13315"/>
                    <a:pt x="10800" y="15978"/>
                    <a:pt x="10731" y="16570"/>
                  </a:cubicBezTo>
                  <a:cubicBezTo>
                    <a:pt x="10662" y="17162"/>
                    <a:pt x="10523" y="15682"/>
                    <a:pt x="10731" y="13315"/>
                  </a:cubicBezTo>
                  <a:cubicBezTo>
                    <a:pt x="10938" y="10948"/>
                    <a:pt x="11492" y="7693"/>
                    <a:pt x="12046" y="5474"/>
                  </a:cubicBezTo>
                  <a:cubicBezTo>
                    <a:pt x="12600" y="3255"/>
                    <a:pt x="13154" y="2071"/>
                    <a:pt x="13708" y="1923"/>
                  </a:cubicBezTo>
                  <a:cubicBezTo>
                    <a:pt x="14262" y="1775"/>
                    <a:pt x="14815" y="2663"/>
                    <a:pt x="15300" y="3995"/>
                  </a:cubicBezTo>
                  <a:cubicBezTo>
                    <a:pt x="15785" y="5326"/>
                    <a:pt x="16200" y="7101"/>
                    <a:pt x="16477" y="9321"/>
                  </a:cubicBezTo>
                  <a:cubicBezTo>
                    <a:pt x="16754" y="11540"/>
                    <a:pt x="16892" y="14203"/>
                    <a:pt x="16892" y="14795"/>
                  </a:cubicBezTo>
                  <a:cubicBezTo>
                    <a:pt x="16892" y="15386"/>
                    <a:pt x="16754" y="13907"/>
                    <a:pt x="16754" y="11688"/>
                  </a:cubicBezTo>
                  <a:cubicBezTo>
                    <a:pt x="16754" y="9468"/>
                    <a:pt x="16892" y="6510"/>
                    <a:pt x="17723" y="4438"/>
                  </a:cubicBezTo>
                  <a:cubicBezTo>
                    <a:pt x="18554" y="2367"/>
                    <a:pt x="20077" y="118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8" name="Line"/>
            <p:cNvSpPr/>
            <p:nvPr/>
          </p:nvSpPr>
          <p:spPr>
            <a:xfrm>
              <a:off x="4704322" y="352896"/>
              <a:ext cx="75112" cy="98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306" fill="norm" stroke="1" extrusionOk="0">
                  <a:moveTo>
                    <a:pt x="14091" y="5515"/>
                  </a:moveTo>
                  <a:cubicBezTo>
                    <a:pt x="11091" y="5055"/>
                    <a:pt x="8091" y="4596"/>
                    <a:pt x="5691" y="5515"/>
                  </a:cubicBezTo>
                  <a:cubicBezTo>
                    <a:pt x="3291" y="6434"/>
                    <a:pt x="1491" y="8732"/>
                    <a:pt x="591" y="11489"/>
                  </a:cubicBezTo>
                  <a:cubicBezTo>
                    <a:pt x="-309" y="14247"/>
                    <a:pt x="-309" y="17464"/>
                    <a:pt x="1491" y="19302"/>
                  </a:cubicBezTo>
                  <a:cubicBezTo>
                    <a:pt x="3291" y="21140"/>
                    <a:pt x="6891" y="21600"/>
                    <a:pt x="9891" y="21140"/>
                  </a:cubicBezTo>
                  <a:cubicBezTo>
                    <a:pt x="12891" y="20681"/>
                    <a:pt x="15291" y="19302"/>
                    <a:pt x="17091" y="15626"/>
                  </a:cubicBezTo>
                  <a:cubicBezTo>
                    <a:pt x="18891" y="11949"/>
                    <a:pt x="20091" y="5974"/>
                    <a:pt x="2129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9" name="Line"/>
            <p:cNvSpPr/>
            <p:nvPr/>
          </p:nvSpPr>
          <p:spPr>
            <a:xfrm>
              <a:off x="4817533" y="263996"/>
              <a:ext cx="127001" cy="18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0" y="8737"/>
                  </a:moveTo>
                  <a:cubicBezTo>
                    <a:pt x="1800" y="8737"/>
                    <a:pt x="3600" y="8737"/>
                    <a:pt x="4860" y="9465"/>
                  </a:cubicBezTo>
                  <a:cubicBezTo>
                    <a:pt x="6120" y="10193"/>
                    <a:pt x="6840" y="11649"/>
                    <a:pt x="7380" y="13470"/>
                  </a:cubicBezTo>
                  <a:cubicBezTo>
                    <a:pt x="7920" y="15290"/>
                    <a:pt x="8280" y="17474"/>
                    <a:pt x="7920" y="19052"/>
                  </a:cubicBezTo>
                  <a:cubicBezTo>
                    <a:pt x="7560" y="20629"/>
                    <a:pt x="6480" y="21600"/>
                    <a:pt x="5760" y="21479"/>
                  </a:cubicBezTo>
                  <a:cubicBezTo>
                    <a:pt x="5040" y="21357"/>
                    <a:pt x="4680" y="20144"/>
                    <a:pt x="6300" y="17110"/>
                  </a:cubicBezTo>
                  <a:cubicBezTo>
                    <a:pt x="7920" y="14076"/>
                    <a:pt x="11520" y="9222"/>
                    <a:pt x="14400" y="6067"/>
                  </a:cubicBezTo>
                  <a:cubicBezTo>
                    <a:pt x="17280" y="2912"/>
                    <a:pt x="19440" y="145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0" name="Line"/>
            <p:cNvSpPr/>
            <p:nvPr/>
          </p:nvSpPr>
          <p:spPr>
            <a:xfrm>
              <a:off x="4969933" y="130646"/>
              <a:ext cx="152401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00" y="3600"/>
                    <a:pt x="15600" y="7200"/>
                    <a:pt x="12750" y="10452"/>
                  </a:cubicBezTo>
                  <a:cubicBezTo>
                    <a:pt x="9900" y="13703"/>
                    <a:pt x="7200" y="16606"/>
                    <a:pt x="5100" y="18406"/>
                  </a:cubicBezTo>
                  <a:cubicBezTo>
                    <a:pt x="3000" y="20206"/>
                    <a:pt x="1500" y="2090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1" name="Line"/>
            <p:cNvSpPr/>
            <p:nvPr/>
          </p:nvSpPr>
          <p:spPr>
            <a:xfrm>
              <a:off x="5338233" y="378296"/>
              <a:ext cx="6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2" name="Line"/>
            <p:cNvSpPr/>
            <p:nvPr/>
          </p:nvSpPr>
          <p:spPr>
            <a:xfrm>
              <a:off x="5344583" y="301823"/>
              <a:ext cx="12701" cy="32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24" fill="norm" stroke="1" extrusionOk="0">
                  <a:moveTo>
                    <a:pt x="0" y="20424"/>
                  </a:moveTo>
                  <a:cubicBezTo>
                    <a:pt x="0" y="10974"/>
                    <a:pt x="0" y="1524"/>
                    <a:pt x="3600" y="174"/>
                  </a:cubicBezTo>
                  <a:cubicBezTo>
                    <a:pt x="7200" y="-1176"/>
                    <a:pt x="14400" y="5574"/>
                    <a:pt x="21600" y="123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3" name="Line"/>
            <p:cNvSpPr/>
            <p:nvPr/>
          </p:nvSpPr>
          <p:spPr>
            <a:xfrm>
              <a:off x="5418520" y="302096"/>
              <a:ext cx="116564" cy="167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600" fill="norm" stroke="1" extrusionOk="0">
                  <a:moveTo>
                    <a:pt x="1570" y="10663"/>
                  </a:moveTo>
                  <a:cubicBezTo>
                    <a:pt x="1570" y="13397"/>
                    <a:pt x="1570" y="16132"/>
                    <a:pt x="1377" y="18182"/>
                  </a:cubicBezTo>
                  <a:cubicBezTo>
                    <a:pt x="1184" y="20233"/>
                    <a:pt x="798" y="21600"/>
                    <a:pt x="412" y="21600"/>
                  </a:cubicBezTo>
                  <a:cubicBezTo>
                    <a:pt x="27" y="21600"/>
                    <a:pt x="-359" y="20233"/>
                    <a:pt x="605" y="16678"/>
                  </a:cubicBezTo>
                  <a:cubicBezTo>
                    <a:pt x="1570" y="13124"/>
                    <a:pt x="3884" y="7382"/>
                    <a:pt x="6198" y="4101"/>
                  </a:cubicBezTo>
                  <a:cubicBezTo>
                    <a:pt x="8512" y="820"/>
                    <a:pt x="10827" y="0"/>
                    <a:pt x="12755" y="0"/>
                  </a:cubicBezTo>
                  <a:cubicBezTo>
                    <a:pt x="14684" y="0"/>
                    <a:pt x="16227" y="820"/>
                    <a:pt x="17384" y="3418"/>
                  </a:cubicBezTo>
                  <a:cubicBezTo>
                    <a:pt x="18541" y="6015"/>
                    <a:pt x="19312" y="10390"/>
                    <a:pt x="19698" y="13261"/>
                  </a:cubicBezTo>
                  <a:cubicBezTo>
                    <a:pt x="20084" y="16132"/>
                    <a:pt x="20084" y="17499"/>
                    <a:pt x="20277" y="18182"/>
                  </a:cubicBezTo>
                  <a:cubicBezTo>
                    <a:pt x="20470" y="18866"/>
                    <a:pt x="20855" y="18866"/>
                    <a:pt x="21241" y="188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4" name="Line"/>
            <p:cNvSpPr/>
            <p:nvPr/>
          </p:nvSpPr>
          <p:spPr>
            <a:xfrm>
              <a:off x="5574127" y="313445"/>
              <a:ext cx="132407" cy="128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126" fill="norm" stroke="1" extrusionOk="0">
                  <a:moveTo>
                    <a:pt x="14247" y="10674"/>
                  </a:moveTo>
                  <a:cubicBezTo>
                    <a:pt x="14247" y="8932"/>
                    <a:pt x="14247" y="7191"/>
                    <a:pt x="14418" y="5449"/>
                  </a:cubicBezTo>
                  <a:cubicBezTo>
                    <a:pt x="14590" y="3707"/>
                    <a:pt x="14933" y="1965"/>
                    <a:pt x="14076" y="920"/>
                  </a:cubicBezTo>
                  <a:cubicBezTo>
                    <a:pt x="13218" y="-126"/>
                    <a:pt x="11161" y="-474"/>
                    <a:pt x="8933" y="920"/>
                  </a:cubicBezTo>
                  <a:cubicBezTo>
                    <a:pt x="6704" y="2313"/>
                    <a:pt x="4304" y="5449"/>
                    <a:pt x="2590" y="8758"/>
                  </a:cubicBezTo>
                  <a:cubicBezTo>
                    <a:pt x="876" y="12068"/>
                    <a:pt x="-153" y="15552"/>
                    <a:pt x="18" y="17816"/>
                  </a:cubicBezTo>
                  <a:cubicBezTo>
                    <a:pt x="190" y="20081"/>
                    <a:pt x="1561" y="21126"/>
                    <a:pt x="2933" y="21126"/>
                  </a:cubicBezTo>
                  <a:cubicBezTo>
                    <a:pt x="4304" y="21126"/>
                    <a:pt x="5676" y="20081"/>
                    <a:pt x="6876" y="18861"/>
                  </a:cubicBezTo>
                  <a:cubicBezTo>
                    <a:pt x="8076" y="17642"/>
                    <a:pt x="9104" y="16249"/>
                    <a:pt x="10647" y="14507"/>
                  </a:cubicBezTo>
                  <a:cubicBezTo>
                    <a:pt x="12190" y="12765"/>
                    <a:pt x="14247" y="10674"/>
                    <a:pt x="15618" y="10500"/>
                  </a:cubicBezTo>
                  <a:cubicBezTo>
                    <a:pt x="16990" y="10326"/>
                    <a:pt x="17676" y="12068"/>
                    <a:pt x="18533" y="13636"/>
                  </a:cubicBezTo>
                  <a:cubicBezTo>
                    <a:pt x="19390" y="15203"/>
                    <a:pt x="20418" y="16597"/>
                    <a:pt x="21447" y="179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5" name="Line"/>
            <p:cNvSpPr/>
            <p:nvPr/>
          </p:nvSpPr>
          <p:spPr>
            <a:xfrm>
              <a:off x="5737065" y="293764"/>
              <a:ext cx="83769" cy="163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184" fill="norm" stroke="1" extrusionOk="0">
                  <a:moveTo>
                    <a:pt x="21371" y="3537"/>
                  </a:moveTo>
                  <a:cubicBezTo>
                    <a:pt x="20831" y="2170"/>
                    <a:pt x="20291" y="803"/>
                    <a:pt x="18671" y="256"/>
                  </a:cubicBezTo>
                  <a:cubicBezTo>
                    <a:pt x="17051" y="-291"/>
                    <a:pt x="14351" y="-18"/>
                    <a:pt x="11381" y="1623"/>
                  </a:cubicBezTo>
                  <a:cubicBezTo>
                    <a:pt x="8411" y="3263"/>
                    <a:pt x="5171" y="6271"/>
                    <a:pt x="3011" y="9415"/>
                  </a:cubicBezTo>
                  <a:cubicBezTo>
                    <a:pt x="851" y="12560"/>
                    <a:pt x="-229" y="15841"/>
                    <a:pt x="41" y="18028"/>
                  </a:cubicBezTo>
                  <a:cubicBezTo>
                    <a:pt x="311" y="20215"/>
                    <a:pt x="1931" y="21309"/>
                    <a:pt x="5711" y="21172"/>
                  </a:cubicBezTo>
                  <a:cubicBezTo>
                    <a:pt x="9491" y="21036"/>
                    <a:pt x="15431" y="19668"/>
                    <a:pt x="21371" y="183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6" name="Line"/>
            <p:cNvSpPr/>
            <p:nvPr/>
          </p:nvSpPr>
          <p:spPr>
            <a:xfrm>
              <a:off x="5848429" y="294536"/>
              <a:ext cx="99405" cy="143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3" h="21464" fill="norm" stroke="1" extrusionOk="0">
                  <a:moveTo>
                    <a:pt x="21133" y="2088"/>
                  </a:moveTo>
                  <a:cubicBezTo>
                    <a:pt x="19333" y="1135"/>
                    <a:pt x="17533" y="182"/>
                    <a:pt x="15508" y="23"/>
                  </a:cubicBezTo>
                  <a:cubicBezTo>
                    <a:pt x="13483" y="-136"/>
                    <a:pt x="11233" y="499"/>
                    <a:pt x="8533" y="3199"/>
                  </a:cubicBezTo>
                  <a:cubicBezTo>
                    <a:pt x="5833" y="5899"/>
                    <a:pt x="2683" y="10664"/>
                    <a:pt x="1108" y="13840"/>
                  </a:cubicBezTo>
                  <a:cubicBezTo>
                    <a:pt x="-467" y="17017"/>
                    <a:pt x="-467" y="18605"/>
                    <a:pt x="1783" y="19717"/>
                  </a:cubicBezTo>
                  <a:cubicBezTo>
                    <a:pt x="4033" y="20829"/>
                    <a:pt x="8533" y="21464"/>
                    <a:pt x="11908" y="21464"/>
                  </a:cubicBezTo>
                  <a:cubicBezTo>
                    <a:pt x="15283" y="21464"/>
                    <a:pt x="17533" y="20829"/>
                    <a:pt x="19783" y="201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7" name="Line"/>
            <p:cNvSpPr/>
            <p:nvPr/>
          </p:nvSpPr>
          <p:spPr>
            <a:xfrm>
              <a:off x="5986438" y="289396"/>
              <a:ext cx="151896" cy="103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045" fill="norm" stroke="1" extrusionOk="0">
                  <a:moveTo>
                    <a:pt x="5328" y="0"/>
                  </a:moveTo>
                  <a:cubicBezTo>
                    <a:pt x="3828" y="1296"/>
                    <a:pt x="2328" y="2592"/>
                    <a:pt x="1428" y="4320"/>
                  </a:cubicBezTo>
                  <a:cubicBezTo>
                    <a:pt x="528" y="6048"/>
                    <a:pt x="228" y="8208"/>
                    <a:pt x="78" y="11016"/>
                  </a:cubicBezTo>
                  <a:cubicBezTo>
                    <a:pt x="-72" y="13824"/>
                    <a:pt x="-72" y="17280"/>
                    <a:pt x="678" y="19224"/>
                  </a:cubicBezTo>
                  <a:cubicBezTo>
                    <a:pt x="1428" y="21168"/>
                    <a:pt x="2928" y="21600"/>
                    <a:pt x="4878" y="20304"/>
                  </a:cubicBezTo>
                  <a:cubicBezTo>
                    <a:pt x="6828" y="19008"/>
                    <a:pt x="9228" y="15984"/>
                    <a:pt x="11028" y="13176"/>
                  </a:cubicBezTo>
                  <a:cubicBezTo>
                    <a:pt x="12828" y="10368"/>
                    <a:pt x="14028" y="7776"/>
                    <a:pt x="14478" y="7992"/>
                  </a:cubicBezTo>
                  <a:cubicBezTo>
                    <a:pt x="14928" y="8208"/>
                    <a:pt x="14628" y="11232"/>
                    <a:pt x="14778" y="13824"/>
                  </a:cubicBezTo>
                  <a:cubicBezTo>
                    <a:pt x="14928" y="16416"/>
                    <a:pt x="15528" y="18576"/>
                    <a:pt x="16728" y="19656"/>
                  </a:cubicBezTo>
                  <a:cubicBezTo>
                    <a:pt x="17928" y="20736"/>
                    <a:pt x="19728" y="20736"/>
                    <a:pt x="21528" y="207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8" name="Line"/>
            <p:cNvSpPr/>
            <p:nvPr/>
          </p:nvSpPr>
          <p:spPr>
            <a:xfrm>
              <a:off x="6189133" y="238596"/>
              <a:ext cx="82551" cy="160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263"/>
                  </a:moveTo>
                  <a:cubicBezTo>
                    <a:pt x="1108" y="7105"/>
                    <a:pt x="2215" y="9947"/>
                    <a:pt x="3600" y="12363"/>
                  </a:cubicBezTo>
                  <a:cubicBezTo>
                    <a:pt x="4985" y="14779"/>
                    <a:pt x="6646" y="16768"/>
                    <a:pt x="7477" y="18474"/>
                  </a:cubicBezTo>
                  <a:cubicBezTo>
                    <a:pt x="8308" y="20179"/>
                    <a:pt x="8308" y="21600"/>
                    <a:pt x="8031" y="21600"/>
                  </a:cubicBezTo>
                  <a:cubicBezTo>
                    <a:pt x="7754" y="21600"/>
                    <a:pt x="7200" y="20179"/>
                    <a:pt x="8308" y="16768"/>
                  </a:cubicBezTo>
                  <a:cubicBezTo>
                    <a:pt x="9415" y="13358"/>
                    <a:pt x="12185" y="7958"/>
                    <a:pt x="14677" y="4832"/>
                  </a:cubicBezTo>
                  <a:cubicBezTo>
                    <a:pt x="17169" y="1705"/>
                    <a:pt x="19385" y="85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9" name="Line"/>
            <p:cNvSpPr/>
            <p:nvPr/>
          </p:nvSpPr>
          <p:spPr>
            <a:xfrm>
              <a:off x="6301181" y="265713"/>
              <a:ext cx="161003" cy="104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0945" fill="norm" stroke="1" extrusionOk="0">
                  <a:moveTo>
                    <a:pt x="12921" y="11091"/>
                  </a:moveTo>
                  <a:cubicBezTo>
                    <a:pt x="12921" y="8974"/>
                    <a:pt x="12921" y="6856"/>
                    <a:pt x="12641" y="4738"/>
                  </a:cubicBezTo>
                  <a:cubicBezTo>
                    <a:pt x="12360" y="2621"/>
                    <a:pt x="11799" y="503"/>
                    <a:pt x="10256" y="80"/>
                  </a:cubicBezTo>
                  <a:cubicBezTo>
                    <a:pt x="8714" y="-344"/>
                    <a:pt x="6189" y="927"/>
                    <a:pt x="4366" y="3680"/>
                  </a:cubicBezTo>
                  <a:cubicBezTo>
                    <a:pt x="2542" y="6432"/>
                    <a:pt x="1420" y="10668"/>
                    <a:pt x="719" y="13844"/>
                  </a:cubicBezTo>
                  <a:cubicBezTo>
                    <a:pt x="18" y="17021"/>
                    <a:pt x="-263" y="19138"/>
                    <a:pt x="298" y="20197"/>
                  </a:cubicBezTo>
                  <a:cubicBezTo>
                    <a:pt x="859" y="21256"/>
                    <a:pt x="2262" y="21256"/>
                    <a:pt x="4225" y="19774"/>
                  </a:cubicBezTo>
                  <a:cubicBezTo>
                    <a:pt x="6189" y="18291"/>
                    <a:pt x="8714" y="15327"/>
                    <a:pt x="10677" y="12574"/>
                  </a:cubicBezTo>
                  <a:cubicBezTo>
                    <a:pt x="12641" y="9821"/>
                    <a:pt x="14043" y="7280"/>
                    <a:pt x="14605" y="7068"/>
                  </a:cubicBezTo>
                  <a:cubicBezTo>
                    <a:pt x="15166" y="6856"/>
                    <a:pt x="14885" y="8974"/>
                    <a:pt x="14745" y="11091"/>
                  </a:cubicBezTo>
                  <a:cubicBezTo>
                    <a:pt x="14605" y="13209"/>
                    <a:pt x="14605" y="15327"/>
                    <a:pt x="15727" y="16597"/>
                  </a:cubicBezTo>
                  <a:cubicBezTo>
                    <a:pt x="16849" y="17868"/>
                    <a:pt x="19093" y="18291"/>
                    <a:pt x="21337" y="187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0" name="Line"/>
            <p:cNvSpPr/>
            <p:nvPr/>
          </p:nvSpPr>
          <p:spPr>
            <a:xfrm>
              <a:off x="6434771" y="238045"/>
              <a:ext cx="129013" cy="145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0611" fill="norm" stroke="1" extrusionOk="0">
                  <a:moveTo>
                    <a:pt x="11828" y="10878"/>
                  </a:moveTo>
                  <a:cubicBezTo>
                    <a:pt x="12873" y="9678"/>
                    <a:pt x="13918" y="8478"/>
                    <a:pt x="14789" y="6528"/>
                  </a:cubicBezTo>
                  <a:cubicBezTo>
                    <a:pt x="15660" y="4578"/>
                    <a:pt x="16357" y="1878"/>
                    <a:pt x="15660" y="678"/>
                  </a:cubicBezTo>
                  <a:cubicBezTo>
                    <a:pt x="14963" y="-522"/>
                    <a:pt x="12873" y="-222"/>
                    <a:pt x="10086" y="2328"/>
                  </a:cubicBezTo>
                  <a:cubicBezTo>
                    <a:pt x="7299" y="4878"/>
                    <a:pt x="3815" y="9678"/>
                    <a:pt x="1899" y="12978"/>
                  </a:cubicBezTo>
                  <a:cubicBezTo>
                    <a:pt x="-18" y="16278"/>
                    <a:pt x="-366" y="18078"/>
                    <a:pt x="331" y="19278"/>
                  </a:cubicBezTo>
                  <a:cubicBezTo>
                    <a:pt x="1028" y="20478"/>
                    <a:pt x="2769" y="21078"/>
                    <a:pt x="6428" y="20178"/>
                  </a:cubicBezTo>
                  <a:cubicBezTo>
                    <a:pt x="10086" y="19278"/>
                    <a:pt x="15660" y="16878"/>
                    <a:pt x="21234" y="144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1" name="Line"/>
            <p:cNvSpPr/>
            <p:nvPr/>
          </p:nvSpPr>
          <p:spPr>
            <a:xfrm>
              <a:off x="6590241" y="181446"/>
              <a:ext cx="87843" cy="186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600" fill="norm" stroke="1" extrusionOk="0">
                  <a:moveTo>
                    <a:pt x="5914" y="11045"/>
                  </a:moveTo>
                  <a:cubicBezTo>
                    <a:pt x="3857" y="13745"/>
                    <a:pt x="1800" y="16445"/>
                    <a:pt x="772" y="18409"/>
                  </a:cubicBezTo>
                  <a:cubicBezTo>
                    <a:pt x="-257" y="20373"/>
                    <a:pt x="-257" y="21600"/>
                    <a:pt x="772" y="21600"/>
                  </a:cubicBezTo>
                  <a:cubicBezTo>
                    <a:pt x="1800" y="21600"/>
                    <a:pt x="3857" y="20373"/>
                    <a:pt x="7457" y="16568"/>
                  </a:cubicBezTo>
                  <a:cubicBezTo>
                    <a:pt x="11057" y="12764"/>
                    <a:pt x="16200" y="6382"/>
                    <a:pt x="2134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2" name="Line"/>
            <p:cNvSpPr/>
            <p:nvPr/>
          </p:nvSpPr>
          <p:spPr>
            <a:xfrm>
              <a:off x="6703483" y="195281"/>
              <a:ext cx="215922" cy="202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258" fill="norm" stroke="1" extrusionOk="0">
                  <a:moveTo>
                    <a:pt x="0" y="5225"/>
                  </a:moveTo>
                  <a:cubicBezTo>
                    <a:pt x="2097" y="5225"/>
                    <a:pt x="4194" y="5225"/>
                    <a:pt x="5767" y="5114"/>
                  </a:cubicBezTo>
                  <a:cubicBezTo>
                    <a:pt x="7340" y="5002"/>
                    <a:pt x="8388" y="4780"/>
                    <a:pt x="9017" y="4112"/>
                  </a:cubicBezTo>
                  <a:cubicBezTo>
                    <a:pt x="9647" y="3444"/>
                    <a:pt x="9856" y="2330"/>
                    <a:pt x="9437" y="1773"/>
                  </a:cubicBezTo>
                  <a:cubicBezTo>
                    <a:pt x="9017" y="1217"/>
                    <a:pt x="7969" y="1217"/>
                    <a:pt x="6606" y="2553"/>
                  </a:cubicBezTo>
                  <a:cubicBezTo>
                    <a:pt x="5243" y="3889"/>
                    <a:pt x="3565" y="6561"/>
                    <a:pt x="2726" y="8454"/>
                  </a:cubicBezTo>
                  <a:cubicBezTo>
                    <a:pt x="1887" y="10347"/>
                    <a:pt x="1887" y="11460"/>
                    <a:pt x="3250" y="12351"/>
                  </a:cubicBezTo>
                  <a:cubicBezTo>
                    <a:pt x="4614" y="13242"/>
                    <a:pt x="7340" y="13910"/>
                    <a:pt x="10066" y="13130"/>
                  </a:cubicBezTo>
                  <a:cubicBezTo>
                    <a:pt x="12792" y="12351"/>
                    <a:pt x="15518" y="10124"/>
                    <a:pt x="17301" y="8454"/>
                  </a:cubicBezTo>
                  <a:cubicBezTo>
                    <a:pt x="19083" y="6784"/>
                    <a:pt x="19922" y="5670"/>
                    <a:pt x="20551" y="4223"/>
                  </a:cubicBezTo>
                  <a:cubicBezTo>
                    <a:pt x="21181" y="2776"/>
                    <a:pt x="21600" y="994"/>
                    <a:pt x="21285" y="326"/>
                  </a:cubicBezTo>
                  <a:cubicBezTo>
                    <a:pt x="20971" y="-342"/>
                    <a:pt x="19922" y="103"/>
                    <a:pt x="19083" y="883"/>
                  </a:cubicBezTo>
                  <a:cubicBezTo>
                    <a:pt x="18245" y="1662"/>
                    <a:pt x="17616" y="2776"/>
                    <a:pt x="17825" y="5114"/>
                  </a:cubicBezTo>
                  <a:cubicBezTo>
                    <a:pt x="18035" y="7452"/>
                    <a:pt x="19083" y="11015"/>
                    <a:pt x="19817" y="13576"/>
                  </a:cubicBezTo>
                  <a:cubicBezTo>
                    <a:pt x="20551" y="16136"/>
                    <a:pt x="20971" y="17695"/>
                    <a:pt x="20656" y="18697"/>
                  </a:cubicBezTo>
                  <a:cubicBezTo>
                    <a:pt x="20342" y="19699"/>
                    <a:pt x="19293" y="20145"/>
                    <a:pt x="18245" y="20479"/>
                  </a:cubicBezTo>
                  <a:cubicBezTo>
                    <a:pt x="17196" y="20813"/>
                    <a:pt x="16148" y="21035"/>
                    <a:pt x="15099" y="212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3" name="Line"/>
            <p:cNvSpPr/>
            <p:nvPr/>
          </p:nvSpPr>
          <p:spPr>
            <a:xfrm>
              <a:off x="7300383" y="276696"/>
              <a:ext cx="254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486"/>
                    <a:pt x="7200" y="10971"/>
                    <a:pt x="3600" y="14571"/>
                  </a:cubicBezTo>
                  <a:cubicBezTo>
                    <a:pt x="0" y="18171"/>
                    <a:pt x="0" y="198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4" name="Line"/>
            <p:cNvSpPr/>
            <p:nvPr/>
          </p:nvSpPr>
          <p:spPr>
            <a:xfrm>
              <a:off x="7300383" y="206795"/>
              <a:ext cx="44451" cy="120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6" fill="norm" stroke="1" extrusionOk="0">
                  <a:moveTo>
                    <a:pt x="0" y="21236"/>
                  </a:moveTo>
                  <a:cubicBezTo>
                    <a:pt x="1029" y="15650"/>
                    <a:pt x="2057" y="10064"/>
                    <a:pt x="3086" y="6339"/>
                  </a:cubicBezTo>
                  <a:cubicBezTo>
                    <a:pt x="4114" y="2615"/>
                    <a:pt x="5143" y="753"/>
                    <a:pt x="8229" y="195"/>
                  </a:cubicBezTo>
                  <a:cubicBezTo>
                    <a:pt x="11314" y="-364"/>
                    <a:pt x="16457" y="381"/>
                    <a:pt x="21600" y="11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5" name="Line"/>
            <p:cNvSpPr/>
            <p:nvPr/>
          </p:nvSpPr>
          <p:spPr>
            <a:xfrm>
              <a:off x="7373589" y="238596"/>
              <a:ext cx="8263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600" fill="norm" stroke="1" extrusionOk="0">
                  <a:moveTo>
                    <a:pt x="764" y="0"/>
                  </a:moveTo>
                  <a:cubicBezTo>
                    <a:pt x="1304" y="5184"/>
                    <a:pt x="1844" y="10368"/>
                    <a:pt x="1844" y="13680"/>
                  </a:cubicBezTo>
                  <a:cubicBezTo>
                    <a:pt x="1844" y="16992"/>
                    <a:pt x="1304" y="18432"/>
                    <a:pt x="764" y="18432"/>
                  </a:cubicBezTo>
                  <a:cubicBezTo>
                    <a:pt x="224" y="18432"/>
                    <a:pt x="-316" y="16992"/>
                    <a:pt x="224" y="14688"/>
                  </a:cubicBezTo>
                  <a:cubicBezTo>
                    <a:pt x="764" y="12384"/>
                    <a:pt x="2384" y="9216"/>
                    <a:pt x="4544" y="6624"/>
                  </a:cubicBezTo>
                  <a:cubicBezTo>
                    <a:pt x="6704" y="4032"/>
                    <a:pt x="9404" y="2016"/>
                    <a:pt x="12104" y="1008"/>
                  </a:cubicBezTo>
                  <a:cubicBezTo>
                    <a:pt x="14804" y="0"/>
                    <a:pt x="17504" y="0"/>
                    <a:pt x="19124" y="2016"/>
                  </a:cubicBezTo>
                  <a:cubicBezTo>
                    <a:pt x="20744" y="4032"/>
                    <a:pt x="21284" y="8064"/>
                    <a:pt x="21014" y="11664"/>
                  </a:cubicBezTo>
                  <a:cubicBezTo>
                    <a:pt x="20744" y="15264"/>
                    <a:pt x="19664" y="18432"/>
                    <a:pt x="185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6" name="Line"/>
            <p:cNvSpPr/>
            <p:nvPr/>
          </p:nvSpPr>
          <p:spPr>
            <a:xfrm>
              <a:off x="7751233" y="79846"/>
              <a:ext cx="3175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5143"/>
                    <a:pt x="12960" y="10286"/>
                    <a:pt x="9360" y="13886"/>
                  </a:cubicBezTo>
                  <a:cubicBezTo>
                    <a:pt x="5760" y="17486"/>
                    <a:pt x="2880" y="1954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7" name="Line"/>
            <p:cNvSpPr/>
            <p:nvPr/>
          </p:nvSpPr>
          <p:spPr>
            <a:xfrm>
              <a:off x="7827433" y="213196"/>
              <a:ext cx="25401" cy="127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31" fill="norm" stroke="1" extrusionOk="0">
                  <a:moveTo>
                    <a:pt x="0" y="13371"/>
                  </a:moveTo>
                  <a:cubicBezTo>
                    <a:pt x="3600" y="17486"/>
                    <a:pt x="7200" y="21600"/>
                    <a:pt x="9000" y="20571"/>
                  </a:cubicBezTo>
                  <a:cubicBezTo>
                    <a:pt x="10800" y="19543"/>
                    <a:pt x="10800" y="13371"/>
                    <a:pt x="12600" y="9086"/>
                  </a:cubicBezTo>
                  <a:cubicBezTo>
                    <a:pt x="14400" y="4800"/>
                    <a:pt x="18000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8" name="Line"/>
            <p:cNvSpPr/>
            <p:nvPr/>
          </p:nvSpPr>
          <p:spPr>
            <a:xfrm>
              <a:off x="7885956" y="156046"/>
              <a:ext cx="532028" cy="182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214" fill="norm" stroke="1" extrusionOk="0">
                  <a:moveTo>
                    <a:pt x="201" y="6627"/>
                  </a:moveTo>
                  <a:cubicBezTo>
                    <a:pt x="458" y="9573"/>
                    <a:pt x="715" y="12518"/>
                    <a:pt x="844" y="14605"/>
                  </a:cubicBezTo>
                  <a:cubicBezTo>
                    <a:pt x="973" y="16691"/>
                    <a:pt x="973" y="17918"/>
                    <a:pt x="801" y="18900"/>
                  </a:cubicBezTo>
                  <a:cubicBezTo>
                    <a:pt x="630" y="19882"/>
                    <a:pt x="287" y="20618"/>
                    <a:pt x="115" y="20250"/>
                  </a:cubicBezTo>
                  <a:cubicBezTo>
                    <a:pt x="-56" y="19882"/>
                    <a:pt x="-56" y="18409"/>
                    <a:pt x="244" y="15832"/>
                  </a:cubicBezTo>
                  <a:cubicBezTo>
                    <a:pt x="544" y="13255"/>
                    <a:pt x="1144" y="9573"/>
                    <a:pt x="1701" y="7486"/>
                  </a:cubicBezTo>
                  <a:cubicBezTo>
                    <a:pt x="2258" y="5400"/>
                    <a:pt x="2773" y="4909"/>
                    <a:pt x="3115" y="5277"/>
                  </a:cubicBezTo>
                  <a:cubicBezTo>
                    <a:pt x="3458" y="5645"/>
                    <a:pt x="3630" y="6873"/>
                    <a:pt x="3715" y="8959"/>
                  </a:cubicBezTo>
                  <a:cubicBezTo>
                    <a:pt x="3801" y="11045"/>
                    <a:pt x="3801" y="13991"/>
                    <a:pt x="3930" y="15955"/>
                  </a:cubicBezTo>
                  <a:cubicBezTo>
                    <a:pt x="4058" y="17918"/>
                    <a:pt x="4315" y="18900"/>
                    <a:pt x="4658" y="19268"/>
                  </a:cubicBezTo>
                  <a:cubicBezTo>
                    <a:pt x="5001" y="19636"/>
                    <a:pt x="5430" y="19391"/>
                    <a:pt x="6073" y="17673"/>
                  </a:cubicBezTo>
                  <a:cubicBezTo>
                    <a:pt x="6715" y="15955"/>
                    <a:pt x="7573" y="12764"/>
                    <a:pt x="8044" y="10555"/>
                  </a:cubicBezTo>
                  <a:cubicBezTo>
                    <a:pt x="8515" y="8345"/>
                    <a:pt x="8601" y="7118"/>
                    <a:pt x="8430" y="6627"/>
                  </a:cubicBezTo>
                  <a:cubicBezTo>
                    <a:pt x="8258" y="6136"/>
                    <a:pt x="7830" y="6382"/>
                    <a:pt x="7487" y="6995"/>
                  </a:cubicBezTo>
                  <a:cubicBezTo>
                    <a:pt x="7144" y="7609"/>
                    <a:pt x="6887" y="8591"/>
                    <a:pt x="6673" y="9695"/>
                  </a:cubicBezTo>
                  <a:cubicBezTo>
                    <a:pt x="6458" y="10800"/>
                    <a:pt x="6287" y="12027"/>
                    <a:pt x="6201" y="13255"/>
                  </a:cubicBezTo>
                  <a:cubicBezTo>
                    <a:pt x="6115" y="14482"/>
                    <a:pt x="6115" y="15709"/>
                    <a:pt x="6330" y="16568"/>
                  </a:cubicBezTo>
                  <a:cubicBezTo>
                    <a:pt x="6544" y="17427"/>
                    <a:pt x="6973" y="17918"/>
                    <a:pt x="7573" y="17673"/>
                  </a:cubicBezTo>
                  <a:cubicBezTo>
                    <a:pt x="8173" y="17427"/>
                    <a:pt x="8944" y="16445"/>
                    <a:pt x="9758" y="14850"/>
                  </a:cubicBezTo>
                  <a:cubicBezTo>
                    <a:pt x="10573" y="13255"/>
                    <a:pt x="11430" y="11045"/>
                    <a:pt x="11944" y="9327"/>
                  </a:cubicBezTo>
                  <a:cubicBezTo>
                    <a:pt x="12458" y="7609"/>
                    <a:pt x="12630" y="6382"/>
                    <a:pt x="12501" y="6136"/>
                  </a:cubicBezTo>
                  <a:cubicBezTo>
                    <a:pt x="12373" y="5891"/>
                    <a:pt x="11944" y="6627"/>
                    <a:pt x="11473" y="8100"/>
                  </a:cubicBezTo>
                  <a:cubicBezTo>
                    <a:pt x="11001" y="9573"/>
                    <a:pt x="10487" y="11782"/>
                    <a:pt x="10230" y="13500"/>
                  </a:cubicBezTo>
                  <a:cubicBezTo>
                    <a:pt x="9973" y="15218"/>
                    <a:pt x="9973" y="16445"/>
                    <a:pt x="10187" y="16936"/>
                  </a:cubicBezTo>
                  <a:cubicBezTo>
                    <a:pt x="10401" y="17427"/>
                    <a:pt x="10830" y="17182"/>
                    <a:pt x="11387" y="16323"/>
                  </a:cubicBezTo>
                  <a:cubicBezTo>
                    <a:pt x="11944" y="15464"/>
                    <a:pt x="12630" y="13991"/>
                    <a:pt x="13101" y="12764"/>
                  </a:cubicBezTo>
                  <a:cubicBezTo>
                    <a:pt x="13573" y="11536"/>
                    <a:pt x="13830" y="10555"/>
                    <a:pt x="14173" y="10064"/>
                  </a:cubicBezTo>
                  <a:cubicBezTo>
                    <a:pt x="14515" y="9573"/>
                    <a:pt x="14944" y="9573"/>
                    <a:pt x="15287" y="10064"/>
                  </a:cubicBezTo>
                  <a:cubicBezTo>
                    <a:pt x="15630" y="10555"/>
                    <a:pt x="15887" y="11536"/>
                    <a:pt x="16101" y="12641"/>
                  </a:cubicBezTo>
                  <a:cubicBezTo>
                    <a:pt x="16315" y="13745"/>
                    <a:pt x="16487" y="14973"/>
                    <a:pt x="16701" y="16691"/>
                  </a:cubicBezTo>
                  <a:cubicBezTo>
                    <a:pt x="16915" y="18409"/>
                    <a:pt x="17173" y="20618"/>
                    <a:pt x="17215" y="21109"/>
                  </a:cubicBezTo>
                  <a:cubicBezTo>
                    <a:pt x="17258" y="21600"/>
                    <a:pt x="17087" y="20373"/>
                    <a:pt x="17344" y="17427"/>
                  </a:cubicBezTo>
                  <a:cubicBezTo>
                    <a:pt x="17601" y="14482"/>
                    <a:pt x="18287" y="9818"/>
                    <a:pt x="19058" y="6627"/>
                  </a:cubicBezTo>
                  <a:cubicBezTo>
                    <a:pt x="19830" y="3436"/>
                    <a:pt x="20687" y="1718"/>
                    <a:pt x="2154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9" name="Line"/>
            <p:cNvSpPr/>
            <p:nvPr/>
          </p:nvSpPr>
          <p:spPr>
            <a:xfrm>
              <a:off x="8716938" y="211467"/>
              <a:ext cx="176288" cy="13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194" fill="norm" stroke="1" extrusionOk="0">
                  <a:moveTo>
                    <a:pt x="710" y="2337"/>
                  </a:moveTo>
                  <a:cubicBezTo>
                    <a:pt x="710" y="7480"/>
                    <a:pt x="710" y="12623"/>
                    <a:pt x="582" y="16051"/>
                  </a:cubicBezTo>
                  <a:cubicBezTo>
                    <a:pt x="453" y="19480"/>
                    <a:pt x="196" y="21194"/>
                    <a:pt x="68" y="21194"/>
                  </a:cubicBezTo>
                  <a:cubicBezTo>
                    <a:pt x="-61" y="21194"/>
                    <a:pt x="-61" y="19480"/>
                    <a:pt x="582" y="16908"/>
                  </a:cubicBezTo>
                  <a:cubicBezTo>
                    <a:pt x="1225" y="14337"/>
                    <a:pt x="2510" y="10908"/>
                    <a:pt x="3668" y="8508"/>
                  </a:cubicBezTo>
                  <a:cubicBezTo>
                    <a:pt x="4825" y="6108"/>
                    <a:pt x="5853" y="4737"/>
                    <a:pt x="6753" y="4908"/>
                  </a:cubicBezTo>
                  <a:cubicBezTo>
                    <a:pt x="7653" y="5080"/>
                    <a:pt x="8425" y="6794"/>
                    <a:pt x="8810" y="8508"/>
                  </a:cubicBezTo>
                  <a:cubicBezTo>
                    <a:pt x="9196" y="10223"/>
                    <a:pt x="9196" y="11937"/>
                    <a:pt x="8939" y="13651"/>
                  </a:cubicBezTo>
                  <a:cubicBezTo>
                    <a:pt x="8682" y="15365"/>
                    <a:pt x="8168" y="17080"/>
                    <a:pt x="8039" y="17080"/>
                  </a:cubicBezTo>
                  <a:cubicBezTo>
                    <a:pt x="7910" y="17080"/>
                    <a:pt x="8168" y="15365"/>
                    <a:pt x="9325" y="12794"/>
                  </a:cubicBezTo>
                  <a:cubicBezTo>
                    <a:pt x="10482" y="10223"/>
                    <a:pt x="12539" y="6794"/>
                    <a:pt x="14082" y="4565"/>
                  </a:cubicBezTo>
                  <a:cubicBezTo>
                    <a:pt x="15625" y="2337"/>
                    <a:pt x="16653" y="1308"/>
                    <a:pt x="17810" y="623"/>
                  </a:cubicBezTo>
                  <a:cubicBezTo>
                    <a:pt x="18968" y="-63"/>
                    <a:pt x="20253" y="-406"/>
                    <a:pt x="20896" y="794"/>
                  </a:cubicBezTo>
                  <a:cubicBezTo>
                    <a:pt x="21539" y="1994"/>
                    <a:pt x="21539" y="4737"/>
                    <a:pt x="21153" y="8165"/>
                  </a:cubicBezTo>
                  <a:cubicBezTo>
                    <a:pt x="20768" y="11594"/>
                    <a:pt x="19996" y="15708"/>
                    <a:pt x="19225" y="198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0" name="Line"/>
            <p:cNvSpPr/>
            <p:nvPr/>
          </p:nvSpPr>
          <p:spPr>
            <a:xfrm>
              <a:off x="8949665" y="187889"/>
              <a:ext cx="71569" cy="125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6" h="20945" fill="norm" stroke="1" extrusionOk="0">
                  <a:moveTo>
                    <a:pt x="19015" y="4233"/>
                  </a:moveTo>
                  <a:cubicBezTo>
                    <a:pt x="19632" y="2463"/>
                    <a:pt x="20249" y="692"/>
                    <a:pt x="19015" y="161"/>
                  </a:cubicBezTo>
                  <a:cubicBezTo>
                    <a:pt x="17780" y="-370"/>
                    <a:pt x="14695" y="338"/>
                    <a:pt x="10992" y="3348"/>
                  </a:cubicBezTo>
                  <a:cubicBezTo>
                    <a:pt x="7289" y="6358"/>
                    <a:pt x="2969" y="11669"/>
                    <a:pt x="1117" y="15210"/>
                  </a:cubicBezTo>
                  <a:cubicBezTo>
                    <a:pt x="-734" y="18751"/>
                    <a:pt x="-117" y="20522"/>
                    <a:pt x="1735" y="20876"/>
                  </a:cubicBezTo>
                  <a:cubicBezTo>
                    <a:pt x="3586" y="21230"/>
                    <a:pt x="6672" y="20168"/>
                    <a:pt x="8832" y="18751"/>
                  </a:cubicBezTo>
                  <a:cubicBezTo>
                    <a:pt x="10992" y="17335"/>
                    <a:pt x="12226" y="15564"/>
                    <a:pt x="14077" y="12909"/>
                  </a:cubicBezTo>
                  <a:cubicBezTo>
                    <a:pt x="15929" y="10253"/>
                    <a:pt x="18397" y="6712"/>
                    <a:pt x="20866" y="31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1" name="Line"/>
            <p:cNvSpPr/>
            <p:nvPr/>
          </p:nvSpPr>
          <p:spPr>
            <a:xfrm>
              <a:off x="9073683" y="-1"/>
              <a:ext cx="411101" cy="352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436" fill="norm" stroke="1" extrusionOk="0">
                  <a:moveTo>
                    <a:pt x="4899" y="13722"/>
                  </a:moveTo>
                  <a:cubicBezTo>
                    <a:pt x="4677" y="13079"/>
                    <a:pt x="4456" y="12436"/>
                    <a:pt x="4068" y="12050"/>
                  </a:cubicBezTo>
                  <a:cubicBezTo>
                    <a:pt x="3680" y="11665"/>
                    <a:pt x="3126" y="11536"/>
                    <a:pt x="2406" y="12500"/>
                  </a:cubicBezTo>
                  <a:cubicBezTo>
                    <a:pt x="1686" y="13465"/>
                    <a:pt x="800" y="15522"/>
                    <a:pt x="357" y="16872"/>
                  </a:cubicBezTo>
                  <a:cubicBezTo>
                    <a:pt x="-86" y="18222"/>
                    <a:pt x="-86" y="18865"/>
                    <a:pt x="191" y="19186"/>
                  </a:cubicBezTo>
                  <a:cubicBezTo>
                    <a:pt x="468" y="19507"/>
                    <a:pt x="1022" y="19507"/>
                    <a:pt x="2185" y="18029"/>
                  </a:cubicBezTo>
                  <a:cubicBezTo>
                    <a:pt x="3348" y="16550"/>
                    <a:pt x="5120" y="13593"/>
                    <a:pt x="6449" y="10765"/>
                  </a:cubicBezTo>
                  <a:cubicBezTo>
                    <a:pt x="7779" y="7936"/>
                    <a:pt x="8665" y="5236"/>
                    <a:pt x="9219" y="3307"/>
                  </a:cubicBezTo>
                  <a:cubicBezTo>
                    <a:pt x="9772" y="1379"/>
                    <a:pt x="9994" y="222"/>
                    <a:pt x="9772" y="29"/>
                  </a:cubicBezTo>
                  <a:cubicBezTo>
                    <a:pt x="9551" y="-164"/>
                    <a:pt x="8886" y="607"/>
                    <a:pt x="8000" y="2665"/>
                  </a:cubicBezTo>
                  <a:cubicBezTo>
                    <a:pt x="7114" y="4722"/>
                    <a:pt x="6006" y="8065"/>
                    <a:pt x="5397" y="10122"/>
                  </a:cubicBezTo>
                  <a:cubicBezTo>
                    <a:pt x="4788" y="12179"/>
                    <a:pt x="4677" y="12950"/>
                    <a:pt x="4788" y="13657"/>
                  </a:cubicBezTo>
                  <a:cubicBezTo>
                    <a:pt x="4899" y="14365"/>
                    <a:pt x="5231" y="15007"/>
                    <a:pt x="6117" y="15200"/>
                  </a:cubicBezTo>
                  <a:cubicBezTo>
                    <a:pt x="7003" y="15393"/>
                    <a:pt x="8443" y="15136"/>
                    <a:pt x="9662" y="14365"/>
                  </a:cubicBezTo>
                  <a:cubicBezTo>
                    <a:pt x="10880" y="13593"/>
                    <a:pt x="11877" y="12307"/>
                    <a:pt x="12431" y="11343"/>
                  </a:cubicBezTo>
                  <a:cubicBezTo>
                    <a:pt x="12985" y="10379"/>
                    <a:pt x="13096" y="9736"/>
                    <a:pt x="12874" y="9543"/>
                  </a:cubicBezTo>
                  <a:cubicBezTo>
                    <a:pt x="12652" y="9350"/>
                    <a:pt x="12099" y="9607"/>
                    <a:pt x="11268" y="10893"/>
                  </a:cubicBezTo>
                  <a:cubicBezTo>
                    <a:pt x="10437" y="12179"/>
                    <a:pt x="9329" y="14493"/>
                    <a:pt x="8776" y="16100"/>
                  </a:cubicBezTo>
                  <a:cubicBezTo>
                    <a:pt x="8222" y="17707"/>
                    <a:pt x="8222" y="18607"/>
                    <a:pt x="8499" y="18993"/>
                  </a:cubicBezTo>
                  <a:cubicBezTo>
                    <a:pt x="8776" y="19379"/>
                    <a:pt x="9329" y="19250"/>
                    <a:pt x="10548" y="17965"/>
                  </a:cubicBezTo>
                  <a:cubicBezTo>
                    <a:pt x="11766" y="16679"/>
                    <a:pt x="13649" y="14236"/>
                    <a:pt x="15477" y="11407"/>
                  </a:cubicBezTo>
                  <a:cubicBezTo>
                    <a:pt x="17305" y="8579"/>
                    <a:pt x="19077" y="5365"/>
                    <a:pt x="20129" y="3307"/>
                  </a:cubicBezTo>
                  <a:cubicBezTo>
                    <a:pt x="21182" y="1250"/>
                    <a:pt x="21514" y="350"/>
                    <a:pt x="21514" y="286"/>
                  </a:cubicBezTo>
                  <a:cubicBezTo>
                    <a:pt x="21514" y="222"/>
                    <a:pt x="21182" y="993"/>
                    <a:pt x="20351" y="3372"/>
                  </a:cubicBezTo>
                  <a:cubicBezTo>
                    <a:pt x="19520" y="5750"/>
                    <a:pt x="18191" y="9736"/>
                    <a:pt x="17582" y="13015"/>
                  </a:cubicBezTo>
                  <a:cubicBezTo>
                    <a:pt x="16972" y="16293"/>
                    <a:pt x="17083" y="18865"/>
                    <a:pt x="17194" y="214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2" name="Line"/>
            <p:cNvSpPr/>
            <p:nvPr/>
          </p:nvSpPr>
          <p:spPr>
            <a:xfrm>
              <a:off x="9541933" y="397346"/>
              <a:ext cx="571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3" name="Line"/>
            <p:cNvSpPr/>
            <p:nvPr/>
          </p:nvSpPr>
          <p:spPr>
            <a:xfrm>
              <a:off x="2442633" y="1267296"/>
              <a:ext cx="190501" cy="208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4" fill="norm" stroke="1" extrusionOk="0">
                  <a:moveTo>
                    <a:pt x="0" y="0"/>
                  </a:moveTo>
                  <a:cubicBezTo>
                    <a:pt x="2880" y="2376"/>
                    <a:pt x="5760" y="4752"/>
                    <a:pt x="8160" y="7560"/>
                  </a:cubicBezTo>
                  <a:cubicBezTo>
                    <a:pt x="10560" y="10368"/>
                    <a:pt x="12480" y="13608"/>
                    <a:pt x="13800" y="15876"/>
                  </a:cubicBezTo>
                  <a:cubicBezTo>
                    <a:pt x="15120" y="18144"/>
                    <a:pt x="15840" y="19440"/>
                    <a:pt x="16800" y="20304"/>
                  </a:cubicBezTo>
                  <a:cubicBezTo>
                    <a:pt x="17760" y="21168"/>
                    <a:pt x="18960" y="21600"/>
                    <a:pt x="19800" y="20952"/>
                  </a:cubicBezTo>
                  <a:cubicBezTo>
                    <a:pt x="20640" y="20304"/>
                    <a:pt x="21120" y="18576"/>
                    <a:pt x="21600" y="168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4" name="Line"/>
            <p:cNvSpPr/>
            <p:nvPr/>
          </p:nvSpPr>
          <p:spPr>
            <a:xfrm>
              <a:off x="2569088" y="1254596"/>
              <a:ext cx="133896" cy="423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514" fill="norm" stroke="1" extrusionOk="0">
                  <a:moveTo>
                    <a:pt x="21349" y="0"/>
                  </a:moveTo>
                  <a:cubicBezTo>
                    <a:pt x="18311" y="1397"/>
                    <a:pt x="15274" y="2794"/>
                    <a:pt x="12743" y="5319"/>
                  </a:cubicBezTo>
                  <a:cubicBezTo>
                    <a:pt x="10211" y="7845"/>
                    <a:pt x="8186" y="11499"/>
                    <a:pt x="6330" y="14185"/>
                  </a:cubicBezTo>
                  <a:cubicBezTo>
                    <a:pt x="4474" y="16872"/>
                    <a:pt x="2787" y="18591"/>
                    <a:pt x="1605" y="19719"/>
                  </a:cubicBezTo>
                  <a:cubicBezTo>
                    <a:pt x="424" y="20848"/>
                    <a:pt x="-251" y="21385"/>
                    <a:pt x="87" y="21493"/>
                  </a:cubicBezTo>
                  <a:cubicBezTo>
                    <a:pt x="424" y="21600"/>
                    <a:pt x="1774" y="21278"/>
                    <a:pt x="2955" y="20955"/>
                  </a:cubicBezTo>
                  <a:cubicBezTo>
                    <a:pt x="4137" y="20633"/>
                    <a:pt x="5149" y="20310"/>
                    <a:pt x="6162" y="199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5" name="Line"/>
            <p:cNvSpPr/>
            <p:nvPr/>
          </p:nvSpPr>
          <p:spPr>
            <a:xfrm>
              <a:off x="2772833" y="1521296"/>
              <a:ext cx="889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6" name="Line"/>
            <p:cNvSpPr/>
            <p:nvPr/>
          </p:nvSpPr>
          <p:spPr>
            <a:xfrm>
              <a:off x="2779183" y="1591146"/>
              <a:ext cx="952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7" name="Line"/>
            <p:cNvSpPr/>
            <p:nvPr/>
          </p:nvSpPr>
          <p:spPr>
            <a:xfrm>
              <a:off x="3319358" y="1252975"/>
              <a:ext cx="163122" cy="598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440" fill="norm" stroke="1" extrusionOk="0">
                  <a:moveTo>
                    <a:pt x="4098" y="9380"/>
                  </a:moveTo>
                  <a:cubicBezTo>
                    <a:pt x="3821" y="12260"/>
                    <a:pt x="3544" y="15140"/>
                    <a:pt x="3267" y="17034"/>
                  </a:cubicBezTo>
                  <a:cubicBezTo>
                    <a:pt x="2990" y="18929"/>
                    <a:pt x="2713" y="19839"/>
                    <a:pt x="2436" y="20483"/>
                  </a:cubicBezTo>
                  <a:cubicBezTo>
                    <a:pt x="2159" y="21127"/>
                    <a:pt x="1882" y="21506"/>
                    <a:pt x="1744" y="21430"/>
                  </a:cubicBezTo>
                  <a:cubicBezTo>
                    <a:pt x="1606" y="21354"/>
                    <a:pt x="1606" y="20824"/>
                    <a:pt x="1467" y="19232"/>
                  </a:cubicBezTo>
                  <a:cubicBezTo>
                    <a:pt x="1329" y="17641"/>
                    <a:pt x="1052" y="14988"/>
                    <a:pt x="775" y="12146"/>
                  </a:cubicBezTo>
                  <a:cubicBezTo>
                    <a:pt x="498" y="9304"/>
                    <a:pt x="221" y="6272"/>
                    <a:pt x="82" y="4378"/>
                  </a:cubicBezTo>
                  <a:cubicBezTo>
                    <a:pt x="-56" y="2483"/>
                    <a:pt x="-56" y="1725"/>
                    <a:pt x="359" y="1194"/>
                  </a:cubicBezTo>
                  <a:cubicBezTo>
                    <a:pt x="775" y="664"/>
                    <a:pt x="1606" y="361"/>
                    <a:pt x="2713" y="171"/>
                  </a:cubicBezTo>
                  <a:cubicBezTo>
                    <a:pt x="3821" y="-18"/>
                    <a:pt x="5206" y="-94"/>
                    <a:pt x="7006" y="171"/>
                  </a:cubicBezTo>
                  <a:cubicBezTo>
                    <a:pt x="8806" y="437"/>
                    <a:pt x="11021" y="1043"/>
                    <a:pt x="12267" y="2180"/>
                  </a:cubicBezTo>
                  <a:cubicBezTo>
                    <a:pt x="13513" y="3317"/>
                    <a:pt x="13790" y="4984"/>
                    <a:pt x="13513" y="6007"/>
                  </a:cubicBezTo>
                  <a:cubicBezTo>
                    <a:pt x="13236" y="7030"/>
                    <a:pt x="12406" y="7409"/>
                    <a:pt x="11436" y="7712"/>
                  </a:cubicBezTo>
                  <a:cubicBezTo>
                    <a:pt x="10467" y="8015"/>
                    <a:pt x="9359" y="8243"/>
                    <a:pt x="9359" y="8243"/>
                  </a:cubicBezTo>
                  <a:cubicBezTo>
                    <a:pt x="9359" y="8243"/>
                    <a:pt x="10467" y="8015"/>
                    <a:pt x="11713" y="7940"/>
                  </a:cubicBezTo>
                  <a:cubicBezTo>
                    <a:pt x="12959" y="7864"/>
                    <a:pt x="14344" y="7940"/>
                    <a:pt x="16006" y="8319"/>
                  </a:cubicBezTo>
                  <a:cubicBezTo>
                    <a:pt x="17667" y="8698"/>
                    <a:pt x="19606" y="9380"/>
                    <a:pt x="20575" y="9948"/>
                  </a:cubicBezTo>
                  <a:cubicBezTo>
                    <a:pt x="21544" y="10517"/>
                    <a:pt x="21544" y="10971"/>
                    <a:pt x="20852" y="11312"/>
                  </a:cubicBezTo>
                  <a:cubicBezTo>
                    <a:pt x="20159" y="11653"/>
                    <a:pt x="18775" y="11881"/>
                    <a:pt x="17390" y="12032"/>
                  </a:cubicBezTo>
                  <a:cubicBezTo>
                    <a:pt x="16006" y="12184"/>
                    <a:pt x="14621" y="12260"/>
                    <a:pt x="14067" y="12032"/>
                  </a:cubicBezTo>
                  <a:cubicBezTo>
                    <a:pt x="13513" y="11805"/>
                    <a:pt x="13790" y="11274"/>
                    <a:pt x="14206" y="10971"/>
                  </a:cubicBezTo>
                  <a:cubicBezTo>
                    <a:pt x="14621" y="10668"/>
                    <a:pt x="15175" y="10592"/>
                    <a:pt x="15729" y="105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8" name="Line"/>
            <p:cNvSpPr/>
            <p:nvPr/>
          </p:nvSpPr>
          <p:spPr>
            <a:xfrm>
              <a:off x="3528448" y="1483196"/>
              <a:ext cx="57736" cy="103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7" h="21168" fill="norm" stroke="1" extrusionOk="0">
                  <a:moveTo>
                    <a:pt x="8951" y="6480"/>
                  </a:moveTo>
                  <a:cubicBezTo>
                    <a:pt x="6716" y="8208"/>
                    <a:pt x="4482" y="9936"/>
                    <a:pt x="2620" y="12312"/>
                  </a:cubicBezTo>
                  <a:cubicBezTo>
                    <a:pt x="758" y="14688"/>
                    <a:pt x="-732" y="17712"/>
                    <a:pt x="385" y="19440"/>
                  </a:cubicBezTo>
                  <a:cubicBezTo>
                    <a:pt x="1502" y="21168"/>
                    <a:pt x="5227" y="21600"/>
                    <a:pt x="8578" y="20736"/>
                  </a:cubicBezTo>
                  <a:cubicBezTo>
                    <a:pt x="11930" y="19872"/>
                    <a:pt x="14909" y="17712"/>
                    <a:pt x="17144" y="14472"/>
                  </a:cubicBezTo>
                  <a:cubicBezTo>
                    <a:pt x="19378" y="11232"/>
                    <a:pt x="20868" y="6912"/>
                    <a:pt x="20123" y="4104"/>
                  </a:cubicBezTo>
                  <a:cubicBezTo>
                    <a:pt x="19378" y="1296"/>
                    <a:pt x="16399" y="0"/>
                    <a:pt x="13420" y="0"/>
                  </a:cubicBezTo>
                  <a:cubicBezTo>
                    <a:pt x="10440" y="0"/>
                    <a:pt x="7461" y="1296"/>
                    <a:pt x="4482" y="25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9" name="Line"/>
            <p:cNvSpPr/>
            <p:nvPr/>
          </p:nvSpPr>
          <p:spPr>
            <a:xfrm>
              <a:off x="4049183" y="1502246"/>
              <a:ext cx="152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0" name="Line"/>
            <p:cNvSpPr/>
            <p:nvPr/>
          </p:nvSpPr>
          <p:spPr>
            <a:xfrm>
              <a:off x="4122939" y="1419696"/>
              <a:ext cx="27845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20296" y="0"/>
                  </a:moveTo>
                  <a:cubicBezTo>
                    <a:pt x="12582" y="6141"/>
                    <a:pt x="4867" y="12282"/>
                    <a:pt x="1782" y="15882"/>
                  </a:cubicBezTo>
                  <a:cubicBezTo>
                    <a:pt x="-1304" y="19482"/>
                    <a:pt x="239" y="20541"/>
                    <a:pt x="178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1" name="Line"/>
            <p:cNvSpPr/>
            <p:nvPr/>
          </p:nvSpPr>
          <p:spPr>
            <a:xfrm>
              <a:off x="4272227" y="1281725"/>
              <a:ext cx="150161" cy="526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403" fill="norm" stroke="1" extrusionOk="0">
                  <a:moveTo>
                    <a:pt x="2587" y="20842"/>
                  </a:moveTo>
                  <a:cubicBezTo>
                    <a:pt x="1687" y="21186"/>
                    <a:pt x="787" y="21530"/>
                    <a:pt x="337" y="21358"/>
                  </a:cubicBezTo>
                  <a:cubicBezTo>
                    <a:pt x="-113" y="21186"/>
                    <a:pt x="-113" y="20497"/>
                    <a:pt x="337" y="18819"/>
                  </a:cubicBezTo>
                  <a:cubicBezTo>
                    <a:pt x="787" y="17141"/>
                    <a:pt x="1687" y="14473"/>
                    <a:pt x="2587" y="11892"/>
                  </a:cubicBezTo>
                  <a:cubicBezTo>
                    <a:pt x="3487" y="9310"/>
                    <a:pt x="4387" y="6814"/>
                    <a:pt x="5287" y="5007"/>
                  </a:cubicBezTo>
                  <a:cubicBezTo>
                    <a:pt x="6187" y="3200"/>
                    <a:pt x="7087" y="2081"/>
                    <a:pt x="7837" y="1307"/>
                  </a:cubicBezTo>
                  <a:cubicBezTo>
                    <a:pt x="8587" y="532"/>
                    <a:pt x="9187" y="102"/>
                    <a:pt x="10087" y="16"/>
                  </a:cubicBezTo>
                  <a:cubicBezTo>
                    <a:pt x="10987" y="-70"/>
                    <a:pt x="12187" y="188"/>
                    <a:pt x="12787" y="1006"/>
                  </a:cubicBezTo>
                  <a:cubicBezTo>
                    <a:pt x="13387" y="1823"/>
                    <a:pt x="13387" y="3200"/>
                    <a:pt x="13237" y="4319"/>
                  </a:cubicBezTo>
                  <a:cubicBezTo>
                    <a:pt x="13087" y="5438"/>
                    <a:pt x="12787" y="6298"/>
                    <a:pt x="13387" y="6814"/>
                  </a:cubicBezTo>
                  <a:cubicBezTo>
                    <a:pt x="13987" y="7331"/>
                    <a:pt x="15487" y="7503"/>
                    <a:pt x="16987" y="7675"/>
                  </a:cubicBezTo>
                  <a:cubicBezTo>
                    <a:pt x="18487" y="7847"/>
                    <a:pt x="19987" y="8019"/>
                    <a:pt x="20737" y="8320"/>
                  </a:cubicBezTo>
                  <a:cubicBezTo>
                    <a:pt x="21487" y="8622"/>
                    <a:pt x="21487" y="9052"/>
                    <a:pt x="20587" y="9482"/>
                  </a:cubicBezTo>
                  <a:cubicBezTo>
                    <a:pt x="19687" y="9912"/>
                    <a:pt x="17887" y="10343"/>
                    <a:pt x="16237" y="10515"/>
                  </a:cubicBezTo>
                  <a:cubicBezTo>
                    <a:pt x="14587" y="10687"/>
                    <a:pt x="13087" y="10601"/>
                    <a:pt x="11587" y="105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2" name="Line"/>
            <p:cNvSpPr/>
            <p:nvPr/>
          </p:nvSpPr>
          <p:spPr>
            <a:xfrm>
              <a:off x="4544483" y="1514946"/>
              <a:ext cx="317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3" name="Line"/>
            <p:cNvSpPr/>
            <p:nvPr/>
          </p:nvSpPr>
          <p:spPr>
            <a:xfrm>
              <a:off x="4728633" y="1279996"/>
              <a:ext cx="2730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516" y="2141"/>
                    <a:pt x="7033" y="4281"/>
                    <a:pt x="10633" y="7881"/>
                  </a:cubicBezTo>
                  <a:cubicBezTo>
                    <a:pt x="14233" y="11481"/>
                    <a:pt x="17916" y="1654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4" name="Line"/>
            <p:cNvSpPr/>
            <p:nvPr/>
          </p:nvSpPr>
          <p:spPr>
            <a:xfrm>
              <a:off x="4836583" y="1273646"/>
              <a:ext cx="13970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45" y="3900"/>
                    <a:pt x="13091" y="7800"/>
                    <a:pt x="9491" y="11400"/>
                  </a:cubicBezTo>
                  <a:cubicBezTo>
                    <a:pt x="5891" y="15000"/>
                    <a:pt x="2945" y="183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5" name="Line"/>
            <p:cNvSpPr/>
            <p:nvPr/>
          </p:nvSpPr>
          <p:spPr>
            <a:xfrm>
              <a:off x="5344583" y="1394296"/>
              <a:ext cx="2159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94" y="14400"/>
                    <a:pt x="10588" y="7200"/>
                    <a:pt x="14188" y="3600"/>
                  </a:cubicBezTo>
                  <a:cubicBezTo>
                    <a:pt x="17788" y="0"/>
                    <a:pt x="19694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6" name="Line"/>
            <p:cNvSpPr/>
            <p:nvPr/>
          </p:nvSpPr>
          <p:spPr>
            <a:xfrm>
              <a:off x="5452533" y="1311746"/>
              <a:ext cx="508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5143"/>
                    <a:pt x="5400" y="10286"/>
                    <a:pt x="7200" y="13500"/>
                  </a:cubicBezTo>
                  <a:cubicBezTo>
                    <a:pt x="9000" y="16714"/>
                    <a:pt x="9900" y="18000"/>
                    <a:pt x="12150" y="19029"/>
                  </a:cubicBezTo>
                  <a:cubicBezTo>
                    <a:pt x="14400" y="20057"/>
                    <a:pt x="18000" y="2082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7" name="Line"/>
            <p:cNvSpPr/>
            <p:nvPr/>
          </p:nvSpPr>
          <p:spPr>
            <a:xfrm>
              <a:off x="5817938" y="1218867"/>
              <a:ext cx="218796" cy="272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242" fill="norm" stroke="1" extrusionOk="0">
                  <a:moveTo>
                    <a:pt x="20846" y="4762"/>
                  </a:moveTo>
                  <a:cubicBezTo>
                    <a:pt x="21054" y="3937"/>
                    <a:pt x="21261" y="3113"/>
                    <a:pt x="20534" y="2206"/>
                  </a:cubicBezTo>
                  <a:cubicBezTo>
                    <a:pt x="19807" y="1299"/>
                    <a:pt x="18146" y="310"/>
                    <a:pt x="16173" y="62"/>
                  </a:cubicBezTo>
                  <a:cubicBezTo>
                    <a:pt x="14200" y="-185"/>
                    <a:pt x="11915" y="310"/>
                    <a:pt x="10046" y="1381"/>
                  </a:cubicBezTo>
                  <a:cubicBezTo>
                    <a:pt x="8177" y="2453"/>
                    <a:pt x="6723" y="4102"/>
                    <a:pt x="6100" y="5339"/>
                  </a:cubicBezTo>
                  <a:cubicBezTo>
                    <a:pt x="5477" y="6575"/>
                    <a:pt x="5684" y="7400"/>
                    <a:pt x="6204" y="8059"/>
                  </a:cubicBezTo>
                  <a:cubicBezTo>
                    <a:pt x="6723" y="8719"/>
                    <a:pt x="7554" y="9213"/>
                    <a:pt x="8696" y="9378"/>
                  </a:cubicBezTo>
                  <a:cubicBezTo>
                    <a:pt x="9838" y="9543"/>
                    <a:pt x="11292" y="9378"/>
                    <a:pt x="11500" y="9213"/>
                  </a:cubicBezTo>
                  <a:cubicBezTo>
                    <a:pt x="11707" y="9049"/>
                    <a:pt x="10669" y="8884"/>
                    <a:pt x="9215" y="9378"/>
                  </a:cubicBezTo>
                  <a:cubicBezTo>
                    <a:pt x="7761" y="9873"/>
                    <a:pt x="5892" y="11027"/>
                    <a:pt x="4334" y="12346"/>
                  </a:cubicBezTo>
                  <a:cubicBezTo>
                    <a:pt x="2777" y="13665"/>
                    <a:pt x="1531" y="15149"/>
                    <a:pt x="804" y="16304"/>
                  </a:cubicBezTo>
                  <a:cubicBezTo>
                    <a:pt x="77" y="17458"/>
                    <a:pt x="-131" y="18282"/>
                    <a:pt x="77" y="19024"/>
                  </a:cubicBezTo>
                  <a:cubicBezTo>
                    <a:pt x="284" y="19766"/>
                    <a:pt x="907" y="20426"/>
                    <a:pt x="2361" y="20838"/>
                  </a:cubicBezTo>
                  <a:cubicBezTo>
                    <a:pt x="3815" y="21250"/>
                    <a:pt x="6100" y="21415"/>
                    <a:pt x="9423" y="21003"/>
                  </a:cubicBezTo>
                  <a:cubicBezTo>
                    <a:pt x="12746" y="20591"/>
                    <a:pt x="17107" y="19601"/>
                    <a:pt x="21469" y="186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8" name="Line"/>
            <p:cNvSpPr/>
            <p:nvPr/>
          </p:nvSpPr>
          <p:spPr>
            <a:xfrm>
              <a:off x="3052233" y="2359496"/>
              <a:ext cx="1841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72" y="3308"/>
                    <a:pt x="7945" y="6616"/>
                    <a:pt x="11545" y="10216"/>
                  </a:cubicBezTo>
                  <a:cubicBezTo>
                    <a:pt x="15145" y="13816"/>
                    <a:pt x="18372" y="1770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9" name="Line"/>
            <p:cNvSpPr/>
            <p:nvPr/>
          </p:nvSpPr>
          <p:spPr>
            <a:xfrm>
              <a:off x="3196539" y="2353146"/>
              <a:ext cx="122395" cy="370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21169" y="0"/>
                  </a:moveTo>
                  <a:cubicBezTo>
                    <a:pt x="18240" y="2469"/>
                    <a:pt x="15311" y="4937"/>
                    <a:pt x="12749" y="7776"/>
                  </a:cubicBezTo>
                  <a:cubicBezTo>
                    <a:pt x="10186" y="10615"/>
                    <a:pt x="7989" y="13824"/>
                    <a:pt x="6342" y="15984"/>
                  </a:cubicBezTo>
                  <a:cubicBezTo>
                    <a:pt x="4694" y="18144"/>
                    <a:pt x="3596" y="19255"/>
                    <a:pt x="2315" y="20119"/>
                  </a:cubicBezTo>
                  <a:cubicBezTo>
                    <a:pt x="1033" y="20983"/>
                    <a:pt x="-431" y="21600"/>
                    <a:pt x="118" y="21600"/>
                  </a:cubicBezTo>
                  <a:cubicBezTo>
                    <a:pt x="667" y="21600"/>
                    <a:pt x="3230" y="20983"/>
                    <a:pt x="5793" y="203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0" name="Line"/>
            <p:cNvSpPr/>
            <p:nvPr/>
          </p:nvSpPr>
          <p:spPr>
            <a:xfrm>
              <a:off x="3376083" y="2696046"/>
              <a:ext cx="63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1" name="Line"/>
            <p:cNvSpPr/>
            <p:nvPr/>
          </p:nvSpPr>
          <p:spPr>
            <a:xfrm>
              <a:off x="3376809" y="2562696"/>
              <a:ext cx="24675" cy="26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0827" fill="norm" stroke="1" extrusionOk="0">
                  <a:moveTo>
                    <a:pt x="20982" y="19938"/>
                  </a:moveTo>
                  <a:cubicBezTo>
                    <a:pt x="13782" y="14954"/>
                    <a:pt x="6582" y="9969"/>
                    <a:pt x="2982" y="11631"/>
                  </a:cubicBezTo>
                  <a:cubicBezTo>
                    <a:pt x="-618" y="13292"/>
                    <a:pt x="-618" y="21600"/>
                    <a:pt x="1182" y="20769"/>
                  </a:cubicBezTo>
                  <a:cubicBezTo>
                    <a:pt x="2982" y="19938"/>
                    <a:pt x="6582" y="9969"/>
                    <a:pt x="1018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2" name="Line"/>
            <p:cNvSpPr/>
            <p:nvPr/>
          </p:nvSpPr>
          <p:spPr>
            <a:xfrm>
              <a:off x="3680883" y="2499196"/>
              <a:ext cx="1206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3" name="Line"/>
            <p:cNvSpPr/>
            <p:nvPr/>
          </p:nvSpPr>
          <p:spPr>
            <a:xfrm>
              <a:off x="3712633" y="2594446"/>
              <a:ext cx="1524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4" name="Line"/>
            <p:cNvSpPr/>
            <p:nvPr/>
          </p:nvSpPr>
          <p:spPr>
            <a:xfrm>
              <a:off x="4125808" y="2293536"/>
              <a:ext cx="169846" cy="386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0986" fill="norm" stroke="1" extrusionOk="0">
                  <a:moveTo>
                    <a:pt x="746" y="13576"/>
                  </a:moveTo>
                  <a:cubicBezTo>
                    <a:pt x="479" y="16908"/>
                    <a:pt x="213" y="20240"/>
                    <a:pt x="79" y="20872"/>
                  </a:cubicBezTo>
                  <a:cubicBezTo>
                    <a:pt x="-54" y="21504"/>
                    <a:pt x="-54" y="19436"/>
                    <a:pt x="346" y="16621"/>
                  </a:cubicBezTo>
                  <a:cubicBezTo>
                    <a:pt x="746" y="13806"/>
                    <a:pt x="1546" y="10244"/>
                    <a:pt x="2746" y="7544"/>
                  </a:cubicBezTo>
                  <a:cubicBezTo>
                    <a:pt x="3946" y="4844"/>
                    <a:pt x="5546" y="3006"/>
                    <a:pt x="6879" y="1857"/>
                  </a:cubicBezTo>
                  <a:cubicBezTo>
                    <a:pt x="8213" y="708"/>
                    <a:pt x="9279" y="249"/>
                    <a:pt x="10479" y="76"/>
                  </a:cubicBezTo>
                  <a:cubicBezTo>
                    <a:pt x="11679" y="-96"/>
                    <a:pt x="13013" y="19"/>
                    <a:pt x="13946" y="478"/>
                  </a:cubicBezTo>
                  <a:cubicBezTo>
                    <a:pt x="14879" y="938"/>
                    <a:pt x="15413" y="1742"/>
                    <a:pt x="15546" y="3178"/>
                  </a:cubicBezTo>
                  <a:cubicBezTo>
                    <a:pt x="15679" y="4615"/>
                    <a:pt x="15413" y="6683"/>
                    <a:pt x="14613" y="8004"/>
                  </a:cubicBezTo>
                  <a:cubicBezTo>
                    <a:pt x="13813" y="9325"/>
                    <a:pt x="12479" y="9900"/>
                    <a:pt x="12346" y="9957"/>
                  </a:cubicBezTo>
                  <a:cubicBezTo>
                    <a:pt x="12213" y="10015"/>
                    <a:pt x="13279" y="9555"/>
                    <a:pt x="14479" y="9325"/>
                  </a:cubicBezTo>
                  <a:cubicBezTo>
                    <a:pt x="15679" y="9095"/>
                    <a:pt x="17013" y="9095"/>
                    <a:pt x="18213" y="9268"/>
                  </a:cubicBezTo>
                  <a:cubicBezTo>
                    <a:pt x="19413" y="9440"/>
                    <a:pt x="20479" y="9785"/>
                    <a:pt x="21013" y="10244"/>
                  </a:cubicBezTo>
                  <a:cubicBezTo>
                    <a:pt x="21546" y="10704"/>
                    <a:pt x="21546" y="11278"/>
                    <a:pt x="20879" y="11681"/>
                  </a:cubicBezTo>
                  <a:cubicBezTo>
                    <a:pt x="20213" y="12083"/>
                    <a:pt x="18879" y="12313"/>
                    <a:pt x="17413" y="12427"/>
                  </a:cubicBezTo>
                  <a:cubicBezTo>
                    <a:pt x="15946" y="12542"/>
                    <a:pt x="14346" y="12542"/>
                    <a:pt x="12746" y="125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5" name="Line"/>
            <p:cNvSpPr/>
            <p:nvPr/>
          </p:nvSpPr>
          <p:spPr>
            <a:xfrm>
              <a:off x="4371026" y="2448396"/>
              <a:ext cx="51866" cy="84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6" h="21152" fill="norm" stroke="1" extrusionOk="0">
                  <a:moveTo>
                    <a:pt x="18234" y="7902"/>
                  </a:moveTo>
                  <a:cubicBezTo>
                    <a:pt x="15741" y="5795"/>
                    <a:pt x="13249" y="3688"/>
                    <a:pt x="10341" y="3688"/>
                  </a:cubicBezTo>
                  <a:cubicBezTo>
                    <a:pt x="7434" y="3688"/>
                    <a:pt x="4111" y="5795"/>
                    <a:pt x="2034" y="8956"/>
                  </a:cubicBezTo>
                  <a:cubicBezTo>
                    <a:pt x="-43" y="12117"/>
                    <a:pt x="-874" y="16332"/>
                    <a:pt x="1203" y="18702"/>
                  </a:cubicBezTo>
                  <a:cubicBezTo>
                    <a:pt x="3280" y="21073"/>
                    <a:pt x="8264" y="21600"/>
                    <a:pt x="12418" y="20810"/>
                  </a:cubicBezTo>
                  <a:cubicBezTo>
                    <a:pt x="16572" y="20020"/>
                    <a:pt x="19895" y="17912"/>
                    <a:pt x="20311" y="14224"/>
                  </a:cubicBezTo>
                  <a:cubicBezTo>
                    <a:pt x="20726" y="10537"/>
                    <a:pt x="18234" y="5268"/>
                    <a:pt x="1574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6" name="Line"/>
            <p:cNvSpPr/>
            <p:nvPr/>
          </p:nvSpPr>
          <p:spPr>
            <a:xfrm>
              <a:off x="4703233" y="2452483"/>
              <a:ext cx="22225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4114" y="12793"/>
                    <a:pt x="8229" y="5170"/>
                    <a:pt x="11829" y="1993"/>
                  </a:cubicBezTo>
                  <a:cubicBezTo>
                    <a:pt x="15429" y="-1183"/>
                    <a:pt x="18514" y="88"/>
                    <a:pt x="21600" y="1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7" name="Line"/>
            <p:cNvSpPr/>
            <p:nvPr/>
          </p:nvSpPr>
          <p:spPr>
            <a:xfrm>
              <a:off x="4842933" y="2391246"/>
              <a:ext cx="127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8" name="Line"/>
            <p:cNvSpPr/>
            <p:nvPr/>
          </p:nvSpPr>
          <p:spPr>
            <a:xfrm>
              <a:off x="4988983" y="2276454"/>
              <a:ext cx="142288" cy="489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529" fill="norm" stroke="1" extrusionOk="0">
                  <a:moveTo>
                    <a:pt x="0" y="21529"/>
                  </a:moveTo>
                  <a:cubicBezTo>
                    <a:pt x="318" y="18643"/>
                    <a:pt x="635" y="15757"/>
                    <a:pt x="1588" y="12545"/>
                  </a:cubicBezTo>
                  <a:cubicBezTo>
                    <a:pt x="2541" y="9332"/>
                    <a:pt x="4129" y="5795"/>
                    <a:pt x="5241" y="3793"/>
                  </a:cubicBezTo>
                  <a:cubicBezTo>
                    <a:pt x="6353" y="1791"/>
                    <a:pt x="6988" y="1326"/>
                    <a:pt x="7941" y="907"/>
                  </a:cubicBezTo>
                  <a:cubicBezTo>
                    <a:pt x="8894" y="488"/>
                    <a:pt x="10165" y="115"/>
                    <a:pt x="11594" y="22"/>
                  </a:cubicBezTo>
                  <a:cubicBezTo>
                    <a:pt x="13024" y="-71"/>
                    <a:pt x="14612" y="115"/>
                    <a:pt x="15724" y="1000"/>
                  </a:cubicBezTo>
                  <a:cubicBezTo>
                    <a:pt x="16835" y="1884"/>
                    <a:pt x="17471" y="3467"/>
                    <a:pt x="17153" y="4724"/>
                  </a:cubicBezTo>
                  <a:cubicBezTo>
                    <a:pt x="16835" y="5981"/>
                    <a:pt x="15565" y="6912"/>
                    <a:pt x="14294" y="7563"/>
                  </a:cubicBezTo>
                  <a:cubicBezTo>
                    <a:pt x="13024" y="8215"/>
                    <a:pt x="11753" y="8588"/>
                    <a:pt x="11594" y="8588"/>
                  </a:cubicBezTo>
                  <a:cubicBezTo>
                    <a:pt x="11435" y="8588"/>
                    <a:pt x="12388" y="8215"/>
                    <a:pt x="13659" y="8029"/>
                  </a:cubicBezTo>
                  <a:cubicBezTo>
                    <a:pt x="14929" y="7843"/>
                    <a:pt x="16518" y="7843"/>
                    <a:pt x="17788" y="8029"/>
                  </a:cubicBezTo>
                  <a:cubicBezTo>
                    <a:pt x="19059" y="8215"/>
                    <a:pt x="20012" y="8588"/>
                    <a:pt x="20647" y="9053"/>
                  </a:cubicBezTo>
                  <a:cubicBezTo>
                    <a:pt x="21282" y="9519"/>
                    <a:pt x="21600" y="10077"/>
                    <a:pt x="21124" y="10496"/>
                  </a:cubicBezTo>
                  <a:cubicBezTo>
                    <a:pt x="20647" y="10915"/>
                    <a:pt x="19376" y="11195"/>
                    <a:pt x="17153" y="11288"/>
                  </a:cubicBezTo>
                  <a:cubicBezTo>
                    <a:pt x="14929" y="11381"/>
                    <a:pt x="11753" y="11288"/>
                    <a:pt x="8576" y="111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9" name="Line"/>
            <p:cNvSpPr/>
            <p:nvPr/>
          </p:nvSpPr>
          <p:spPr>
            <a:xfrm>
              <a:off x="5262033" y="2461096"/>
              <a:ext cx="1" cy="889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0" name="Line"/>
            <p:cNvSpPr/>
            <p:nvPr/>
          </p:nvSpPr>
          <p:spPr>
            <a:xfrm>
              <a:off x="5389033" y="2251546"/>
              <a:ext cx="2159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1" y="2400"/>
                    <a:pt x="5082" y="4800"/>
                    <a:pt x="8682" y="8400"/>
                  </a:cubicBezTo>
                  <a:cubicBezTo>
                    <a:pt x="12282" y="12000"/>
                    <a:pt x="16941" y="16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1" name="Line"/>
            <p:cNvSpPr/>
            <p:nvPr/>
          </p:nvSpPr>
          <p:spPr>
            <a:xfrm>
              <a:off x="5471583" y="2263114"/>
              <a:ext cx="139701" cy="286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6" fill="norm" stroke="1" extrusionOk="0">
                  <a:moveTo>
                    <a:pt x="21600" y="1514"/>
                  </a:moveTo>
                  <a:cubicBezTo>
                    <a:pt x="20618" y="720"/>
                    <a:pt x="19636" y="-74"/>
                    <a:pt x="18655" y="5"/>
                  </a:cubicBezTo>
                  <a:cubicBezTo>
                    <a:pt x="17673" y="85"/>
                    <a:pt x="16691" y="1038"/>
                    <a:pt x="14400" y="3341"/>
                  </a:cubicBezTo>
                  <a:cubicBezTo>
                    <a:pt x="12109" y="5644"/>
                    <a:pt x="8509" y="9297"/>
                    <a:pt x="5891" y="12552"/>
                  </a:cubicBezTo>
                  <a:cubicBezTo>
                    <a:pt x="3273" y="15808"/>
                    <a:pt x="1636" y="18667"/>
                    <a:pt x="0" y="215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2" name="Line"/>
            <p:cNvSpPr/>
            <p:nvPr/>
          </p:nvSpPr>
          <p:spPr>
            <a:xfrm>
              <a:off x="5630333" y="2467446"/>
              <a:ext cx="127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3" name="Line"/>
            <p:cNvSpPr/>
            <p:nvPr/>
          </p:nvSpPr>
          <p:spPr>
            <a:xfrm>
              <a:off x="5630333" y="2372145"/>
              <a:ext cx="35984" cy="50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2" fill="norm" stroke="1" extrusionOk="0">
                  <a:moveTo>
                    <a:pt x="15247" y="9989"/>
                  </a:moveTo>
                  <a:cubicBezTo>
                    <a:pt x="10165" y="12481"/>
                    <a:pt x="5082" y="14974"/>
                    <a:pt x="5718" y="17051"/>
                  </a:cubicBezTo>
                  <a:cubicBezTo>
                    <a:pt x="6353" y="19127"/>
                    <a:pt x="12706" y="20789"/>
                    <a:pt x="16518" y="19543"/>
                  </a:cubicBezTo>
                  <a:cubicBezTo>
                    <a:pt x="20329" y="18297"/>
                    <a:pt x="21600" y="14143"/>
                    <a:pt x="21600" y="9989"/>
                  </a:cubicBezTo>
                  <a:cubicBezTo>
                    <a:pt x="21600" y="5835"/>
                    <a:pt x="20329" y="1681"/>
                    <a:pt x="16518" y="435"/>
                  </a:cubicBezTo>
                  <a:cubicBezTo>
                    <a:pt x="12706" y="-811"/>
                    <a:pt x="6353" y="851"/>
                    <a:pt x="0" y="25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4" name="Line"/>
            <p:cNvSpPr/>
            <p:nvPr/>
          </p:nvSpPr>
          <p:spPr>
            <a:xfrm>
              <a:off x="5973233" y="2410296"/>
              <a:ext cx="1841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5" name="Line"/>
            <p:cNvSpPr/>
            <p:nvPr/>
          </p:nvSpPr>
          <p:spPr>
            <a:xfrm>
              <a:off x="6084076" y="2321396"/>
              <a:ext cx="16158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600" fill="norm" stroke="1" extrusionOk="0">
                  <a:moveTo>
                    <a:pt x="4409" y="0"/>
                  </a:moveTo>
                  <a:cubicBezTo>
                    <a:pt x="1709" y="5966"/>
                    <a:pt x="-991" y="11931"/>
                    <a:pt x="359" y="15429"/>
                  </a:cubicBezTo>
                  <a:cubicBezTo>
                    <a:pt x="1709" y="18926"/>
                    <a:pt x="7109" y="19954"/>
                    <a:pt x="11159" y="20571"/>
                  </a:cubicBezTo>
                  <a:cubicBezTo>
                    <a:pt x="15209" y="21189"/>
                    <a:pt x="17909" y="21394"/>
                    <a:pt x="2060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6" name="Line"/>
            <p:cNvSpPr/>
            <p:nvPr/>
          </p:nvSpPr>
          <p:spPr>
            <a:xfrm>
              <a:off x="6374291" y="2233948"/>
              <a:ext cx="214893" cy="236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349" fill="norm" stroke="1" extrusionOk="0">
                  <a:moveTo>
                    <a:pt x="21499" y="2163"/>
                  </a:moveTo>
                  <a:cubicBezTo>
                    <a:pt x="20864" y="1398"/>
                    <a:pt x="20228" y="634"/>
                    <a:pt x="18746" y="251"/>
                  </a:cubicBezTo>
                  <a:cubicBezTo>
                    <a:pt x="17264" y="-131"/>
                    <a:pt x="14934" y="-131"/>
                    <a:pt x="12711" y="634"/>
                  </a:cubicBezTo>
                  <a:cubicBezTo>
                    <a:pt x="10487" y="1398"/>
                    <a:pt x="8370" y="2927"/>
                    <a:pt x="7311" y="4265"/>
                  </a:cubicBezTo>
                  <a:cubicBezTo>
                    <a:pt x="6252" y="5604"/>
                    <a:pt x="6252" y="6750"/>
                    <a:pt x="6675" y="7706"/>
                  </a:cubicBezTo>
                  <a:cubicBezTo>
                    <a:pt x="7099" y="8662"/>
                    <a:pt x="7946" y="9427"/>
                    <a:pt x="8793" y="10096"/>
                  </a:cubicBezTo>
                  <a:cubicBezTo>
                    <a:pt x="9640" y="10765"/>
                    <a:pt x="10487" y="11338"/>
                    <a:pt x="10381" y="11816"/>
                  </a:cubicBezTo>
                  <a:cubicBezTo>
                    <a:pt x="10275" y="12294"/>
                    <a:pt x="9217" y="12676"/>
                    <a:pt x="7628" y="13345"/>
                  </a:cubicBezTo>
                  <a:cubicBezTo>
                    <a:pt x="6040" y="14014"/>
                    <a:pt x="3923" y="14970"/>
                    <a:pt x="2546" y="15830"/>
                  </a:cubicBezTo>
                  <a:cubicBezTo>
                    <a:pt x="1170" y="16690"/>
                    <a:pt x="534" y="17455"/>
                    <a:pt x="217" y="18315"/>
                  </a:cubicBezTo>
                  <a:cubicBezTo>
                    <a:pt x="-101" y="19175"/>
                    <a:pt x="-101" y="20131"/>
                    <a:pt x="428" y="20704"/>
                  </a:cubicBezTo>
                  <a:cubicBezTo>
                    <a:pt x="958" y="21278"/>
                    <a:pt x="2017" y="21469"/>
                    <a:pt x="4770" y="21278"/>
                  </a:cubicBezTo>
                  <a:cubicBezTo>
                    <a:pt x="7523" y="21087"/>
                    <a:pt x="11970" y="20513"/>
                    <a:pt x="16417" y="199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7" name="Line"/>
            <p:cNvSpPr/>
            <p:nvPr/>
          </p:nvSpPr>
          <p:spPr>
            <a:xfrm>
              <a:off x="6646333" y="2473796"/>
              <a:ext cx="127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8" name="Line"/>
            <p:cNvSpPr/>
            <p:nvPr/>
          </p:nvSpPr>
          <p:spPr>
            <a:xfrm>
              <a:off x="6652683" y="2365846"/>
              <a:ext cx="33953" cy="4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1" h="20291" fill="norm" stroke="1" extrusionOk="0">
                  <a:moveTo>
                    <a:pt x="0" y="17673"/>
                  </a:moveTo>
                  <a:cubicBezTo>
                    <a:pt x="6353" y="19636"/>
                    <a:pt x="12706" y="21600"/>
                    <a:pt x="16518" y="19145"/>
                  </a:cubicBezTo>
                  <a:cubicBezTo>
                    <a:pt x="20329" y="16691"/>
                    <a:pt x="21600" y="9818"/>
                    <a:pt x="19059" y="5891"/>
                  </a:cubicBezTo>
                  <a:cubicBezTo>
                    <a:pt x="16518" y="1964"/>
                    <a:pt x="10165" y="982"/>
                    <a:pt x="381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9" name="Line"/>
            <p:cNvSpPr/>
            <p:nvPr/>
          </p:nvSpPr>
          <p:spPr>
            <a:xfrm>
              <a:off x="6424083" y="2689696"/>
              <a:ext cx="3175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44" y="17280"/>
                    <a:pt x="7488" y="12960"/>
                    <a:pt x="11088" y="9360"/>
                  </a:cubicBezTo>
                  <a:cubicBezTo>
                    <a:pt x="14688" y="5760"/>
                    <a:pt x="18144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0" name="Line"/>
            <p:cNvSpPr/>
            <p:nvPr/>
          </p:nvSpPr>
          <p:spPr>
            <a:xfrm>
              <a:off x="6458954" y="2746846"/>
              <a:ext cx="25088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2455" y="17280"/>
                  </a:moveTo>
                  <a:cubicBezTo>
                    <a:pt x="1185" y="19440"/>
                    <a:pt x="-86" y="21600"/>
                    <a:pt x="5" y="21600"/>
                  </a:cubicBezTo>
                  <a:cubicBezTo>
                    <a:pt x="96" y="21600"/>
                    <a:pt x="1548" y="19440"/>
                    <a:pt x="5359" y="15480"/>
                  </a:cubicBezTo>
                  <a:cubicBezTo>
                    <a:pt x="9171" y="11520"/>
                    <a:pt x="15343" y="5760"/>
                    <a:pt x="2151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05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331883" y="632296"/>
              <a:ext cx="4343401" cy="82551"/>
            </a:xfrm>
            <a:prstGeom prst="rect">
              <a:avLst/>
            </a:prstGeom>
            <a:effectLst/>
          </p:spPr>
        </p:pic>
        <p:pic>
          <p:nvPicPr>
            <p:cNvPr id="205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849033" y="689809"/>
              <a:ext cx="1946366" cy="132988"/>
            </a:xfrm>
            <a:prstGeom prst="rect">
              <a:avLst/>
            </a:prstGeom>
            <a:effectLst/>
          </p:spPr>
        </p:pic>
        <p:sp>
          <p:nvSpPr>
            <p:cNvPr id="2055" name="Line"/>
            <p:cNvSpPr/>
            <p:nvPr/>
          </p:nvSpPr>
          <p:spPr>
            <a:xfrm>
              <a:off x="1098549" y="3800946"/>
              <a:ext cx="143935" cy="2368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41" y="0"/>
                  </a:moveTo>
                  <a:cubicBezTo>
                    <a:pt x="1271" y="77"/>
                    <a:pt x="0" y="154"/>
                    <a:pt x="0" y="415"/>
                  </a:cubicBezTo>
                  <a:cubicBezTo>
                    <a:pt x="0" y="676"/>
                    <a:pt x="1271" y="1120"/>
                    <a:pt x="2065" y="1747"/>
                  </a:cubicBezTo>
                  <a:cubicBezTo>
                    <a:pt x="2859" y="2374"/>
                    <a:pt x="3176" y="3185"/>
                    <a:pt x="3335" y="3996"/>
                  </a:cubicBezTo>
                  <a:cubicBezTo>
                    <a:pt x="3494" y="4806"/>
                    <a:pt x="3494" y="5617"/>
                    <a:pt x="3812" y="6380"/>
                  </a:cubicBezTo>
                  <a:cubicBezTo>
                    <a:pt x="4129" y="7142"/>
                    <a:pt x="4765" y="7856"/>
                    <a:pt x="5718" y="8571"/>
                  </a:cubicBezTo>
                  <a:cubicBezTo>
                    <a:pt x="6671" y="9285"/>
                    <a:pt x="7941" y="9999"/>
                    <a:pt x="9371" y="10732"/>
                  </a:cubicBezTo>
                  <a:cubicBezTo>
                    <a:pt x="10800" y="11466"/>
                    <a:pt x="12388" y="12219"/>
                    <a:pt x="13500" y="12933"/>
                  </a:cubicBezTo>
                  <a:cubicBezTo>
                    <a:pt x="14612" y="13647"/>
                    <a:pt x="15247" y="14323"/>
                    <a:pt x="15724" y="15008"/>
                  </a:cubicBezTo>
                  <a:cubicBezTo>
                    <a:pt x="16200" y="15693"/>
                    <a:pt x="16518" y="16388"/>
                    <a:pt x="16359" y="17073"/>
                  </a:cubicBezTo>
                  <a:cubicBezTo>
                    <a:pt x="16200" y="17759"/>
                    <a:pt x="15565" y="18434"/>
                    <a:pt x="15088" y="19042"/>
                  </a:cubicBezTo>
                  <a:cubicBezTo>
                    <a:pt x="14612" y="19650"/>
                    <a:pt x="14294" y="20191"/>
                    <a:pt x="14612" y="20587"/>
                  </a:cubicBezTo>
                  <a:cubicBezTo>
                    <a:pt x="14929" y="20982"/>
                    <a:pt x="15882" y="21233"/>
                    <a:pt x="17153" y="21378"/>
                  </a:cubicBezTo>
                  <a:cubicBezTo>
                    <a:pt x="18424" y="21523"/>
                    <a:pt x="20012" y="2156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6" name="Line"/>
            <p:cNvSpPr/>
            <p:nvPr/>
          </p:nvSpPr>
          <p:spPr>
            <a:xfrm>
              <a:off x="1013883" y="5966296"/>
              <a:ext cx="44513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234"/>
                  </a:moveTo>
                  <a:cubicBezTo>
                    <a:pt x="401" y="1029"/>
                    <a:pt x="801" y="823"/>
                    <a:pt x="1207" y="617"/>
                  </a:cubicBezTo>
                  <a:cubicBezTo>
                    <a:pt x="1613" y="411"/>
                    <a:pt x="2023" y="206"/>
                    <a:pt x="2414" y="103"/>
                  </a:cubicBezTo>
                  <a:cubicBezTo>
                    <a:pt x="2804" y="0"/>
                    <a:pt x="3174" y="0"/>
                    <a:pt x="3564" y="0"/>
                  </a:cubicBezTo>
                  <a:cubicBezTo>
                    <a:pt x="3954" y="0"/>
                    <a:pt x="4365" y="0"/>
                    <a:pt x="4740" y="103"/>
                  </a:cubicBezTo>
                  <a:cubicBezTo>
                    <a:pt x="5115" y="206"/>
                    <a:pt x="5454" y="411"/>
                    <a:pt x="5808" y="617"/>
                  </a:cubicBezTo>
                  <a:cubicBezTo>
                    <a:pt x="6163" y="823"/>
                    <a:pt x="6532" y="1029"/>
                    <a:pt x="6923" y="1234"/>
                  </a:cubicBezTo>
                  <a:cubicBezTo>
                    <a:pt x="7313" y="1440"/>
                    <a:pt x="7724" y="1646"/>
                    <a:pt x="8145" y="1851"/>
                  </a:cubicBezTo>
                  <a:cubicBezTo>
                    <a:pt x="8566" y="2057"/>
                    <a:pt x="8997" y="2263"/>
                    <a:pt x="9439" y="2469"/>
                  </a:cubicBezTo>
                  <a:cubicBezTo>
                    <a:pt x="9881" y="2674"/>
                    <a:pt x="10333" y="2880"/>
                    <a:pt x="10713" y="3086"/>
                  </a:cubicBezTo>
                  <a:cubicBezTo>
                    <a:pt x="11093" y="3291"/>
                    <a:pt x="11401" y="3497"/>
                    <a:pt x="11714" y="3703"/>
                  </a:cubicBezTo>
                  <a:cubicBezTo>
                    <a:pt x="12027" y="3909"/>
                    <a:pt x="12346" y="4114"/>
                    <a:pt x="12664" y="4320"/>
                  </a:cubicBezTo>
                  <a:cubicBezTo>
                    <a:pt x="12983" y="4526"/>
                    <a:pt x="13301" y="4731"/>
                    <a:pt x="13625" y="4937"/>
                  </a:cubicBezTo>
                  <a:cubicBezTo>
                    <a:pt x="13948" y="5143"/>
                    <a:pt x="14277" y="5349"/>
                    <a:pt x="14600" y="5554"/>
                  </a:cubicBezTo>
                  <a:cubicBezTo>
                    <a:pt x="14924" y="5760"/>
                    <a:pt x="15242" y="5966"/>
                    <a:pt x="15622" y="6377"/>
                  </a:cubicBezTo>
                  <a:cubicBezTo>
                    <a:pt x="16002" y="6789"/>
                    <a:pt x="16444" y="7406"/>
                    <a:pt x="16865" y="8023"/>
                  </a:cubicBezTo>
                  <a:cubicBezTo>
                    <a:pt x="17286" y="8640"/>
                    <a:pt x="17687" y="9257"/>
                    <a:pt x="18072" y="9874"/>
                  </a:cubicBezTo>
                  <a:cubicBezTo>
                    <a:pt x="18457" y="10491"/>
                    <a:pt x="18827" y="11109"/>
                    <a:pt x="19202" y="11931"/>
                  </a:cubicBezTo>
                  <a:cubicBezTo>
                    <a:pt x="19577" y="12754"/>
                    <a:pt x="19957" y="13783"/>
                    <a:pt x="20357" y="15429"/>
                  </a:cubicBezTo>
                  <a:cubicBezTo>
                    <a:pt x="20758" y="17074"/>
                    <a:pt x="21179" y="1933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7" name="Line"/>
            <p:cNvSpPr/>
            <p:nvPr/>
          </p:nvSpPr>
          <p:spPr>
            <a:xfrm>
              <a:off x="2842683" y="6486740"/>
              <a:ext cx="222251" cy="407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0" y="14042"/>
                  </a:moveTo>
                  <a:cubicBezTo>
                    <a:pt x="1029" y="14265"/>
                    <a:pt x="2057" y="14488"/>
                    <a:pt x="3909" y="14042"/>
                  </a:cubicBezTo>
                  <a:cubicBezTo>
                    <a:pt x="5760" y="13597"/>
                    <a:pt x="8434" y="12483"/>
                    <a:pt x="10903" y="10646"/>
                  </a:cubicBezTo>
                  <a:cubicBezTo>
                    <a:pt x="13371" y="8809"/>
                    <a:pt x="15634" y="6248"/>
                    <a:pt x="16869" y="4634"/>
                  </a:cubicBezTo>
                  <a:cubicBezTo>
                    <a:pt x="18103" y="3020"/>
                    <a:pt x="18309" y="2351"/>
                    <a:pt x="18514" y="1628"/>
                  </a:cubicBezTo>
                  <a:cubicBezTo>
                    <a:pt x="18720" y="904"/>
                    <a:pt x="18926" y="125"/>
                    <a:pt x="18617" y="13"/>
                  </a:cubicBezTo>
                  <a:cubicBezTo>
                    <a:pt x="18309" y="-98"/>
                    <a:pt x="17486" y="459"/>
                    <a:pt x="16354" y="2518"/>
                  </a:cubicBezTo>
                  <a:cubicBezTo>
                    <a:pt x="15223" y="4578"/>
                    <a:pt x="13783" y="8141"/>
                    <a:pt x="12857" y="11370"/>
                  </a:cubicBezTo>
                  <a:cubicBezTo>
                    <a:pt x="11931" y="14599"/>
                    <a:pt x="11520" y="17494"/>
                    <a:pt x="11211" y="19220"/>
                  </a:cubicBezTo>
                  <a:cubicBezTo>
                    <a:pt x="10903" y="20945"/>
                    <a:pt x="10697" y="21502"/>
                    <a:pt x="10800" y="21446"/>
                  </a:cubicBezTo>
                  <a:cubicBezTo>
                    <a:pt x="10903" y="21391"/>
                    <a:pt x="11314" y="20723"/>
                    <a:pt x="12034" y="19721"/>
                  </a:cubicBezTo>
                  <a:cubicBezTo>
                    <a:pt x="12754" y="18718"/>
                    <a:pt x="13783" y="17382"/>
                    <a:pt x="15120" y="16492"/>
                  </a:cubicBezTo>
                  <a:cubicBezTo>
                    <a:pt x="16457" y="15601"/>
                    <a:pt x="18103" y="15156"/>
                    <a:pt x="19131" y="15490"/>
                  </a:cubicBezTo>
                  <a:cubicBezTo>
                    <a:pt x="20160" y="15824"/>
                    <a:pt x="20571" y="16937"/>
                    <a:pt x="20880" y="18050"/>
                  </a:cubicBezTo>
                  <a:cubicBezTo>
                    <a:pt x="21189" y="19164"/>
                    <a:pt x="21394" y="20277"/>
                    <a:pt x="21600" y="213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8" name="Line"/>
            <p:cNvSpPr/>
            <p:nvPr/>
          </p:nvSpPr>
          <p:spPr>
            <a:xfrm>
              <a:off x="3096683" y="6760992"/>
              <a:ext cx="82551" cy="119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1" fill="norm" stroke="1" extrusionOk="0">
                  <a:moveTo>
                    <a:pt x="0" y="11006"/>
                  </a:moveTo>
                  <a:cubicBezTo>
                    <a:pt x="2769" y="10633"/>
                    <a:pt x="5538" y="10261"/>
                    <a:pt x="8031" y="9516"/>
                  </a:cubicBezTo>
                  <a:cubicBezTo>
                    <a:pt x="10523" y="8771"/>
                    <a:pt x="12738" y="7654"/>
                    <a:pt x="14400" y="5792"/>
                  </a:cubicBezTo>
                  <a:cubicBezTo>
                    <a:pt x="16062" y="3930"/>
                    <a:pt x="17169" y="1323"/>
                    <a:pt x="16338" y="392"/>
                  </a:cubicBezTo>
                  <a:cubicBezTo>
                    <a:pt x="15508" y="-539"/>
                    <a:pt x="12738" y="206"/>
                    <a:pt x="9969" y="2440"/>
                  </a:cubicBezTo>
                  <a:cubicBezTo>
                    <a:pt x="7200" y="4675"/>
                    <a:pt x="4431" y="8399"/>
                    <a:pt x="3046" y="11564"/>
                  </a:cubicBezTo>
                  <a:cubicBezTo>
                    <a:pt x="1662" y="14730"/>
                    <a:pt x="1662" y="17337"/>
                    <a:pt x="4985" y="18827"/>
                  </a:cubicBezTo>
                  <a:cubicBezTo>
                    <a:pt x="8308" y="20316"/>
                    <a:pt x="14954" y="20689"/>
                    <a:pt x="21600" y="210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9" name="Line"/>
            <p:cNvSpPr/>
            <p:nvPr/>
          </p:nvSpPr>
          <p:spPr>
            <a:xfrm>
              <a:off x="3230033" y="6791796"/>
              <a:ext cx="254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0" name="Line"/>
            <p:cNvSpPr/>
            <p:nvPr/>
          </p:nvSpPr>
          <p:spPr>
            <a:xfrm>
              <a:off x="3274483" y="6734646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1" name="Line"/>
            <p:cNvSpPr/>
            <p:nvPr/>
          </p:nvSpPr>
          <p:spPr>
            <a:xfrm>
              <a:off x="3296426" y="6772746"/>
              <a:ext cx="92358" cy="300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415" fill="norm" stroke="1" extrusionOk="0">
                  <a:moveTo>
                    <a:pt x="21420" y="906"/>
                  </a:moveTo>
                  <a:cubicBezTo>
                    <a:pt x="19456" y="453"/>
                    <a:pt x="17493" y="0"/>
                    <a:pt x="14302" y="0"/>
                  </a:cubicBezTo>
                  <a:cubicBezTo>
                    <a:pt x="11111" y="0"/>
                    <a:pt x="6693" y="453"/>
                    <a:pt x="4238" y="1057"/>
                  </a:cubicBezTo>
                  <a:cubicBezTo>
                    <a:pt x="1784" y="1662"/>
                    <a:pt x="1293" y="2417"/>
                    <a:pt x="2765" y="2870"/>
                  </a:cubicBezTo>
                  <a:cubicBezTo>
                    <a:pt x="4238" y="3323"/>
                    <a:pt x="7675" y="3474"/>
                    <a:pt x="10620" y="3248"/>
                  </a:cubicBezTo>
                  <a:cubicBezTo>
                    <a:pt x="13565" y="3021"/>
                    <a:pt x="16020" y="2417"/>
                    <a:pt x="17247" y="2719"/>
                  </a:cubicBezTo>
                  <a:cubicBezTo>
                    <a:pt x="18475" y="3021"/>
                    <a:pt x="18475" y="4229"/>
                    <a:pt x="18229" y="6646"/>
                  </a:cubicBezTo>
                  <a:cubicBezTo>
                    <a:pt x="17984" y="9063"/>
                    <a:pt x="17493" y="12688"/>
                    <a:pt x="16265" y="15331"/>
                  </a:cubicBezTo>
                  <a:cubicBezTo>
                    <a:pt x="15038" y="17975"/>
                    <a:pt x="13075" y="19636"/>
                    <a:pt x="10620" y="20543"/>
                  </a:cubicBezTo>
                  <a:cubicBezTo>
                    <a:pt x="8165" y="21449"/>
                    <a:pt x="5220" y="21600"/>
                    <a:pt x="3256" y="21222"/>
                  </a:cubicBezTo>
                  <a:cubicBezTo>
                    <a:pt x="1293" y="20845"/>
                    <a:pt x="311" y="19938"/>
                    <a:pt x="65" y="18503"/>
                  </a:cubicBezTo>
                  <a:cubicBezTo>
                    <a:pt x="-180" y="17069"/>
                    <a:pt x="311" y="15105"/>
                    <a:pt x="802" y="131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2" name="Line"/>
            <p:cNvSpPr/>
            <p:nvPr/>
          </p:nvSpPr>
          <p:spPr>
            <a:xfrm>
              <a:off x="3474736" y="6607646"/>
              <a:ext cx="91848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600" fill="norm" stroke="1" extrusionOk="0">
                  <a:moveTo>
                    <a:pt x="8047" y="0"/>
                  </a:moveTo>
                  <a:cubicBezTo>
                    <a:pt x="8047" y="3060"/>
                    <a:pt x="8047" y="6120"/>
                    <a:pt x="7311" y="9090"/>
                  </a:cubicBezTo>
                  <a:cubicBezTo>
                    <a:pt x="6575" y="12060"/>
                    <a:pt x="5102" y="14940"/>
                    <a:pt x="3629" y="16830"/>
                  </a:cubicBezTo>
                  <a:cubicBezTo>
                    <a:pt x="2157" y="18720"/>
                    <a:pt x="684" y="19620"/>
                    <a:pt x="193" y="19620"/>
                  </a:cubicBezTo>
                  <a:cubicBezTo>
                    <a:pt x="-298" y="19620"/>
                    <a:pt x="193" y="18720"/>
                    <a:pt x="1175" y="17910"/>
                  </a:cubicBezTo>
                  <a:cubicBezTo>
                    <a:pt x="2157" y="17100"/>
                    <a:pt x="3629" y="16380"/>
                    <a:pt x="5838" y="15840"/>
                  </a:cubicBezTo>
                  <a:cubicBezTo>
                    <a:pt x="8047" y="15300"/>
                    <a:pt x="10993" y="14940"/>
                    <a:pt x="12957" y="15480"/>
                  </a:cubicBezTo>
                  <a:cubicBezTo>
                    <a:pt x="14920" y="16020"/>
                    <a:pt x="15902" y="17460"/>
                    <a:pt x="17129" y="18630"/>
                  </a:cubicBezTo>
                  <a:cubicBezTo>
                    <a:pt x="18357" y="19800"/>
                    <a:pt x="19829" y="20700"/>
                    <a:pt x="2130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3" name="Line"/>
            <p:cNvSpPr/>
            <p:nvPr/>
          </p:nvSpPr>
          <p:spPr>
            <a:xfrm>
              <a:off x="3617383" y="6563196"/>
              <a:ext cx="7620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191"/>
                    <a:pt x="7200" y="10381"/>
                    <a:pt x="3600" y="13563"/>
                  </a:cubicBezTo>
                  <a:cubicBezTo>
                    <a:pt x="0" y="16744"/>
                    <a:pt x="0" y="17916"/>
                    <a:pt x="0" y="18921"/>
                  </a:cubicBezTo>
                  <a:cubicBezTo>
                    <a:pt x="0" y="19926"/>
                    <a:pt x="0" y="20763"/>
                    <a:pt x="900" y="21181"/>
                  </a:cubicBezTo>
                  <a:cubicBezTo>
                    <a:pt x="1800" y="21600"/>
                    <a:pt x="3600" y="21600"/>
                    <a:pt x="54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4" name="Line"/>
            <p:cNvSpPr/>
            <p:nvPr/>
          </p:nvSpPr>
          <p:spPr>
            <a:xfrm>
              <a:off x="3573418" y="6734646"/>
              <a:ext cx="228116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600" fill="norm" stroke="1" extrusionOk="0">
                  <a:moveTo>
                    <a:pt x="1738" y="21600"/>
                  </a:moveTo>
                  <a:cubicBezTo>
                    <a:pt x="747" y="21600"/>
                    <a:pt x="-244" y="21600"/>
                    <a:pt x="53" y="21600"/>
                  </a:cubicBezTo>
                  <a:cubicBezTo>
                    <a:pt x="350" y="21600"/>
                    <a:pt x="1936" y="21600"/>
                    <a:pt x="5701" y="18000"/>
                  </a:cubicBezTo>
                  <a:cubicBezTo>
                    <a:pt x="9466" y="14400"/>
                    <a:pt x="15411" y="7200"/>
                    <a:pt x="2135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5" name="Line"/>
            <p:cNvSpPr/>
            <p:nvPr/>
          </p:nvSpPr>
          <p:spPr>
            <a:xfrm>
              <a:off x="4119033" y="6766396"/>
              <a:ext cx="3429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33" y="16800"/>
                    <a:pt x="9867" y="12000"/>
                    <a:pt x="13467" y="8400"/>
                  </a:cubicBezTo>
                  <a:cubicBezTo>
                    <a:pt x="17067" y="4800"/>
                    <a:pt x="19333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6" name="Line"/>
            <p:cNvSpPr/>
            <p:nvPr/>
          </p:nvSpPr>
          <p:spPr>
            <a:xfrm>
              <a:off x="4506383" y="6709246"/>
              <a:ext cx="45034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1" h="21600" fill="norm" stroke="1" extrusionOk="0">
                  <a:moveTo>
                    <a:pt x="0" y="0"/>
                  </a:moveTo>
                  <a:cubicBezTo>
                    <a:pt x="8452" y="2743"/>
                    <a:pt x="16904" y="5486"/>
                    <a:pt x="19252" y="9086"/>
                  </a:cubicBezTo>
                  <a:cubicBezTo>
                    <a:pt x="21600" y="12686"/>
                    <a:pt x="17843" y="17143"/>
                    <a:pt x="1408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7" name="Line"/>
            <p:cNvSpPr/>
            <p:nvPr/>
          </p:nvSpPr>
          <p:spPr>
            <a:xfrm>
              <a:off x="537633" y="5159846"/>
              <a:ext cx="12187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600" fill="norm" stroke="1" extrusionOk="0">
                  <a:moveTo>
                    <a:pt x="15641" y="21600"/>
                  </a:moveTo>
                  <a:cubicBezTo>
                    <a:pt x="13779" y="21368"/>
                    <a:pt x="11917" y="21135"/>
                    <a:pt x="10055" y="20903"/>
                  </a:cubicBezTo>
                  <a:cubicBezTo>
                    <a:pt x="8193" y="20671"/>
                    <a:pt x="6331" y="20439"/>
                    <a:pt x="6703" y="20323"/>
                  </a:cubicBezTo>
                  <a:cubicBezTo>
                    <a:pt x="7076" y="20206"/>
                    <a:pt x="9683" y="20206"/>
                    <a:pt x="12103" y="20206"/>
                  </a:cubicBezTo>
                  <a:cubicBezTo>
                    <a:pt x="14524" y="20206"/>
                    <a:pt x="16759" y="20206"/>
                    <a:pt x="18434" y="19742"/>
                  </a:cubicBezTo>
                  <a:cubicBezTo>
                    <a:pt x="20110" y="19277"/>
                    <a:pt x="21228" y="18348"/>
                    <a:pt x="21414" y="17303"/>
                  </a:cubicBezTo>
                  <a:cubicBezTo>
                    <a:pt x="21600" y="16258"/>
                    <a:pt x="20855" y="15097"/>
                    <a:pt x="19738" y="14168"/>
                  </a:cubicBezTo>
                  <a:cubicBezTo>
                    <a:pt x="18621" y="13239"/>
                    <a:pt x="17131" y="12542"/>
                    <a:pt x="17317" y="11961"/>
                  </a:cubicBezTo>
                  <a:cubicBezTo>
                    <a:pt x="17503" y="11381"/>
                    <a:pt x="19366" y="10916"/>
                    <a:pt x="20110" y="10103"/>
                  </a:cubicBezTo>
                  <a:cubicBezTo>
                    <a:pt x="20855" y="9290"/>
                    <a:pt x="20483" y="8129"/>
                    <a:pt x="18807" y="6735"/>
                  </a:cubicBezTo>
                  <a:cubicBezTo>
                    <a:pt x="17131" y="5342"/>
                    <a:pt x="14152" y="3716"/>
                    <a:pt x="11731" y="2903"/>
                  </a:cubicBezTo>
                  <a:cubicBezTo>
                    <a:pt x="9310" y="2090"/>
                    <a:pt x="7448" y="2090"/>
                    <a:pt x="5586" y="1974"/>
                  </a:cubicBezTo>
                  <a:cubicBezTo>
                    <a:pt x="3724" y="1858"/>
                    <a:pt x="1862" y="1626"/>
                    <a:pt x="931" y="1277"/>
                  </a:cubicBezTo>
                  <a:cubicBezTo>
                    <a:pt x="0" y="929"/>
                    <a:pt x="0" y="465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8" name="Line"/>
            <p:cNvSpPr/>
            <p:nvPr/>
          </p:nvSpPr>
          <p:spPr>
            <a:xfrm>
              <a:off x="544495" y="5037079"/>
              <a:ext cx="107439" cy="84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1600" fill="norm" stroke="1" extrusionOk="0">
                  <a:moveTo>
                    <a:pt x="8622" y="21600"/>
                  </a:moveTo>
                  <a:cubicBezTo>
                    <a:pt x="9038" y="18360"/>
                    <a:pt x="9453" y="15120"/>
                    <a:pt x="9038" y="12420"/>
                  </a:cubicBezTo>
                  <a:cubicBezTo>
                    <a:pt x="8622" y="9720"/>
                    <a:pt x="7376" y="7560"/>
                    <a:pt x="5507" y="5130"/>
                  </a:cubicBezTo>
                  <a:cubicBezTo>
                    <a:pt x="3638" y="2700"/>
                    <a:pt x="1146" y="0"/>
                    <a:pt x="315" y="0"/>
                  </a:cubicBezTo>
                  <a:cubicBezTo>
                    <a:pt x="-516" y="0"/>
                    <a:pt x="315" y="2700"/>
                    <a:pt x="2599" y="5670"/>
                  </a:cubicBezTo>
                  <a:cubicBezTo>
                    <a:pt x="4884" y="8640"/>
                    <a:pt x="8622" y="11880"/>
                    <a:pt x="11530" y="13230"/>
                  </a:cubicBezTo>
                  <a:cubicBezTo>
                    <a:pt x="14438" y="14580"/>
                    <a:pt x="16515" y="14040"/>
                    <a:pt x="17969" y="12150"/>
                  </a:cubicBezTo>
                  <a:cubicBezTo>
                    <a:pt x="19422" y="10260"/>
                    <a:pt x="20253" y="7020"/>
                    <a:pt x="21084" y="37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9" name="Line"/>
            <p:cNvSpPr/>
            <p:nvPr/>
          </p:nvSpPr>
          <p:spPr>
            <a:xfrm>
              <a:off x="575733" y="4943946"/>
              <a:ext cx="571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0" name="Line"/>
            <p:cNvSpPr/>
            <p:nvPr/>
          </p:nvSpPr>
          <p:spPr>
            <a:xfrm>
              <a:off x="531283" y="4899496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1" name="Line"/>
            <p:cNvSpPr/>
            <p:nvPr/>
          </p:nvSpPr>
          <p:spPr>
            <a:xfrm>
              <a:off x="574510" y="4800012"/>
              <a:ext cx="259596" cy="96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303" fill="norm" stroke="1" extrusionOk="0">
                  <a:moveTo>
                    <a:pt x="623" y="939"/>
                  </a:moveTo>
                  <a:cubicBezTo>
                    <a:pt x="274" y="3287"/>
                    <a:pt x="-74" y="5635"/>
                    <a:pt x="13" y="7983"/>
                  </a:cubicBezTo>
                  <a:cubicBezTo>
                    <a:pt x="100" y="10330"/>
                    <a:pt x="623" y="12678"/>
                    <a:pt x="1320" y="13852"/>
                  </a:cubicBezTo>
                  <a:cubicBezTo>
                    <a:pt x="2016" y="15026"/>
                    <a:pt x="2887" y="15026"/>
                    <a:pt x="3584" y="14087"/>
                  </a:cubicBezTo>
                  <a:cubicBezTo>
                    <a:pt x="4281" y="13148"/>
                    <a:pt x="4803" y="11270"/>
                    <a:pt x="4891" y="8922"/>
                  </a:cubicBezTo>
                  <a:cubicBezTo>
                    <a:pt x="4978" y="6574"/>
                    <a:pt x="4629" y="3757"/>
                    <a:pt x="4891" y="2113"/>
                  </a:cubicBezTo>
                  <a:cubicBezTo>
                    <a:pt x="5152" y="470"/>
                    <a:pt x="6023" y="0"/>
                    <a:pt x="8200" y="0"/>
                  </a:cubicBezTo>
                  <a:cubicBezTo>
                    <a:pt x="10378" y="0"/>
                    <a:pt x="13861" y="470"/>
                    <a:pt x="16300" y="2583"/>
                  </a:cubicBezTo>
                  <a:cubicBezTo>
                    <a:pt x="18739" y="4696"/>
                    <a:pt x="20132" y="8452"/>
                    <a:pt x="20829" y="11739"/>
                  </a:cubicBezTo>
                  <a:cubicBezTo>
                    <a:pt x="21526" y="15026"/>
                    <a:pt x="21526" y="17843"/>
                    <a:pt x="20916" y="19487"/>
                  </a:cubicBezTo>
                  <a:cubicBezTo>
                    <a:pt x="20307" y="21130"/>
                    <a:pt x="19087" y="21600"/>
                    <a:pt x="17781" y="21130"/>
                  </a:cubicBezTo>
                  <a:cubicBezTo>
                    <a:pt x="16474" y="20661"/>
                    <a:pt x="15081" y="19252"/>
                    <a:pt x="13687" y="178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2" name="Line"/>
            <p:cNvSpPr/>
            <p:nvPr/>
          </p:nvSpPr>
          <p:spPr>
            <a:xfrm>
              <a:off x="366183" y="4588346"/>
              <a:ext cx="292101" cy="98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1" fill="norm" stroke="1" extrusionOk="0">
                  <a:moveTo>
                    <a:pt x="0" y="0"/>
                  </a:moveTo>
                  <a:cubicBezTo>
                    <a:pt x="3913" y="5515"/>
                    <a:pt x="7826" y="11030"/>
                    <a:pt x="10565" y="14477"/>
                  </a:cubicBezTo>
                  <a:cubicBezTo>
                    <a:pt x="13304" y="17923"/>
                    <a:pt x="14870" y="19302"/>
                    <a:pt x="16043" y="20221"/>
                  </a:cubicBezTo>
                  <a:cubicBezTo>
                    <a:pt x="17217" y="21140"/>
                    <a:pt x="18000" y="21600"/>
                    <a:pt x="18000" y="21140"/>
                  </a:cubicBezTo>
                  <a:cubicBezTo>
                    <a:pt x="18000" y="20681"/>
                    <a:pt x="17217" y="19302"/>
                    <a:pt x="16357" y="17464"/>
                  </a:cubicBezTo>
                  <a:cubicBezTo>
                    <a:pt x="15496" y="15626"/>
                    <a:pt x="14557" y="13328"/>
                    <a:pt x="13930" y="11030"/>
                  </a:cubicBezTo>
                  <a:cubicBezTo>
                    <a:pt x="13304" y="8732"/>
                    <a:pt x="12991" y="6434"/>
                    <a:pt x="13226" y="5285"/>
                  </a:cubicBezTo>
                  <a:cubicBezTo>
                    <a:pt x="13461" y="4136"/>
                    <a:pt x="14243" y="4136"/>
                    <a:pt x="15730" y="4366"/>
                  </a:cubicBezTo>
                  <a:cubicBezTo>
                    <a:pt x="17217" y="4596"/>
                    <a:pt x="19409" y="5055"/>
                    <a:pt x="21600" y="55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3" name="Line"/>
            <p:cNvSpPr/>
            <p:nvPr/>
          </p:nvSpPr>
          <p:spPr>
            <a:xfrm>
              <a:off x="378883" y="4454996"/>
              <a:ext cx="232575" cy="80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073" fill="norm" stroke="1" extrusionOk="0">
                  <a:moveTo>
                    <a:pt x="0" y="0"/>
                  </a:moveTo>
                  <a:cubicBezTo>
                    <a:pt x="4670" y="7200"/>
                    <a:pt x="9341" y="14400"/>
                    <a:pt x="12746" y="18000"/>
                  </a:cubicBezTo>
                  <a:cubicBezTo>
                    <a:pt x="16151" y="21600"/>
                    <a:pt x="18292" y="21600"/>
                    <a:pt x="19654" y="20215"/>
                  </a:cubicBezTo>
                  <a:cubicBezTo>
                    <a:pt x="21016" y="18831"/>
                    <a:pt x="21600" y="16062"/>
                    <a:pt x="21308" y="13015"/>
                  </a:cubicBezTo>
                  <a:cubicBezTo>
                    <a:pt x="21016" y="9969"/>
                    <a:pt x="19849" y="6646"/>
                    <a:pt x="18681" y="33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4" name="Line"/>
            <p:cNvSpPr/>
            <p:nvPr/>
          </p:nvSpPr>
          <p:spPr>
            <a:xfrm>
              <a:off x="489738" y="4423246"/>
              <a:ext cx="22496" cy="109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407" fill="norm" stroke="1" extrusionOk="0">
                  <a:moveTo>
                    <a:pt x="20868" y="11215"/>
                  </a:moveTo>
                  <a:cubicBezTo>
                    <a:pt x="14977" y="12877"/>
                    <a:pt x="9086" y="14538"/>
                    <a:pt x="5159" y="16615"/>
                  </a:cubicBezTo>
                  <a:cubicBezTo>
                    <a:pt x="1232" y="18692"/>
                    <a:pt x="-732" y="21185"/>
                    <a:pt x="250" y="21392"/>
                  </a:cubicBezTo>
                  <a:cubicBezTo>
                    <a:pt x="1232" y="21600"/>
                    <a:pt x="5159" y="19523"/>
                    <a:pt x="9086" y="15577"/>
                  </a:cubicBezTo>
                  <a:cubicBezTo>
                    <a:pt x="13013" y="11631"/>
                    <a:pt x="16941" y="5815"/>
                    <a:pt x="2086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5" name="Line"/>
            <p:cNvSpPr/>
            <p:nvPr/>
          </p:nvSpPr>
          <p:spPr>
            <a:xfrm>
              <a:off x="518583" y="3991446"/>
              <a:ext cx="4445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7486" y="17357"/>
                    <a:pt x="13371" y="13114"/>
                    <a:pt x="9771" y="9514"/>
                  </a:cubicBezTo>
                  <a:cubicBezTo>
                    <a:pt x="6171" y="5914"/>
                    <a:pt x="3086" y="2957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6" name="Line"/>
            <p:cNvSpPr/>
            <p:nvPr/>
          </p:nvSpPr>
          <p:spPr>
            <a:xfrm>
              <a:off x="439455" y="3878549"/>
              <a:ext cx="180729" cy="140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072" fill="norm" stroke="1" extrusionOk="0">
                  <a:moveTo>
                    <a:pt x="3361" y="17896"/>
                  </a:moveTo>
                  <a:cubicBezTo>
                    <a:pt x="2357" y="19484"/>
                    <a:pt x="1352" y="21072"/>
                    <a:pt x="724" y="21072"/>
                  </a:cubicBezTo>
                  <a:cubicBezTo>
                    <a:pt x="96" y="21072"/>
                    <a:pt x="-155" y="19484"/>
                    <a:pt x="96" y="16784"/>
                  </a:cubicBezTo>
                  <a:cubicBezTo>
                    <a:pt x="347" y="14084"/>
                    <a:pt x="1101" y="10272"/>
                    <a:pt x="2357" y="7096"/>
                  </a:cubicBezTo>
                  <a:cubicBezTo>
                    <a:pt x="3612" y="3919"/>
                    <a:pt x="5371" y="1378"/>
                    <a:pt x="7505" y="425"/>
                  </a:cubicBezTo>
                  <a:cubicBezTo>
                    <a:pt x="9640" y="-528"/>
                    <a:pt x="12152" y="107"/>
                    <a:pt x="14538" y="2490"/>
                  </a:cubicBezTo>
                  <a:cubicBezTo>
                    <a:pt x="16924" y="4872"/>
                    <a:pt x="19185" y="9001"/>
                    <a:pt x="21445" y="131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7" name="Line"/>
            <p:cNvSpPr/>
            <p:nvPr/>
          </p:nvSpPr>
          <p:spPr>
            <a:xfrm>
              <a:off x="3773110" y="5858346"/>
              <a:ext cx="15724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5" h="21600" fill="norm" stroke="1" extrusionOk="0">
                  <a:moveTo>
                    <a:pt x="3855" y="0"/>
                  </a:moveTo>
                  <a:cubicBezTo>
                    <a:pt x="3855" y="4350"/>
                    <a:pt x="3855" y="8700"/>
                    <a:pt x="2505" y="12000"/>
                  </a:cubicBezTo>
                  <a:cubicBezTo>
                    <a:pt x="1155" y="15300"/>
                    <a:pt x="-1545" y="17550"/>
                    <a:pt x="1155" y="18975"/>
                  </a:cubicBezTo>
                  <a:cubicBezTo>
                    <a:pt x="3855" y="20400"/>
                    <a:pt x="11955" y="21000"/>
                    <a:pt x="20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8" name="Line"/>
            <p:cNvSpPr/>
            <p:nvPr/>
          </p:nvSpPr>
          <p:spPr>
            <a:xfrm>
              <a:off x="3909483" y="6160152"/>
              <a:ext cx="98663" cy="280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365" fill="norm" stroke="1" extrusionOk="0">
                  <a:moveTo>
                    <a:pt x="15166" y="228"/>
                  </a:moveTo>
                  <a:cubicBezTo>
                    <a:pt x="12868" y="67"/>
                    <a:pt x="10570" y="-94"/>
                    <a:pt x="8502" y="67"/>
                  </a:cubicBezTo>
                  <a:cubicBezTo>
                    <a:pt x="6434" y="228"/>
                    <a:pt x="4596" y="712"/>
                    <a:pt x="3677" y="1518"/>
                  </a:cubicBezTo>
                  <a:cubicBezTo>
                    <a:pt x="2757" y="2324"/>
                    <a:pt x="2757" y="3452"/>
                    <a:pt x="5515" y="5790"/>
                  </a:cubicBezTo>
                  <a:cubicBezTo>
                    <a:pt x="8272" y="8127"/>
                    <a:pt x="13787" y="11673"/>
                    <a:pt x="17004" y="13930"/>
                  </a:cubicBezTo>
                  <a:cubicBezTo>
                    <a:pt x="20221" y="16187"/>
                    <a:pt x="21140" y="17154"/>
                    <a:pt x="21370" y="18202"/>
                  </a:cubicBezTo>
                  <a:cubicBezTo>
                    <a:pt x="21600" y="19249"/>
                    <a:pt x="21140" y="20378"/>
                    <a:pt x="18383" y="20942"/>
                  </a:cubicBezTo>
                  <a:cubicBezTo>
                    <a:pt x="15626" y="21506"/>
                    <a:pt x="10570" y="21506"/>
                    <a:pt x="7123" y="20942"/>
                  </a:cubicBezTo>
                  <a:cubicBezTo>
                    <a:pt x="3677" y="20378"/>
                    <a:pt x="1838" y="19249"/>
                    <a:pt x="0" y="181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9" name="Line"/>
            <p:cNvSpPr/>
            <p:nvPr/>
          </p:nvSpPr>
          <p:spPr>
            <a:xfrm>
              <a:off x="3909483" y="6169496"/>
              <a:ext cx="1841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69" y="14400"/>
                    <a:pt x="8938" y="7200"/>
                    <a:pt x="12538" y="3600"/>
                  </a:cubicBezTo>
                  <a:cubicBezTo>
                    <a:pt x="16138" y="0"/>
                    <a:pt x="18869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0" name="Line"/>
            <p:cNvSpPr/>
            <p:nvPr/>
          </p:nvSpPr>
          <p:spPr>
            <a:xfrm>
              <a:off x="4201583" y="6105996"/>
              <a:ext cx="254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1" name="Line"/>
            <p:cNvSpPr/>
            <p:nvPr/>
          </p:nvSpPr>
          <p:spPr>
            <a:xfrm>
              <a:off x="4417483" y="6250039"/>
              <a:ext cx="120651" cy="25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0" fill="norm" stroke="1" extrusionOk="0">
                  <a:moveTo>
                    <a:pt x="21600" y="2256"/>
                  </a:moveTo>
                  <a:cubicBezTo>
                    <a:pt x="20463" y="1559"/>
                    <a:pt x="19326" y="862"/>
                    <a:pt x="17621" y="427"/>
                  </a:cubicBezTo>
                  <a:cubicBezTo>
                    <a:pt x="15916" y="-9"/>
                    <a:pt x="13642" y="-183"/>
                    <a:pt x="12126" y="252"/>
                  </a:cubicBezTo>
                  <a:cubicBezTo>
                    <a:pt x="10611" y="688"/>
                    <a:pt x="9853" y="1733"/>
                    <a:pt x="10989" y="3911"/>
                  </a:cubicBezTo>
                  <a:cubicBezTo>
                    <a:pt x="12126" y="6088"/>
                    <a:pt x="15158" y="9398"/>
                    <a:pt x="17053" y="12272"/>
                  </a:cubicBezTo>
                  <a:cubicBezTo>
                    <a:pt x="18947" y="15146"/>
                    <a:pt x="19705" y="17585"/>
                    <a:pt x="18189" y="19152"/>
                  </a:cubicBezTo>
                  <a:cubicBezTo>
                    <a:pt x="16674" y="20720"/>
                    <a:pt x="12884" y="21417"/>
                    <a:pt x="9474" y="20720"/>
                  </a:cubicBezTo>
                  <a:cubicBezTo>
                    <a:pt x="6063" y="20023"/>
                    <a:pt x="3032" y="17933"/>
                    <a:pt x="0" y="158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2" name="Line"/>
            <p:cNvSpPr/>
            <p:nvPr/>
          </p:nvSpPr>
          <p:spPr>
            <a:xfrm>
              <a:off x="4487333" y="6213946"/>
              <a:ext cx="1841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59" y="15840"/>
                    <a:pt x="11917" y="10080"/>
                    <a:pt x="15517" y="6480"/>
                  </a:cubicBezTo>
                  <a:cubicBezTo>
                    <a:pt x="19117" y="2880"/>
                    <a:pt x="20359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3" name="Line"/>
            <p:cNvSpPr/>
            <p:nvPr/>
          </p:nvSpPr>
          <p:spPr>
            <a:xfrm>
              <a:off x="4734983" y="6150446"/>
              <a:ext cx="381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4" name="Line"/>
            <p:cNvSpPr/>
            <p:nvPr/>
          </p:nvSpPr>
          <p:spPr>
            <a:xfrm>
              <a:off x="4798483" y="6163146"/>
              <a:ext cx="381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085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655483" y="4569296"/>
              <a:ext cx="234951" cy="234951"/>
            </a:xfrm>
            <a:prstGeom prst="rect">
              <a:avLst/>
            </a:prstGeom>
            <a:effectLst/>
          </p:spPr>
        </p:pic>
        <p:pic>
          <p:nvPicPr>
            <p:cNvPr id="2087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702826" y="4550246"/>
              <a:ext cx="143158" cy="304801"/>
            </a:xfrm>
            <a:prstGeom prst="rect">
              <a:avLst/>
            </a:prstGeom>
            <a:effectLst/>
          </p:spPr>
        </p:pic>
        <p:pic>
          <p:nvPicPr>
            <p:cNvPr id="2089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668183" y="4277196"/>
              <a:ext cx="222251" cy="209551"/>
            </a:xfrm>
            <a:prstGeom prst="rect">
              <a:avLst/>
            </a:prstGeom>
            <a:effectLst/>
          </p:spPr>
        </p:pic>
        <p:pic>
          <p:nvPicPr>
            <p:cNvPr id="2091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706283" y="4239096"/>
              <a:ext cx="165101" cy="247651"/>
            </a:xfrm>
            <a:prstGeom prst="rect">
              <a:avLst/>
            </a:prstGeom>
            <a:effectLst/>
          </p:spPr>
        </p:pic>
        <p:pic>
          <p:nvPicPr>
            <p:cNvPr id="2093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655483" y="3981076"/>
              <a:ext cx="260351" cy="181821"/>
            </a:xfrm>
            <a:prstGeom prst="rect">
              <a:avLst/>
            </a:prstGeom>
            <a:effectLst/>
          </p:spPr>
        </p:pic>
        <p:pic>
          <p:nvPicPr>
            <p:cNvPr id="2095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725333" y="3934296"/>
              <a:ext cx="127001" cy="254001"/>
            </a:xfrm>
            <a:prstGeom prst="rect">
              <a:avLst/>
            </a:prstGeom>
            <a:effectLst/>
          </p:spPr>
        </p:pic>
        <p:pic>
          <p:nvPicPr>
            <p:cNvPr id="2097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642783" y="3667545"/>
              <a:ext cx="254001" cy="101652"/>
            </a:xfrm>
            <a:prstGeom prst="rect">
              <a:avLst/>
            </a:prstGeom>
            <a:effectLst/>
          </p:spPr>
        </p:pic>
        <p:pic>
          <p:nvPicPr>
            <p:cNvPr id="2099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693583" y="3572346"/>
              <a:ext cx="165101" cy="254001"/>
            </a:xfrm>
            <a:prstGeom prst="rect">
              <a:avLst/>
            </a:prstGeom>
            <a:effectLst/>
          </p:spPr>
        </p:pic>
        <p:pic>
          <p:nvPicPr>
            <p:cNvPr id="2101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630083" y="4937596"/>
              <a:ext cx="215901" cy="215901"/>
            </a:xfrm>
            <a:prstGeom prst="rect">
              <a:avLst/>
            </a:prstGeom>
            <a:effectLst/>
          </p:spPr>
        </p:pic>
        <p:pic>
          <p:nvPicPr>
            <p:cNvPr id="2103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617383" y="4924896"/>
              <a:ext cx="260351" cy="247651"/>
            </a:xfrm>
            <a:prstGeom prst="rect">
              <a:avLst/>
            </a:prstGeom>
            <a:effectLst/>
          </p:spPr>
        </p:pic>
        <p:pic>
          <p:nvPicPr>
            <p:cNvPr id="2105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458383" y="3435508"/>
              <a:ext cx="4451351" cy="2213289"/>
            </a:xfrm>
            <a:prstGeom prst="rect">
              <a:avLst/>
            </a:prstGeom>
            <a:effectLst/>
          </p:spPr>
        </p:pic>
        <p:sp>
          <p:nvSpPr>
            <p:cNvPr id="2107" name="Line"/>
            <p:cNvSpPr/>
            <p:nvPr/>
          </p:nvSpPr>
          <p:spPr>
            <a:xfrm>
              <a:off x="6893983" y="3546946"/>
              <a:ext cx="2730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12" y="1029"/>
                    <a:pt x="5023" y="2057"/>
                    <a:pt x="7451" y="4320"/>
                  </a:cubicBezTo>
                  <a:cubicBezTo>
                    <a:pt x="9879" y="6583"/>
                    <a:pt x="12223" y="10080"/>
                    <a:pt x="14567" y="13166"/>
                  </a:cubicBezTo>
                  <a:cubicBezTo>
                    <a:pt x="16912" y="16251"/>
                    <a:pt x="19256" y="1892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8" name="Line"/>
            <p:cNvSpPr/>
            <p:nvPr/>
          </p:nvSpPr>
          <p:spPr>
            <a:xfrm>
              <a:off x="7164064" y="3527896"/>
              <a:ext cx="66470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600" fill="norm" stroke="1" extrusionOk="0">
                  <a:moveTo>
                    <a:pt x="21197" y="0"/>
                  </a:moveTo>
                  <a:cubicBezTo>
                    <a:pt x="17822" y="0"/>
                    <a:pt x="14447" y="0"/>
                    <a:pt x="11747" y="292"/>
                  </a:cubicBezTo>
                  <a:cubicBezTo>
                    <a:pt x="9047" y="584"/>
                    <a:pt x="7022" y="1168"/>
                    <a:pt x="4997" y="2919"/>
                  </a:cubicBezTo>
                  <a:cubicBezTo>
                    <a:pt x="2972" y="4670"/>
                    <a:pt x="947" y="7589"/>
                    <a:pt x="272" y="10508"/>
                  </a:cubicBezTo>
                  <a:cubicBezTo>
                    <a:pt x="-403" y="13427"/>
                    <a:pt x="272" y="16346"/>
                    <a:pt x="1285" y="18049"/>
                  </a:cubicBezTo>
                  <a:cubicBezTo>
                    <a:pt x="2297" y="19751"/>
                    <a:pt x="3647" y="20238"/>
                    <a:pt x="5672" y="20627"/>
                  </a:cubicBezTo>
                  <a:cubicBezTo>
                    <a:pt x="7697" y="21016"/>
                    <a:pt x="10397" y="21308"/>
                    <a:pt x="12422" y="21454"/>
                  </a:cubicBezTo>
                  <a:cubicBezTo>
                    <a:pt x="14447" y="21600"/>
                    <a:pt x="15797" y="21600"/>
                    <a:pt x="1714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9" name="Line"/>
            <p:cNvSpPr/>
            <p:nvPr/>
          </p:nvSpPr>
          <p:spPr>
            <a:xfrm>
              <a:off x="7300383" y="3877146"/>
              <a:ext cx="254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0" name="Line"/>
            <p:cNvSpPr/>
            <p:nvPr/>
          </p:nvSpPr>
          <p:spPr>
            <a:xfrm>
              <a:off x="7278816" y="3719338"/>
              <a:ext cx="53318" cy="5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0488" fill="norm" stroke="1" extrusionOk="0">
                  <a:moveTo>
                    <a:pt x="20926" y="4286"/>
                  </a:moveTo>
                  <a:cubicBezTo>
                    <a:pt x="16772" y="4286"/>
                    <a:pt x="12618" y="4286"/>
                    <a:pt x="8880" y="5443"/>
                  </a:cubicBezTo>
                  <a:cubicBezTo>
                    <a:pt x="5141" y="6600"/>
                    <a:pt x="1818" y="8914"/>
                    <a:pt x="572" y="12000"/>
                  </a:cubicBezTo>
                  <a:cubicBezTo>
                    <a:pt x="-674" y="15086"/>
                    <a:pt x="157" y="18943"/>
                    <a:pt x="2649" y="20100"/>
                  </a:cubicBezTo>
                  <a:cubicBezTo>
                    <a:pt x="5141" y="21257"/>
                    <a:pt x="9295" y="19714"/>
                    <a:pt x="11372" y="17014"/>
                  </a:cubicBezTo>
                  <a:cubicBezTo>
                    <a:pt x="13449" y="14314"/>
                    <a:pt x="13449" y="10457"/>
                    <a:pt x="12203" y="6986"/>
                  </a:cubicBezTo>
                  <a:cubicBezTo>
                    <a:pt x="10957" y="3514"/>
                    <a:pt x="8464" y="428"/>
                    <a:pt x="6803" y="43"/>
                  </a:cubicBezTo>
                  <a:cubicBezTo>
                    <a:pt x="5141" y="-343"/>
                    <a:pt x="4311" y="1971"/>
                    <a:pt x="3480" y="42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1" name="Line"/>
            <p:cNvSpPr/>
            <p:nvPr/>
          </p:nvSpPr>
          <p:spPr>
            <a:xfrm>
              <a:off x="7433733" y="3724746"/>
              <a:ext cx="762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2" name="Line"/>
            <p:cNvSpPr/>
            <p:nvPr/>
          </p:nvSpPr>
          <p:spPr>
            <a:xfrm>
              <a:off x="7478183" y="3800946"/>
              <a:ext cx="952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3" name="Line"/>
            <p:cNvSpPr/>
            <p:nvPr/>
          </p:nvSpPr>
          <p:spPr>
            <a:xfrm>
              <a:off x="7856554" y="3358562"/>
              <a:ext cx="152103" cy="620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fill="norm" stroke="1" extrusionOk="0">
                  <a:moveTo>
                    <a:pt x="3918" y="11427"/>
                  </a:moveTo>
                  <a:cubicBezTo>
                    <a:pt x="4214" y="13343"/>
                    <a:pt x="4510" y="15260"/>
                    <a:pt x="5102" y="16808"/>
                  </a:cubicBezTo>
                  <a:cubicBezTo>
                    <a:pt x="5694" y="18356"/>
                    <a:pt x="6581" y="19536"/>
                    <a:pt x="7173" y="20347"/>
                  </a:cubicBezTo>
                  <a:cubicBezTo>
                    <a:pt x="7765" y="21158"/>
                    <a:pt x="8061" y="21600"/>
                    <a:pt x="8209" y="21600"/>
                  </a:cubicBezTo>
                  <a:cubicBezTo>
                    <a:pt x="8357" y="21600"/>
                    <a:pt x="8357" y="21158"/>
                    <a:pt x="7469" y="19573"/>
                  </a:cubicBezTo>
                  <a:cubicBezTo>
                    <a:pt x="6581" y="17988"/>
                    <a:pt x="4806" y="15260"/>
                    <a:pt x="3327" y="12754"/>
                  </a:cubicBezTo>
                  <a:cubicBezTo>
                    <a:pt x="1847" y="10247"/>
                    <a:pt x="664" y="7962"/>
                    <a:pt x="220" y="6082"/>
                  </a:cubicBezTo>
                  <a:cubicBezTo>
                    <a:pt x="-224" y="4202"/>
                    <a:pt x="72" y="2728"/>
                    <a:pt x="516" y="1806"/>
                  </a:cubicBezTo>
                  <a:cubicBezTo>
                    <a:pt x="960" y="885"/>
                    <a:pt x="1551" y="516"/>
                    <a:pt x="2587" y="295"/>
                  </a:cubicBezTo>
                  <a:cubicBezTo>
                    <a:pt x="3623" y="74"/>
                    <a:pt x="5102" y="0"/>
                    <a:pt x="6581" y="0"/>
                  </a:cubicBezTo>
                  <a:cubicBezTo>
                    <a:pt x="8061" y="0"/>
                    <a:pt x="9540" y="74"/>
                    <a:pt x="10724" y="627"/>
                  </a:cubicBezTo>
                  <a:cubicBezTo>
                    <a:pt x="11908" y="1180"/>
                    <a:pt x="12795" y="2212"/>
                    <a:pt x="13239" y="2912"/>
                  </a:cubicBezTo>
                  <a:cubicBezTo>
                    <a:pt x="13683" y="3612"/>
                    <a:pt x="13683" y="3981"/>
                    <a:pt x="13239" y="4571"/>
                  </a:cubicBezTo>
                  <a:cubicBezTo>
                    <a:pt x="12795" y="5160"/>
                    <a:pt x="11908" y="5971"/>
                    <a:pt x="11908" y="6524"/>
                  </a:cubicBezTo>
                  <a:cubicBezTo>
                    <a:pt x="11908" y="7077"/>
                    <a:pt x="12795" y="7372"/>
                    <a:pt x="14275" y="7556"/>
                  </a:cubicBezTo>
                  <a:cubicBezTo>
                    <a:pt x="15754" y="7741"/>
                    <a:pt x="17825" y="7814"/>
                    <a:pt x="19157" y="8035"/>
                  </a:cubicBezTo>
                  <a:cubicBezTo>
                    <a:pt x="20488" y="8257"/>
                    <a:pt x="21080" y="8625"/>
                    <a:pt x="21228" y="8994"/>
                  </a:cubicBezTo>
                  <a:cubicBezTo>
                    <a:pt x="21376" y="9362"/>
                    <a:pt x="21080" y="9731"/>
                    <a:pt x="19749" y="10100"/>
                  </a:cubicBezTo>
                  <a:cubicBezTo>
                    <a:pt x="18417" y="10468"/>
                    <a:pt x="16050" y="10837"/>
                    <a:pt x="13683" y="112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4" name="Line"/>
            <p:cNvSpPr/>
            <p:nvPr/>
          </p:nvSpPr>
          <p:spPr>
            <a:xfrm>
              <a:off x="8107776" y="3534246"/>
              <a:ext cx="65988" cy="113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409" fill="norm" stroke="1" extrusionOk="0">
                  <a:moveTo>
                    <a:pt x="13874" y="10800"/>
                  </a:moveTo>
                  <a:cubicBezTo>
                    <a:pt x="10499" y="10000"/>
                    <a:pt x="7124" y="9200"/>
                    <a:pt x="4424" y="10400"/>
                  </a:cubicBezTo>
                  <a:cubicBezTo>
                    <a:pt x="1724" y="11600"/>
                    <a:pt x="-301" y="14800"/>
                    <a:pt x="36" y="17000"/>
                  </a:cubicBezTo>
                  <a:cubicBezTo>
                    <a:pt x="374" y="19200"/>
                    <a:pt x="3074" y="20400"/>
                    <a:pt x="6449" y="21000"/>
                  </a:cubicBezTo>
                  <a:cubicBezTo>
                    <a:pt x="9824" y="21600"/>
                    <a:pt x="13874" y="21600"/>
                    <a:pt x="16574" y="20600"/>
                  </a:cubicBezTo>
                  <a:cubicBezTo>
                    <a:pt x="19274" y="19600"/>
                    <a:pt x="20624" y="17600"/>
                    <a:pt x="20961" y="15600"/>
                  </a:cubicBezTo>
                  <a:cubicBezTo>
                    <a:pt x="21299" y="13600"/>
                    <a:pt x="20624" y="11600"/>
                    <a:pt x="18262" y="9400"/>
                  </a:cubicBezTo>
                  <a:cubicBezTo>
                    <a:pt x="15899" y="7200"/>
                    <a:pt x="11849" y="4800"/>
                    <a:pt x="11511" y="3200"/>
                  </a:cubicBezTo>
                  <a:cubicBezTo>
                    <a:pt x="11174" y="1600"/>
                    <a:pt x="14549" y="800"/>
                    <a:pt x="1792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5" name="Line"/>
            <p:cNvSpPr/>
            <p:nvPr/>
          </p:nvSpPr>
          <p:spPr>
            <a:xfrm>
              <a:off x="8246533" y="3477096"/>
              <a:ext cx="1524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0" y="21600"/>
                  </a:moveTo>
                  <a:cubicBezTo>
                    <a:pt x="1800" y="20400"/>
                    <a:pt x="0" y="19200"/>
                    <a:pt x="0" y="16800"/>
                  </a:cubicBezTo>
                  <a:cubicBezTo>
                    <a:pt x="0" y="14400"/>
                    <a:pt x="1800" y="10800"/>
                    <a:pt x="5700" y="7800"/>
                  </a:cubicBezTo>
                  <a:cubicBezTo>
                    <a:pt x="9600" y="4800"/>
                    <a:pt x="15600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6" name="Line"/>
            <p:cNvSpPr/>
            <p:nvPr/>
          </p:nvSpPr>
          <p:spPr>
            <a:xfrm>
              <a:off x="8336376" y="3432646"/>
              <a:ext cx="49858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600" fill="norm" stroke="1" extrusionOk="0">
                  <a:moveTo>
                    <a:pt x="7699" y="0"/>
                  </a:moveTo>
                  <a:cubicBezTo>
                    <a:pt x="4099" y="655"/>
                    <a:pt x="499" y="1309"/>
                    <a:pt x="49" y="3709"/>
                  </a:cubicBezTo>
                  <a:cubicBezTo>
                    <a:pt x="-401" y="6109"/>
                    <a:pt x="2299" y="10255"/>
                    <a:pt x="6349" y="13527"/>
                  </a:cubicBezTo>
                  <a:cubicBezTo>
                    <a:pt x="10399" y="16800"/>
                    <a:pt x="15799" y="19200"/>
                    <a:pt x="2119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7" name="Line"/>
            <p:cNvSpPr/>
            <p:nvPr/>
          </p:nvSpPr>
          <p:spPr>
            <a:xfrm>
              <a:off x="8469312" y="3195179"/>
              <a:ext cx="105169" cy="593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9" h="21538" fill="norm" stroke="1" extrusionOk="0">
                  <a:moveTo>
                    <a:pt x="4881" y="21538"/>
                  </a:moveTo>
                  <a:cubicBezTo>
                    <a:pt x="5711" y="19616"/>
                    <a:pt x="6542" y="17695"/>
                    <a:pt x="6127" y="15504"/>
                  </a:cubicBezTo>
                  <a:cubicBezTo>
                    <a:pt x="5711" y="13313"/>
                    <a:pt x="4050" y="10853"/>
                    <a:pt x="2804" y="8624"/>
                  </a:cubicBezTo>
                  <a:cubicBezTo>
                    <a:pt x="1558" y="6395"/>
                    <a:pt x="727" y="4396"/>
                    <a:pt x="311" y="3205"/>
                  </a:cubicBezTo>
                  <a:cubicBezTo>
                    <a:pt x="-104" y="2013"/>
                    <a:pt x="-104" y="1629"/>
                    <a:pt x="311" y="1245"/>
                  </a:cubicBezTo>
                  <a:cubicBezTo>
                    <a:pt x="727" y="860"/>
                    <a:pt x="1558" y="476"/>
                    <a:pt x="3219" y="245"/>
                  </a:cubicBezTo>
                  <a:cubicBezTo>
                    <a:pt x="4881" y="15"/>
                    <a:pt x="7373" y="-62"/>
                    <a:pt x="9450" y="53"/>
                  </a:cubicBezTo>
                  <a:cubicBezTo>
                    <a:pt x="11527" y="169"/>
                    <a:pt x="13188" y="476"/>
                    <a:pt x="14850" y="1245"/>
                  </a:cubicBezTo>
                  <a:cubicBezTo>
                    <a:pt x="16511" y="2013"/>
                    <a:pt x="18173" y="3243"/>
                    <a:pt x="18796" y="4127"/>
                  </a:cubicBezTo>
                  <a:cubicBezTo>
                    <a:pt x="19419" y="5011"/>
                    <a:pt x="19004" y="5549"/>
                    <a:pt x="18588" y="6011"/>
                  </a:cubicBezTo>
                  <a:cubicBezTo>
                    <a:pt x="18173" y="6472"/>
                    <a:pt x="17758" y="6856"/>
                    <a:pt x="18588" y="7433"/>
                  </a:cubicBezTo>
                  <a:cubicBezTo>
                    <a:pt x="19419" y="8009"/>
                    <a:pt x="21496" y="8778"/>
                    <a:pt x="20250" y="9393"/>
                  </a:cubicBezTo>
                  <a:cubicBezTo>
                    <a:pt x="19004" y="10008"/>
                    <a:pt x="14434" y="10469"/>
                    <a:pt x="9865" y="109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8" name="Line"/>
            <p:cNvSpPr/>
            <p:nvPr/>
          </p:nvSpPr>
          <p:spPr>
            <a:xfrm>
              <a:off x="8729133" y="3394546"/>
              <a:ext cx="254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9" name="Line"/>
            <p:cNvSpPr/>
            <p:nvPr/>
          </p:nvSpPr>
          <p:spPr>
            <a:xfrm>
              <a:off x="8760883" y="3173244"/>
              <a:ext cx="228601" cy="246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fill="norm" stroke="1" extrusionOk="0">
                  <a:moveTo>
                    <a:pt x="0" y="1579"/>
                  </a:moveTo>
                  <a:cubicBezTo>
                    <a:pt x="600" y="840"/>
                    <a:pt x="1200" y="102"/>
                    <a:pt x="2000" y="9"/>
                  </a:cubicBezTo>
                  <a:cubicBezTo>
                    <a:pt x="2800" y="-83"/>
                    <a:pt x="3800" y="471"/>
                    <a:pt x="6000" y="2594"/>
                  </a:cubicBezTo>
                  <a:cubicBezTo>
                    <a:pt x="8200" y="4717"/>
                    <a:pt x="11600" y="8409"/>
                    <a:pt x="14400" y="11825"/>
                  </a:cubicBezTo>
                  <a:cubicBezTo>
                    <a:pt x="17200" y="15240"/>
                    <a:pt x="19400" y="18379"/>
                    <a:pt x="21600" y="215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0" name="Line"/>
            <p:cNvSpPr/>
            <p:nvPr/>
          </p:nvSpPr>
          <p:spPr>
            <a:xfrm>
              <a:off x="8919633" y="3159596"/>
              <a:ext cx="7620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00" y="0"/>
                    <a:pt x="15600" y="0"/>
                    <a:pt x="13500" y="400"/>
                  </a:cubicBezTo>
                  <a:cubicBezTo>
                    <a:pt x="11400" y="800"/>
                    <a:pt x="10200" y="1600"/>
                    <a:pt x="8100" y="4000"/>
                  </a:cubicBezTo>
                  <a:cubicBezTo>
                    <a:pt x="6000" y="6400"/>
                    <a:pt x="3000" y="10400"/>
                    <a:pt x="1500" y="13600"/>
                  </a:cubicBezTo>
                  <a:cubicBezTo>
                    <a:pt x="0" y="16800"/>
                    <a:pt x="0" y="19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1" name="Line"/>
            <p:cNvSpPr/>
            <p:nvPr/>
          </p:nvSpPr>
          <p:spPr>
            <a:xfrm>
              <a:off x="9078383" y="3356446"/>
              <a:ext cx="6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2" name="Line"/>
            <p:cNvSpPr/>
            <p:nvPr/>
          </p:nvSpPr>
          <p:spPr>
            <a:xfrm>
              <a:off x="9072033" y="3220102"/>
              <a:ext cx="57680" cy="47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050" fill="norm" stroke="1" extrusionOk="0">
                  <a:moveTo>
                    <a:pt x="0" y="21050"/>
                  </a:moveTo>
                  <a:cubicBezTo>
                    <a:pt x="6171" y="21050"/>
                    <a:pt x="12343" y="21050"/>
                    <a:pt x="16200" y="18702"/>
                  </a:cubicBezTo>
                  <a:cubicBezTo>
                    <a:pt x="20057" y="16354"/>
                    <a:pt x="21600" y="11659"/>
                    <a:pt x="20829" y="7902"/>
                  </a:cubicBezTo>
                  <a:cubicBezTo>
                    <a:pt x="20057" y="4146"/>
                    <a:pt x="16971" y="1328"/>
                    <a:pt x="13114" y="389"/>
                  </a:cubicBezTo>
                  <a:cubicBezTo>
                    <a:pt x="9257" y="-550"/>
                    <a:pt x="4629" y="389"/>
                    <a:pt x="0" y="13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3" name="Line"/>
            <p:cNvSpPr/>
            <p:nvPr/>
          </p:nvSpPr>
          <p:spPr>
            <a:xfrm>
              <a:off x="9376833" y="3235796"/>
              <a:ext cx="1778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4" name="Line"/>
            <p:cNvSpPr/>
            <p:nvPr/>
          </p:nvSpPr>
          <p:spPr>
            <a:xfrm>
              <a:off x="9484783" y="3178646"/>
              <a:ext cx="381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5040"/>
                    <a:pt x="2400" y="10080"/>
                    <a:pt x="6000" y="13680"/>
                  </a:cubicBezTo>
                  <a:cubicBezTo>
                    <a:pt x="9600" y="17280"/>
                    <a:pt x="15600" y="194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5" name="Line"/>
            <p:cNvSpPr/>
            <p:nvPr/>
          </p:nvSpPr>
          <p:spPr>
            <a:xfrm>
              <a:off x="9771712" y="2998266"/>
              <a:ext cx="189322" cy="29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323" fill="norm" stroke="1" extrusionOk="0">
                  <a:moveTo>
                    <a:pt x="21466" y="2986"/>
                  </a:moveTo>
                  <a:cubicBezTo>
                    <a:pt x="21466" y="2209"/>
                    <a:pt x="21466" y="1432"/>
                    <a:pt x="20986" y="811"/>
                  </a:cubicBezTo>
                  <a:cubicBezTo>
                    <a:pt x="20506" y="189"/>
                    <a:pt x="19546" y="-277"/>
                    <a:pt x="16546" y="189"/>
                  </a:cubicBezTo>
                  <a:cubicBezTo>
                    <a:pt x="13546" y="655"/>
                    <a:pt x="8506" y="2054"/>
                    <a:pt x="5626" y="3608"/>
                  </a:cubicBezTo>
                  <a:cubicBezTo>
                    <a:pt x="2746" y="5162"/>
                    <a:pt x="2026" y="6871"/>
                    <a:pt x="2626" y="8270"/>
                  </a:cubicBezTo>
                  <a:cubicBezTo>
                    <a:pt x="3226" y="9668"/>
                    <a:pt x="5146" y="10756"/>
                    <a:pt x="7186" y="11378"/>
                  </a:cubicBezTo>
                  <a:cubicBezTo>
                    <a:pt x="9226" y="11999"/>
                    <a:pt x="11386" y="12155"/>
                    <a:pt x="11866" y="12388"/>
                  </a:cubicBezTo>
                  <a:cubicBezTo>
                    <a:pt x="12346" y="12621"/>
                    <a:pt x="11146" y="12932"/>
                    <a:pt x="9346" y="13476"/>
                  </a:cubicBezTo>
                  <a:cubicBezTo>
                    <a:pt x="7546" y="14019"/>
                    <a:pt x="5146" y="14796"/>
                    <a:pt x="3466" y="15651"/>
                  </a:cubicBezTo>
                  <a:cubicBezTo>
                    <a:pt x="1786" y="16506"/>
                    <a:pt x="826" y="17438"/>
                    <a:pt x="346" y="18293"/>
                  </a:cubicBezTo>
                  <a:cubicBezTo>
                    <a:pt x="-134" y="19147"/>
                    <a:pt x="-134" y="19924"/>
                    <a:pt x="466" y="20468"/>
                  </a:cubicBezTo>
                  <a:cubicBezTo>
                    <a:pt x="1066" y="21012"/>
                    <a:pt x="2266" y="21323"/>
                    <a:pt x="5626" y="21323"/>
                  </a:cubicBezTo>
                  <a:cubicBezTo>
                    <a:pt x="8986" y="21323"/>
                    <a:pt x="14506" y="21012"/>
                    <a:pt x="20026" y="207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6" name="Line"/>
            <p:cNvSpPr/>
            <p:nvPr/>
          </p:nvSpPr>
          <p:spPr>
            <a:xfrm>
              <a:off x="10062633" y="3261196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7" name="Line"/>
            <p:cNvSpPr/>
            <p:nvPr/>
          </p:nvSpPr>
          <p:spPr>
            <a:xfrm>
              <a:off x="10058399" y="3146896"/>
              <a:ext cx="4235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7200"/>
                    <a:pt x="0" y="14400"/>
                    <a:pt x="0" y="13680"/>
                  </a:cubicBezTo>
                  <a:cubicBezTo>
                    <a:pt x="0" y="12960"/>
                    <a:pt x="10800" y="4320"/>
                    <a:pt x="16200" y="4320"/>
                  </a:cubicBezTo>
                  <a:cubicBezTo>
                    <a:pt x="21600" y="4320"/>
                    <a:pt x="21600" y="129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8" name="Line"/>
            <p:cNvSpPr/>
            <p:nvPr/>
          </p:nvSpPr>
          <p:spPr>
            <a:xfrm>
              <a:off x="8837083" y="3576067"/>
              <a:ext cx="387351" cy="115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5" fill="norm" stroke="1" extrusionOk="0">
                  <a:moveTo>
                    <a:pt x="0" y="16679"/>
                  </a:moveTo>
                  <a:cubicBezTo>
                    <a:pt x="4721" y="12051"/>
                    <a:pt x="9443" y="7422"/>
                    <a:pt x="12157" y="4722"/>
                  </a:cubicBezTo>
                  <a:cubicBezTo>
                    <a:pt x="14872" y="2022"/>
                    <a:pt x="15580" y="1251"/>
                    <a:pt x="16348" y="672"/>
                  </a:cubicBezTo>
                  <a:cubicBezTo>
                    <a:pt x="17115" y="94"/>
                    <a:pt x="17941" y="-292"/>
                    <a:pt x="18177" y="287"/>
                  </a:cubicBezTo>
                  <a:cubicBezTo>
                    <a:pt x="18413" y="865"/>
                    <a:pt x="18059" y="2408"/>
                    <a:pt x="16230" y="5494"/>
                  </a:cubicBezTo>
                  <a:cubicBezTo>
                    <a:pt x="14400" y="8579"/>
                    <a:pt x="11095" y="13208"/>
                    <a:pt x="9148" y="16101"/>
                  </a:cubicBezTo>
                  <a:cubicBezTo>
                    <a:pt x="7200" y="18994"/>
                    <a:pt x="6610" y="20151"/>
                    <a:pt x="6610" y="20729"/>
                  </a:cubicBezTo>
                  <a:cubicBezTo>
                    <a:pt x="6610" y="21308"/>
                    <a:pt x="7200" y="21308"/>
                    <a:pt x="8970" y="19572"/>
                  </a:cubicBezTo>
                  <a:cubicBezTo>
                    <a:pt x="10741" y="17837"/>
                    <a:pt x="13692" y="14365"/>
                    <a:pt x="15993" y="12629"/>
                  </a:cubicBezTo>
                  <a:cubicBezTo>
                    <a:pt x="18295" y="10894"/>
                    <a:pt x="19948" y="10894"/>
                    <a:pt x="21600" y="108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9" name="Line"/>
            <p:cNvSpPr/>
            <p:nvPr/>
          </p:nvSpPr>
          <p:spPr>
            <a:xfrm>
              <a:off x="9065683" y="3692996"/>
              <a:ext cx="10160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50" y="294"/>
                    <a:pt x="4500" y="588"/>
                    <a:pt x="7200" y="2278"/>
                  </a:cubicBezTo>
                  <a:cubicBezTo>
                    <a:pt x="9900" y="3967"/>
                    <a:pt x="13050" y="7053"/>
                    <a:pt x="15525" y="10506"/>
                  </a:cubicBezTo>
                  <a:cubicBezTo>
                    <a:pt x="18000" y="13959"/>
                    <a:pt x="19800" y="177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0" name="Line"/>
            <p:cNvSpPr/>
            <p:nvPr/>
          </p:nvSpPr>
          <p:spPr>
            <a:xfrm>
              <a:off x="9046633" y="3953346"/>
              <a:ext cx="1778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14" y="10800"/>
                    <a:pt x="11829" y="21600"/>
                    <a:pt x="15429" y="21600"/>
                  </a:cubicBezTo>
                  <a:cubicBezTo>
                    <a:pt x="19029" y="21600"/>
                    <a:pt x="20314" y="10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1" name="Line"/>
            <p:cNvSpPr/>
            <p:nvPr/>
          </p:nvSpPr>
          <p:spPr>
            <a:xfrm>
              <a:off x="9179983" y="3934296"/>
              <a:ext cx="952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2" name="Line"/>
            <p:cNvSpPr/>
            <p:nvPr/>
          </p:nvSpPr>
          <p:spPr>
            <a:xfrm>
              <a:off x="9186333" y="4262051"/>
              <a:ext cx="83986" cy="241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1277" fill="norm" stroke="1" extrusionOk="0">
                  <a:moveTo>
                    <a:pt x="9483" y="215"/>
                  </a:moveTo>
                  <a:cubicBezTo>
                    <a:pt x="6849" y="29"/>
                    <a:pt x="4215" y="-157"/>
                    <a:pt x="2634" y="215"/>
                  </a:cubicBezTo>
                  <a:cubicBezTo>
                    <a:pt x="1054" y="588"/>
                    <a:pt x="527" y="1519"/>
                    <a:pt x="1844" y="3474"/>
                  </a:cubicBezTo>
                  <a:cubicBezTo>
                    <a:pt x="3161" y="5429"/>
                    <a:pt x="6322" y="8409"/>
                    <a:pt x="10010" y="11109"/>
                  </a:cubicBezTo>
                  <a:cubicBezTo>
                    <a:pt x="13698" y="13809"/>
                    <a:pt x="17912" y="16229"/>
                    <a:pt x="19756" y="17905"/>
                  </a:cubicBezTo>
                  <a:cubicBezTo>
                    <a:pt x="21600" y="19581"/>
                    <a:pt x="21073" y="20512"/>
                    <a:pt x="19229" y="20977"/>
                  </a:cubicBezTo>
                  <a:cubicBezTo>
                    <a:pt x="17385" y="21443"/>
                    <a:pt x="14224" y="21443"/>
                    <a:pt x="10800" y="20419"/>
                  </a:cubicBezTo>
                  <a:cubicBezTo>
                    <a:pt x="7376" y="19395"/>
                    <a:pt x="3688" y="17346"/>
                    <a:pt x="0" y="152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3" name="Line"/>
            <p:cNvSpPr/>
            <p:nvPr/>
          </p:nvSpPr>
          <p:spPr>
            <a:xfrm>
              <a:off x="9179983" y="4207346"/>
              <a:ext cx="1778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71" y="14400"/>
                    <a:pt x="5143" y="7200"/>
                    <a:pt x="8743" y="3600"/>
                  </a:cubicBezTo>
                  <a:cubicBezTo>
                    <a:pt x="12343" y="0"/>
                    <a:pt x="16971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4" name="Line"/>
            <p:cNvSpPr/>
            <p:nvPr/>
          </p:nvSpPr>
          <p:spPr>
            <a:xfrm>
              <a:off x="9440333" y="4042246"/>
              <a:ext cx="127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710"/>
                    <a:pt x="7200" y="11421"/>
                    <a:pt x="3600" y="15021"/>
                  </a:cubicBezTo>
                  <a:cubicBezTo>
                    <a:pt x="0" y="18621"/>
                    <a:pt x="0" y="2011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5" name="Line"/>
            <p:cNvSpPr/>
            <p:nvPr/>
          </p:nvSpPr>
          <p:spPr>
            <a:xfrm>
              <a:off x="9629762" y="4256405"/>
              <a:ext cx="106514" cy="233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8" h="21250" fill="norm" stroke="1" extrusionOk="0">
                  <a:moveTo>
                    <a:pt x="9987" y="1316"/>
                  </a:moveTo>
                  <a:cubicBezTo>
                    <a:pt x="6727" y="544"/>
                    <a:pt x="3466" y="-227"/>
                    <a:pt x="1633" y="62"/>
                  </a:cubicBezTo>
                  <a:cubicBezTo>
                    <a:pt x="-201" y="352"/>
                    <a:pt x="-609" y="1702"/>
                    <a:pt x="1021" y="3630"/>
                  </a:cubicBezTo>
                  <a:cubicBezTo>
                    <a:pt x="2651" y="5559"/>
                    <a:pt x="6319" y="8066"/>
                    <a:pt x="9987" y="10380"/>
                  </a:cubicBezTo>
                  <a:cubicBezTo>
                    <a:pt x="13655" y="12694"/>
                    <a:pt x="17323" y="14816"/>
                    <a:pt x="19157" y="16552"/>
                  </a:cubicBezTo>
                  <a:cubicBezTo>
                    <a:pt x="20991" y="18287"/>
                    <a:pt x="20991" y="19637"/>
                    <a:pt x="18953" y="20409"/>
                  </a:cubicBezTo>
                  <a:cubicBezTo>
                    <a:pt x="16916" y="21180"/>
                    <a:pt x="12840" y="21373"/>
                    <a:pt x="9987" y="21180"/>
                  </a:cubicBezTo>
                  <a:cubicBezTo>
                    <a:pt x="7134" y="20987"/>
                    <a:pt x="5504" y="20409"/>
                    <a:pt x="3874" y="198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6" name="Line"/>
            <p:cNvSpPr/>
            <p:nvPr/>
          </p:nvSpPr>
          <p:spPr>
            <a:xfrm>
              <a:off x="9605433" y="4200996"/>
              <a:ext cx="1778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7" name="Line"/>
            <p:cNvSpPr/>
            <p:nvPr/>
          </p:nvSpPr>
          <p:spPr>
            <a:xfrm>
              <a:off x="9865783" y="4080346"/>
              <a:ext cx="127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8" name="Line"/>
            <p:cNvSpPr/>
            <p:nvPr/>
          </p:nvSpPr>
          <p:spPr>
            <a:xfrm>
              <a:off x="9948333" y="4086696"/>
              <a:ext cx="6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9" name="Line"/>
            <p:cNvSpPr/>
            <p:nvPr/>
          </p:nvSpPr>
          <p:spPr>
            <a:xfrm>
              <a:off x="7071783" y="4150196"/>
              <a:ext cx="280532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600" fill="norm" stroke="1" extrusionOk="0">
                  <a:moveTo>
                    <a:pt x="0" y="21600"/>
                  </a:moveTo>
                  <a:cubicBezTo>
                    <a:pt x="5684" y="14400"/>
                    <a:pt x="11368" y="7200"/>
                    <a:pt x="14698" y="3600"/>
                  </a:cubicBezTo>
                  <a:cubicBezTo>
                    <a:pt x="18027" y="0"/>
                    <a:pt x="19002" y="0"/>
                    <a:pt x="19895" y="0"/>
                  </a:cubicBezTo>
                  <a:cubicBezTo>
                    <a:pt x="20788" y="0"/>
                    <a:pt x="21600" y="0"/>
                    <a:pt x="21519" y="2000"/>
                  </a:cubicBezTo>
                  <a:cubicBezTo>
                    <a:pt x="21438" y="4000"/>
                    <a:pt x="20463" y="8000"/>
                    <a:pt x="19489" y="120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0" name="Line"/>
            <p:cNvSpPr/>
            <p:nvPr/>
          </p:nvSpPr>
          <p:spPr>
            <a:xfrm>
              <a:off x="7059083" y="4194646"/>
              <a:ext cx="2857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20" y="15671"/>
                    <a:pt x="10240" y="9741"/>
                    <a:pt x="13840" y="6141"/>
                  </a:cubicBezTo>
                  <a:cubicBezTo>
                    <a:pt x="17440" y="2541"/>
                    <a:pt x="19520" y="127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1" name="Line"/>
            <p:cNvSpPr/>
            <p:nvPr/>
          </p:nvSpPr>
          <p:spPr>
            <a:xfrm>
              <a:off x="9629370" y="2707442"/>
              <a:ext cx="717190" cy="886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485" fill="norm" stroke="1" extrusionOk="0">
                  <a:moveTo>
                    <a:pt x="16196" y="1725"/>
                  </a:moveTo>
                  <a:cubicBezTo>
                    <a:pt x="16133" y="1468"/>
                    <a:pt x="16069" y="1212"/>
                    <a:pt x="15563" y="904"/>
                  </a:cubicBezTo>
                  <a:cubicBezTo>
                    <a:pt x="15056" y="596"/>
                    <a:pt x="14106" y="237"/>
                    <a:pt x="12839" y="83"/>
                  </a:cubicBezTo>
                  <a:cubicBezTo>
                    <a:pt x="11572" y="-71"/>
                    <a:pt x="9989" y="-20"/>
                    <a:pt x="8722" y="314"/>
                  </a:cubicBezTo>
                  <a:cubicBezTo>
                    <a:pt x="7455" y="647"/>
                    <a:pt x="6505" y="1263"/>
                    <a:pt x="5523" y="2135"/>
                  </a:cubicBezTo>
                  <a:cubicBezTo>
                    <a:pt x="4541" y="3007"/>
                    <a:pt x="3528" y="4136"/>
                    <a:pt x="2736" y="5291"/>
                  </a:cubicBezTo>
                  <a:cubicBezTo>
                    <a:pt x="1944" y="6445"/>
                    <a:pt x="1374" y="7625"/>
                    <a:pt x="962" y="8831"/>
                  </a:cubicBezTo>
                  <a:cubicBezTo>
                    <a:pt x="550" y="10036"/>
                    <a:pt x="297" y="11268"/>
                    <a:pt x="139" y="12422"/>
                  </a:cubicBezTo>
                  <a:cubicBezTo>
                    <a:pt x="-20" y="13577"/>
                    <a:pt x="-83" y="14654"/>
                    <a:pt x="170" y="15757"/>
                  </a:cubicBezTo>
                  <a:cubicBezTo>
                    <a:pt x="424" y="16860"/>
                    <a:pt x="994" y="17989"/>
                    <a:pt x="1722" y="18835"/>
                  </a:cubicBezTo>
                  <a:cubicBezTo>
                    <a:pt x="2451" y="19682"/>
                    <a:pt x="3338" y="20246"/>
                    <a:pt x="4636" y="20682"/>
                  </a:cubicBezTo>
                  <a:cubicBezTo>
                    <a:pt x="5935" y="21119"/>
                    <a:pt x="7645" y="21426"/>
                    <a:pt x="9070" y="21478"/>
                  </a:cubicBezTo>
                  <a:cubicBezTo>
                    <a:pt x="10495" y="21529"/>
                    <a:pt x="11635" y="21324"/>
                    <a:pt x="12934" y="20862"/>
                  </a:cubicBezTo>
                  <a:cubicBezTo>
                    <a:pt x="14233" y="20400"/>
                    <a:pt x="15689" y="19682"/>
                    <a:pt x="16893" y="18835"/>
                  </a:cubicBezTo>
                  <a:cubicBezTo>
                    <a:pt x="18096" y="17989"/>
                    <a:pt x="19047" y="17014"/>
                    <a:pt x="19775" y="15834"/>
                  </a:cubicBezTo>
                  <a:cubicBezTo>
                    <a:pt x="20504" y="14654"/>
                    <a:pt x="21010" y="13269"/>
                    <a:pt x="21264" y="11909"/>
                  </a:cubicBezTo>
                  <a:cubicBezTo>
                    <a:pt x="21517" y="10549"/>
                    <a:pt x="21517" y="9215"/>
                    <a:pt x="21327" y="8164"/>
                  </a:cubicBezTo>
                  <a:cubicBezTo>
                    <a:pt x="21137" y="7112"/>
                    <a:pt x="20757" y="6342"/>
                    <a:pt x="20028" y="5444"/>
                  </a:cubicBezTo>
                  <a:cubicBezTo>
                    <a:pt x="19300" y="4547"/>
                    <a:pt x="18223" y="3520"/>
                    <a:pt x="17241" y="2828"/>
                  </a:cubicBezTo>
                  <a:cubicBezTo>
                    <a:pt x="16260" y="2135"/>
                    <a:pt x="15373" y="1776"/>
                    <a:pt x="14739" y="1571"/>
                  </a:cubicBezTo>
                  <a:cubicBezTo>
                    <a:pt x="14106" y="1366"/>
                    <a:pt x="13726" y="1314"/>
                    <a:pt x="13346" y="12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142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323072" y="3657395"/>
              <a:ext cx="367943" cy="58462"/>
            </a:xfrm>
            <a:prstGeom prst="rect">
              <a:avLst/>
            </a:prstGeom>
            <a:effectLst/>
          </p:spPr>
        </p:pic>
        <p:pic>
          <p:nvPicPr>
            <p:cNvPr id="2144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233485" y="4435172"/>
              <a:ext cx="571550" cy="82894"/>
            </a:xfrm>
            <a:prstGeom prst="rect">
              <a:avLst/>
            </a:prstGeom>
            <a:effectLst/>
          </p:spPr>
        </p:pic>
        <p:pic>
          <p:nvPicPr>
            <p:cNvPr id="2146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376180" y="3734766"/>
              <a:ext cx="115301" cy="119543"/>
            </a:xfrm>
            <a:prstGeom prst="rect">
              <a:avLst/>
            </a:prstGeom>
            <a:effectLst/>
          </p:spPr>
        </p:pic>
        <p:pic>
          <p:nvPicPr>
            <p:cNvPr id="2148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404854" y="3763270"/>
              <a:ext cx="54050" cy="689642"/>
            </a:xfrm>
            <a:prstGeom prst="rect">
              <a:avLst/>
            </a:prstGeom>
            <a:effectLst/>
          </p:spPr>
        </p:pic>
        <p:pic>
          <p:nvPicPr>
            <p:cNvPr id="2150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327144" y="4353729"/>
              <a:ext cx="119544" cy="54389"/>
            </a:xfrm>
            <a:prstGeom prst="rect">
              <a:avLst/>
            </a:prstGeom>
            <a:effectLst/>
          </p:spPr>
        </p:pic>
        <p:pic>
          <p:nvPicPr>
            <p:cNvPr id="2152" name="Line Line" descr="Line 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408587" y="4345585"/>
              <a:ext cx="111399" cy="95111"/>
            </a:xfrm>
            <a:prstGeom prst="rect">
              <a:avLst/>
            </a:prstGeom>
            <a:effectLst/>
          </p:spPr>
        </p:pic>
        <p:pic>
          <p:nvPicPr>
            <p:cNvPr id="2154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758790" y="4429006"/>
              <a:ext cx="71035" cy="84988"/>
            </a:xfrm>
            <a:prstGeom prst="rect">
              <a:avLst/>
            </a:prstGeom>
            <a:effectLst/>
          </p:spPr>
        </p:pic>
        <p:pic>
          <p:nvPicPr>
            <p:cNvPr id="2156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700842" y="4431094"/>
              <a:ext cx="139632" cy="122183"/>
            </a:xfrm>
            <a:prstGeom prst="rect">
              <a:avLst/>
            </a:prstGeom>
            <a:effectLst/>
          </p:spPr>
        </p:pic>
        <p:pic>
          <p:nvPicPr>
            <p:cNvPr id="2158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856521" y="4683572"/>
              <a:ext cx="420881" cy="50317"/>
            </a:xfrm>
            <a:prstGeom prst="rect">
              <a:avLst/>
            </a:prstGeom>
            <a:effectLst/>
          </p:spPr>
        </p:pic>
        <p:pic>
          <p:nvPicPr>
            <p:cNvPr id="2160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840232" y="4467982"/>
              <a:ext cx="441242" cy="58228"/>
            </a:xfrm>
            <a:prstGeom prst="rect">
              <a:avLst/>
            </a:prstGeom>
            <a:effectLst/>
          </p:spPr>
        </p:pic>
        <p:pic>
          <p:nvPicPr>
            <p:cNvPr id="2162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989242" y="4494721"/>
              <a:ext cx="151627" cy="92571"/>
            </a:xfrm>
            <a:prstGeom prst="rect">
              <a:avLst/>
            </a:prstGeom>
            <a:effectLst/>
          </p:spPr>
        </p:pic>
        <p:pic>
          <p:nvPicPr>
            <p:cNvPr id="2164" name="Line Line" descr="Line 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023478" y="4508470"/>
              <a:ext cx="74751" cy="168409"/>
            </a:xfrm>
            <a:prstGeom prst="rect">
              <a:avLst/>
            </a:prstGeom>
            <a:effectLst/>
          </p:spPr>
        </p:pic>
        <p:pic>
          <p:nvPicPr>
            <p:cNvPr id="2166" name="Line Line" descr="Line 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982757" y="4614345"/>
              <a:ext cx="119543" cy="70678"/>
            </a:xfrm>
            <a:prstGeom prst="rect">
              <a:avLst/>
            </a:prstGeom>
            <a:effectLst/>
          </p:spPr>
        </p:pic>
        <p:pic>
          <p:nvPicPr>
            <p:cNvPr id="2168" name="Line Line" descr="Line 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051983" y="4618417"/>
              <a:ext cx="119544" cy="95111"/>
            </a:xfrm>
            <a:prstGeom prst="rect">
              <a:avLst/>
            </a:prstGeom>
            <a:effectLst/>
          </p:spPr>
        </p:pic>
        <p:pic>
          <p:nvPicPr>
            <p:cNvPr id="2170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068272" y="4485395"/>
              <a:ext cx="640775" cy="53032"/>
            </a:xfrm>
            <a:prstGeom prst="rect">
              <a:avLst/>
            </a:prstGeom>
            <a:effectLst/>
          </p:spPr>
        </p:pic>
        <p:pic>
          <p:nvPicPr>
            <p:cNvPr id="2172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429211" y="4546749"/>
              <a:ext cx="145456" cy="93481"/>
            </a:xfrm>
            <a:prstGeom prst="rect">
              <a:avLst/>
            </a:prstGeom>
            <a:effectLst/>
          </p:spPr>
        </p:pic>
        <p:pic>
          <p:nvPicPr>
            <p:cNvPr id="2174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455124" y="4553263"/>
              <a:ext cx="72616" cy="591911"/>
            </a:xfrm>
            <a:prstGeom prst="rect">
              <a:avLst/>
            </a:prstGeom>
            <a:effectLst/>
          </p:spPr>
        </p:pic>
        <p:pic>
          <p:nvPicPr>
            <p:cNvPr id="2176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389970" y="5074496"/>
              <a:ext cx="119543" cy="86966"/>
            </a:xfrm>
            <a:prstGeom prst="rect">
              <a:avLst/>
            </a:prstGeom>
            <a:effectLst/>
          </p:spPr>
        </p:pic>
        <p:pic>
          <p:nvPicPr>
            <p:cNvPr id="2178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451051" y="5066351"/>
              <a:ext cx="115472" cy="111400"/>
            </a:xfrm>
            <a:prstGeom prst="rect">
              <a:avLst/>
            </a:prstGeom>
            <a:effectLst/>
          </p:spPr>
        </p:pic>
        <p:pic>
          <p:nvPicPr>
            <p:cNvPr id="2180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280022" y="5176299"/>
              <a:ext cx="327222" cy="50317"/>
            </a:xfrm>
            <a:prstGeom prst="rect">
              <a:avLst/>
            </a:prstGeom>
            <a:effectLst/>
          </p:spPr>
        </p:pic>
        <p:sp>
          <p:nvSpPr>
            <p:cNvPr id="2182" name="Line"/>
            <p:cNvSpPr/>
            <p:nvPr/>
          </p:nvSpPr>
          <p:spPr>
            <a:xfrm>
              <a:off x="9855199" y="2151870"/>
              <a:ext cx="207435" cy="353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fill="norm" stroke="1" extrusionOk="0">
                  <a:moveTo>
                    <a:pt x="5731" y="4102"/>
                  </a:moveTo>
                  <a:cubicBezTo>
                    <a:pt x="6171" y="8575"/>
                    <a:pt x="6612" y="13048"/>
                    <a:pt x="6833" y="15605"/>
                  </a:cubicBezTo>
                  <a:cubicBezTo>
                    <a:pt x="7053" y="18161"/>
                    <a:pt x="7053" y="18800"/>
                    <a:pt x="7163" y="19567"/>
                  </a:cubicBezTo>
                  <a:cubicBezTo>
                    <a:pt x="7273" y="20334"/>
                    <a:pt x="7494" y="21228"/>
                    <a:pt x="7384" y="21356"/>
                  </a:cubicBezTo>
                  <a:cubicBezTo>
                    <a:pt x="7273" y="21484"/>
                    <a:pt x="6833" y="20845"/>
                    <a:pt x="5620" y="18225"/>
                  </a:cubicBezTo>
                  <a:cubicBezTo>
                    <a:pt x="4408" y="15605"/>
                    <a:pt x="2424" y="11004"/>
                    <a:pt x="1322" y="8000"/>
                  </a:cubicBezTo>
                  <a:cubicBezTo>
                    <a:pt x="220" y="4996"/>
                    <a:pt x="0" y="3591"/>
                    <a:pt x="0" y="2504"/>
                  </a:cubicBezTo>
                  <a:cubicBezTo>
                    <a:pt x="0" y="1418"/>
                    <a:pt x="220" y="651"/>
                    <a:pt x="882" y="267"/>
                  </a:cubicBezTo>
                  <a:cubicBezTo>
                    <a:pt x="1543" y="-116"/>
                    <a:pt x="2645" y="-116"/>
                    <a:pt x="4518" y="459"/>
                  </a:cubicBezTo>
                  <a:cubicBezTo>
                    <a:pt x="6392" y="1034"/>
                    <a:pt x="9037" y="2185"/>
                    <a:pt x="11131" y="4038"/>
                  </a:cubicBezTo>
                  <a:cubicBezTo>
                    <a:pt x="13224" y="5891"/>
                    <a:pt x="14767" y="8447"/>
                    <a:pt x="14878" y="10301"/>
                  </a:cubicBezTo>
                  <a:cubicBezTo>
                    <a:pt x="14988" y="12154"/>
                    <a:pt x="13665" y="13304"/>
                    <a:pt x="12453" y="13943"/>
                  </a:cubicBezTo>
                  <a:cubicBezTo>
                    <a:pt x="11241" y="14582"/>
                    <a:pt x="10139" y="14710"/>
                    <a:pt x="9037" y="14710"/>
                  </a:cubicBezTo>
                  <a:cubicBezTo>
                    <a:pt x="7935" y="14710"/>
                    <a:pt x="6833" y="14582"/>
                    <a:pt x="6833" y="14710"/>
                  </a:cubicBezTo>
                  <a:cubicBezTo>
                    <a:pt x="6833" y="14838"/>
                    <a:pt x="7935" y="15221"/>
                    <a:pt x="10580" y="16180"/>
                  </a:cubicBezTo>
                  <a:cubicBezTo>
                    <a:pt x="13224" y="17138"/>
                    <a:pt x="17412" y="18672"/>
                    <a:pt x="21600" y="202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3" name="Line"/>
            <p:cNvSpPr/>
            <p:nvPr/>
          </p:nvSpPr>
          <p:spPr>
            <a:xfrm>
              <a:off x="10062633" y="2162646"/>
              <a:ext cx="158751" cy="247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9" fill="norm" stroke="1" extrusionOk="0">
                  <a:moveTo>
                    <a:pt x="0" y="5492"/>
                  </a:moveTo>
                  <a:cubicBezTo>
                    <a:pt x="2592" y="7871"/>
                    <a:pt x="5184" y="10251"/>
                    <a:pt x="7632" y="12814"/>
                  </a:cubicBezTo>
                  <a:cubicBezTo>
                    <a:pt x="10080" y="15376"/>
                    <a:pt x="12384" y="18122"/>
                    <a:pt x="14256" y="19678"/>
                  </a:cubicBezTo>
                  <a:cubicBezTo>
                    <a:pt x="16128" y="21234"/>
                    <a:pt x="17568" y="21600"/>
                    <a:pt x="18432" y="21325"/>
                  </a:cubicBezTo>
                  <a:cubicBezTo>
                    <a:pt x="19296" y="21051"/>
                    <a:pt x="19584" y="20136"/>
                    <a:pt x="20016" y="16475"/>
                  </a:cubicBezTo>
                  <a:cubicBezTo>
                    <a:pt x="20448" y="12814"/>
                    <a:pt x="21024" y="640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4" name="Line"/>
            <p:cNvSpPr/>
            <p:nvPr/>
          </p:nvSpPr>
          <p:spPr>
            <a:xfrm>
              <a:off x="7147983" y="5083646"/>
              <a:ext cx="184151" cy="23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4" fill="norm" stroke="1" extrusionOk="0">
                  <a:moveTo>
                    <a:pt x="0" y="2356"/>
                  </a:moveTo>
                  <a:cubicBezTo>
                    <a:pt x="0" y="1178"/>
                    <a:pt x="0" y="0"/>
                    <a:pt x="372" y="0"/>
                  </a:cubicBezTo>
                  <a:cubicBezTo>
                    <a:pt x="745" y="0"/>
                    <a:pt x="1490" y="1178"/>
                    <a:pt x="3476" y="3829"/>
                  </a:cubicBezTo>
                  <a:cubicBezTo>
                    <a:pt x="5462" y="6480"/>
                    <a:pt x="8690" y="10604"/>
                    <a:pt x="11172" y="13549"/>
                  </a:cubicBezTo>
                  <a:cubicBezTo>
                    <a:pt x="13655" y="16495"/>
                    <a:pt x="15393" y="18262"/>
                    <a:pt x="16759" y="19538"/>
                  </a:cubicBezTo>
                  <a:cubicBezTo>
                    <a:pt x="18124" y="20815"/>
                    <a:pt x="19117" y="21600"/>
                    <a:pt x="19862" y="21404"/>
                  </a:cubicBezTo>
                  <a:cubicBezTo>
                    <a:pt x="20607" y="21207"/>
                    <a:pt x="21103" y="20029"/>
                    <a:pt x="21600" y="188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5" name="Line"/>
            <p:cNvSpPr/>
            <p:nvPr/>
          </p:nvSpPr>
          <p:spPr>
            <a:xfrm>
              <a:off x="7283042" y="5109046"/>
              <a:ext cx="106242" cy="358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376" fill="norm" stroke="1" extrusionOk="0">
                  <a:moveTo>
                    <a:pt x="21258" y="0"/>
                  </a:moveTo>
                  <a:cubicBezTo>
                    <a:pt x="17446" y="3789"/>
                    <a:pt x="13634" y="7579"/>
                    <a:pt x="10458" y="10674"/>
                  </a:cubicBezTo>
                  <a:cubicBezTo>
                    <a:pt x="7282" y="13768"/>
                    <a:pt x="4740" y="16168"/>
                    <a:pt x="2834" y="17937"/>
                  </a:cubicBezTo>
                  <a:cubicBezTo>
                    <a:pt x="929" y="19705"/>
                    <a:pt x="-342" y="20842"/>
                    <a:pt x="82" y="21221"/>
                  </a:cubicBezTo>
                  <a:cubicBezTo>
                    <a:pt x="505" y="21600"/>
                    <a:pt x="2623" y="21221"/>
                    <a:pt x="4529" y="20779"/>
                  </a:cubicBezTo>
                  <a:cubicBezTo>
                    <a:pt x="6434" y="20337"/>
                    <a:pt x="8129" y="19832"/>
                    <a:pt x="9823" y="193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6" name="Line"/>
            <p:cNvSpPr/>
            <p:nvPr/>
          </p:nvSpPr>
          <p:spPr>
            <a:xfrm>
              <a:off x="7413460" y="5426546"/>
              <a:ext cx="13924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5280"/>
                    <a:pt x="-1303" y="10560"/>
                    <a:pt x="240" y="14160"/>
                  </a:cubicBezTo>
                  <a:cubicBezTo>
                    <a:pt x="1783" y="17760"/>
                    <a:pt x="11040" y="19680"/>
                    <a:pt x="2029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7" name="Line"/>
            <p:cNvSpPr/>
            <p:nvPr/>
          </p:nvSpPr>
          <p:spPr>
            <a:xfrm>
              <a:off x="7408818" y="5299546"/>
              <a:ext cx="37616" cy="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2" h="21600" fill="norm" stroke="1" extrusionOk="0">
                  <a:moveTo>
                    <a:pt x="9970" y="0"/>
                  </a:moveTo>
                  <a:cubicBezTo>
                    <a:pt x="4286" y="10800"/>
                    <a:pt x="-1398" y="21600"/>
                    <a:pt x="307" y="21600"/>
                  </a:cubicBezTo>
                  <a:cubicBezTo>
                    <a:pt x="2013" y="21600"/>
                    <a:pt x="11107" y="10800"/>
                    <a:pt x="2020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8" name="Line"/>
            <p:cNvSpPr/>
            <p:nvPr/>
          </p:nvSpPr>
          <p:spPr>
            <a:xfrm>
              <a:off x="7631008" y="4912196"/>
              <a:ext cx="56726" cy="854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576" fill="norm" stroke="1" extrusionOk="0">
                  <a:moveTo>
                    <a:pt x="21439" y="0"/>
                  </a:moveTo>
                  <a:cubicBezTo>
                    <a:pt x="19839" y="1764"/>
                    <a:pt x="18239" y="3529"/>
                    <a:pt x="16639" y="5400"/>
                  </a:cubicBezTo>
                  <a:cubicBezTo>
                    <a:pt x="15039" y="7271"/>
                    <a:pt x="13439" y="9250"/>
                    <a:pt x="11039" y="11174"/>
                  </a:cubicBezTo>
                  <a:cubicBezTo>
                    <a:pt x="8639" y="13099"/>
                    <a:pt x="5439" y="14970"/>
                    <a:pt x="3439" y="16601"/>
                  </a:cubicBezTo>
                  <a:cubicBezTo>
                    <a:pt x="1439" y="18232"/>
                    <a:pt x="639" y="19622"/>
                    <a:pt x="239" y="20450"/>
                  </a:cubicBezTo>
                  <a:cubicBezTo>
                    <a:pt x="-161" y="21279"/>
                    <a:pt x="-161" y="21547"/>
                    <a:pt x="1039" y="21573"/>
                  </a:cubicBezTo>
                  <a:cubicBezTo>
                    <a:pt x="2239" y="21600"/>
                    <a:pt x="4639" y="21386"/>
                    <a:pt x="6239" y="21012"/>
                  </a:cubicBezTo>
                  <a:cubicBezTo>
                    <a:pt x="7839" y="20638"/>
                    <a:pt x="8639" y="20103"/>
                    <a:pt x="9439" y="195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9" name="Line"/>
            <p:cNvSpPr/>
            <p:nvPr/>
          </p:nvSpPr>
          <p:spPr>
            <a:xfrm>
              <a:off x="7744883" y="5204296"/>
              <a:ext cx="209551" cy="249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45" y="4759"/>
                    <a:pt x="8291" y="9519"/>
                    <a:pt x="11236" y="12814"/>
                  </a:cubicBezTo>
                  <a:cubicBezTo>
                    <a:pt x="14182" y="16108"/>
                    <a:pt x="15927" y="17939"/>
                    <a:pt x="17455" y="19312"/>
                  </a:cubicBezTo>
                  <a:cubicBezTo>
                    <a:pt x="18982" y="20685"/>
                    <a:pt x="20291" y="21600"/>
                    <a:pt x="20945" y="21600"/>
                  </a:cubicBezTo>
                  <a:cubicBezTo>
                    <a:pt x="21600" y="21600"/>
                    <a:pt x="21600" y="20685"/>
                    <a:pt x="21600" y="197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0" name="Line"/>
            <p:cNvSpPr/>
            <p:nvPr/>
          </p:nvSpPr>
          <p:spPr>
            <a:xfrm>
              <a:off x="7850752" y="5216996"/>
              <a:ext cx="122732" cy="283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424" fill="norm" stroke="1" extrusionOk="0">
                  <a:moveTo>
                    <a:pt x="21228" y="0"/>
                  </a:moveTo>
                  <a:cubicBezTo>
                    <a:pt x="18299" y="2880"/>
                    <a:pt x="15370" y="5760"/>
                    <a:pt x="12442" y="8480"/>
                  </a:cubicBezTo>
                  <a:cubicBezTo>
                    <a:pt x="9513" y="11200"/>
                    <a:pt x="6584" y="13760"/>
                    <a:pt x="4570" y="15520"/>
                  </a:cubicBezTo>
                  <a:cubicBezTo>
                    <a:pt x="2557" y="17280"/>
                    <a:pt x="1459" y="18240"/>
                    <a:pt x="726" y="19200"/>
                  </a:cubicBezTo>
                  <a:cubicBezTo>
                    <a:pt x="-6" y="20160"/>
                    <a:pt x="-372" y="21120"/>
                    <a:pt x="543" y="21360"/>
                  </a:cubicBezTo>
                  <a:cubicBezTo>
                    <a:pt x="1459" y="21600"/>
                    <a:pt x="3655" y="21120"/>
                    <a:pt x="5852" y="206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1" name="Line"/>
            <p:cNvSpPr/>
            <p:nvPr/>
          </p:nvSpPr>
          <p:spPr>
            <a:xfrm>
              <a:off x="8030633" y="5413846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2" name="Line"/>
            <p:cNvSpPr/>
            <p:nvPr/>
          </p:nvSpPr>
          <p:spPr>
            <a:xfrm>
              <a:off x="8075083" y="5236531"/>
              <a:ext cx="25012" cy="40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31" h="19865" fill="norm" stroke="1" extrusionOk="0">
                  <a:moveTo>
                    <a:pt x="0" y="12106"/>
                  </a:moveTo>
                  <a:cubicBezTo>
                    <a:pt x="4628" y="16221"/>
                    <a:pt x="9257" y="20335"/>
                    <a:pt x="13114" y="19821"/>
                  </a:cubicBezTo>
                  <a:cubicBezTo>
                    <a:pt x="16971" y="19306"/>
                    <a:pt x="20057" y="14164"/>
                    <a:pt x="16971" y="9021"/>
                  </a:cubicBezTo>
                  <a:cubicBezTo>
                    <a:pt x="13886" y="3878"/>
                    <a:pt x="4628" y="-1265"/>
                    <a:pt x="1543" y="278"/>
                  </a:cubicBezTo>
                  <a:cubicBezTo>
                    <a:pt x="-1543" y="1821"/>
                    <a:pt x="1543" y="10049"/>
                    <a:pt x="4628" y="182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3" name="Line"/>
            <p:cNvSpPr/>
            <p:nvPr/>
          </p:nvSpPr>
          <p:spPr>
            <a:xfrm>
              <a:off x="8271933" y="5293196"/>
              <a:ext cx="12700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4" name="Line"/>
            <p:cNvSpPr/>
            <p:nvPr/>
          </p:nvSpPr>
          <p:spPr>
            <a:xfrm>
              <a:off x="8316383" y="5375746"/>
              <a:ext cx="952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5" name="Line"/>
            <p:cNvSpPr/>
            <p:nvPr/>
          </p:nvSpPr>
          <p:spPr>
            <a:xfrm>
              <a:off x="8659283" y="5141739"/>
              <a:ext cx="288698" cy="615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567" fill="norm" stroke="1" extrusionOk="0">
                  <a:moveTo>
                    <a:pt x="0" y="21567"/>
                  </a:moveTo>
                  <a:cubicBezTo>
                    <a:pt x="631" y="19266"/>
                    <a:pt x="1261" y="16965"/>
                    <a:pt x="1813" y="14293"/>
                  </a:cubicBezTo>
                  <a:cubicBezTo>
                    <a:pt x="2365" y="11621"/>
                    <a:pt x="2838" y="8577"/>
                    <a:pt x="3469" y="6388"/>
                  </a:cubicBezTo>
                  <a:cubicBezTo>
                    <a:pt x="4099" y="4198"/>
                    <a:pt x="4888" y="2862"/>
                    <a:pt x="5518" y="2008"/>
                  </a:cubicBezTo>
                  <a:cubicBezTo>
                    <a:pt x="6149" y="1155"/>
                    <a:pt x="6622" y="783"/>
                    <a:pt x="7174" y="487"/>
                  </a:cubicBezTo>
                  <a:cubicBezTo>
                    <a:pt x="7726" y="190"/>
                    <a:pt x="8356" y="-33"/>
                    <a:pt x="8987" y="4"/>
                  </a:cubicBezTo>
                  <a:cubicBezTo>
                    <a:pt x="9618" y="41"/>
                    <a:pt x="10248" y="338"/>
                    <a:pt x="10800" y="1080"/>
                  </a:cubicBezTo>
                  <a:cubicBezTo>
                    <a:pt x="11352" y="1823"/>
                    <a:pt x="11825" y="3010"/>
                    <a:pt x="11588" y="3975"/>
                  </a:cubicBezTo>
                  <a:cubicBezTo>
                    <a:pt x="11352" y="4940"/>
                    <a:pt x="10406" y="5682"/>
                    <a:pt x="9618" y="6165"/>
                  </a:cubicBezTo>
                  <a:cubicBezTo>
                    <a:pt x="8829" y="6647"/>
                    <a:pt x="8199" y="6870"/>
                    <a:pt x="8277" y="6944"/>
                  </a:cubicBezTo>
                  <a:cubicBezTo>
                    <a:pt x="8356" y="7019"/>
                    <a:pt x="9145" y="6944"/>
                    <a:pt x="9933" y="6944"/>
                  </a:cubicBezTo>
                  <a:cubicBezTo>
                    <a:pt x="10721" y="6944"/>
                    <a:pt x="11509" y="7019"/>
                    <a:pt x="12061" y="7241"/>
                  </a:cubicBezTo>
                  <a:cubicBezTo>
                    <a:pt x="12613" y="7464"/>
                    <a:pt x="12928" y="7835"/>
                    <a:pt x="12613" y="8206"/>
                  </a:cubicBezTo>
                  <a:cubicBezTo>
                    <a:pt x="12298" y="8577"/>
                    <a:pt x="11352" y="8948"/>
                    <a:pt x="10564" y="9245"/>
                  </a:cubicBezTo>
                  <a:cubicBezTo>
                    <a:pt x="9775" y="9542"/>
                    <a:pt x="9145" y="9765"/>
                    <a:pt x="9302" y="9876"/>
                  </a:cubicBezTo>
                  <a:cubicBezTo>
                    <a:pt x="9460" y="9988"/>
                    <a:pt x="10406" y="9988"/>
                    <a:pt x="11273" y="9876"/>
                  </a:cubicBezTo>
                  <a:cubicBezTo>
                    <a:pt x="12140" y="9765"/>
                    <a:pt x="12928" y="9542"/>
                    <a:pt x="13717" y="9357"/>
                  </a:cubicBezTo>
                  <a:cubicBezTo>
                    <a:pt x="14505" y="9171"/>
                    <a:pt x="15293" y="9023"/>
                    <a:pt x="16003" y="8837"/>
                  </a:cubicBezTo>
                  <a:cubicBezTo>
                    <a:pt x="16712" y="8652"/>
                    <a:pt x="17343" y="8429"/>
                    <a:pt x="17580" y="8503"/>
                  </a:cubicBezTo>
                  <a:cubicBezTo>
                    <a:pt x="17816" y="8577"/>
                    <a:pt x="17658" y="8948"/>
                    <a:pt x="17580" y="9431"/>
                  </a:cubicBezTo>
                  <a:cubicBezTo>
                    <a:pt x="17501" y="9913"/>
                    <a:pt x="17501" y="10507"/>
                    <a:pt x="17895" y="10841"/>
                  </a:cubicBezTo>
                  <a:cubicBezTo>
                    <a:pt x="18289" y="11175"/>
                    <a:pt x="19077" y="11249"/>
                    <a:pt x="19708" y="11138"/>
                  </a:cubicBezTo>
                  <a:cubicBezTo>
                    <a:pt x="20339" y="11027"/>
                    <a:pt x="20812" y="10730"/>
                    <a:pt x="21127" y="10396"/>
                  </a:cubicBezTo>
                  <a:cubicBezTo>
                    <a:pt x="21442" y="10062"/>
                    <a:pt x="21600" y="9691"/>
                    <a:pt x="21442" y="9357"/>
                  </a:cubicBezTo>
                  <a:cubicBezTo>
                    <a:pt x="21285" y="9023"/>
                    <a:pt x="20812" y="8726"/>
                    <a:pt x="20339" y="84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6" name="Line"/>
            <p:cNvSpPr/>
            <p:nvPr/>
          </p:nvSpPr>
          <p:spPr>
            <a:xfrm>
              <a:off x="9040283" y="5324946"/>
              <a:ext cx="146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7" name="Line"/>
            <p:cNvSpPr/>
            <p:nvPr/>
          </p:nvSpPr>
          <p:spPr>
            <a:xfrm>
              <a:off x="9141883" y="5293196"/>
              <a:ext cx="254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2057"/>
                    <a:pt x="7200" y="4114"/>
                    <a:pt x="10800" y="7303"/>
                  </a:cubicBezTo>
                  <a:cubicBezTo>
                    <a:pt x="14400" y="10491"/>
                    <a:pt x="18000" y="14811"/>
                    <a:pt x="19800" y="17383"/>
                  </a:cubicBezTo>
                  <a:cubicBezTo>
                    <a:pt x="21600" y="19954"/>
                    <a:pt x="21600" y="2077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8" name="Line"/>
            <p:cNvSpPr/>
            <p:nvPr/>
          </p:nvSpPr>
          <p:spPr>
            <a:xfrm>
              <a:off x="9237133" y="5119494"/>
              <a:ext cx="163577" cy="58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527" fill="norm" stroke="1" extrusionOk="0">
                  <a:moveTo>
                    <a:pt x="0" y="21527"/>
                  </a:moveTo>
                  <a:cubicBezTo>
                    <a:pt x="1108" y="18808"/>
                    <a:pt x="2215" y="16088"/>
                    <a:pt x="3185" y="13408"/>
                  </a:cubicBezTo>
                  <a:cubicBezTo>
                    <a:pt x="4154" y="10727"/>
                    <a:pt x="4985" y="8085"/>
                    <a:pt x="6231" y="6026"/>
                  </a:cubicBezTo>
                  <a:cubicBezTo>
                    <a:pt x="7477" y="3967"/>
                    <a:pt x="9138" y="2491"/>
                    <a:pt x="10523" y="1598"/>
                  </a:cubicBezTo>
                  <a:cubicBezTo>
                    <a:pt x="11908" y="704"/>
                    <a:pt x="13015" y="393"/>
                    <a:pt x="14262" y="199"/>
                  </a:cubicBezTo>
                  <a:cubicBezTo>
                    <a:pt x="15508" y="5"/>
                    <a:pt x="16892" y="-73"/>
                    <a:pt x="18138" y="82"/>
                  </a:cubicBezTo>
                  <a:cubicBezTo>
                    <a:pt x="19385" y="238"/>
                    <a:pt x="20492" y="626"/>
                    <a:pt x="20908" y="1209"/>
                  </a:cubicBezTo>
                  <a:cubicBezTo>
                    <a:pt x="21323" y="1792"/>
                    <a:pt x="21046" y="2569"/>
                    <a:pt x="20354" y="3229"/>
                  </a:cubicBezTo>
                  <a:cubicBezTo>
                    <a:pt x="19662" y="3890"/>
                    <a:pt x="18554" y="4433"/>
                    <a:pt x="17446" y="4861"/>
                  </a:cubicBezTo>
                  <a:cubicBezTo>
                    <a:pt x="16338" y="5288"/>
                    <a:pt x="15231" y="5599"/>
                    <a:pt x="15369" y="5832"/>
                  </a:cubicBezTo>
                  <a:cubicBezTo>
                    <a:pt x="15508" y="6065"/>
                    <a:pt x="16892" y="6221"/>
                    <a:pt x="18138" y="6415"/>
                  </a:cubicBezTo>
                  <a:cubicBezTo>
                    <a:pt x="19385" y="6609"/>
                    <a:pt x="20492" y="6842"/>
                    <a:pt x="21046" y="7153"/>
                  </a:cubicBezTo>
                  <a:cubicBezTo>
                    <a:pt x="21600" y="7464"/>
                    <a:pt x="21600" y="7852"/>
                    <a:pt x="20354" y="8202"/>
                  </a:cubicBezTo>
                  <a:cubicBezTo>
                    <a:pt x="19108" y="8551"/>
                    <a:pt x="16615" y="8862"/>
                    <a:pt x="14123" y="91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9" name="Line"/>
            <p:cNvSpPr/>
            <p:nvPr/>
          </p:nvSpPr>
          <p:spPr>
            <a:xfrm>
              <a:off x="9491133" y="5318596"/>
              <a:ext cx="127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0" name="Line"/>
            <p:cNvSpPr/>
            <p:nvPr/>
          </p:nvSpPr>
          <p:spPr>
            <a:xfrm>
              <a:off x="9541933" y="5153496"/>
              <a:ext cx="1778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86" y="0"/>
                    <a:pt x="2571" y="0"/>
                    <a:pt x="4500" y="1738"/>
                  </a:cubicBezTo>
                  <a:cubicBezTo>
                    <a:pt x="6429" y="3476"/>
                    <a:pt x="9000" y="6952"/>
                    <a:pt x="11957" y="10552"/>
                  </a:cubicBezTo>
                  <a:cubicBezTo>
                    <a:pt x="14914" y="14152"/>
                    <a:pt x="18257" y="1787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1" name="Line"/>
            <p:cNvSpPr/>
            <p:nvPr/>
          </p:nvSpPr>
          <p:spPr>
            <a:xfrm>
              <a:off x="9643533" y="5147146"/>
              <a:ext cx="1016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50" y="4215"/>
                    <a:pt x="11700" y="8429"/>
                    <a:pt x="8100" y="12029"/>
                  </a:cubicBezTo>
                  <a:cubicBezTo>
                    <a:pt x="4500" y="15629"/>
                    <a:pt x="2250" y="1861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2" name="Line"/>
            <p:cNvSpPr/>
            <p:nvPr/>
          </p:nvSpPr>
          <p:spPr>
            <a:xfrm>
              <a:off x="9757833" y="5337646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3" name="Line"/>
            <p:cNvSpPr/>
            <p:nvPr/>
          </p:nvSpPr>
          <p:spPr>
            <a:xfrm>
              <a:off x="9770533" y="5242396"/>
              <a:ext cx="51957" cy="56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2" h="20533" fill="norm" stroke="1" extrusionOk="0">
                  <a:moveTo>
                    <a:pt x="4985" y="6943"/>
                  </a:moveTo>
                  <a:cubicBezTo>
                    <a:pt x="4154" y="10800"/>
                    <a:pt x="3323" y="14657"/>
                    <a:pt x="5815" y="17357"/>
                  </a:cubicBezTo>
                  <a:cubicBezTo>
                    <a:pt x="8308" y="20057"/>
                    <a:pt x="14123" y="21600"/>
                    <a:pt x="17446" y="19671"/>
                  </a:cubicBezTo>
                  <a:cubicBezTo>
                    <a:pt x="20769" y="17743"/>
                    <a:pt x="21600" y="12343"/>
                    <a:pt x="18277" y="8486"/>
                  </a:cubicBezTo>
                  <a:cubicBezTo>
                    <a:pt x="14954" y="4629"/>
                    <a:pt x="7477" y="2314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4" name="Line"/>
            <p:cNvSpPr/>
            <p:nvPr/>
          </p:nvSpPr>
          <p:spPr>
            <a:xfrm>
              <a:off x="9973733" y="5346112"/>
              <a:ext cx="222251" cy="4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66" y="10800"/>
                    <a:pt x="11931" y="0"/>
                    <a:pt x="15531" y="0"/>
                  </a:cubicBezTo>
                  <a:cubicBezTo>
                    <a:pt x="19131" y="0"/>
                    <a:pt x="20366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5" name="Line"/>
            <p:cNvSpPr/>
            <p:nvPr/>
          </p:nvSpPr>
          <p:spPr>
            <a:xfrm>
              <a:off x="10100733" y="5267796"/>
              <a:ext cx="9807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5254"/>
                    <a:pt x="17280" y="10508"/>
                    <a:pt x="19440" y="14108"/>
                  </a:cubicBezTo>
                  <a:cubicBezTo>
                    <a:pt x="21600" y="17708"/>
                    <a:pt x="17280" y="19654"/>
                    <a:pt x="1296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6" name="Line"/>
            <p:cNvSpPr/>
            <p:nvPr/>
          </p:nvSpPr>
          <p:spPr>
            <a:xfrm>
              <a:off x="10318279" y="5247423"/>
              <a:ext cx="171028" cy="274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373" fill="norm" stroke="1" extrusionOk="0">
                  <a:moveTo>
                    <a:pt x="20096" y="4555"/>
                  </a:moveTo>
                  <a:cubicBezTo>
                    <a:pt x="20617" y="3730"/>
                    <a:pt x="21137" y="2906"/>
                    <a:pt x="21007" y="2164"/>
                  </a:cubicBezTo>
                  <a:cubicBezTo>
                    <a:pt x="20877" y="1422"/>
                    <a:pt x="20096" y="762"/>
                    <a:pt x="18144" y="350"/>
                  </a:cubicBezTo>
                  <a:cubicBezTo>
                    <a:pt x="16192" y="-62"/>
                    <a:pt x="13070" y="-227"/>
                    <a:pt x="10077" y="515"/>
                  </a:cubicBezTo>
                  <a:cubicBezTo>
                    <a:pt x="7084" y="1257"/>
                    <a:pt x="4221" y="2906"/>
                    <a:pt x="3050" y="4142"/>
                  </a:cubicBezTo>
                  <a:cubicBezTo>
                    <a:pt x="1879" y="5379"/>
                    <a:pt x="2400" y="6204"/>
                    <a:pt x="3310" y="6781"/>
                  </a:cubicBezTo>
                  <a:cubicBezTo>
                    <a:pt x="4221" y="7358"/>
                    <a:pt x="5523" y="7688"/>
                    <a:pt x="7214" y="8017"/>
                  </a:cubicBezTo>
                  <a:cubicBezTo>
                    <a:pt x="8906" y="8347"/>
                    <a:pt x="10988" y="8677"/>
                    <a:pt x="11248" y="8842"/>
                  </a:cubicBezTo>
                  <a:cubicBezTo>
                    <a:pt x="11508" y="9007"/>
                    <a:pt x="9947" y="9007"/>
                    <a:pt x="7865" y="9419"/>
                  </a:cubicBezTo>
                  <a:cubicBezTo>
                    <a:pt x="5783" y="9831"/>
                    <a:pt x="3180" y="10655"/>
                    <a:pt x="1619" y="11975"/>
                  </a:cubicBezTo>
                  <a:cubicBezTo>
                    <a:pt x="57" y="13294"/>
                    <a:pt x="-463" y="15107"/>
                    <a:pt x="448" y="16426"/>
                  </a:cubicBezTo>
                  <a:cubicBezTo>
                    <a:pt x="1359" y="17746"/>
                    <a:pt x="3701" y="18570"/>
                    <a:pt x="6694" y="19312"/>
                  </a:cubicBezTo>
                  <a:cubicBezTo>
                    <a:pt x="9686" y="20054"/>
                    <a:pt x="13330" y="20713"/>
                    <a:pt x="16973" y="213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7" name="Line"/>
            <p:cNvSpPr/>
            <p:nvPr/>
          </p:nvSpPr>
          <p:spPr>
            <a:xfrm>
              <a:off x="10526183" y="5521796"/>
              <a:ext cx="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8" name="Line"/>
            <p:cNvSpPr/>
            <p:nvPr/>
          </p:nvSpPr>
          <p:spPr>
            <a:xfrm>
              <a:off x="10544101" y="5426546"/>
              <a:ext cx="25250" cy="42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0" h="20771" fill="norm" stroke="1" extrusionOk="0">
                  <a:moveTo>
                    <a:pt x="889" y="0"/>
                  </a:moveTo>
                  <a:cubicBezTo>
                    <a:pt x="889" y="5143"/>
                    <a:pt x="889" y="10286"/>
                    <a:pt x="4212" y="14400"/>
                  </a:cubicBezTo>
                  <a:cubicBezTo>
                    <a:pt x="7535" y="18514"/>
                    <a:pt x="14181" y="21600"/>
                    <a:pt x="17504" y="20571"/>
                  </a:cubicBezTo>
                  <a:cubicBezTo>
                    <a:pt x="20827" y="19543"/>
                    <a:pt x="20827" y="14400"/>
                    <a:pt x="15842" y="11314"/>
                  </a:cubicBezTo>
                  <a:cubicBezTo>
                    <a:pt x="10858" y="8229"/>
                    <a:pt x="889" y="7200"/>
                    <a:pt x="58" y="8229"/>
                  </a:cubicBezTo>
                  <a:cubicBezTo>
                    <a:pt x="-773" y="9257"/>
                    <a:pt x="7535" y="12343"/>
                    <a:pt x="15842" y="154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209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745275" y="3106356"/>
              <a:ext cx="2454476" cy="252550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5" name="Drawing"/>
          <p:cNvGrpSpPr/>
          <p:nvPr/>
        </p:nvGrpSpPr>
        <p:grpSpPr>
          <a:xfrm>
            <a:off x="1657350" y="952500"/>
            <a:ext cx="9842500" cy="7410451"/>
            <a:chOff x="0" y="-38099"/>
            <a:chExt cx="9842499" cy="7410449"/>
          </a:xfrm>
        </p:grpSpPr>
        <p:sp>
          <p:nvSpPr>
            <p:cNvPr id="2213" name="Line"/>
            <p:cNvSpPr/>
            <p:nvPr/>
          </p:nvSpPr>
          <p:spPr>
            <a:xfrm>
              <a:off x="1820333" y="666477"/>
              <a:ext cx="160867" cy="184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386" fill="norm" stroke="1" extrusionOk="0">
                  <a:moveTo>
                    <a:pt x="280" y="2241"/>
                  </a:moveTo>
                  <a:cubicBezTo>
                    <a:pt x="0" y="1013"/>
                    <a:pt x="-281" y="-214"/>
                    <a:pt x="561" y="31"/>
                  </a:cubicBezTo>
                  <a:cubicBezTo>
                    <a:pt x="1402" y="277"/>
                    <a:pt x="3366" y="1995"/>
                    <a:pt x="7013" y="5800"/>
                  </a:cubicBezTo>
                  <a:cubicBezTo>
                    <a:pt x="10659" y="9604"/>
                    <a:pt x="15989" y="15495"/>
                    <a:pt x="21319" y="213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4" name="Line"/>
            <p:cNvSpPr/>
            <p:nvPr/>
          </p:nvSpPr>
          <p:spPr>
            <a:xfrm>
              <a:off x="1940549" y="641350"/>
              <a:ext cx="123202" cy="483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556" fill="norm" stroke="1" extrusionOk="0">
                  <a:moveTo>
                    <a:pt x="21309" y="0"/>
                  </a:moveTo>
                  <a:cubicBezTo>
                    <a:pt x="19478" y="94"/>
                    <a:pt x="17648" y="189"/>
                    <a:pt x="15451" y="1179"/>
                  </a:cubicBezTo>
                  <a:cubicBezTo>
                    <a:pt x="13255" y="2169"/>
                    <a:pt x="10692" y="4056"/>
                    <a:pt x="8862" y="6508"/>
                  </a:cubicBezTo>
                  <a:cubicBezTo>
                    <a:pt x="7031" y="8961"/>
                    <a:pt x="5933" y="11979"/>
                    <a:pt x="4651" y="14431"/>
                  </a:cubicBezTo>
                  <a:cubicBezTo>
                    <a:pt x="3370" y="16884"/>
                    <a:pt x="1906" y="18770"/>
                    <a:pt x="990" y="19949"/>
                  </a:cubicBezTo>
                  <a:cubicBezTo>
                    <a:pt x="75" y="21128"/>
                    <a:pt x="-291" y="21600"/>
                    <a:pt x="258" y="21553"/>
                  </a:cubicBezTo>
                  <a:cubicBezTo>
                    <a:pt x="807" y="21506"/>
                    <a:pt x="2272" y="20940"/>
                    <a:pt x="3736" y="203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5" name="Line"/>
            <p:cNvSpPr/>
            <p:nvPr/>
          </p:nvSpPr>
          <p:spPr>
            <a:xfrm>
              <a:off x="2063750" y="1022350"/>
              <a:ext cx="6350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6" name="Line"/>
            <p:cNvSpPr/>
            <p:nvPr/>
          </p:nvSpPr>
          <p:spPr>
            <a:xfrm>
              <a:off x="2064692" y="902642"/>
              <a:ext cx="46436" cy="62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3" h="21280" fill="norm" stroke="1" extrusionOk="0">
                  <a:moveTo>
                    <a:pt x="5217" y="8320"/>
                  </a:moveTo>
                  <a:cubicBezTo>
                    <a:pt x="2399" y="11200"/>
                    <a:pt x="-418" y="14080"/>
                    <a:pt x="52" y="16600"/>
                  </a:cubicBezTo>
                  <a:cubicBezTo>
                    <a:pt x="521" y="19120"/>
                    <a:pt x="4278" y="21280"/>
                    <a:pt x="8034" y="21280"/>
                  </a:cubicBezTo>
                  <a:cubicBezTo>
                    <a:pt x="11791" y="21280"/>
                    <a:pt x="15547" y="19120"/>
                    <a:pt x="17895" y="16240"/>
                  </a:cubicBezTo>
                  <a:cubicBezTo>
                    <a:pt x="20243" y="13360"/>
                    <a:pt x="21182" y="9760"/>
                    <a:pt x="20243" y="6520"/>
                  </a:cubicBezTo>
                  <a:cubicBezTo>
                    <a:pt x="19304" y="3280"/>
                    <a:pt x="16486" y="400"/>
                    <a:pt x="13199" y="40"/>
                  </a:cubicBezTo>
                  <a:cubicBezTo>
                    <a:pt x="9912" y="-320"/>
                    <a:pt x="6156" y="1840"/>
                    <a:pt x="2399" y="40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7" name="Line"/>
            <p:cNvSpPr/>
            <p:nvPr/>
          </p:nvSpPr>
          <p:spPr>
            <a:xfrm>
              <a:off x="2430827" y="400049"/>
              <a:ext cx="20273" cy="859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1600" fill="norm" stroke="1" extrusionOk="0">
                  <a:moveTo>
                    <a:pt x="7728" y="0"/>
                  </a:moveTo>
                  <a:cubicBezTo>
                    <a:pt x="3408" y="1383"/>
                    <a:pt x="-912" y="2767"/>
                    <a:pt x="168" y="4469"/>
                  </a:cubicBezTo>
                  <a:cubicBezTo>
                    <a:pt x="1248" y="6171"/>
                    <a:pt x="7728" y="8193"/>
                    <a:pt x="10968" y="10321"/>
                  </a:cubicBezTo>
                  <a:cubicBezTo>
                    <a:pt x="14208" y="12449"/>
                    <a:pt x="14208" y="14684"/>
                    <a:pt x="13128" y="16493"/>
                  </a:cubicBezTo>
                  <a:cubicBezTo>
                    <a:pt x="12048" y="18301"/>
                    <a:pt x="9888" y="19685"/>
                    <a:pt x="8808" y="20509"/>
                  </a:cubicBezTo>
                  <a:cubicBezTo>
                    <a:pt x="7728" y="21334"/>
                    <a:pt x="7728" y="21600"/>
                    <a:pt x="9888" y="21600"/>
                  </a:cubicBezTo>
                  <a:cubicBezTo>
                    <a:pt x="12048" y="21600"/>
                    <a:pt x="16368" y="21334"/>
                    <a:pt x="20688" y="210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8" name="Line"/>
            <p:cNvSpPr/>
            <p:nvPr/>
          </p:nvSpPr>
          <p:spPr>
            <a:xfrm>
              <a:off x="2616200" y="711200"/>
              <a:ext cx="203200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50" y="2356"/>
                    <a:pt x="4500" y="4713"/>
                    <a:pt x="7538" y="7527"/>
                  </a:cubicBezTo>
                  <a:cubicBezTo>
                    <a:pt x="10575" y="10342"/>
                    <a:pt x="14400" y="13615"/>
                    <a:pt x="16875" y="16036"/>
                  </a:cubicBezTo>
                  <a:cubicBezTo>
                    <a:pt x="19350" y="18458"/>
                    <a:pt x="20475" y="2002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9" name="Line"/>
            <p:cNvSpPr/>
            <p:nvPr/>
          </p:nvSpPr>
          <p:spPr>
            <a:xfrm>
              <a:off x="2736850" y="654050"/>
              <a:ext cx="133350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86" y="332"/>
                    <a:pt x="18171" y="665"/>
                    <a:pt x="16629" y="1994"/>
                  </a:cubicBezTo>
                  <a:cubicBezTo>
                    <a:pt x="15086" y="3323"/>
                    <a:pt x="13714" y="5649"/>
                    <a:pt x="11657" y="8308"/>
                  </a:cubicBezTo>
                  <a:cubicBezTo>
                    <a:pt x="9600" y="10966"/>
                    <a:pt x="6857" y="13957"/>
                    <a:pt x="4800" y="16228"/>
                  </a:cubicBezTo>
                  <a:cubicBezTo>
                    <a:pt x="2743" y="18498"/>
                    <a:pt x="1371" y="2004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0" name="Line"/>
            <p:cNvSpPr/>
            <p:nvPr/>
          </p:nvSpPr>
          <p:spPr>
            <a:xfrm>
              <a:off x="2978150" y="996950"/>
              <a:ext cx="12700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1" name="Line"/>
            <p:cNvSpPr/>
            <p:nvPr/>
          </p:nvSpPr>
          <p:spPr>
            <a:xfrm>
              <a:off x="2984499" y="896358"/>
              <a:ext cx="53004" cy="4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3" h="21153" fill="norm" stroke="1" extrusionOk="0">
                  <a:moveTo>
                    <a:pt x="7477" y="2370"/>
                  </a:moveTo>
                  <a:cubicBezTo>
                    <a:pt x="4985" y="6127"/>
                    <a:pt x="2492" y="9883"/>
                    <a:pt x="2492" y="13640"/>
                  </a:cubicBezTo>
                  <a:cubicBezTo>
                    <a:pt x="2492" y="17396"/>
                    <a:pt x="4985" y="21153"/>
                    <a:pt x="8308" y="21153"/>
                  </a:cubicBezTo>
                  <a:cubicBezTo>
                    <a:pt x="11631" y="21153"/>
                    <a:pt x="15785" y="17396"/>
                    <a:pt x="18277" y="13170"/>
                  </a:cubicBezTo>
                  <a:cubicBezTo>
                    <a:pt x="20769" y="8944"/>
                    <a:pt x="21600" y="4249"/>
                    <a:pt x="19938" y="1901"/>
                  </a:cubicBezTo>
                  <a:cubicBezTo>
                    <a:pt x="18277" y="-447"/>
                    <a:pt x="14123" y="-447"/>
                    <a:pt x="10385" y="962"/>
                  </a:cubicBezTo>
                  <a:cubicBezTo>
                    <a:pt x="6646" y="2370"/>
                    <a:pt x="3323" y="5188"/>
                    <a:pt x="0" y="80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2" name="Line"/>
            <p:cNvSpPr/>
            <p:nvPr/>
          </p:nvSpPr>
          <p:spPr>
            <a:xfrm>
              <a:off x="3536949" y="905372"/>
              <a:ext cx="16510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484"/>
                  </a:moveTo>
                  <a:cubicBezTo>
                    <a:pt x="3323" y="521"/>
                    <a:pt x="6646" y="-1443"/>
                    <a:pt x="10246" y="1502"/>
                  </a:cubicBezTo>
                  <a:cubicBezTo>
                    <a:pt x="13846" y="4448"/>
                    <a:pt x="17723" y="12302"/>
                    <a:pt x="21600" y="201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3" name="Line"/>
            <p:cNvSpPr/>
            <p:nvPr/>
          </p:nvSpPr>
          <p:spPr>
            <a:xfrm>
              <a:off x="3600450" y="1028700"/>
              <a:ext cx="13335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29" y="1800"/>
                    <a:pt x="6857" y="3600"/>
                    <a:pt x="10457" y="7200"/>
                  </a:cubicBezTo>
                  <a:cubicBezTo>
                    <a:pt x="14057" y="10800"/>
                    <a:pt x="17829" y="16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4" name="Line"/>
            <p:cNvSpPr/>
            <p:nvPr/>
          </p:nvSpPr>
          <p:spPr>
            <a:xfrm>
              <a:off x="4089905" y="701327"/>
              <a:ext cx="141630" cy="646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506" fill="norm" stroke="1" extrusionOk="0">
                  <a:moveTo>
                    <a:pt x="3736" y="16792"/>
                  </a:moveTo>
                  <a:cubicBezTo>
                    <a:pt x="3418" y="18129"/>
                    <a:pt x="3100" y="19466"/>
                    <a:pt x="2942" y="20310"/>
                  </a:cubicBezTo>
                  <a:cubicBezTo>
                    <a:pt x="2783" y="21154"/>
                    <a:pt x="2783" y="21506"/>
                    <a:pt x="2783" y="21506"/>
                  </a:cubicBezTo>
                  <a:cubicBezTo>
                    <a:pt x="2783" y="21506"/>
                    <a:pt x="2783" y="21154"/>
                    <a:pt x="2465" y="19747"/>
                  </a:cubicBezTo>
                  <a:cubicBezTo>
                    <a:pt x="2148" y="18340"/>
                    <a:pt x="1512" y="15877"/>
                    <a:pt x="1036" y="13450"/>
                  </a:cubicBezTo>
                  <a:cubicBezTo>
                    <a:pt x="559" y="11023"/>
                    <a:pt x="242" y="8630"/>
                    <a:pt x="83" y="6660"/>
                  </a:cubicBezTo>
                  <a:cubicBezTo>
                    <a:pt x="-76" y="4690"/>
                    <a:pt x="-76" y="3142"/>
                    <a:pt x="718" y="2087"/>
                  </a:cubicBezTo>
                  <a:cubicBezTo>
                    <a:pt x="1512" y="1032"/>
                    <a:pt x="3100" y="469"/>
                    <a:pt x="4848" y="187"/>
                  </a:cubicBezTo>
                  <a:cubicBezTo>
                    <a:pt x="6595" y="-94"/>
                    <a:pt x="8500" y="-94"/>
                    <a:pt x="10406" y="434"/>
                  </a:cubicBezTo>
                  <a:cubicBezTo>
                    <a:pt x="12312" y="961"/>
                    <a:pt x="14218" y="2017"/>
                    <a:pt x="14536" y="3107"/>
                  </a:cubicBezTo>
                  <a:cubicBezTo>
                    <a:pt x="14853" y="4198"/>
                    <a:pt x="13583" y="5324"/>
                    <a:pt x="12471" y="6027"/>
                  </a:cubicBezTo>
                  <a:cubicBezTo>
                    <a:pt x="11359" y="6731"/>
                    <a:pt x="10406" y="7012"/>
                    <a:pt x="10565" y="7294"/>
                  </a:cubicBezTo>
                  <a:cubicBezTo>
                    <a:pt x="10724" y="7575"/>
                    <a:pt x="11995" y="7856"/>
                    <a:pt x="13900" y="8243"/>
                  </a:cubicBezTo>
                  <a:cubicBezTo>
                    <a:pt x="15806" y="8630"/>
                    <a:pt x="18348" y="9123"/>
                    <a:pt x="19777" y="9545"/>
                  </a:cubicBezTo>
                  <a:cubicBezTo>
                    <a:pt x="21206" y="9967"/>
                    <a:pt x="21524" y="10319"/>
                    <a:pt x="21048" y="10636"/>
                  </a:cubicBezTo>
                  <a:cubicBezTo>
                    <a:pt x="20571" y="10952"/>
                    <a:pt x="19300" y="11234"/>
                    <a:pt x="17871" y="11480"/>
                  </a:cubicBezTo>
                  <a:cubicBezTo>
                    <a:pt x="16442" y="11726"/>
                    <a:pt x="14853" y="11937"/>
                    <a:pt x="13900" y="11972"/>
                  </a:cubicBezTo>
                  <a:cubicBezTo>
                    <a:pt x="12948" y="12008"/>
                    <a:pt x="12630" y="11867"/>
                    <a:pt x="12312" y="117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5" name="Line"/>
            <p:cNvSpPr/>
            <p:nvPr/>
          </p:nvSpPr>
          <p:spPr>
            <a:xfrm>
              <a:off x="4291380" y="939800"/>
              <a:ext cx="87462" cy="105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6" h="21127" fill="norm" stroke="1" extrusionOk="0">
                  <a:moveTo>
                    <a:pt x="9331" y="0"/>
                  </a:moveTo>
                  <a:cubicBezTo>
                    <a:pt x="6820" y="424"/>
                    <a:pt x="4308" y="847"/>
                    <a:pt x="2550" y="2118"/>
                  </a:cubicBezTo>
                  <a:cubicBezTo>
                    <a:pt x="792" y="3388"/>
                    <a:pt x="-213" y="5506"/>
                    <a:pt x="38" y="8471"/>
                  </a:cubicBezTo>
                  <a:cubicBezTo>
                    <a:pt x="289" y="11435"/>
                    <a:pt x="1796" y="15247"/>
                    <a:pt x="3554" y="17788"/>
                  </a:cubicBezTo>
                  <a:cubicBezTo>
                    <a:pt x="5313" y="20329"/>
                    <a:pt x="7322" y="21600"/>
                    <a:pt x="10336" y="20965"/>
                  </a:cubicBezTo>
                  <a:cubicBezTo>
                    <a:pt x="13350" y="20329"/>
                    <a:pt x="17368" y="17788"/>
                    <a:pt x="19378" y="15035"/>
                  </a:cubicBezTo>
                  <a:cubicBezTo>
                    <a:pt x="21387" y="12282"/>
                    <a:pt x="21387" y="9318"/>
                    <a:pt x="18122" y="6988"/>
                  </a:cubicBezTo>
                  <a:cubicBezTo>
                    <a:pt x="14857" y="4659"/>
                    <a:pt x="8327" y="2965"/>
                    <a:pt x="1796" y="12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6" name="Line"/>
            <p:cNvSpPr/>
            <p:nvPr/>
          </p:nvSpPr>
          <p:spPr>
            <a:xfrm>
              <a:off x="4705350" y="901700"/>
              <a:ext cx="1524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5840"/>
                    <a:pt x="10800" y="10080"/>
                    <a:pt x="14400" y="6480"/>
                  </a:cubicBezTo>
                  <a:cubicBezTo>
                    <a:pt x="18000" y="2880"/>
                    <a:pt x="19800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7" name="Line"/>
            <p:cNvSpPr/>
            <p:nvPr/>
          </p:nvSpPr>
          <p:spPr>
            <a:xfrm>
              <a:off x="4819650" y="838200"/>
              <a:ext cx="12700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693"/>
                    <a:pt x="0" y="11386"/>
                    <a:pt x="3600" y="14986"/>
                  </a:cubicBezTo>
                  <a:cubicBezTo>
                    <a:pt x="7200" y="18586"/>
                    <a:pt x="14400" y="2009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8" name="Line"/>
            <p:cNvSpPr/>
            <p:nvPr/>
          </p:nvSpPr>
          <p:spPr>
            <a:xfrm>
              <a:off x="4981756" y="636747"/>
              <a:ext cx="177372" cy="652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542" fill="norm" stroke="1" extrusionOk="0">
                  <a:moveTo>
                    <a:pt x="359" y="21542"/>
                  </a:moveTo>
                  <a:cubicBezTo>
                    <a:pt x="105" y="18886"/>
                    <a:pt x="-149" y="16229"/>
                    <a:pt x="105" y="13643"/>
                  </a:cubicBezTo>
                  <a:cubicBezTo>
                    <a:pt x="359" y="11057"/>
                    <a:pt x="1122" y="8540"/>
                    <a:pt x="2011" y="6338"/>
                  </a:cubicBezTo>
                  <a:cubicBezTo>
                    <a:pt x="2900" y="4136"/>
                    <a:pt x="3917" y="2249"/>
                    <a:pt x="4933" y="1200"/>
                  </a:cubicBezTo>
                  <a:cubicBezTo>
                    <a:pt x="5950" y="152"/>
                    <a:pt x="6966" y="-58"/>
                    <a:pt x="7729" y="12"/>
                  </a:cubicBezTo>
                  <a:cubicBezTo>
                    <a:pt x="8491" y="82"/>
                    <a:pt x="8999" y="431"/>
                    <a:pt x="9253" y="1305"/>
                  </a:cubicBezTo>
                  <a:cubicBezTo>
                    <a:pt x="9507" y="2179"/>
                    <a:pt x="9507" y="3577"/>
                    <a:pt x="9380" y="4451"/>
                  </a:cubicBezTo>
                  <a:cubicBezTo>
                    <a:pt x="9253" y="5325"/>
                    <a:pt x="8999" y="5674"/>
                    <a:pt x="9253" y="5989"/>
                  </a:cubicBezTo>
                  <a:cubicBezTo>
                    <a:pt x="9507" y="6303"/>
                    <a:pt x="10270" y="6583"/>
                    <a:pt x="12049" y="7002"/>
                  </a:cubicBezTo>
                  <a:cubicBezTo>
                    <a:pt x="13827" y="7422"/>
                    <a:pt x="16623" y="7981"/>
                    <a:pt x="18402" y="8400"/>
                  </a:cubicBezTo>
                  <a:cubicBezTo>
                    <a:pt x="20180" y="8820"/>
                    <a:pt x="20943" y="9099"/>
                    <a:pt x="21197" y="9414"/>
                  </a:cubicBezTo>
                  <a:cubicBezTo>
                    <a:pt x="21451" y="9728"/>
                    <a:pt x="21197" y="10078"/>
                    <a:pt x="20562" y="10358"/>
                  </a:cubicBezTo>
                  <a:cubicBezTo>
                    <a:pt x="19926" y="10637"/>
                    <a:pt x="18910" y="10847"/>
                    <a:pt x="16750" y="10882"/>
                  </a:cubicBezTo>
                  <a:cubicBezTo>
                    <a:pt x="14590" y="10917"/>
                    <a:pt x="11286" y="10777"/>
                    <a:pt x="9635" y="10497"/>
                  </a:cubicBezTo>
                  <a:cubicBezTo>
                    <a:pt x="7983" y="10218"/>
                    <a:pt x="7983" y="9798"/>
                    <a:pt x="7983" y="93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9" name="Line"/>
            <p:cNvSpPr/>
            <p:nvPr/>
          </p:nvSpPr>
          <p:spPr>
            <a:xfrm>
              <a:off x="5283200" y="895350"/>
              <a:ext cx="1" cy="95250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0" name="Line"/>
            <p:cNvSpPr/>
            <p:nvPr/>
          </p:nvSpPr>
          <p:spPr>
            <a:xfrm>
              <a:off x="5594349" y="679450"/>
              <a:ext cx="209551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27" y="2400"/>
                    <a:pt x="7855" y="4800"/>
                    <a:pt x="11127" y="8040"/>
                  </a:cubicBezTo>
                  <a:cubicBezTo>
                    <a:pt x="14400" y="11280"/>
                    <a:pt x="17018" y="15360"/>
                    <a:pt x="18655" y="17760"/>
                  </a:cubicBezTo>
                  <a:cubicBezTo>
                    <a:pt x="20291" y="20160"/>
                    <a:pt x="20945" y="208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1" name="Line"/>
            <p:cNvSpPr/>
            <p:nvPr/>
          </p:nvSpPr>
          <p:spPr>
            <a:xfrm>
              <a:off x="5670550" y="723900"/>
              <a:ext cx="158750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1117"/>
                    <a:pt x="15840" y="2234"/>
                    <a:pt x="12960" y="4469"/>
                  </a:cubicBezTo>
                  <a:cubicBezTo>
                    <a:pt x="10080" y="6703"/>
                    <a:pt x="7200" y="10055"/>
                    <a:pt x="5040" y="13097"/>
                  </a:cubicBezTo>
                  <a:cubicBezTo>
                    <a:pt x="2880" y="16138"/>
                    <a:pt x="1440" y="1886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2" name="Line"/>
            <p:cNvSpPr/>
            <p:nvPr/>
          </p:nvSpPr>
          <p:spPr>
            <a:xfrm>
              <a:off x="5886450" y="990600"/>
              <a:ext cx="25400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3" name="Line"/>
            <p:cNvSpPr/>
            <p:nvPr/>
          </p:nvSpPr>
          <p:spPr>
            <a:xfrm>
              <a:off x="5905500" y="863600"/>
              <a:ext cx="27603" cy="62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0" h="20559" fill="norm" stroke="1" extrusionOk="0">
                  <a:moveTo>
                    <a:pt x="13886" y="12542"/>
                  </a:moveTo>
                  <a:cubicBezTo>
                    <a:pt x="7714" y="14632"/>
                    <a:pt x="1543" y="16723"/>
                    <a:pt x="2314" y="18465"/>
                  </a:cubicBezTo>
                  <a:cubicBezTo>
                    <a:pt x="3086" y="20206"/>
                    <a:pt x="10800" y="21600"/>
                    <a:pt x="15429" y="19510"/>
                  </a:cubicBezTo>
                  <a:cubicBezTo>
                    <a:pt x="20057" y="17419"/>
                    <a:pt x="21600" y="11845"/>
                    <a:pt x="18514" y="8013"/>
                  </a:cubicBezTo>
                  <a:cubicBezTo>
                    <a:pt x="15429" y="4181"/>
                    <a:pt x="7714" y="209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4" name="Line"/>
            <p:cNvSpPr/>
            <p:nvPr/>
          </p:nvSpPr>
          <p:spPr>
            <a:xfrm>
              <a:off x="6248400" y="889000"/>
              <a:ext cx="23495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70" y="16800"/>
                    <a:pt x="9341" y="12000"/>
                    <a:pt x="12941" y="8400"/>
                  </a:cubicBezTo>
                  <a:cubicBezTo>
                    <a:pt x="16541" y="4800"/>
                    <a:pt x="19070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5" name="Line"/>
            <p:cNvSpPr/>
            <p:nvPr/>
          </p:nvSpPr>
          <p:spPr>
            <a:xfrm>
              <a:off x="6392187" y="806450"/>
              <a:ext cx="34014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1358" y="0"/>
                  </a:moveTo>
                  <a:cubicBezTo>
                    <a:pt x="88" y="5449"/>
                    <a:pt x="-1183" y="10897"/>
                    <a:pt x="1993" y="14497"/>
                  </a:cubicBezTo>
                  <a:cubicBezTo>
                    <a:pt x="5170" y="18097"/>
                    <a:pt x="12793" y="19849"/>
                    <a:pt x="2041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6" name="Line"/>
            <p:cNvSpPr/>
            <p:nvPr/>
          </p:nvSpPr>
          <p:spPr>
            <a:xfrm>
              <a:off x="6630621" y="706562"/>
              <a:ext cx="227380" cy="273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327" fill="norm" stroke="1" extrusionOk="0">
                  <a:moveTo>
                    <a:pt x="21485" y="2835"/>
                  </a:moveTo>
                  <a:cubicBezTo>
                    <a:pt x="20885" y="1846"/>
                    <a:pt x="20285" y="856"/>
                    <a:pt x="19485" y="362"/>
                  </a:cubicBezTo>
                  <a:cubicBezTo>
                    <a:pt x="18685" y="-133"/>
                    <a:pt x="17685" y="-133"/>
                    <a:pt x="15485" y="444"/>
                  </a:cubicBezTo>
                  <a:cubicBezTo>
                    <a:pt x="13285" y="1021"/>
                    <a:pt x="9885" y="2175"/>
                    <a:pt x="7785" y="3247"/>
                  </a:cubicBezTo>
                  <a:cubicBezTo>
                    <a:pt x="5685" y="4319"/>
                    <a:pt x="4885" y="5308"/>
                    <a:pt x="4385" y="6215"/>
                  </a:cubicBezTo>
                  <a:cubicBezTo>
                    <a:pt x="3885" y="7122"/>
                    <a:pt x="3685" y="7946"/>
                    <a:pt x="3985" y="8606"/>
                  </a:cubicBezTo>
                  <a:cubicBezTo>
                    <a:pt x="4285" y="9265"/>
                    <a:pt x="5085" y="9760"/>
                    <a:pt x="6185" y="10007"/>
                  </a:cubicBezTo>
                  <a:cubicBezTo>
                    <a:pt x="7285" y="10255"/>
                    <a:pt x="8685" y="10255"/>
                    <a:pt x="8485" y="10585"/>
                  </a:cubicBezTo>
                  <a:cubicBezTo>
                    <a:pt x="8285" y="10914"/>
                    <a:pt x="6485" y="11574"/>
                    <a:pt x="4785" y="12646"/>
                  </a:cubicBezTo>
                  <a:cubicBezTo>
                    <a:pt x="3085" y="13717"/>
                    <a:pt x="1485" y="15201"/>
                    <a:pt x="685" y="16356"/>
                  </a:cubicBezTo>
                  <a:cubicBezTo>
                    <a:pt x="-115" y="17510"/>
                    <a:pt x="-115" y="18334"/>
                    <a:pt x="185" y="19159"/>
                  </a:cubicBezTo>
                  <a:cubicBezTo>
                    <a:pt x="485" y="19983"/>
                    <a:pt x="1085" y="20807"/>
                    <a:pt x="4385" y="21137"/>
                  </a:cubicBezTo>
                  <a:cubicBezTo>
                    <a:pt x="7685" y="21467"/>
                    <a:pt x="13685" y="21302"/>
                    <a:pt x="19685" y="211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7" name="Line"/>
            <p:cNvSpPr/>
            <p:nvPr/>
          </p:nvSpPr>
          <p:spPr>
            <a:xfrm>
              <a:off x="6921500" y="952500"/>
              <a:ext cx="1" cy="127000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8" name="Line"/>
            <p:cNvSpPr/>
            <p:nvPr/>
          </p:nvSpPr>
          <p:spPr>
            <a:xfrm>
              <a:off x="6934200" y="839143"/>
              <a:ext cx="43271" cy="48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653" fill="norm" stroke="1" extrusionOk="0">
                  <a:moveTo>
                    <a:pt x="15429" y="10399"/>
                  </a:moveTo>
                  <a:cubicBezTo>
                    <a:pt x="12343" y="13999"/>
                    <a:pt x="9257" y="17599"/>
                    <a:pt x="10286" y="19399"/>
                  </a:cubicBezTo>
                  <a:cubicBezTo>
                    <a:pt x="11314" y="21199"/>
                    <a:pt x="16457" y="21199"/>
                    <a:pt x="19029" y="18499"/>
                  </a:cubicBezTo>
                  <a:cubicBezTo>
                    <a:pt x="21600" y="15799"/>
                    <a:pt x="21600" y="10399"/>
                    <a:pt x="19543" y="6349"/>
                  </a:cubicBezTo>
                  <a:cubicBezTo>
                    <a:pt x="17486" y="2299"/>
                    <a:pt x="13371" y="-401"/>
                    <a:pt x="9771" y="49"/>
                  </a:cubicBezTo>
                  <a:cubicBezTo>
                    <a:pt x="6171" y="499"/>
                    <a:pt x="3086" y="4099"/>
                    <a:pt x="0" y="76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23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020798" y="1383743"/>
              <a:ext cx="431528" cy="184202"/>
            </a:xfrm>
            <a:prstGeom prst="rect">
              <a:avLst/>
            </a:prstGeom>
            <a:effectLst/>
          </p:spPr>
        </p:pic>
        <p:pic>
          <p:nvPicPr>
            <p:cNvPr id="224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38700" y="1334293"/>
              <a:ext cx="1041807" cy="157428"/>
            </a:xfrm>
            <a:prstGeom prst="rect">
              <a:avLst/>
            </a:prstGeom>
            <a:effectLst/>
          </p:spPr>
        </p:pic>
        <p:pic>
          <p:nvPicPr>
            <p:cNvPr id="224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615571" y="1225975"/>
              <a:ext cx="432929" cy="122533"/>
            </a:xfrm>
            <a:prstGeom prst="rect">
              <a:avLst/>
            </a:prstGeom>
            <a:effectLst/>
          </p:spPr>
        </p:pic>
        <p:pic>
          <p:nvPicPr>
            <p:cNvPr id="2245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987323" y="200319"/>
              <a:ext cx="213577" cy="411398"/>
            </a:xfrm>
            <a:prstGeom prst="rect">
              <a:avLst/>
            </a:prstGeom>
            <a:effectLst/>
          </p:spPr>
        </p:pic>
        <p:pic>
          <p:nvPicPr>
            <p:cNvPr id="2247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232650" y="233819"/>
              <a:ext cx="203200" cy="271157"/>
            </a:xfrm>
            <a:prstGeom prst="rect">
              <a:avLst/>
            </a:prstGeom>
            <a:effectLst/>
          </p:spPr>
        </p:pic>
        <p:pic>
          <p:nvPicPr>
            <p:cNvPr id="2249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432684" y="108894"/>
              <a:ext cx="1948943" cy="1408179"/>
            </a:xfrm>
            <a:prstGeom prst="rect">
              <a:avLst/>
            </a:prstGeom>
            <a:effectLst/>
          </p:spPr>
        </p:pic>
        <p:pic>
          <p:nvPicPr>
            <p:cNvPr id="2251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78965" y="116187"/>
              <a:ext cx="235486" cy="501255"/>
            </a:xfrm>
            <a:prstGeom prst="rect">
              <a:avLst/>
            </a:prstGeom>
            <a:effectLst/>
          </p:spPr>
        </p:pic>
        <p:pic>
          <p:nvPicPr>
            <p:cNvPr id="2253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250950" y="184149"/>
              <a:ext cx="180478" cy="265753"/>
            </a:xfrm>
            <a:prstGeom prst="rect">
              <a:avLst/>
            </a:prstGeom>
            <a:effectLst/>
          </p:spPr>
        </p:pic>
        <p:pic>
          <p:nvPicPr>
            <p:cNvPr id="2255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498166" y="50800"/>
              <a:ext cx="213784" cy="1543051"/>
            </a:xfrm>
            <a:prstGeom prst="rect">
              <a:avLst/>
            </a:prstGeom>
            <a:effectLst/>
          </p:spPr>
        </p:pic>
        <p:pic>
          <p:nvPicPr>
            <p:cNvPr id="2257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635166" y="28305"/>
              <a:ext cx="1118184" cy="1387745"/>
            </a:xfrm>
            <a:prstGeom prst="rect">
              <a:avLst/>
            </a:prstGeom>
            <a:effectLst/>
          </p:spPr>
        </p:pic>
        <p:pic>
          <p:nvPicPr>
            <p:cNvPr id="2259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553200" y="1371963"/>
              <a:ext cx="1174750" cy="145688"/>
            </a:xfrm>
            <a:prstGeom prst="rect">
              <a:avLst/>
            </a:prstGeom>
            <a:effectLst/>
          </p:spPr>
        </p:pic>
        <p:pic>
          <p:nvPicPr>
            <p:cNvPr id="2261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44550" y="-38100"/>
              <a:ext cx="2723142" cy="2018767"/>
            </a:xfrm>
            <a:prstGeom prst="rect">
              <a:avLst/>
            </a:prstGeom>
            <a:effectLst/>
          </p:spPr>
        </p:pic>
        <p:sp>
          <p:nvSpPr>
            <p:cNvPr id="2263" name="Line"/>
            <p:cNvSpPr/>
            <p:nvPr/>
          </p:nvSpPr>
          <p:spPr>
            <a:xfrm>
              <a:off x="218016" y="2915592"/>
              <a:ext cx="207071" cy="599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032" fill="norm" stroke="1" extrusionOk="0">
                  <a:moveTo>
                    <a:pt x="441" y="10210"/>
                  </a:moveTo>
                  <a:cubicBezTo>
                    <a:pt x="220" y="13105"/>
                    <a:pt x="0" y="16000"/>
                    <a:pt x="0" y="18115"/>
                  </a:cubicBezTo>
                  <a:cubicBezTo>
                    <a:pt x="0" y="20231"/>
                    <a:pt x="220" y="21567"/>
                    <a:pt x="551" y="20825"/>
                  </a:cubicBezTo>
                  <a:cubicBezTo>
                    <a:pt x="882" y="20082"/>
                    <a:pt x="1322" y="17262"/>
                    <a:pt x="1873" y="14441"/>
                  </a:cubicBezTo>
                  <a:cubicBezTo>
                    <a:pt x="2424" y="11621"/>
                    <a:pt x="3086" y="8800"/>
                    <a:pt x="4298" y="6647"/>
                  </a:cubicBezTo>
                  <a:cubicBezTo>
                    <a:pt x="5510" y="4495"/>
                    <a:pt x="7273" y="3010"/>
                    <a:pt x="8486" y="2082"/>
                  </a:cubicBezTo>
                  <a:cubicBezTo>
                    <a:pt x="9698" y="1155"/>
                    <a:pt x="10359" y="783"/>
                    <a:pt x="11131" y="487"/>
                  </a:cubicBezTo>
                  <a:cubicBezTo>
                    <a:pt x="11902" y="190"/>
                    <a:pt x="12784" y="-33"/>
                    <a:pt x="13555" y="4"/>
                  </a:cubicBezTo>
                  <a:cubicBezTo>
                    <a:pt x="14327" y="41"/>
                    <a:pt x="14988" y="338"/>
                    <a:pt x="15649" y="1823"/>
                  </a:cubicBezTo>
                  <a:cubicBezTo>
                    <a:pt x="16310" y="3307"/>
                    <a:pt x="16971" y="5979"/>
                    <a:pt x="17743" y="8540"/>
                  </a:cubicBezTo>
                  <a:cubicBezTo>
                    <a:pt x="18514" y="11101"/>
                    <a:pt x="19396" y="13551"/>
                    <a:pt x="20057" y="15221"/>
                  </a:cubicBezTo>
                  <a:cubicBezTo>
                    <a:pt x="20718" y="16891"/>
                    <a:pt x="21159" y="17781"/>
                    <a:pt x="21380" y="18412"/>
                  </a:cubicBezTo>
                  <a:cubicBezTo>
                    <a:pt x="21600" y="19043"/>
                    <a:pt x="21600" y="19414"/>
                    <a:pt x="21490" y="19414"/>
                  </a:cubicBezTo>
                  <a:cubicBezTo>
                    <a:pt x="21380" y="19414"/>
                    <a:pt x="21159" y="19043"/>
                    <a:pt x="20939" y="186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4" name="Line"/>
            <p:cNvSpPr/>
            <p:nvPr/>
          </p:nvSpPr>
          <p:spPr>
            <a:xfrm>
              <a:off x="260350" y="3282950"/>
              <a:ext cx="1778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5" name="Line"/>
            <p:cNvSpPr/>
            <p:nvPr/>
          </p:nvSpPr>
          <p:spPr>
            <a:xfrm>
              <a:off x="475705" y="3194041"/>
              <a:ext cx="77877" cy="20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3" h="21272" fill="norm" stroke="1" extrusionOk="0">
                  <a:moveTo>
                    <a:pt x="15494" y="2673"/>
                  </a:moveTo>
                  <a:cubicBezTo>
                    <a:pt x="13789" y="1559"/>
                    <a:pt x="12083" y="446"/>
                    <a:pt x="9810" y="112"/>
                  </a:cubicBezTo>
                  <a:cubicBezTo>
                    <a:pt x="7536" y="-222"/>
                    <a:pt x="4694" y="223"/>
                    <a:pt x="2704" y="1003"/>
                  </a:cubicBezTo>
                  <a:cubicBezTo>
                    <a:pt x="715" y="1782"/>
                    <a:pt x="-422" y="2896"/>
                    <a:pt x="146" y="4454"/>
                  </a:cubicBezTo>
                  <a:cubicBezTo>
                    <a:pt x="715" y="6013"/>
                    <a:pt x="2989" y="8017"/>
                    <a:pt x="5546" y="9242"/>
                  </a:cubicBezTo>
                  <a:cubicBezTo>
                    <a:pt x="8104" y="10467"/>
                    <a:pt x="10946" y="10912"/>
                    <a:pt x="14073" y="11914"/>
                  </a:cubicBezTo>
                  <a:cubicBezTo>
                    <a:pt x="17199" y="12916"/>
                    <a:pt x="20610" y="14475"/>
                    <a:pt x="20894" y="15811"/>
                  </a:cubicBezTo>
                  <a:cubicBezTo>
                    <a:pt x="21178" y="17147"/>
                    <a:pt x="18336" y="18260"/>
                    <a:pt x="15494" y="19151"/>
                  </a:cubicBezTo>
                  <a:cubicBezTo>
                    <a:pt x="12652" y="20042"/>
                    <a:pt x="9810" y="20710"/>
                    <a:pt x="6967" y="21044"/>
                  </a:cubicBezTo>
                  <a:cubicBezTo>
                    <a:pt x="4125" y="21378"/>
                    <a:pt x="1283" y="21378"/>
                    <a:pt x="431" y="20821"/>
                  </a:cubicBezTo>
                  <a:cubicBezTo>
                    <a:pt x="-422" y="20265"/>
                    <a:pt x="715" y="19151"/>
                    <a:pt x="2989" y="18038"/>
                  </a:cubicBezTo>
                  <a:cubicBezTo>
                    <a:pt x="5262" y="16924"/>
                    <a:pt x="8673" y="15811"/>
                    <a:pt x="12083" y="146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6" name="Line"/>
            <p:cNvSpPr/>
            <p:nvPr/>
          </p:nvSpPr>
          <p:spPr>
            <a:xfrm>
              <a:off x="593435" y="3163950"/>
              <a:ext cx="88450" cy="22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4" h="21285" fill="norm" stroke="1" extrusionOk="0">
                  <a:moveTo>
                    <a:pt x="3749" y="7177"/>
                  </a:moveTo>
                  <a:cubicBezTo>
                    <a:pt x="5222" y="6362"/>
                    <a:pt x="6695" y="5547"/>
                    <a:pt x="7676" y="4324"/>
                  </a:cubicBezTo>
                  <a:cubicBezTo>
                    <a:pt x="8658" y="3101"/>
                    <a:pt x="9149" y="1471"/>
                    <a:pt x="8167" y="656"/>
                  </a:cubicBezTo>
                  <a:cubicBezTo>
                    <a:pt x="7186" y="-159"/>
                    <a:pt x="4731" y="-159"/>
                    <a:pt x="2767" y="350"/>
                  </a:cubicBezTo>
                  <a:cubicBezTo>
                    <a:pt x="804" y="860"/>
                    <a:pt x="-669" y="1879"/>
                    <a:pt x="313" y="3713"/>
                  </a:cubicBezTo>
                  <a:cubicBezTo>
                    <a:pt x="1295" y="5547"/>
                    <a:pt x="4731" y="8196"/>
                    <a:pt x="8413" y="10437"/>
                  </a:cubicBezTo>
                  <a:cubicBezTo>
                    <a:pt x="12095" y="12679"/>
                    <a:pt x="16022" y="14513"/>
                    <a:pt x="18231" y="15939"/>
                  </a:cubicBezTo>
                  <a:cubicBezTo>
                    <a:pt x="20440" y="17366"/>
                    <a:pt x="20931" y="18384"/>
                    <a:pt x="20195" y="19301"/>
                  </a:cubicBezTo>
                  <a:cubicBezTo>
                    <a:pt x="19458" y="20218"/>
                    <a:pt x="17495" y="21033"/>
                    <a:pt x="14304" y="21237"/>
                  </a:cubicBezTo>
                  <a:cubicBezTo>
                    <a:pt x="11113" y="21441"/>
                    <a:pt x="6695" y="21033"/>
                    <a:pt x="4731" y="19301"/>
                  </a:cubicBezTo>
                  <a:cubicBezTo>
                    <a:pt x="2767" y="17569"/>
                    <a:pt x="3258" y="14513"/>
                    <a:pt x="3749" y="114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7" name="Line"/>
            <p:cNvSpPr/>
            <p:nvPr/>
          </p:nvSpPr>
          <p:spPr>
            <a:xfrm>
              <a:off x="685800" y="3178918"/>
              <a:ext cx="342900" cy="151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8" fill="norm" stroke="1" extrusionOk="0">
                  <a:moveTo>
                    <a:pt x="0" y="3003"/>
                  </a:moveTo>
                  <a:cubicBezTo>
                    <a:pt x="533" y="1523"/>
                    <a:pt x="1067" y="44"/>
                    <a:pt x="1333" y="44"/>
                  </a:cubicBezTo>
                  <a:cubicBezTo>
                    <a:pt x="1600" y="44"/>
                    <a:pt x="1600" y="1523"/>
                    <a:pt x="1600" y="4630"/>
                  </a:cubicBezTo>
                  <a:cubicBezTo>
                    <a:pt x="1600" y="7737"/>
                    <a:pt x="1600" y="12471"/>
                    <a:pt x="1800" y="15430"/>
                  </a:cubicBezTo>
                  <a:cubicBezTo>
                    <a:pt x="2000" y="18389"/>
                    <a:pt x="2400" y="19573"/>
                    <a:pt x="2933" y="20312"/>
                  </a:cubicBezTo>
                  <a:cubicBezTo>
                    <a:pt x="3467" y="21052"/>
                    <a:pt x="4133" y="21348"/>
                    <a:pt x="4800" y="20164"/>
                  </a:cubicBezTo>
                  <a:cubicBezTo>
                    <a:pt x="5467" y="18981"/>
                    <a:pt x="6133" y="16318"/>
                    <a:pt x="6467" y="14247"/>
                  </a:cubicBezTo>
                  <a:cubicBezTo>
                    <a:pt x="6800" y="12175"/>
                    <a:pt x="6800" y="10696"/>
                    <a:pt x="6800" y="9216"/>
                  </a:cubicBezTo>
                  <a:cubicBezTo>
                    <a:pt x="6800" y="7737"/>
                    <a:pt x="6800" y="6258"/>
                    <a:pt x="6800" y="6258"/>
                  </a:cubicBezTo>
                  <a:cubicBezTo>
                    <a:pt x="6800" y="6258"/>
                    <a:pt x="6800" y="7737"/>
                    <a:pt x="7000" y="9956"/>
                  </a:cubicBezTo>
                  <a:cubicBezTo>
                    <a:pt x="7200" y="12175"/>
                    <a:pt x="7600" y="15134"/>
                    <a:pt x="8067" y="17058"/>
                  </a:cubicBezTo>
                  <a:cubicBezTo>
                    <a:pt x="8533" y="18981"/>
                    <a:pt x="9067" y="19869"/>
                    <a:pt x="9533" y="19425"/>
                  </a:cubicBezTo>
                  <a:cubicBezTo>
                    <a:pt x="10000" y="18981"/>
                    <a:pt x="10400" y="17206"/>
                    <a:pt x="10667" y="14395"/>
                  </a:cubicBezTo>
                  <a:cubicBezTo>
                    <a:pt x="10933" y="11584"/>
                    <a:pt x="11067" y="7737"/>
                    <a:pt x="11133" y="4926"/>
                  </a:cubicBezTo>
                  <a:cubicBezTo>
                    <a:pt x="11200" y="2115"/>
                    <a:pt x="11200" y="340"/>
                    <a:pt x="11400" y="44"/>
                  </a:cubicBezTo>
                  <a:cubicBezTo>
                    <a:pt x="11600" y="-252"/>
                    <a:pt x="12000" y="932"/>
                    <a:pt x="12333" y="4038"/>
                  </a:cubicBezTo>
                  <a:cubicBezTo>
                    <a:pt x="12667" y="7145"/>
                    <a:pt x="12933" y="12175"/>
                    <a:pt x="13000" y="15726"/>
                  </a:cubicBezTo>
                  <a:cubicBezTo>
                    <a:pt x="13067" y="19277"/>
                    <a:pt x="12933" y="21348"/>
                    <a:pt x="12867" y="21200"/>
                  </a:cubicBezTo>
                  <a:cubicBezTo>
                    <a:pt x="12800" y="21052"/>
                    <a:pt x="12800" y="18685"/>
                    <a:pt x="13000" y="15726"/>
                  </a:cubicBezTo>
                  <a:cubicBezTo>
                    <a:pt x="13200" y="12767"/>
                    <a:pt x="13600" y="9216"/>
                    <a:pt x="13933" y="6701"/>
                  </a:cubicBezTo>
                  <a:cubicBezTo>
                    <a:pt x="14267" y="4186"/>
                    <a:pt x="14533" y="2707"/>
                    <a:pt x="14933" y="2559"/>
                  </a:cubicBezTo>
                  <a:cubicBezTo>
                    <a:pt x="15333" y="2411"/>
                    <a:pt x="15867" y="3595"/>
                    <a:pt x="16200" y="5666"/>
                  </a:cubicBezTo>
                  <a:cubicBezTo>
                    <a:pt x="16533" y="7737"/>
                    <a:pt x="16667" y="10696"/>
                    <a:pt x="16733" y="12915"/>
                  </a:cubicBezTo>
                  <a:cubicBezTo>
                    <a:pt x="16800" y="15134"/>
                    <a:pt x="16800" y="16614"/>
                    <a:pt x="16933" y="16466"/>
                  </a:cubicBezTo>
                  <a:cubicBezTo>
                    <a:pt x="17067" y="16318"/>
                    <a:pt x="17333" y="14543"/>
                    <a:pt x="17533" y="12175"/>
                  </a:cubicBezTo>
                  <a:cubicBezTo>
                    <a:pt x="17733" y="9808"/>
                    <a:pt x="17867" y="6849"/>
                    <a:pt x="18133" y="4630"/>
                  </a:cubicBezTo>
                  <a:cubicBezTo>
                    <a:pt x="18400" y="2411"/>
                    <a:pt x="18800" y="932"/>
                    <a:pt x="19200" y="784"/>
                  </a:cubicBezTo>
                  <a:cubicBezTo>
                    <a:pt x="19600" y="636"/>
                    <a:pt x="20000" y="1819"/>
                    <a:pt x="20400" y="4926"/>
                  </a:cubicBezTo>
                  <a:cubicBezTo>
                    <a:pt x="20800" y="8033"/>
                    <a:pt x="21200" y="13063"/>
                    <a:pt x="21600" y="180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8" name="Line"/>
            <p:cNvSpPr/>
            <p:nvPr/>
          </p:nvSpPr>
          <p:spPr>
            <a:xfrm>
              <a:off x="1066800" y="3096788"/>
              <a:ext cx="106242" cy="312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0442" fill="norm" stroke="1" extrusionOk="0">
                  <a:moveTo>
                    <a:pt x="5082" y="6363"/>
                  </a:moveTo>
                  <a:cubicBezTo>
                    <a:pt x="5082" y="11763"/>
                    <a:pt x="5082" y="17163"/>
                    <a:pt x="5082" y="19309"/>
                  </a:cubicBezTo>
                  <a:cubicBezTo>
                    <a:pt x="5082" y="21455"/>
                    <a:pt x="5082" y="20347"/>
                    <a:pt x="4871" y="17717"/>
                  </a:cubicBezTo>
                  <a:cubicBezTo>
                    <a:pt x="4659" y="15086"/>
                    <a:pt x="4235" y="10932"/>
                    <a:pt x="4659" y="8024"/>
                  </a:cubicBezTo>
                  <a:cubicBezTo>
                    <a:pt x="5082" y="5117"/>
                    <a:pt x="6353" y="3455"/>
                    <a:pt x="7412" y="2278"/>
                  </a:cubicBezTo>
                  <a:cubicBezTo>
                    <a:pt x="8471" y="1101"/>
                    <a:pt x="9318" y="409"/>
                    <a:pt x="10800" y="132"/>
                  </a:cubicBezTo>
                  <a:cubicBezTo>
                    <a:pt x="12282" y="-145"/>
                    <a:pt x="14400" y="-7"/>
                    <a:pt x="16518" y="755"/>
                  </a:cubicBezTo>
                  <a:cubicBezTo>
                    <a:pt x="18635" y="1517"/>
                    <a:pt x="20753" y="2901"/>
                    <a:pt x="21176" y="4701"/>
                  </a:cubicBezTo>
                  <a:cubicBezTo>
                    <a:pt x="21600" y="6501"/>
                    <a:pt x="20329" y="8717"/>
                    <a:pt x="18424" y="10240"/>
                  </a:cubicBezTo>
                  <a:cubicBezTo>
                    <a:pt x="16518" y="11763"/>
                    <a:pt x="13976" y="12593"/>
                    <a:pt x="11012" y="12940"/>
                  </a:cubicBezTo>
                  <a:cubicBezTo>
                    <a:pt x="8047" y="13286"/>
                    <a:pt x="4659" y="13147"/>
                    <a:pt x="2753" y="12593"/>
                  </a:cubicBezTo>
                  <a:cubicBezTo>
                    <a:pt x="847" y="12040"/>
                    <a:pt x="424" y="11070"/>
                    <a:pt x="0" y="101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9" name="Line"/>
            <p:cNvSpPr/>
            <p:nvPr/>
          </p:nvSpPr>
          <p:spPr>
            <a:xfrm>
              <a:off x="1265766" y="2838450"/>
              <a:ext cx="48684" cy="396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3" fill="norm" stroke="1" extrusionOk="0">
                  <a:moveTo>
                    <a:pt x="18783" y="0"/>
                  </a:moveTo>
                  <a:cubicBezTo>
                    <a:pt x="13148" y="1494"/>
                    <a:pt x="7513" y="2987"/>
                    <a:pt x="4226" y="5802"/>
                  </a:cubicBezTo>
                  <a:cubicBezTo>
                    <a:pt x="939" y="8617"/>
                    <a:pt x="0" y="12753"/>
                    <a:pt x="0" y="15453"/>
                  </a:cubicBezTo>
                  <a:cubicBezTo>
                    <a:pt x="0" y="18153"/>
                    <a:pt x="939" y="19417"/>
                    <a:pt x="2817" y="20279"/>
                  </a:cubicBezTo>
                  <a:cubicBezTo>
                    <a:pt x="4696" y="21140"/>
                    <a:pt x="7513" y="21600"/>
                    <a:pt x="10800" y="21485"/>
                  </a:cubicBezTo>
                  <a:cubicBezTo>
                    <a:pt x="14087" y="21370"/>
                    <a:pt x="17843" y="20681"/>
                    <a:pt x="19722" y="19647"/>
                  </a:cubicBezTo>
                  <a:cubicBezTo>
                    <a:pt x="21600" y="18613"/>
                    <a:pt x="21600" y="17234"/>
                    <a:pt x="21600" y="158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0" name="Line"/>
            <p:cNvSpPr/>
            <p:nvPr/>
          </p:nvSpPr>
          <p:spPr>
            <a:xfrm>
              <a:off x="1250950" y="3003550"/>
              <a:ext cx="114300" cy="183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7" fill="norm" stroke="1" extrusionOk="0">
                  <a:moveTo>
                    <a:pt x="0" y="8100"/>
                  </a:moveTo>
                  <a:cubicBezTo>
                    <a:pt x="2800" y="8100"/>
                    <a:pt x="5600" y="8100"/>
                    <a:pt x="8600" y="8591"/>
                  </a:cubicBezTo>
                  <a:cubicBezTo>
                    <a:pt x="11600" y="9082"/>
                    <a:pt x="14800" y="10064"/>
                    <a:pt x="16800" y="11905"/>
                  </a:cubicBezTo>
                  <a:cubicBezTo>
                    <a:pt x="18800" y="13745"/>
                    <a:pt x="19600" y="16445"/>
                    <a:pt x="20200" y="18409"/>
                  </a:cubicBezTo>
                  <a:cubicBezTo>
                    <a:pt x="20800" y="20373"/>
                    <a:pt x="21200" y="21600"/>
                    <a:pt x="21400" y="21232"/>
                  </a:cubicBezTo>
                  <a:cubicBezTo>
                    <a:pt x="21600" y="20864"/>
                    <a:pt x="21600" y="18900"/>
                    <a:pt x="21600" y="15095"/>
                  </a:cubicBezTo>
                  <a:cubicBezTo>
                    <a:pt x="21600" y="11291"/>
                    <a:pt x="21600" y="564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1" name="Line"/>
            <p:cNvSpPr/>
            <p:nvPr/>
          </p:nvSpPr>
          <p:spPr>
            <a:xfrm>
              <a:off x="1431665" y="3035300"/>
              <a:ext cx="54236" cy="123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303" fill="norm" stroke="1" extrusionOk="0">
                  <a:moveTo>
                    <a:pt x="16302" y="0"/>
                  </a:moveTo>
                  <a:cubicBezTo>
                    <a:pt x="12149" y="732"/>
                    <a:pt x="7995" y="1464"/>
                    <a:pt x="5087" y="4027"/>
                  </a:cubicBezTo>
                  <a:cubicBezTo>
                    <a:pt x="2179" y="6590"/>
                    <a:pt x="518" y="10983"/>
                    <a:pt x="102" y="14095"/>
                  </a:cubicBezTo>
                  <a:cubicBezTo>
                    <a:pt x="-313" y="17207"/>
                    <a:pt x="518" y="19037"/>
                    <a:pt x="3010" y="20136"/>
                  </a:cubicBezTo>
                  <a:cubicBezTo>
                    <a:pt x="5502" y="21234"/>
                    <a:pt x="9656" y="21600"/>
                    <a:pt x="12979" y="21051"/>
                  </a:cubicBezTo>
                  <a:cubicBezTo>
                    <a:pt x="16302" y="20502"/>
                    <a:pt x="18795" y="19037"/>
                    <a:pt x="20041" y="15925"/>
                  </a:cubicBezTo>
                  <a:cubicBezTo>
                    <a:pt x="21287" y="12814"/>
                    <a:pt x="21287" y="8054"/>
                    <a:pt x="21287" y="32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2" name="Line"/>
            <p:cNvSpPr/>
            <p:nvPr/>
          </p:nvSpPr>
          <p:spPr>
            <a:xfrm>
              <a:off x="1530350" y="2988056"/>
              <a:ext cx="133350" cy="136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0" fill="norm" stroke="1" extrusionOk="0">
                  <a:moveTo>
                    <a:pt x="0" y="10250"/>
                  </a:moveTo>
                  <a:cubicBezTo>
                    <a:pt x="686" y="12214"/>
                    <a:pt x="1371" y="14177"/>
                    <a:pt x="1886" y="13523"/>
                  </a:cubicBezTo>
                  <a:cubicBezTo>
                    <a:pt x="2400" y="12868"/>
                    <a:pt x="2743" y="9595"/>
                    <a:pt x="3600" y="6650"/>
                  </a:cubicBezTo>
                  <a:cubicBezTo>
                    <a:pt x="4457" y="3705"/>
                    <a:pt x="5829" y="1086"/>
                    <a:pt x="7200" y="268"/>
                  </a:cubicBezTo>
                  <a:cubicBezTo>
                    <a:pt x="8571" y="-550"/>
                    <a:pt x="9943" y="432"/>
                    <a:pt x="12343" y="4195"/>
                  </a:cubicBezTo>
                  <a:cubicBezTo>
                    <a:pt x="14743" y="7959"/>
                    <a:pt x="18171" y="14505"/>
                    <a:pt x="21600" y="210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3" name="Line"/>
            <p:cNvSpPr/>
            <p:nvPr/>
          </p:nvSpPr>
          <p:spPr>
            <a:xfrm>
              <a:off x="1885950" y="2844800"/>
              <a:ext cx="19050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696"/>
                    <a:pt x="14400" y="9391"/>
                    <a:pt x="18000" y="12991"/>
                  </a:cubicBezTo>
                  <a:cubicBezTo>
                    <a:pt x="21600" y="16591"/>
                    <a:pt x="21600" y="1909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4" name="Line"/>
            <p:cNvSpPr/>
            <p:nvPr/>
          </p:nvSpPr>
          <p:spPr>
            <a:xfrm>
              <a:off x="0" y="3149600"/>
              <a:ext cx="2336800" cy="48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2" y="20758"/>
                    <a:pt x="1604" y="19917"/>
                    <a:pt x="2397" y="19075"/>
                  </a:cubicBezTo>
                  <a:cubicBezTo>
                    <a:pt x="3189" y="18234"/>
                    <a:pt x="3972" y="17392"/>
                    <a:pt x="4745" y="16504"/>
                  </a:cubicBezTo>
                  <a:cubicBezTo>
                    <a:pt x="5517" y="15616"/>
                    <a:pt x="6280" y="14681"/>
                    <a:pt x="7073" y="13792"/>
                  </a:cubicBezTo>
                  <a:cubicBezTo>
                    <a:pt x="7865" y="12904"/>
                    <a:pt x="8687" y="12062"/>
                    <a:pt x="9421" y="11314"/>
                  </a:cubicBezTo>
                  <a:cubicBezTo>
                    <a:pt x="10154" y="10566"/>
                    <a:pt x="10800" y="9912"/>
                    <a:pt x="11495" y="9257"/>
                  </a:cubicBezTo>
                  <a:cubicBezTo>
                    <a:pt x="12189" y="8603"/>
                    <a:pt x="12933" y="7948"/>
                    <a:pt x="13637" y="7387"/>
                  </a:cubicBezTo>
                  <a:cubicBezTo>
                    <a:pt x="14341" y="6826"/>
                    <a:pt x="15007" y="6358"/>
                    <a:pt x="15760" y="5797"/>
                  </a:cubicBezTo>
                  <a:cubicBezTo>
                    <a:pt x="16513" y="5236"/>
                    <a:pt x="17354" y="4582"/>
                    <a:pt x="18157" y="3927"/>
                  </a:cubicBezTo>
                  <a:cubicBezTo>
                    <a:pt x="18959" y="3273"/>
                    <a:pt x="19722" y="2618"/>
                    <a:pt x="20289" y="1964"/>
                  </a:cubicBezTo>
                  <a:cubicBezTo>
                    <a:pt x="20857" y="1309"/>
                    <a:pt x="21228" y="65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5" name="Line"/>
            <p:cNvSpPr/>
            <p:nvPr/>
          </p:nvSpPr>
          <p:spPr>
            <a:xfrm>
              <a:off x="2381250" y="2889250"/>
              <a:ext cx="127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6" name="Line"/>
            <p:cNvSpPr/>
            <p:nvPr/>
          </p:nvSpPr>
          <p:spPr>
            <a:xfrm>
              <a:off x="2425700" y="3028950"/>
              <a:ext cx="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7" name="Line"/>
            <p:cNvSpPr/>
            <p:nvPr/>
          </p:nvSpPr>
          <p:spPr>
            <a:xfrm>
              <a:off x="3328194" y="2777293"/>
              <a:ext cx="259556" cy="348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401" fill="norm" stroke="1" extrusionOk="0">
                  <a:moveTo>
                    <a:pt x="21534" y="2589"/>
                  </a:moveTo>
                  <a:cubicBezTo>
                    <a:pt x="21534" y="1938"/>
                    <a:pt x="21534" y="1287"/>
                    <a:pt x="21007" y="767"/>
                  </a:cubicBezTo>
                  <a:cubicBezTo>
                    <a:pt x="20480" y="246"/>
                    <a:pt x="19427" y="-144"/>
                    <a:pt x="16968" y="51"/>
                  </a:cubicBezTo>
                  <a:cubicBezTo>
                    <a:pt x="14510" y="246"/>
                    <a:pt x="10646" y="1027"/>
                    <a:pt x="8100" y="2393"/>
                  </a:cubicBezTo>
                  <a:cubicBezTo>
                    <a:pt x="5554" y="3760"/>
                    <a:pt x="4324" y="5711"/>
                    <a:pt x="3797" y="7078"/>
                  </a:cubicBezTo>
                  <a:cubicBezTo>
                    <a:pt x="3271" y="8444"/>
                    <a:pt x="3446" y="9225"/>
                    <a:pt x="4149" y="10070"/>
                  </a:cubicBezTo>
                  <a:cubicBezTo>
                    <a:pt x="4851" y="10916"/>
                    <a:pt x="6080" y="11827"/>
                    <a:pt x="7222" y="12283"/>
                  </a:cubicBezTo>
                  <a:cubicBezTo>
                    <a:pt x="8363" y="12738"/>
                    <a:pt x="9417" y="12738"/>
                    <a:pt x="9505" y="12673"/>
                  </a:cubicBezTo>
                  <a:cubicBezTo>
                    <a:pt x="9593" y="12608"/>
                    <a:pt x="8714" y="12478"/>
                    <a:pt x="7134" y="12933"/>
                  </a:cubicBezTo>
                  <a:cubicBezTo>
                    <a:pt x="5554" y="13389"/>
                    <a:pt x="3271" y="14429"/>
                    <a:pt x="1954" y="15275"/>
                  </a:cubicBezTo>
                  <a:cubicBezTo>
                    <a:pt x="636" y="16121"/>
                    <a:pt x="285" y="16772"/>
                    <a:pt x="110" y="17683"/>
                  </a:cubicBezTo>
                  <a:cubicBezTo>
                    <a:pt x="-66" y="18593"/>
                    <a:pt x="-66" y="19764"/>
                    <a:pt x="373" y="20480"/>
                  </a:cubicBezTo>
                  <a:cubicBezTo>
                    <a:pt x="812" y="21196"/>
                    <a:pt x="1690" y="21456"/>
                    <a:pt x="3622" y="21391"/>
                  </a:cubicBezTo>
                  <a:cubicBezTo>
                    <a:pt x="5554" y="21326"/>
                    <a:pt x="8539" y="20936"/>
                    <a:pt x="10734" y="20545"/>
                  </a:cubicBezTo>
                  <a:cubicBezTo>
                    <a:pt x="12929" y="20155"/>
                    <a:pt x="14334" y="19764"/>
                    <a:pt x="15739" y="193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8" name="Line"/>
            <p:cNvSpPr/>
            <p:nvPr/>
          </p:nvSpPr>
          <p:spPr>
            <a:xfrm>
              <a:off x="3670300" y="3130550"/>
              <a:ext cx="1270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9" name="Line"/>
            <p:cNvSpPr/>
            <p:nvPr/>
          </p:nvSpPr>
          <p:spPr>
            <a:xfrm>
              <a:off x="3677592" y="2988854"/>
              <a:ext cx="27724" cy="34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7" h="18733" fill="norm" stroke="1" extrusionOk="0">
                  <a:moveTo>
                    <a:pt x="13199" y="1072"/>
                  </a:moveTo>
                  <a:cubicBezTo>
                    <a:pt x="7027" y="4482"/>
                    <a:pt x="856" y="7893"/>
                    <a:pt x="84" y="11872"/>
                  </a:cubicBezTo>
                  <a:cubicBezTo>
                    <a:pt x="-687" y="15851"/>
                    <a:pt x="3942" y="20398"/>
                    <a:pt x="9342" y="18124"/>
                  </a:cubicBezTo>
                  <a:cubicBezTo>
                    <a:pt x="14742" y="15851"/>
                    <a:pt x="20913" y="6756"/>
                    <a:pt x="20142" y="2777"/>
                  </a:cubicBezTo>
                  <a:cubicBezTo>
                    <a:pt x="19370" y="-1202"/>
                    <a:pt x="11656" y="-65"/>
                    <a:pt x="3942" y="10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0" name="Line"/>
            <p:cNvSpPr/>
            <p:nvPr/>
          </p:nvSpPr>
          <p:spPr>
            <a:xfrm>
              <a:off x="4457700" y="2774950"/>
              <a:ext cx="28857" cy="38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600" fill="norm" stroke="1" extrusionOk="0">
                  <a:moveTo>
                    <a:pt x="0" y="0"/>
                  </a:moveTo>
                  <a:cubicBezTo>
                    <a:pt x="4629" y="3069"/>
                    <a:pt x="9257" y="6138"/>
                    <a:pt x="13114" y="9443"/>
                  </a:cubicBezTo>
                  <a:cubicBezTo>
                    <a:pt x="16971" y="12748"/>
                    <a:pt x="20057" y="16289"/>
                    <a:pt x="20829" y="18354"/>
                  </a:cubicBezTo>
                  <a:cubicBezTo>
                    <a:pt x="21600" y="20420"/>
                    <a:pt x="20057" y="21010"/>
                    <a:pt x="1851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1" name="Line"/>
            <p:cNvSpPr/>
            <p:nvPr/>
          </p:nvSpPr>
          <p:spPr>
            <a:xfrm>
              <a:off x="4292600" y="3200400"/>
              <a:ext cx="400050" cy="49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7" fill="norm" stroke="1" extrusionOk="0">
                  <a:moveTo>
                    <a:pt x="0" y="16200"/>
                  </a:moveTo>
                  <a:cubicBezTo>
                    <a:pt x="457" y="18900"/>
                    <a:pt x="914" y="21600"/>
                    <a:pt x="2686" y="20700"/>
                  </a:cubicBezTo>
                  <a:cubicBezTo>
                    <a:pt x="4457" y="19800"/>
                    <a:pt x="7543" y="15300"/>
                    <a:pt x="10629" y="12150"/>
                  </a:cubicBezTo>
                  <a:cubicBezTo>
                    <a:pt x="13714" y="9000"/>
                    <a:pt x="16800" y="7200"/>
                    <a:pt x="18629" y="5400"/>
                  </a:cubicBezTo>
                  <a:cubicBezTo>
                    <a:pt x="20457" y="3600"/>
                    <a:pt x="21029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2" name="Line"/>
            <p:cNvSpPr/>
            <p:nvPr/>
          </p:nvSpPr>
          <p:spPr>
            <a:xfrm>
              <a:off x="5150939" y="2764716"/>
              <a:ext cx="229956" cy="37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317" fill="norm" stroke="1" extrusionOk="0">
                  <a:moveTo>
                    <a:pt x="21106" y="2725"/>
                  </a:moveTo>
                  <a:cubicBezTo>
                    <a:pt x="21303" y="1770"/>
                    <a:pt x="21499" y="816"/>
                    <a:pt x="21106" y="338"/>
                  </a:cubicBezTo>
                  <a:cubicBezTo>
                    <a:pt x="20714" y="-139"/>
                    <a:pt x="19732" y="-139"/>
                    <a:pt x="17375" y="517"/>
                  </a:cubicBezTo>
                  <a:cubicBezTo>
                    <a:pt x="15019" y="1174"/>
                    <a:pt x="11288" y="2486"/>
                    <a:pt x="8637" y="4217"/>
                  </a:cubicBezTo>
                  <a:cubicBezTo>
                    <a:pt x="5986" y="5947"/>
                    <a:pt x="4415" y="8095"/>
                    <a:pt x="4121" y="9647"/>
                  </a:cubicBezTo>
                  <a:cubicBezTo>
                    <a:pt x="3826" y="11198"/>
                    <a:pt x="4808" y="12153"/>
                    <a:pt x="5888" y="12690"/>
                  </a:cubicBezTo>
                  <a:cubicBezTo>
                    <a:pt x="6968" y="13227"/>
                    <a:pt x="8146" y="13346"/>
                    <a:pt x="9226" y="13346"/>
                  </a:cubicBezTo>
                  <a:cubicBezTo>
                    <a:pt x="10306" y="13346"/>
                    <a:pt x="11288" y="13227"/>
                    <a:pt x="11288" y="13167"/>
                  </a:cubicBezTo>
                  <a:cubicBezTo>
                    <a:pt x="11288" y="13107"/>
                    <a:pt x="10306" y="13107"/>
                    <a:pt x="8539" y="13764"/>
                  </a:cubicBezTo>
                  <a:cubicBezTo>
                    <a:pt x="6772" y="14420"/>
                    <a:pt x="4219" y="15733"/>
                    <a:pt x="2648" y="16747"/>
                  </a:cubicBezTo>
                  <a:cubicBezTo>
                    <a:pt x="1077" y="17762"/>
                    <a:pt x="488" y="18478"/>
                    <a:pt x="194" y="19134"/>
                  </a:cubicBezTo>
                  <a:cubicBezTo>
                    <a:pt x="-101" y="19790"/>
                    <a:pt x="-101" y="20387"/>
                    <a:pt x="488" y="20805"/>
                  </a:cubicBezTo>
                  <a:cubicBezTo>
                    <a:pt x="1077" y="21222"/>
                    <a:pt x="2255" y="21461"/>
                    <a:pt x="5594" y="21222"/>
                  </a:cubicBezTo>
                  <a:cubicBezTo>
                    <a:pt x="8932" y="20984"/>
                    <a:pt x="14430" y="20268"/>
                    <a:pt x="19928" y="195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3" name="Line"/>
            <p:cNvSpPr/>
            <p:nvPr/>
          </p:nvSpPr>
          <p:spPr>
            <a:xfrm>
              <a:off x="5461000" y="3187700"/>
              <a:ext cx="55034" cy="20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3" fill="norm" stroke="1" extrusionOk="0">
                  <a:moveTo>
                    <a:pt x="4985" y="0"/>
                  </a:moveTo>
                  <a:cubicBezTo>
                    <a:pt x="9969" y="5018"/>
                    <a:pt x="14954" y="10036"/>
                    <a:pt x="17862" y="13200"/>
                  </a:cubicBezTo>
                  <a:cubicBezTo>
                    <a:pt x="20769" y="16364"/>
                    <a:pt x="21600" y="17673"/>
                    <a:pt x="21600" y="18873"/>
                  </a:cubicBezTo>
                  <a:cubicBezTo>
                    <a:pt x="21600" y="20073"/>
                    <a:pt x="20769" y="21164"/>
                    <a:pt x="18692" y="21382"/>
                  </a:cubicBezTo>
                  <a:cubicBezTo>
                    <a:pt x="16615" y="21600"/>
                    <a:pt x="13292" y="20945"/>
                    <a:pt x="9969" y="19527"/>
                  </a:cubicBezTo>
                  <a:cubicBezTo>
                    <a:pt x="6646" y="18109"/>
                    <a:pt x="3323" y="15927"/>
                    <a:pt x="0" y="137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4" name="Line"/>
            <p:cNvSpPr/>
            <p:nvPr/>
          </p:nvSpPr>
          <p:spPr>
            <a:xfrm>
              <a:off x="5467350" y="3003550"/>
              <a:ext cx="3349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4" h="21600" fill="norm" stroke="1" extrusionOk="0">
                  <a:moveTo>
                    <a:pt x="11435" y="0"/>
                  </a:moveTo>
                  <a:cubicBezTo>
                    <a:pt x="16518" y="7200"/>
                    <a:pt x="21600" y="14400"/>
                    <a:pt x="19694" y="18000"/>
                  </a:cubicBezTo>
                  <a:cubicBezTo>
                    <a:pt x="17788" y="21600"/>
                    <a:pt x="8894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5" name="Line"/>
            <p:cNvSpPr/>
            <p:nvPr/>
          </p:nvSpPr>
          <p:spPr>
            <a:xfrm>
              <a:off x="6788150" y="2659334"/>
              <a:ext cx="241300" cy="419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2" fill="norm" stroke="1" extrusionOk="0">
                  <a:moveTo>
                    <a:pt x="0" y="5199"/>
                  </a:moveTo>
                  <a:cubicBezTo>
                    <a:pt x="1326" y="8728"/>
                    <a:pt x="2653" y="12257"/>
                    <a:pt x="3600" y="14609"/>
                  </a:cubicBezTo>
                  <a:cubicBezTo>
                    <a:pt x="4547" y="16962"/>
                    <a:pt x="5116" y="18138"/>
                    <a:pt x="5684" y="19154"/>
                  </a:cubicBezTo>
                  <a:cubicBezTo>
                    <a:pt x="6253" y="20170"/>
                    <a:pt x="6821" y="21025"/>
                    <a:pt x="7389" y="21186"/>
                  </a:cubicBezTo>
                  <a:cubicBezTo>
                    <a:pt x="7958" y="21346"/>
                    <a:pt x="8526" y="20811"/>
                    <a:pt x="9568" y="18619"/>
                  </a:cubicBezTo>
                  <a:cubicBezTo>
                    <a:pt x="10611" y="16427"/>
                    <a:pt x="12126" y="12578"/>
                    <a:pt x="13547" y="9263"/>
                  </a:cubicBezTo>
                  <a:cubicBezTo>
                    <a:pt x="14968" y="5948"/>
                    <a:pt x="16295" y="3168"/>
                    <a:pt x="17337" y="1617"/>
                  </a:cubicBezTo>
                  <a:cubicBezTo>
                    <a:pt x="18379" y="67"/>
                    <a:pt x="19137" y="-254"/>
                    <a:pt x="19800" y="174"/>
                  </a:cubicBezTo>
                  <a:cubicBezTo>
                    <a:pt x="20463" y="601"/>
                    <a:pt x="21032" y="1778"/>
                    <a:pt x="21600" y="29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6" name="Line"/>
            <p:cNvSpPr/>
            <p:nvPr/>
          </p:nvSpPr>
          <p:spPr>
            <a:xfrm>
              <a:off x="6648450" y="2870200"/>
              <a:ext cx="457200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00" y="18000"/>
                    <a:pt x="4600" y="14400"/>
                    <a:pt x="7700" y="11100"/>
                  </a:cubicBezTo>
                  <a:cubicBezTo>
                    <a:pt x="10800" y="7800"/>
                    <a:pt x="14700" y="4800"/>
                    <a:pt x="17150" y="3000"/>
                  </a:cubicBezTo>
                  <a:cubicBezTo>
                    <a:pt x="19600" y="1200"/>
                    <a:pt x="20600" y="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7" name="Line"/>
            <p:cNvSpPr/>
            <p:nvPr/>
          </p:nvSpPr>
          <p:spPr>
            <a:xfrm>
              <a:off x="7962900" y="2794000"/>
              <a:ext cx="19050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8" name="Line"/>
            <p:cNvSpPr/>
            <p:nvPr/>
          </p:nvSpPr>
          <p:spPr>
            <a:xfrm>
              <a:off x="7970060" y="2635250"/>
              <a:ext cx="3729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8" h="21600" fill="norm" stroke="1" extrusionOk="0">
                  <a:moveTo>
                    <a:pt x="20028" y="0"/>
                  </a:moveTo>
                  <a:cubicBezTo>
                    <a:pt x="14344" y="1029"/>
                    <a:pt x="8660" y="2057"/>
                    <a:pt x="4681" y="5143"/>
                  </a:cubicBezTo>
                  <a:cubicBezTo>
                    <a:pt x="702" y="8229"/>
                    <a:pt x="-1572" y="13371"/>
                    <a:pt x="1270" y="15943"/>
                  </a:cubicBezTo>
                  <a:cubicBezTo>
                    <a:pt x="4112" y="18514"/>
                    <a:pt x="12070" y="18514"/>
                    <a:pt x="12070" y="16971"/>
                  </a:cubicBezTo>
                  <a:cubicBezTo>
                    <a:pt x="12070" y="15429"/>
                    <a:pt x="4112" y="12343"/>
                    <a:pt x="2407" y="12857"/>
                  </a:cubicBezTo>
                  <a:cubicBezTo>
                    <a:pt x="702" y="13371"/>
                    <a:pt x="5249" y="17486"/>
                    <a:pt x="979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9" name="Line"/>
            <p:cNvSpPr/>
            <p:nvPr/>
          </p:nvSpPr>
          <p:spPr>
            <a:xfrm>
              <a:off x="8286750" y="2866743"/>
              <a:ext cx="260350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5444" y="2735"/>
                    <a:pt x="10888" y="-1585"/>
                    <a:pt x="14488" y="575"/>
                  </a:cubicBezTo>
                  <a:cubicBezTo>
                    <a:pt x="18088" y="2735"/>
                    <a:pt x="19844" y="11375"/>
                    <a:pt x="21600" y="200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0" name="Line"/>
            <p:cNvSpPr/>
            <p:nvPr/>
          </p:nvSpPr>
          <p:spPr>
            <a:xfrm>
              <a:off x="8286494" y="2927350"/>
              <a:ext cx="266957" cy="43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214" fill="norm" stroke="1" extrusionOk="0">
                  <a:moveTo>
                    <a:pt x="5122" y="9257"/>
                  </a:moveTo>
                  <a:cubicBezTo>
                    <a:pt x="4272" y="11314"/>
                    <a:pt x="3422" y="13371"/>
                    <a:pt x="2401" y="15429"/>
                  </a:cubicBezTo>
                  <a:cubicBezTo>
                    <a:pt x="1381" y="17486"/>
                    <a:pt x="190" y="19543"/>
                    <a:pt x="20" y="20571"/>
                  </a:cubicBezTo>
                  <a:cubicBezTo>
                    <a:pt x="-150" y="21600"/>
                    <a:pt x="700" y="21600"/>
                    <a:pt x="3932" y="19029"/>
                  </a:cubicBezTo>
                  <a:cubicBezTo>
                    <a:pt x="7163" y="16457"/>
                    <a:pt x="12776" y="11314"/>
                    <a:pt x="16093" y="7714"/>
                  </a:cubicBezTo>
                  <a:cubicBezTo>
                    <a:pt x="19409" y="4114"/>
                    <a:pt x="20430" y="2057"/>
                    <a:pt x="2145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1" name="Line"/>
            <p:cNvSpPr/>
            <p:nvPr/>
          </p:nvSpPr>
          <p:spPr>
            <a:xfrm>
              <a:off x="8401050" y="2762250"/>
              <a:ext cx="88900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5023"/>
                    <a:pt x="9257" y="10047"/>
                    <a:pt x="5657" y="13647"/>
                  </a:cubicBezTo>
                  <a:cubicBezTo>
                    <a:pt x="2057" y="17247"/>
                    <a:pt x="1029" y="1942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2" name="Line"/>
            <p:cNvSpPr/>
            <p:nvPr/>
          </p:nvSpPr>
          <p:spPr>
            <a:xfrm>
              <a:off x="8705850" y="2857500"/>
              <a:ext cx="107039" cy="349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351" fill="norm" stroke="1" extrusionOk="0">
                  <a:moveTo>
                    <a:pt x="16518" y="0"/>
                  </a:moveTo>
                  <a:cubicBezTo>
                    <a:pt x="18212" y="3104"/>
                    <a:pt x="19906" y="6208"/>
                    <a:pt x="20753" y="9377"/>
                  </a:cubicBezTo>
                  <a:cubicBezTo>
                    <a:pt x="21600" y="12546"/>
                    <a:pt x="21600" y="15780"/>
                    <a:pt x="20965" y="17784"/>
                  </a:cubicBezTo>
                  <a:cubicBezTo>
                    <a:pt x="20329" y="19789"/>
                    <a:pt x="19059" y="20565"/>
                    <a:pt x="17365" y="21018"/>
                  </a:cubicBezTo>
                  <a:cubicBezTo>
                    <a:pt x="15671" y="21471"/>
                    <a:pt x="13553" y="21600"/>
                    <a:pt x="10588" y="20501"/>
                  </a:cubicBezTo>
                  <a:cubicBezTo>
                    <a:pt x="7624" y="19401"/>
                    <a:pt x="3812" y="17073"/>
                    <a:pt x="0" y="147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3" name="Line"/>
            <p:cNvSpPr/>
            <p:nvPr/>
          </p:nvSpPr>
          <p:spPr>
            <a:xfrm>
              <a:off x="8794750" y="2774950"/>
              <a:ext cx="63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4" name="Line"/>
            <p:cNvSpPr/>
            <p:nvPr/>
          </p:nvSpPr>
          <p:spPr>
            <a:xfrm>
              <a:off x="3879310" y="3970116"/>
              <a:ext cx="413291" cy="2671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572" fill="norm" stroke="1" extrusionOk="0">
                  <a:moveTo>
                    <a:pt x="3334" y="245"/>
                  </a:moveTo>
                  <a:cubicBezTo>
                    <a:pt x="3004" y="177"/>
                    <a:pt x="2673" y="109"/>
                    <a:pt x="2177" y="57"/>
                  </a:cubicBezTo>
                  <a:cubicBezTo>
                    <a:pt x="1681" y="6"/>
                    <a:pt x="1020" y="-28"/>
                    <a:pt x="579" y="32"/>
                  </a:cubicBezTo>
                  <a:cubicBezTo>
                    <a:pt x="138" y="92"/>
                    <a:pt x="-82" y="245"/>
                    <a:pt x="28" y="579"/>
                  </a:cubicBezTo>
                  <a:cubicBezTo>
                    <a:pt x="138" y="912"/>
                    <a:pt x="579" y="1425"/>
                    <a:pt x="1461" y="1980"/>
                  </a:cubicBezTo>
                  <a:cubicBezTo>
                    <a:pt x="2342" y="2535"/>
                    <a:pt x="3665" y="3133"/>
                    <a:pt x="4767" y="3731"/>
                  </a:cubicBezTo>
                  <a:cubicBezTo>
                    <a:pt x="5869" y="4330"/>
                    <a:pt x="6751" y="4928"/>
                    <a:pt x="7467" y="5534"/>
                  </a:cubicBezTo>
                  <a:cubicBezTo>
                    <a:pt x="8183" y="6141"/>
                    <a:pt x="8734" y="6756"/>
                    <a:pt x="9175" y="7346"/>
                  </a:cubicBezTo>
                  <a:cubicBezTo>
                    <a:pt x="9616" y="7935"/>
                    <a:pt x="9947" y="8499"/>
                    <a:pt x="10222" y="9140"/>
                  </a:cubicBezTo>
                  <a:cubicBezTo>
                    <a:pt x="10498" y="9781"/>
                    <a:pt x="10718" y="10499"/>
                    <a:pt x="10994" y="11174"/>
                  </a:cubicBezTo>
                  <a:cubicBezTo>
                    <a:pt x="11269" y="11849"/>
                    <a:pt x="11600" y="12481"/>
                    <a:pt x="11985" y="13122"/>
                  </a:cubicBezTo>
                  <a:cubicBezTo>
                    <a:pt x="12371" y="13763"/>
                    <a:pt x="12812" y="14412"/>
                    <a:pt x="13308" y="15061"/>
                  </a:cubicBezTo>
                  <a:cubicBezTo>
                    <a:pt x="13804" y="15711"/>
                    <a:pt x="14355" y="16360"/>
                    <a:pt x="14851" y="16958"/>
                  </a:cubicBezTo>
                  <a:cubicBezTo>
                    <a:pt x="15347" y="17556"/>
                    <a:pt x="15787" y="18103"/>
                    <a:pt x="16118" y="18701"/>
                  </a:cubicBezTo>
                  <a:cubicBezTo>
                    <a:pt x="16449" y="19299"/>
                    <a:pt x="16669" y="19949"/>
                    <a:pt x="16889" y="20401"/>
                  </a:cubicBezTo>
                  <a:cubicBezTo>
                    <a:pt x="17110" y="20854"/>
                    <a:pt x="17330" y="21111"/>
                    <a:pt x="18102" y="21273"/>
                  </a:cubicBezTo>
                  <a:cubicBezTo>
                    <a:pt x="18873" y="21435"/>
                    <a:pt x="20196" y="21504"/>
                    <a:pt x="21518" y="215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5" name="Line"/>
            <p:cNvSpPr/>
            <p:nvPr/>
          </p:nvSpPr>
          <p:spPr>
            <a:xfrm>
              <a:off x="3740150" y="6388100"/>
              <a:ext cx="4813300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836"/>
                  </a:moveTo>
                  <a:cubicBezTo>
                    <a:pt x="9" y="7200"/>
                    <a:pt x="19" y="5564"/>
                    <a:pt x="109" y="4909"/>
                  </a:cubicBezTo>
                  <a:cubicBezTo>
                    <a:pt x="199" y="4255"/>
                    <a:pt x="370" y="4582"/>
                    <a:pt x="636" y="4909"/>
                  </a:cubicBezTo>
                  <a:cubicBezTo>
                    <a:pt x="902" y="5236"/>
                    <a:pt x="1263" y="5564"/>
                    <a:pt x="1624" y="5727"/>
                  </a:cubicBezTo>
                  <a:cubicBezTo>
                    <a:pt x="1985" y="5891"/>
                    <a:pt x="2346" y="5891"/>
                    <a:pt x="2702" y="5727"/>
                  </a:cubicBezTo>
                  <a:cubicBezTo>
                    <a:pt x="3059" y="5564"/>
                    <a:pt x="3410" y="5236"/>
                    <a:pt x="3723" y="4745"/>
                  </a:cubicBezTo>
                  <a:cubicBezTo>
                    <a:pt x="4037" y="4255"/>
                    <a:pt x="4312" y="3600"/>
                    <a:pt x="4607" y="3109"/>
                  </a:cubicBezTo>
                  <a:cubicBezTo>
                    <a:pt x="4901" y="2618"/>
                    <a:pt x="5215" y="2291"/>
                    <a:pt x="5561" y="1964"/>
                  </a:cubicBezTo>
                  <a:cubicBezTo>
                    <a:pt x="5908" y="1636"/>
                    <a:pt x="6288" y="1309"/>
                    <a:pt x="6659" y="982"/>
                  </a:cubicBezTo>
                  <a:cubicBezTo>
                    <a:pt x="7029" y="655"/>
                    <a:pt x="7390" y="327"/>
                    <a:pt x="7746" y="164"/>
                  </a:cubicBezTo>
                  <a:cubicBezTo>
                    <a:pt x="8102" y="0"/>
                    <a:pt x="8454" y="0"/>
                    <a:pt x="8824" y="0"/>
                  </a:cubicBezTo>
                  <a:cubicBezTo>
                    <a:pt x="9195" y="0"/>
                    <a:pt x="9584" y="0"/>
                    <a:pt x="9969" y="164"/>
                  </a:cubicBezTo>
                  <a:cubicBezTo>
                    <a:pt x="10354" y="327"/>
                    <a:pt x="10734" y="655"/>
                    <a:pt x="11109" y="982"/>
                  </a:cubicBezTo>
                  <a:cubicBezTo>
                    <a:pt x="11484" y="1309"/>
                    <a:pt x="11854" y="1636"/>
                    <a:pt x="12230" y="1964"/>
                  </a:cubicBezTo>
                  <a:cubicBezTo>
                    <a:pt x="12605" y="2291"/>
                    <a:pt x="12985" y="2618"/>
                    <a:pt x="13360" y="2945"/>
                  </a:cubicBezTo>
                  <a:cubicBezTo>
                    <a:pt x="13735" y="3273"/>
                    <a:pt x="14106" y="3600"/>
                    <a:pt x="14462" y="4091"/>
                  </a:cubicBezTo>
                  <a:cubicBezTo>
                    <a:pt x="14818" y="4582"/>
                    <a:pt x="15160" y="5236"/>
                    <a:pt x="15497" y="5727"/>
                  </a:cubicBezTo>
                  <a:cubicBezTo>
                    <a:pt x="15834" y="6218"/>
                    <a:pt x="16167" y="6545"/>
                    <a:pt x="16494" y="7036"/>
                  </a:cubicBezTo>
                  <a:cubicBezTo>
                    <a:pt x="16822" y="7527"/>
                    <a:pt x="17145" y="8182"/>
                    <a:pt x="17506" y="8836"/>
                  </a:cubicBezTo>
                  <a:cubicBezTo>
                    <a:pt x="17867" y="9491"/>
                    <a:pt x="18266" y="10145"/>
                    <a:pt x="18636" y="10800"/>
                  </a:cubicBezTo>
                  <a:cubicBezTo>
                    <a:pt x="19007" y="11455"/>
                    <a:pt x="19349" y="12109"/>
                    <a:pt x="19696" y="12764"/>
                  </a:cubicBezTo>
                  <a:cubicBezTo>
                    <a:pt x="20042" y="13418"/>
                    <a:pt x="20394" y="14073"/>
                    <a:pt x="20712" y="15545"/>
                  </a:cubicBezTo>
                  <a:cubicBezTo>
                    <a:pt x="21030" y="17018"/>
                    <a:pt x="21315" y="1930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6" name="Line"/>
            <p:cNvSpPr/>
            <p:nvPr/>
          </p:nvSpPr>
          <p:spPr>
            <a:xfrm>
              <a:off x="5937250" y="6863218"/>
              <a:ext cx="311150" cy="509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8" fill="norm" stroke="1" extrusionOk="0">
                  <a:moveTo>
                    <a:pt x="0" y="13492"/>
                  </a:moveTo>
                  <a:cubicBezTo>
                    <a:pt x="2351" y="13581"/>
                    <a:pt x="4702" y="13671"/>
                    <a:pt x="6759" y="13088"/>
                  </a:cubicBezTo>
                  <a:cubicBezTo>
                    <a:pt x="8816" y="12506"/>
                    <a:pt x="10580" y="11251"/>
                    <a:pt x="11829" y="9369"/>
                  </a:cubicBezTo>
                  <a:cubicBezTo>
                    <a:pt x="13078" y="7487"/>
                    <a:pt x="13812" y="4977"/>
                    <a:pt x="14253" y="3453"/>
                  </a:cubicBezTo>
                  <a:cubicBezTo>
                    <a:pt x="14694" y="1930"/>
                    <a:pt x="14841" y="1392"/>
                    <a:pt x="14914" y="899"/>
                  </a:cubicBezTo>
                  <a:cubicBezTo>
                    <a:pt x="14988" y="406"/>
                    <a:pt x="14988" y="-42"/>
                    <a:pt x="14767" y="3"/>
                  </a:cubicBezTo>
                  <a:cubicBezTo>
                    <a:pt x="14547" y="48"/>
                    <a:pt x="14106" y="585"/>
                    <a:pt x="13518" y="2243"/>
                  </a:cubicBezTo>
                  <a:cubicBezTo>
                    <a:pt x="12931" y="3902"/>
                    <a:pt x="12196" y="6680"/>
                    <a:pt x="11682" y="9548"/>
                  </a:cubicBezTo>
                  <a:cubicBezTo>
                    <a:pt x="11167" y="12416"/>
                    <a:pt x="10873" y="15374"/>
                    <a:pt x="10653" y="17166"/>
                  </a:cubicBezTo>
                  <a:cubicBezTo>
                    <a:pt x="10433" y="18959"/>
                    <a:pt x="10286" y="19586"/>
                    <a:pt x="10286" y="19676"/>
                  </a:cubicBezTo>
                  <a:cubicBezTo>
                    <a:pt x="10286" y="19765"/>
                    <a:pt x="10433" y="19317"/>
                    <a:pt x="11167" y="18376"/>
                  </a:cubicBezTo>
                  <a:cubicBezTo>
                    <a:pt x="11902" y="17435"/>
                    <a:pt x="13224" y="16001"/>
                    <a:pt x="14473" y="15105"/>
                  </a:cubicBezTo>
                  <a:cubicBezTo>
                    <a:pt x="15722" y="14209"/>
                    <a:pt x="16898" y="13850"/>
                    <a:pt x="17780" y="13805"/>
                  </a:cubicBezTo>
                  <a:cubicBezTo>
                    <a:pt x="18661" y="13760"/>
                    <a:pt x="19249" y="14029"/>
                    <a:pt x="19837" y="15374"/>
                  </a:cubicBezTo>
                  <a:cubicBezTo>
                    <a:pt x="20424" y="16718"/>
                    <a:pt x="21012" y="19138"/>
                    <a:pt x="21600" y="215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7" name="Line"/>
            <p:cNvSpPr/>
            <p:nvPr/>
          </p:nvSpPr>
          <p:spPr>
            <a:xfrm>
              <a:off x="6362700" y="7233376"/>
              <a:ext cx="609600" cy="24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2" fill="norm" stroke="1" extrusionOk="0">
                  <a:moveTo>
                    <a:pt x="0" y="20982"/>
                  </a:moveTo>
                  <a:cubicBezTo>
                    <a:pt x="2775" y="13782"/>
                    <a:pt x="5550" y="6582"/>
                    <a:pt x="8550" y="2982"/>
                  </a:cubicBezTo>
                  <a:cubicBezTo>
                    <a:pt x="11550" y="-618"/>
                    <a:pt x="14775" y="-618"/>
                    <a:pt x="16988" y="1182"/>
                  </a:cubicBezTo>
                  <a:cubicBezTo>
                    <a:pt x="19200" y="2982"/>
                    <a:pt x="20400" y="6582"/>
                    <a:pt x="21600" y="101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8" name="Line"/>
            <p:cNvSpPr/>
            <p:nvPr/>
          </p:nvSpPr>
          <p:spPr>
            <a:xfrm>
              <a:off x="6903668" y="7157427"/>
              <a:ext cx="189460" cy="202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496" fill="norm" stroke="1" extrusionOk="0">
                  <a:moveTo>
                    <a:pt x="4795" y="1246"/>
                  </a:moveTo>
                  <a:cubicBezTo>
                    <a:pt x="2682" y="796"/>
                    <a:pt x="569" y="346"/>
                    <a:pt x="100" y="121"/>
                  </a:cubicBezTo>
                  <a:cubicBezTo>
                    <a:pt x="-370" y="-104"/>
                    <a:pt x="804" y="-104"/>
                    <a:pt x="3973" y="909"/>
                  </a:cubicBezTo>
                  <a:cubicBezTo>
                    <a:pt x="7143" y="1921"/>
                    <a:pt x="12308" y="3946"/>
                    <a:pt x="15830" y="6309"/>
                  </a:cubicBezTo>
                  <a:cubicBezTo>
                    <a:pt x="19352" y="8671"/>
                    <a:pt x="21230" y="11371"/>
                    <a:pt x="20995" y="13509"/>
                  </a:cubicBezTo>
                  <a:cubicBezTo>
                    <a:pt x="20760" y="15646"/>
                    <a:pt x="18413" y="17221"/>
                    <a:pt x="15830" y="18458"/>
                  </a:cubicBezTo>
                  <a:cubicBezTo>
                    <a:pt x="13247" y="19696"/>
                    <a:pt x="10430" y="20596"/>
                    <a:pt x="7613" y="214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9" name="Line"/>
            <p:cNvSpPr/>
            <p:nvPr/>
          </p:nvSpPr>
          <p:spPr>
            <a:xfrm>
              <a:off x="3251905" y="5257800"/>
              <a:ext cx="144166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1600" fill="norm" stroke="1" extrusionOk="0">
                  <a:moveTo>
                    <a:pt x="1749" y="21600"/>
                  </a:moveTo>
                  <a:cubicBezTo>
                    <a:pt x="6686" y="21600"/>
                    <a:pt x="11623" y="21600"/>
                    <a:pt x="14863" y="21333"/>
                  </a:cubicBezTo>
                  <a:cubicBezTo>
                    <a:pt x="18103" y="21067"/>
                    <a:pt x="19646" y="20533"/>
                    <a:pt x="20418" y="19600"/>
                  </a:cubicBezTo>
                  <a:cubicBezTo>
                    <a:pt x="21189" y="18667"/>
                    <a:pt x="21189" y="17333"/>
                    <a:pt x="20572" y="16267"/>
                  </a:cubicBezTo>
                  <a:cubicBezTo>
                    <a:pt x="19955" y="15200"/>
                    <a:pt x="18720" y="14400"/>
                    <a:pt x="17486" y="13600"/>
                  </a:cubicBezTo>
                  <a:cubicBezTo>
                    <a:pt x="16252" y="12800"/>
                    <a:pt x="15018" y="12000"/>
                    <a:pt x="14863" y="11067"/>
                  </a:cubicBezTo>
                  <a:cubicBezTo>
                    <a:pt x="14709" y="10133"/>
                    <a:pt x="15635" y="9067"/>
                    <a:pt x="16715" y="8000"/>
                  </a:cubicBezTo>
                  <a:cubicBezTo>
                    <a:pt x="17795" y="6933"/>
                    <a:pt x="19029" y="5867"/>
                    <a:pt x="19646" y="4667"/>
                  </a:cubicBezTo>
                  <a:cubicBezTo>
                    <a:pt x="20263" y="3467"/>
                    <a:pt x="20263" y="2133"/>
                    <a:pt x="19492" y="1333"/>
                  </a:cubicBezTo>
                  <a:cubicBezTo>
                    <a:pt x="18720" y="533"/>
                    <a:pt x="17178" y="267"/>
                    <a:pt x="14709" y="133"/>
                  </a:cubicBezTo>
                  <a:cubicBezTo>
                    <a:pt x="12240" y="0"/>
                    <a:pt x="8846" y="0"/>
                    <a:pt x="6069" y="267"/>
                  </a:cubicBezTo>
                  <a:cubicBezTo>
                    <a:pt x="3292" y="533"/>
                    <a:pt x="1132" y="1067"/>
                    <a:pt x="360" y="1067"/>
                  </a:cubicBezTo>
                  <a:cubicBezTo>
                    <a:pt x="-411" y="1067"/>
                    <a:pt x="206" y="533"/>
                    <a:pt x="82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0" name="Line"/>
            <p:cNvSpPr/>
            <p:nvPr/>
          </p:nvSpPr>
          <p:spPr>
            <a:xfrm>
              <a:off x="3225799" y="4648200"/>
              <a:ext cx="88901" cy="445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2" fill="norm" stroke="1" extrusionOk="0">
                  <a:moveTo>
                    <a:pt x="21600" y="20576"/>
                  </a:moveTo>
                  <a:cubicBezTo>
                    <a:pt x="20571" y="21088"/>
                    <a:pt x="19543" y="21600"/>
                    <a:pt x="18514" y="21549"/>
                  </a:cubicBezTo>
                  <a:cubicBezTo>
                    <a:pt x="17486" y="21498"/>
                    <a:pt x="16457" y="20883"/>
                    <a:pt x="14914" y="18734"/>
                  </a:cubicBezTo>
                  <a:cubicBezTo>
                    <a:pt x="13371" y="16584"/>
                    <a:pt x="11314" y="12899"/>
                    <a:pt x="8743" y="9520"/>
                  </a:cubicBezTo>
                  <a:cubicBezTo>
                    <a:pt x="6171" y="6142"/>
                    <a:pt x="3086" y="3071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1" name="Line"/>
            <p:cNvSpPr/>
            <p:nvPr/>
          </p:nvSpPr>
          <p:spPr>
            <a:xfrm>
              <a:off x="3194050" y="4674206"/>
              <a:ext cx="171450" cy="6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89" fill="norm" stroke="1" extrusionOk="0">
                  <a:moveTo>
                    <a:pt x="0" y="20189"/>
                  </a:moveTo>
                  <a:cubicBezTo>
                    <a:pt x="0" y="15869"/>
                    <a:pt x="0" y="11549"/>
                    <a:pt x="1200" y="7229"/>
                  </a:cubicBezTo>
                  <a:cubicBezTo>
                    <a:pt x="2400" y="2909"/>
                    <a:pt x="4800" y="-1411"/>
                    <a:pt x="8400" y="440"/>
                  </a:cubicBezTo>
                  <a:cubicBezTo>
                    <a:pt x="12000" y="2292"/>
                    <a:pt x="16800" y="10315"/>
                    <a:pt x="21600" y="183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2" name="Line"/>
            <p:cNvSpPr/>
            <p:nvPr/>
          </p:nvSpPr>
          <p:spPr>
            <a:xfrm>
              <a:off x="6375400" y="6292850"/>
              <a:ext cx="76200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00" y="3150"/>
                    <a:pt x="6000" y="6300"/>
                    <a:pt x="7500" y="8625"/>
                  </a:cubicBezTo>
                  <a:cubicBezTo>
                    <a:pt x="9000" y="10950"/>
                    <a:pt x="9000" y="12450"/>
                    <a:pt x="9000" y="13650"/>
                  </a:cubicBezTo>
                  <a:cubicBezTo>
                    <a:pt x="9000" y="14850"/>
                    <a:pt x="9000" y="15750"/>
                    <a:pt x="9000" y="15750"/>
                  </a:cubicBezTo>
                  <a:cubicBezTo>
                    <a:pt x="9000" y="15750"/>
                    <a:pt x="9000" y="14850"/>
                    <a:pt x="8700" y="12600"/>
                  </a:cubicBezTo>
                  <a:cubicBezTo>
                    <a:pt x="8400" y="10350"/>
                    <a:pt x="7800" y="6750"/>
                    <a:pt x="7800" y="7050"/>
                  </a:cubicBezTo>
                  <a:cubicBezTo>
                    <a:pt x="7800" y="7350"/>
                    <a:pt x="8400" y="11550"/>
                    <a:pt x="10800" y="14625"/>
                  </a:cubicBezTo>
                  <a:cubicBezTo>
                    <a:pt x="13200" y="17700"/>
                    <a:pt x="17400" y="1965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3" name="Line"/>
            <p:cNvSpPr/>
            <p:nvPr/>
          </p:nvSpPr>
          <p:spPr>
            <a:xfrm>
              <a:off x="6457950" y="6629349"/>
              <a:ext cx="108220" cy="215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0901" fill="norm" stroke="1" extrusionOk="0">
                  <a:moveTo>
                    <a:pt x="17446" y="622"/>
                  </a:moveTo>
                  <a:cubicBezTo>
                    <a:pt x="15369" y="210"/>
                    <a:pt x="13292" y="-201"/>
                    <a:pt x="12254" y="108"/>
                  </a:cubicBezTo>
                  <a:cubicBezTo>
                    <a:pt x="11215" y="416"/>
                    <a:pt x="11215" y="1445"/>
                    <a:pt x="11838" y="3090"/>
                  </a:cubicBezTo>
                  <a:cubicBezTo>
                    <a:pt x="12462" y="4736"/>
                    <a:pt x="13708" y="6999"/>
                    <a:pt x="15785" y="9056"/>
                  </a:cubicBezTo>
                  <a:cubicBezTo>
                    <a:pt x="17862" y="11113"/>
                    <a:pt x="20769" y="12965"/>
                    <a:pt x="21185" y="15125"/>
                  </a:cubicBezTo>
                  <a:cubicBezTo>
                    <a:pt x="21600" y="17285"/>
                    <a:pt x="19523" y="19753"/>
                    <a:pt x="16408" y="20576"/>
                  </a:cubicBezTo>
                  <a:cubicBezTo>
                    <a:pt x="13292" y="21399"/>
                    <a:pt x="9138" y="20576"/>
                    <a:pt x="6231" y="19033"/>
                  </a:cubicBezTo>
                  <a:cubicBezTo>
                    <a:pt x="3323" y="17490"/>
                    <a:pt x="1662" y="15228"/>
                    <a:pt x="0" y="129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4" name="Line"/>
            <p:cNvSpPr/>
            <p:nvPr/>
          </p:nvSpPr>
          <p:spPr>
            <a:xfrm>
              <a:off x="6489700" y="6598894"/>
              <a:ext cx="190500" cy="49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28" fill="norm" stroke="1" extrusionOk="0">
                  <a:moveTo>
                    <a:pt x="0" y="20228"/>
                  </a:moveTo>
                  <a:cubicBezTo>
                    <a:pt x="5520" y="12452"/>
                    <a:pt x="11040" y="4676"/>
                    <a:pt x="14640" y="1652"/>
                  </a:cubicBezTo>
                  <a:cubicBezTo>
                    <a:pt x="18240" y="-1372"/>
                    <a:pt x="19920" y="356"/>
                    <a:pt x="21600" y="20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5" name="Line"/>
            <p:cNvSpPr/>
            <p:nvPr/>
          </p:nvSpPr>
          <p:spPr>
            <a:xfrm>
              <a:off x="6743700" y="6521450"/>
              <a:ext cx="3175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2160"/>
                    <a:pt x="10080" y="4320"/>
                    <a:pt x="6480" y="7920"/>
                  </a:cubicBezTo>
                  <a:cubicBezTo>
                    <a:pt x="2880" y="11520"/>
                    <a:pt x="1440" y="165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6" name="Line"/>
            <p:cNvSpPr/>
            <p:nvPr/>
          </p:nvSpPr>
          <p:spPr>
            <a:xfrm>
              <a:off x="6832600" y="6630105"/>
              <a:ext cx="120650" cy="238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3" fill="norm" stroke="1" extrusionOk="0">
                  <a:moveTo>
                    <a:pt x="21600" y="501"/>
                  </a:moveTo>
                  <a:cubicBezTo>
                    <a:pt x="19705" y="126"/>
                    <a:pt x="17811" y="-250"/>
                    <a:pt x="15537" y="220"/>
                  </a:cubicBezTo>
                  <a:cubicBezTo>
                    <a:pt x="13263" y="689"/>
                    <a:pt x="10611" y="2004"/>
                    <a:pt x="10800" y="4633"/>
                  </a:cubicBezTo>
                  <a:cubicBezTo>
                    <a:pt x="10989" y="7263"/>
                    <a:pt x="14021" y="11207"/>
                    <a:pt x="16105" y="13649"/>
                  </a:cubicBezTo>
                  <a:cubicBezTo>
                    <a:pt x="18189" y="16091"/>
                    <a:pt x="19326" y="17030"/>
                    <a:pt x="19895" y="18063"/>
                  </a:cubicBezTo>
                  <a:cubicBezTo>
                    <a:pt x="20463" y="19096"/>
                    <a:pt x="20463" y="20223"/>
                    <a:pt x="19516" y="20787"/>
                  </a:cubicBezTo>
                  <a:cubicBezTo>
                    <a:pt x="18568" y="21350"/>
                    <a:pt x="16674" y="21350"/>
                    <a:pt x="13263" y="19660"/>
                  </a:cubicBezTo>
                  <a:cubicBezTo>
                    <a:pt x="9853" y="17969"/>
                    <a:pt x="4926" y="14588"/>
                    <a:pt x="0" y="112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7" name="Line"/>
            <p:cNvSpPr/>
            <p:nvPr/>
          </p:nvSpPr>
          <p:spPr>
            <a:xfrm>
              <a:off x="6902450" y="6589304"/>
              <a:ext cx="171450" cy="46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0" y="20607"/>
                  </a:moveTo>
                  <a:cubicBezTo>
                    <a:pt x="4000" y="13094"/>
                    <a:pt x="8000" y="5581"/>
                    <a:pt x="11600" y="2294"/>
                  </a:cubicBezTo>
                  <a:cubicBezTo>
                    <a:pt x="15200" y="-993"/>
                    <a:pt x="18400" y="-54"/>
                    <a:pt x="21600" y="8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8" name="Line"/>
            <p:cNvSpPr/>
            <p:nvPr/>
          </p:nvSpPr>
          <p:spPr>
            <a:xfrm>
              <a:off x="7169150" y="6515100"/>
              <a:ext cx="6350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9" name="Line"/>
            <p:cNvSpPr/>
            <p:nvPr/>
          </p:nvSpPr>
          <p:spPr>
            <a:xfrm>
              <a:off x="7210606" y="6553200"/>
              <a:ext cx="15695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2880"/>
                    <a:pt x="3818" y="5760"/>
                    <a:pt x="1118" y="9360"/>
                  </a:cubicBezTo>
                  <a:cubicBezTo>
                    <a:pt x="-1582" y="12960"/>
                    <a:pt x="1118" y="17280"/>
                    <a:pt x="38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0" name="Line"/>
            <p:cNvSpPr/>
            <p:nvPr/>
          </p:nvSpPr>
          <p:spPr>
            <a:xfrm>
              <a:off x="8171227" y="6438900"/>
              <a:ext cx="13923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2090"/>
                    <a:pt x="1783" y="4181"/>
                    <a:pt x="240" y="7781"/>
                  </a:cubicBezTo>
                  <a:cubicBezTo>
                    <a:pt x="-1303" y="11381"/>
                    <a:pt x="4868" y="16490"/>
                    <a:pt x="110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1" name="Line"/>
            <p:cNvSpPr/>
            <p:nvPr/>
          </p:nvSpPr>
          <p:spPr>
            <a:xfrm>
              <a:off x="8001000" y="6755187"/>
              <a:ext cx="95250" cy="259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0" fill="norm" stroke="1" extrusionOk="0">
                  <a:moveTo>
                    <a:pt x="21600" y="3758"/>
                  </a:moveTo>
                  <a:cubicBezTo>
                    <a:pt x="21600" y="2887"/>
                    <a:pt x="21600" y="2016"/>
                    <a:pt x="20640" y="1320"/>
                  </a:cubicBezTo>
                  <a:cubicBezTo>
                    <a:pt x="19680" y="623"/>
                    <a:pt x="17760" y="100"/>
                    <a:pt x="14400" y="13"/>
                  </a:cubicBezTo>
                  <a:cubicBezTo>
                    <a:pt x="11040" y="-74"/>
                    <a:pt x="6240" y="274"/>
                    <a:pt x="3600" y="1494"/>
                  </a:cubicBezTo>
                  <a:cubicBezTo>
                    <a:pt x="960" y="2713"/>
                    <a:pt x="480" y="4803"/>
                    <a:pt x="2640" y="7242"/>
                  </a:cubicBezTo>
                  <a:cubicBezTo>
                    <a:pt x="4800" y="9681"/>
                    <a:pt x="9600" y="12468"/>
                    <a:pt x="12960" y="14471"/>
                  </a:cubicBezTo>
                  <a:cubicBezTo>
                    <a:pt x="16320" y="16474"/>
                    <a:pt x="18240" y="17694"/>
                    <a:pt x="19200" y="18739"/>
                  </a:cubicBezTo>
                  <a:cubicBezTo>
                    <a:pt x="20160" y="19784"/>
                    <a:pt x="20160" y="20655"/>
                    <a:pt x="18960" y="21091"/>
                  </a:cubicBezTo>
                  <a:cubicBezTo>
                    <a:pt x="17760" y="21526"/>
                    <a:pt x="15360" y="21526"/>
                    <a:pt x="12000" y="20568"/>
                  </a:cubicBezTo>
                  <a:cubicBezTo>
                    <a:pt x="8640" y="19610"/>
                    <a:pt x="4320" y="17694"/>
                    <a:pt x="0" y="157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2" name="Line"/>
            <p:cNvSpPr/>
            <p:nvPr/>
          </p:nvSpPr>
          <p:spPr>
            <a:xfrm>
              <a:off x="8039100" y="6756400"/>
              <a:ext cx="1905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3" name="Line"/>
            <p:cNvSpPr/>
            <p:nvPr/>
          </p:nvSpPr>
          <p:spPr>
            <a:xfrm>
              <a:off x="8312149" y="6648450"/>
              <a:ext cx="1905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4" name="Line"/>
            <p:cNvSpPr/>
            <p:nvPr/>
          </p:nvSpPr>
          <p:spPr>
            <a:xfrm>
              <a:off x="8464549" y="6832600"/>
              <a:ext cx="19051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937"/>
                    <a:pt x="9600" y="9874"/>
                    <a:pt x="13200" y="13474"/>
                  </a:cubicBezTo>
                  <a:cubicBezTo>
                    <a:pt x="16800" y="17074"/>
                    <a:pt x="19200" y="1933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5" name="Line"/>
            <p:cNvSpPr/>
            <p:nvPr/>
          </p:nvSpPr>
          <p:spPr>
            <a:xfrm>
              <a:off x="8561724" y="6813541"/>
              <a:ext cx="132640" cy="208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0837" fill="norm" stroke="1" extrusionOk="0">
                  <a:moveTo>
                    <a:pt x="12856" y="1907"/>
                  </a:moveTo>
                  <a:cubicBezTo>
                    <a:pt x="11843" y="1060"/>
                    <a:pt x="10831" y="213"/>
                    <a:pt x="9649" y="213"/>
                  </a:cubicBezTo>
                  <a:cubicBezTo>
                    <a:pt x="8468" y="213"/>
                    <a:pt x="7118" y="1060"/>
                    <a:pt x="5431" y="3283"/>
                  </a:cubicBezTo>
                  <a:cubicBezTo>
                    <a:pt x="3743" y="5507"/>
                    <a:pt x="1718" y="9107"/>
                    <a:pt x="706" y="12071"/>
                  </a:cubicBezTo>
                  <a:cubicBezTo>
                    <a:pt x="-307" y="15036"/>
                    <a:pt x="-307" y="17365"/>
                    <a:pt x="1212" y="18954"/>
                  </a:cubicBezTo>
                  <a:cubicBezTo>
                    <a:pt x="2731" y="20542"/>
                    <a:pt x="5768" y="21389"/>
                    <a:pt x="9143" y="20436"/>
                  </a:cubicBezTo>
                  <a:cubicBezTo>
                    <a:pt x="12518" y="19483"/>
                    <a:pt x="16230" y="16730"/>
                    <a:pt x="18424" y="13660"/>
                  </a:cubicBezTo>
                  <a:cubicBezTo>
                    <a:pt x="20618" y="10589"/>
                    <a:pt x="21293" y="7201"/>
                    <a:pt x="21124" y="4977"/>
                  </a:cubicBezTo>
                  <a:cubicBezTo>
                    <a:pt x="20955" y="2754"/>
                    <a:pt x="19943" y="1695"/>
                    <a:pt x="18593" y="954"/>
                  </a:cubicBezTo>
                  <a:cubicBezTo>
                    <a:pt x="17243" y="213"/>
                    <a:pt x="15556" y="-211"/>
                    <a:pt x="14712" y="107"/>
                  </a:cubicBezTo>
                  <a:cubicBezTo>
                    <a:pt x="13868" y="424"/>
                    <a:pt x="13868" y="1483"/>
                    <a:pt x="13868" y="25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6" name="Line"/>
            <p:cNvSpPr/>
            <p:nvPr/>
          </p:nvSpPr>
          <p:spPr>
            <a:xfrm>
              <a:off x="8788399" y="6673850"/>
              <a:ext cx="190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7" name="Line"/>
            <p:cNvSpPr/>
            <p:nvPr/>
          </p:nvSpPr>
          <p:spPr>
            <a:xfrm>
              <a:off x="8826500" y="6680199"/>
              <a:ext cx="254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318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241799" y="4127499"/>
              <a:ext cx="5600701" cy="2095501"/>
            </a:xfrm>
            <a:prstGeom prst="rect">
              <a:avLst/>
            </a:prstGeom>
            <a:effectLst/>
          </p:spPr>
        </p:pic>
        <p:pic>
          <p:nvPicPr>
            <p:cNvPr id="2320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249322" y="5256883"/>
              <a:ext cx="176878" cy="223167"/>
            </a:xfrm>
            <a:prstGeom prst="rect">
              <a:avLst/>
            </a:prstGeom>
            <a:effectLst/>
          </p:spPr>
        </p:pic>
        <p:pic>
          <p:nvPicPr>
            <p:cNvPr id="2322" name="Line Line" descr="Line 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350000" y="5600700"/>
              <a:ext cx="76200" cy="38100"/>
            </a:xfrm>
            <a:prstGeom prst="rect">
              <a:avLst/>
            </a:prstGeom>
            <a:effectLst/>
          </p:spPr>
        </p:pic>
        <p:pic>
          <p:nvPicPr>
            <p:cNvPr id="2324" name="Line Line" descr="Line 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337300" y="5803900"/>
              <a:ext cx="44450" cy="88900"/>
            </a:xfrm>
            <a:prstGeom prst="rect">
              <a:avLst/>
            </a:prstGeom>
            <a:effectLst/>
          </p:spPr>
        </p:pic>
        <p:pic>
          <p:nvPicPr>
            <p:cNvPr id="2326" name="Line Line" descr="Line 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362700" y="6134100"/>
              <a:ext cx="76200" cy="38100"/>
            </a:xfrm>
            <a:prstGeom prst="rect">
              <a:avLst/>
            </a:prstGeom>
            <a:effectLst/>
          </p:spPr>
        </p:pic>
        <p:pic>
          <p:nvPicPr>
            <p:cNvPr id="2328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172450" y="6210300"/>
              <a:ext cx="57150" cy="88900"/>
            </a:xfrm>
            <a:prstGeom prst="rect">
              <a:avLst/>
            </a:prstGeom>
            <a:effectLst/>
          </p:spPr>
        </p:pic>
        <p:pic>
          <p:nvPicPr>
            <p:cNvPr id="2330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242300" y="5848350"/>
              <a:ext cx="38101" cy="107950"/>
            </a:xfrm>
            <a:prstGeom prst="rect">
              <a:avLst/>
            </a:prstGeom>
            <a:effectLst/>
          </p:spPr>
        </p:pic>
        <p:pic>
          <p:nvPicPr>
            <p:cNvPr id="2332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261350" y="5511800"/>
              <a:ext cx="63500" cy="165100"/>
            </a:xfrm>
            <a:prstGeom prst="rect">
              <a:avLst/>
            </a:prstGeom>
            <a:effectLst/>
          </p:spPr>
        </p:pic>
        <p:pic>
          <p:nvPicPr>
            <p:cNvPr id="2334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337550" y="5232399"/>
              <a:ext cx="38101" cy="152401"/>
            </a:xfrm>
            <a:prstGeom prst="rect">
              <a:avLst/>
            </a:prstGeom>
            <a:effectLst/>
          </p:spPr>
        </p:pic>
        <p:pic>
          <p:nvPicPr>
            <p:cNvPr id="2336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369299" y="4991099"/>
              <a:ext cx="38101" cy="146051"/>
            </a:xfrm>
            <a:prstGeom prst="rect">
              <a:avLst/>
            </a:prstGeom>
            <a:effectLst/>
          </p:spPr>
        </p:pic>
        <p:pic>
          <p:nvPicPr>
            <p:cNvPr id="2338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362950" y="4724400"/>
              <a:ext cx="50800" cy="133350"/>
            </a:xfrm>
            <a:prstGeom prst="rect">
              <a:avLst/>
            </a:prstGeom>
            <a:effectLst/>
          </p:spPr>
        </p:pic>
        <p:pic>
          <p:nvPicPr>
            <p:cNvPr id="2340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281348" y="4509350"/>
              <a:ext cx="226282" cy="283085"/>
            </a:xfrm>
            <a:prstGeom prst="rect">
              <a:avLst/>
            </a:prstGeom>
            <a:effectLst/>
          </p:spPr>
        </p:pic>
        <p:pic>
          <p:nvPicPr>
            <p:cNvPr id="2342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108700" y="4768849"/>
              <a:ext cx="336550" cy="234951"/>
            </a:xfrm>
            <a:prstGeom prst="rect">
              <a:avLst/>
            </a:prstGeom>
            <a:effectLst/>
          </p:spPr>
        </p:pic>
        <p:pic>
          <p:nvPicPr>
            <p:cNvPr id="2344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172200" y="4708435"/>
              <a:ext cx="266700" cy="403315"/>
            </a:xfrm>
            <a:prstGeom prst="rect">
              <a:avLst/>
            </a:prstGeom>
            <a:effectLst/>
          </p:spPr>
        </p:pic>
        <p:pic>
          <p:nvPicPr>
            <p:cNvPr id="2346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183768" y="5655418"/>
              <a:ext cx="363082" cy="237383"/>
            </a:xfrm>
            <a:prstGeom prst="rect">
              <a:avLst/>
            </a:prstGeom>
            <a:effectLst/>
          </p:spPr>
        </p:pic>
        <p:pic>
          <p:nvPicPr>
            <p:cNvPr id="2348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267450" y="5626100"/>
              <a:ext cx="279400" cy="361950"/>
            </a:xfrm>
            <a:prstGeom prst="rect">
              <a:avLst/>
            </a:prstGeom>
            <a:effectLst/>
          </p:spPr>
        </p:pic>
        <p:pic>
          <p:nvPicPr>
            <p:cNvPr id="2350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286750" y="4114800"/>
              <a:ext cx="285750" cy="247650"/>
            </a:xfrm>
            <a:prstGeom prst="rect">
              <a:avLst/>
            </a:prstGeom>
            <a:effectLst/>
          </p:spPr>
        </p:pic>
        <p:pic>
          <p:nvPicPr>
            <p:cNvPr id="2352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350250" y="4108450"/>
              <a:ext cx="260350" cy="317500"/>
            </a:xfrm>
            <a:prstGeom prst="rect">
              <a:avLst/>
            </a:prstGeom>
            <a:effectLst/>
          </p:spPr>
        </p:pic>
        <p:pic>
          <p:nvPicPr>
            <p:cNvPr id="2354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229600" y="4946649"/>
              <a:ext cx="342900" cy="222251"/>
            </a:xfrm>
            <a:prstGeom prst="rect">
              <a:avLst/>
            </a:prstGeom>
            <a:effectLst/>
          </p:spPr>
        </p:pic>
        <p:pic>
          <p:nvPicPr>
            <p:cNvPr id="2356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185149" y="4902200"/>
              <a:ext cx="400051" cy="387350"/>
            </a:xfrm>
            <a:prstGeom prst="rect">
              <a:avLst/>
            </a:prstGeom>
            <a:effectLst/>
          </p:spPr>
        </p:pic>
        <p:pic>
          <p:nvPicPr>
            <p:cNvPr id="2358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159750" y="5518150"/>
              <a:ext cx="279400" cy="311150"/>
            </a:xfrm>
            <a:prstGeom prst="rect">
              <a:avLst/>
            </a:prstGeom>
            <a:effectLst/>
          </p:spPr>
        </p:pic>
        <p:pic>
          <p:nvPicPr>
            <p:cNvPr id="2360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089900" y="5518150"/>
              <a:ext cx="438150" cy="406400"/>
            </a:xfrm>
            <a:prstGeom prst="rect">
              <a:avLst/>
            </a:prstGeom>
            <a:effectLst/>
          </p:spPr>
        </p:pic>
        <p:sp>
          <p:nvSpPr>
            <p:cNvPr id="2362" name="Line"/>
            <p:cNvSpPr/>
            <p:nvPr/>
          </p:nvSpPr>
          <p:spPr>
            <a:xfrm>
              <a:off x="5835650" y="4908550"/>
              <a:ext cx="2984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30" y="15840"/>
                    <a:pt x="7660" y="10080"/>
                    <a:pt x="11260" y="6480"/>
                  </a:cubicBezTo>
                  <a:cubicBezTo>
                    <a:pt x="14860" y="2880"/>
                    <a:pt x="18230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3" name="Line"/>
            <p:cNvSpPr/>
            <p:nvPr/>
          </p:nvSpPr>
          <p:spPr>
            <a:xfrm>
              <a:off x="5873817" y="4955937"/>
              <a:ext cx="142078" cy="91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0821" fill="norm" stroke="1" extrusionOk="0">
                  <a:moveTo>
                    <a:pt x="9381" y="774"/>
                  </a:moveTo>
                  <a:cubicBezTo>
                    <a:pt x="7503" y="4614"/>
                    <a:pt x="5625" y="8454"/>
                    <a:pt x="3903" y="12294"/>
                  </a:cubicBezTo>
                  <a:cubicBezTo>
                    <a:pt x="2181" y="16134"/>
                    <a:pt x="616" y="19974"/>
                    <a:pt x="147" y="20694"/>
                  </a:cubicBezTo>
                  <a:cubicBezTo>
                    <a:pt x="-323" y="21414"/>
                    <a:pt x="303" y="19014"/>
                    <a:pt x="2494" y="15174"/>
                  </a:cubicBezTo>
                  <a:cubicBezTo>
                    <a:pt x="4686" y="11334"/>
                    <a:pt x="8442" y="6054"/>
                    <a:pt x="11103" y="3174"/>
                  </a:cubicBezTo>
                  <a:cubicBezTo>
                    <a:pt x="13764" y="294"/>
                    <a:pt x="15329" y="-186"/>
                    <a:pt x="16894" y="54"/>
                  </a:cubicBezTo>
                  <a:cubicBezTo>
                    <a:pt x="18460" y="294"/>
                    <a:pt x="20025" y="1254"/>
                    <a:pt x="20651" y="3414"/>
                  </a:cubicBezTo>
                  <a:cubicBezTo>
                    <a:pt x="21277" y="5574"/>
                    <a:pt x="20964" y="8934"/>
                    <a:pt x="20651" y="12294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4" name="Line"/>
            <p:cNvSpPr/>
            <p:nvPr/>
          </p:nvSpPr>
          <p:spPr>
            <a:xfrm>
              <a:off x="5924550" y="4953000"/>
              <a:ext cx="95250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4154"/>
                    <a:pt x="8640" y="8308"/>
                    <a:pt x="12240" y="11908"/>
                  </a:cubicBezTo>
                  <a:cubicBezTo>
                    <a:pt x="15840" y="15508"/>
                    <a:pt x="18720" y="1855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5" name="Line"/>
            <p:cNvSpPr/>
            <p:nvPr/>
          </p:nvSpPr>
          <p:spPr>
            <a:xfrm>
              <a:off x="5899150" y="5283200"/>
              <a:ext cx="13970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64" y="7200"/>
                    <a:pt x="11127" y="14400"/>
                    <a:pt x="14727" y="18000"/>
                  </a:cubicBezTo>
                  <a:cubicBezTo>
                    <a:pt x="18327" y="21600"/>
                    <a:pt x="19964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6" name="Line"/>
            <p:cNvSpPr/>
            <p:nvPr/>
          </p:nvSpPr>
          <p:spPr>
            <a:xfrm>
              <a:off x="5981700" y="5257800"/>
              <a:ext cx="101600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7" name="Line"/>
            <p:cNvSpPr/>
            <p:nvPr/>
          </p:nvSpPr>
          <p:spPr>
            <a:xfrm>
              <a:off x="5753100" y="5353050"/>
              <a:ext cx="5334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71" y="20700"/>
                    <a:pt x="5143" y="19800"/>
                    <a:pt x="7929" y="16200"/>
                  </a:cubicBezTo>
                  <a:cubicBezTo>
                    <a:pt x="10714" y="12600"/>
                    <a:pt x="13714" y="6300"/>
                    <a:pt x="16029" y="3150"/>
                  </a:cubicBezTo>
                  <a:cubicBezTo>
                    <a:pt x="18343" y="0"/>
                    <a:pt x="19971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8" name="Line"/>
            <p:cNvSpPr/>
            <p:nvPr/>
          </p:nvSpPr>
          <p:spPr>
            <a:xfrm>
              <a:off x="5850466" y="5415393"/>
              <a:ext cx="162984" cy="61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85" fill="norm" stroke="1" extrusionOk="0">
                  <a:moveTo>
                    <a:pt x="5610" y="2394"/>
                  </a:moveTo>
                  <a:cubicBezTo>
                    <a:pt x="4488" y="4419"/>
                    <a:pt x="3366" y="6444"/>
                    <a:pt x="2244" y="9819"/>
                  </a:cubicBezTo>
                  <a:cubicBezTo>
                    <a:pt x="1122" y="13194"/>
                    <a:pt x="0" y="17919"/>
                    <a:pt x="0" y="19269"/>
                  </a:cubicBezTo>
                  <a:cubicBezTo>
                    <a:pt x="0" y="20619"/>
                    <a:pt x="1122" y="18594"/>
                    <a:pt x="3927" y="14544"/>
                  </a:cubicBezTo>
                  <a:cubicBezTo>
                    <a:pt x="6732" y="10494"/>
                    <a:pt x="11221" y="4419"/>
                    <a:pt x="14447" y="1719"/>
                  </a:cubicBezTo>
                  <a:cubicBezTo>
                    <a:pt x="17673" y="-981"/>
                    <a:pt x="19636" y="-306"/>
                    <a:pt x="20618" y="2394"/>
                  </a:cubicBezTo>
                  <a:cubicBezTo>
                    <a:pt x="21600" y="5094"/>
                    <a:pt x="21600" y="9819"/>
                    <a:pt x="21600" y="14544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9" name="Line"/>
            <p:cNvSpPr/>
            <p:nvPr/>
          </p:nvSpPr>
          <p:spPr>
            <a:xfrm>
              <a:off x="5937250" y="5403850"/>
              <a:ext cx="58373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0" y="0"/>
                  </a:moveTo>
                  <a:cubicBezTo>
                    <a:pt x="6171" y="2807"/>
                    <a:pt x="12343" y="5614"/>
                    <a:pt x="15814" y="8054"/>
                  </a:cubicBezTo>
                  <a:cubicBezTo>
                    <a:pt x="19286" y="10495"/>
                    <a:pt x="20057" y="12569"/>
                    <a:pt x="19671" y="14217"/>
                  </a:cubicBezTo>
                  <a:cubicBezTo>
                    <a:pt x="19286" y="15864"/>
                    <a:pt x="17743" y="17085"/>
                    <a:pt x="18129" y="17939"/>
                  </a:cubicBezTo>
                  <a:cubicBezTo>
                    <a:pt x="18514" y="18793"/>
                    <a:pt x="20829" y="19281"/>
                    <a:pt x="21214" y="19831"/>
                  </a:cubicBezTo>
                  <a:cubicBezTo>
                    <a:pt x="21600" y="20380"/>
                    <a:pt x="20057" y="20990"/>
                    <a:pt x="18514" y="21600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0" name="Line"/>
            <p:cNvSpPr/>
            <p:nvPr/>
          </p:nvSpPr>
          <p:spPr>
            <a:xfrm>
              <a:off x="5759450" y="5799666"/>
              <a:ext cx="381000" cy="4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20" y="10800"/>
                    <a:pt x="7440" y="0"/>
                    <a:pt x="11040" y="0"/>
                  </a:cubicBezTo>
                  <a:cubicBezTo>
                    <a:pt x="14640" y="0"/>
                    <a:pt x="18120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1" name="Line"/>
            <p:cNvSpPr/>
            <p:nvPr/>
          </p:nvSpPr>
          <p:spPr>
            <a:xfrm>
              <a:off x="5892800" y="5689600"/>
              <a:ext cx="120650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53" y="4629"/>
                    <a:pt x="5305" y="9257"/>
                    <a:pt x="8905" y="12857"/>
                  </a:cubicBezTo>
                  <a:cubicBezTo>
                    <a:pt x="12505" y="16457"/>
                    <a:pt x="17053" y="1902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2" name="Line"/>
            <p:cNvSpPr/>
            <p:nvPr/>
          </p:nvSpPr>
          <p:spPr>
            <a:xfrm>
              <a:off x="5969000" y="5708650"/>
              <a:ext cx="889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3" name="Line"/>
            <p:cNvSpPr/>
            <p:nvPr/>
          </p:nvSpPr>
          <p:spPr>
            <a:xfrm>
              <a:off x="5427606" y="4965727"/>
              <a:ext cx="122295" cy="22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254" fill="norm" stroke="1" extrusionOk="0">
                  <a:moveTo>
                    <a:pt x="20054" y="2375"/>
                  </a:moveTo>
                  <a:cubicBezTo>
                    <a:pt x="20054" y="1384"/>
                    <a:pt x="20054" y="393"/>
                    <a:pt x="19138" y="96"/>
                  </a:cubicBezTo>
                  <a:cubicBezTo>
                    <a:pt x="18223" y="-201"/>
                    <a:pt x="16393" y="195"/>
                    <a:pt x="14196" y="1186"/>
                  </a:cubicBezTo>
                  <a:cubicBezTo>
                    <a:pt x="11999" y="2177"/>
                    <a:pt x="9437" y="3762"/>
                    <a:pt x="8155" y="5050"/>
                  </a:cubicBezTo>
                  <a:cubicBezTo>
                    <a:pt x="6874" y="6338"/>
                    <a:pt x="6874" y="7329"/>
                    <a:pt x="7606" y="8122"/>
                  </a:cubicBezTo>
                  <a:cubicBezTo>
                    <a:pt x="8338" y="8915"/>
                    <a:pt x="9803" y="9509"/>
                    <a:pt x="9803" y="10104"/>
                  </a:cubicBezTo>
                  <a:cubicBezTo>
                    <a:pt x="9803" y="10698"/>
                    <a:pt x="8338" y="11293"/>
                    <a:pt x="6325" y="12482"/>
                  </a:cubicBezTo>
                  <a:cubicBezTo>
                    <a:pt x="4311" y="13671"/>
                    <a:pt x="1749" y="15454"/>
                    <a:pt x="650" y="17039"/>
                  </a:cubicBezTo>
                  <a:cubicBezTo>
                    <a:pt x="-448" y="18625"/>
                    <a:pt x="-82" y="20012"/>
                    <a:pt x="1199" y="20705"/>
                  </a:cubicBezTo>
                  <a:cubicBezTo>
                    <a:pt x="2481" y="21399"/>
                    <a:pt x="4677" y="21399"/>
                    <a:pt x="8155" y="20904"/>
                  </a:cubicBezTo>
                  <a:cubicBezTo>
                    <a:pt x="11633" y="20408"/>
                    <a:pt x="16393" y="19417"/>
                    <a:pt x="21152" y="18427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4" name="Line"/>
            <p:cNvSpPr/>
            <p:nvPr/>
          </p:nvSpPr>
          <p:spPr>
            <a:xfrm>
              <a:off x="5588000" y="5130799"/>
              <a:ext cx="254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5" name="Line"/>
            <p:cNvSpPr/>
            <p:nvPr/>
          </p:nvSpPr>
          <p:spPr>
            <a:xfrm>
              <a:off x="5588000" y="509270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6" name="Line"/>
            <p:cNvSpPr/>
            <p:nvPr/>
          </p:nvSpPr>
          <p:spPr>
            <a:xfrm>
              <a:off x="5386916" y="5520266"/>
              <a:ext cx="137584" cy="259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3" fill="norm" stroke="1" extrusionOk="0">
                  <a:moveTo>
                    <a:pt x="21600" y="1394"/>
                  </a:moveTo>
                  <a:cubicBezTo>
                    <a:pt x="20603" y="697"/>
                    <a:pt x="19606" y="0"/>
                    <a:pt x="17280" y="0"/>
                  </a:cubicBezTo>
                  <a:cubicBezTo>
                    <a:pt x="14954" y="0"/>
                    <a:pt x="11298" y="697"/>
                    <a:pt x="8640" y="2177"/>
                  </a:cubicBezTo>
                  <a:cubicBezTo>
                    <a:pt x="5982" y="3658"/>
                    <a:pt x="4320" y="5923"/>
                    <a:pt x="3655" y="7490"/>
                  </a:cubicBezTo>
                  <a:cubicBezTo>
                    <a:pt x="2991" y="9058"/>
                    <a:pt x="3323" y="9929"/>
                    <a:pt x="4320" y="10539"/>
                  </a:cubicBezTo>
                  <a:cubicBezTo>
                    <a:pt x="5317" y="11148"/>
                    <a:pt x="6978" y="11497"/>
                    <a:pt x="8640" y="11584"/>
                  </a:cubicBezTo>
                  <a:cubicBezTo>
                    <a:pt x="10302" y="11671"/>
                    <a:pt x="11963" y="11497"/>
                    <a:pt x="11963" y="11410"/>
                  </a:cubicBezTo>
                  <a:cubicBezTo>
                    <a:pt x="11963" y="11323"/>
                    <a:pt x="10302" y="11323"/>
                    <a:pt x="8142" y="12106"/>
                  </a:cubicBezTo>
                  <a:cubicBezTo>
                    <a:pt x="5982" y="12890"/>
                    <a:pt x="3323" y="14458"/>
                    <a:pt x="1828" y="15677"/>
                  </a:cubicBezTo>
                  <a:cubicBezTo>
                    <a:pt x="332" y="16897"/>
                    <a:pt x="0" y="17768"/>
                    <a:pt x="0" y="18639"/>
                  </a:cubicBezTo>
                  <a:cubicBezTo>
                    <a:pt x="0" y="19510"/>
                    <a:pt x="332" y="20381"/>
                    <a:pt x="1329" y="20903"/>
                  </a:cubicBezTo>
                  <a:cubicBezTo>
                    <a:pt x="2326" y="21426"/>
                    <a:pt x="3988" y="21600"/>
                    <a:pt x="6148" y="21077"/>
                  </a:cubicBezTo>
                  <a:cubicBezTo>
                    <a:pt x="8308" y="20555"/>
                    <a:pt x="10966" y="19335"/>
                    <a:pt x="13126" y="18552"/>
                  </a:cubicBezTo>
                  <a:cubicBezTo>
                    <a:pt x="15286" y="17768"/>
                    <a:pt x="16948" y="17419"/>
                    <a:pt x="18609" y="17071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7" name="Line"/>
            <p:cNvSpPr/>
            <p:nvPr/>
          </p:nvSpPr>
          <p:spPr>
            <a:xfrm>
              <a:off x="5594349" y="5746750"/>
              <a:ext cx="190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8" name="Line"/>
            <p:cNvSpPr/>
            <p:nvPr/>
          </p:nvSpPr>
          <p:spPr>
            <a:xfrm>
              <a:off x="5581650" y="5657799"/>
              <a:ext cx="33691" cy="24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4" h="19052" fill="norm" stroke="1" extrusionOk="0">
                  <a:moveTo>
                    <a:pt x="11435" y="40"/>
                  </a:moveTo>
                  <a:cubicBezTo>
                    <a:pt x="7624" y="6686"/>
                    <a:pt x="3812" y="13332"/>
                    <a:pt x="5082" y="16655"/>
                  </a:cubicBezTo>
                  <a:cubicBezTo>
                    <a:pt x="6353" y="19978"/>
                    <a:pt x="12706" y="19978"/>
                    <a:pt x="16518" y="15824"/>
                  </a:cubicBezTo>
                  <a:cubicBezTo>
                    <a:pt x="20329" y="11670"/>
                    <a:pt x="21600" y="3363"/>
                    <a:pt x="18424" y="870"/>
                  </a:cubicBezTo>
                  <a:cubicBezTo>
                    <a:pt x="15247" y="-1622"/>
                    <a:pt x="7624" y="1701"/>
                    <a:pt x="0" y="5024"/>
                  </a:cubicBezTo>
                </a:path>
              </a:pathLst>
            </a:custGeom>
            <a:noFill/>
            <a:ln w="25400" cap="rnd">
              <a:solidFill>
                <a:srgbClr val="76BB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9" name="Line"/>
            <p:cNvSpPr/>
            <p:nvPr/>
          </p:nvSpPr>
          <p:spPr>
            <a:xfrm>
              <a:off x="8591471" y="4232971"/>
              <a:ext cx="285718" cy="4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19" y="600"/>
                    <a:pt x="6438" y="1200"/>
                    <a:pt x="9529" y="2400"/>
                  </a:cubicBezTo>
                  <a:cubicBezTo>
                    <a:pt x="12621" y="3600"/>
                    <a:pt x="15586" y="5400"/>
                    <a:pt x="17534" y="7200"/>
                  </a:cubicBezTo>
                  <a:cubicBezTo>
                    <a:pt x="19482" y="9000"/>
                    <a:pt x="20414" y="10800"/>
                    <a:pt x="20922" y="13200"/>
                  </a:cubicBezTo>
                  <a:cubicBezTo>
                    <a:pt x="21431" y="15600"/>
                    <a:pt x="21515" y="18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0" name="Line"/>
            <p:cNvSpPr/>
            <p:nvPr/>
          </p:nvSpPr>
          <p:spPr>
            <a:xfrm>
              <a:off x="8547774" y="4611685"/>
              <a:ext cx="329415" cy="14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71" y="16615"/>
                    <a:pt x="5143" y="11631"/>
                    <a:pt x="7751" y="7477"/>
                  </a:cubicBezTo>
                  <a:cubicBezTo>
                    <a:pt x="10359" y="3323"/>
                    <a:pt x="13004" y="0"/>
                    <a:pt x="15318" y="0"/>
                  </a:cubicBezTo>
                  <a:cubicBezTo>
                    <a:pt x="17633" y="0"/>
                    <a:pt x="19616" y="3323"/>
                    <a:pt x="21600" y="6646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1" name="Line"/>
            <p:cNvSpPr/>
            <p:nvPr/>
          </p:nvSpPr>
          <p:spPr>
            <a:xfrm>
              <a:off x="8689450" y="4251341"/>
              <a:ext cx="103320" cy="114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340" fill="norm" stroke="1" extrusionOk="0">
                  <a:moveTo>
                    <a:pt x="1291" y="12290"/>
                  </a:moveTo>
                  <a:cubicBezTo>
                    <a:pt x="594" y="13129"/>
                    <a:pt x="-103" y="13967"/>
                    <a:pt x="13" y="14072"/>
                  </a:cubicBezTo>
                  <a:cubicBezTo>
                    <a:pt x="129" y="14177"/>
                    <a:pt x="1058" y="13548"/>
                    <a:pt x="3032" y="11241"/>
                  </a:cubicBezTo>
                  <a:cubicBezTo>
                    <a:pt x="5007" y="8935"/>
                    <a:pt x="8026" y="4950"/>
                    <a:pt x="10116" y="2748"/>
                  </a:cubicBezTo>
                  <a:cubicBezTo>
                    <a:pt x="12207" y="546"/>
                    <a:pt x="13368" y="127"/>
                    <a:pt x="14529" y="22"/>
                  </a:cubicBezTo>
                  <a:cubicBezTo>
                    <a:pt x="15691" y="-83"/>
                    <a:pt x="16852" y="127"/>
                    <a:pt x="17781" y="2014"/>
                  </a:cubicBezTo>
                  <a:cubicBezTo>
                    <a:pt x="18710" y="3901"/>
                    <a:pt x="19407" y="7467"/>
                    <a:pt x="19987" y="10507"/>
                  </a:cubicBezTo>
                  <a:cubicBezTo>
                    <a:pt x="20568" y="13548"/>
                    <a:pt x="21033" y="16065"/>
                    <a:pt x="21265" y="17847"/>
                  </a:cubicBezTo>
                  <a:cubicBezTo>
                    <a:pt x="21497" y="19630"/>
                    <a:pt x="21497" y="20678"/>
                    <a:pt x="21033" y="21098"/>
                  </a:cubicBezTo>
                  <a:cubicBezTo>
                    <a:pt x="20568" y="21517"/>
                    <a:pt x="19639" y="21307"/>
                    <a:pt x="18710" y="21098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2" name="Line"/>
            <p:cNvSpPr/>
            <p:nvPr/>
          </p:nvSpPr>
          <p:spPr>
            <a:xfrm>
              <a:off x="8736010" y="4306921"/>
              <a:ext cx="19491" cy="255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0" y="0"/>
                  </a:moveTo>
                  <a:cubicBezTo>
                    <a:pt x="7200" y="1705"/>
                    <a:pt x="14400" y="3411"/>
                    <a:pt x="18000" y="6253"/>
                  </a:cubicBezTo>
                  <a:cubicBezTo>
                    <a:pt x="21600" y="9095"/>
                    <a:pt x="21600" y="13074"/>
                    <a:pt x="19200" y="15821"/>
                  </a:cubicBezTo>
                  <a:cubicBezTo>
                    <a:pt x="16800" y="18568"/>
                    <a:pt x="12000" y="20084"/>
                    <a:pt x="7200" y="21600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3" name="Line"/>
            <p:cNvSpPr/>
            <p:nvPr/>
          </p:nvSpPr>
          <p:spPr>
            <a:xfrm>
              <a:off x="8678867" y="4525410"/>
              <a:ext cx="97481" cy="33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84" fill="norm" stroke="1" extrusionOk="0">
                  <a:moveTo>
                    <a:pt x="0" y="0"/>
                  </a:moveTo>
                  <a:cubicBezTo>
                    <a:pt x="248" y="3484"/>
                    <a:pt x="497" y="6968"/>
                    <a:pt x="3476" y="10800"/>
                  </a:cubicBezTo>
                  <a:cubicBezTo>
                    <a:pt x="6455" y="14632"/>
                    <a:pt x="12166" y="18813"/>
                    <a:pt x="15641" y="20206"/>
                  </a:cubicBezTo>
                  <a:cubicBezTo>
                    <a:pt x="19117" y="21600"/>
                    <a:pt x="20359" y="20206"/>
                    <a:pt x="21600" y="18813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4" name="Line"/>
            <p:cNvSpPr/>
            <p:nvPr/>
          </p:nvSpPr>
          <p:spPr>
            <a:xfrm>
              <a:off x="8754333" y="4525410"/>
              <a:ext cx="55629" cy="67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600" fill="norm" stroke="1" extrusionOk="0">
                  <a:moveTo>
                    <a:pt x="21027" y="0"/>
                  </a:moveTo>
                  <a:cubicBezTo>
                    <a:pt x="16368" y="2160"/>
                    <a:pt x="11709" y="4320"/>
                    <a:pt x="7898" y="7200"/>
                  </a:cubicBezTo>
                  <a:cubicBezTo>
                    <a:pt x="4086" y="10080"/>
                    <a:pt x="1121" y="13680"/>
                    <a:pt x="274" y="16200"/>
                  </a:cubicBezTo>
                  <a:cubicBezTo>
                    <a:pt x="-573" y="18720"/>
                    <a:pt x="698" y="20160"/>
                    <a:pt x="1968" y="21600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5" name="Line"/>
            <p:cNvSpPr/>
            <p:nvPr/>
          </p:nvSpPr>
          <p:spPr>
            <a:xfrm>
              <a:off x="9012268" y="4405978"/>
              <a:ext cx="113662" cy="133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273" fill="norm" stroke="1" extrusionOk="0">
                  <a:moveTo>
                    <a:pt x="21482" y="2962"/>
                  </a:moveTo>
                  <a:cubicBezTo>
                    <a:pt x="20847" y="1713"/>
                    <a:pt x="20211" y="463"/>
                    <a:pt x="18729" y="106"/>
                  </a:cubicBezTo>
                  <a:cubicBezTo>
                    <a:pt x="17247" y="-251"/>
                    <a:pt x="14917" y="285"/>
                    <a:pt x="12270" y="1891"/>
                  </a:cubicBezTo>
                  <a:cubicBezTo>
                    <a:pt x="9623" y="3498"/>
                    <a:pt x="6658" y="6175"/>
                    <a:pt x="5070" y="7961"/>
                  </a:cubicBezTo>
                  <a:cubicBezTo>
                    <a:pt x="3482" y="9746"/>
                    <a:pt x="3270" y="10638"/>
                    <a:pt x="3694" y="11263"/>
                  </a:cubicBezTo>
                  <a:cubicBezTo>
                    <a:pt x="4117" y="11888"/>
                    <a:pt x="5176" y="12245"/>
                    <a:pt x="6235" y="12513"/>
                  </a:cubicBezTo>
                  <a:cubicBezTo>
                    <a:pt x="7294" y="12780"/>
                    <a:pt x="8353" y="12959"/>
                    <a:pt x="8247" y="13227"/>
                  </a:cubicBezTo>
                  <a:cubicBezTo>
                    <a:pt x="8141" y="13494"/>
                    <a:pt x="6870" y="13851"/>
                    <a:pt x="5706" y="14298"/>
                  </a:cubicBezTo>
                  <a:cubicBezTo>
                    <a:pt x="4541" y="14744"/>
                    <a:pt x="3482" y="15280"/>
                    <a:pt x="2529" y="15904"/>
                  </a:cubicBezTo>
                  <a:cubicBezTo>
                    <a:pt x="1576" y="16529"/>
                    <a:pt x="729" y="17243"/>
                    <a:pt x="306" y="18047"/>
                  </a:cubicBezTo>
                  <a:cubicBezTo>
                    <a:pt x="-118" y="18850"/>
                    <a:pt x="-118" y="19742"/>
                    <a:pt x="411" y="20367"/>
                  </a:cubicBezTo>
                  <a:cubicBezTo>
                    <a:pt x="941" y="20992"/>
                    <a:pt x="2000" y="21349"/>
                    <a:pt x="4753" y="21260"/>
                  </a:cubicBezTo>
                  <a:cubicBezTo>
                    <a:pt x="7506" y="21170"/>
                    <a:pt x="11953" y="20635"/>
                    <a:pt x="16400" y="20099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6" name="Line"/>
            <p:cNvSpPr/>
            <p:nvPr/>
          </p:nvSpPr>
          <p:spPr>
            <a:xfrm>
              <a:off x="9119207" y="4538856"/>
              <a:ext cx="86148" cy="83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0933" fill="norm" stroke="1" extrusionOk="0">
                  <a:moveTo>
                    <a:pt x="14954" y="0"/>
                  </a:moveTo>
                  <a:cubicBezTo>
                    <a:pt x="17169" y="4488"/>
                    <a:pt x="19385" y="8977"/>
                    <a:pt x="20492" y="12203"/>
                  </a:cubicBezTo>
                  <a:cubicBezTo>
                    <a:pt x="21600" y="15429"/>
                    <a:pt x="21600" y="17392"/>
                    <a:pt x="20215" y="18935"/>
                  </a:cubicBezTo>
                  <a:cubicBezTo>
                    <a:pt x="18831" y="20478"/>
                    <a:pt x="16062" y="21600"/>
                    <a:pt x="12462" y="20478"/>
                  </a:cubicBezTo>
                  <a:cubicBezTo>
                    <a:pt x="8862" y="19356"/>
                    <a:pt x="4431" y="15990"/>
                    <a:pt x="0" y="12623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7" name="Line"/>
            <p:cNvSpPr/>
            <p:nvPr/>
          </p:nvSpPr>
          <p:spPr>
            <a:xfrm>
              <a:off x="9186434" y="4464906"/>
              <a:ext cx="3363" cy="16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8" name="Line"/>
            <p:cNvSpPr/>
            <p:nvPr/>
          </p:nvSpPr>
          <p:spPr>
            <a:xfrm>
              <a:off x="8715842" y="4664347"/>
              <a:ext cx="47061" cy="29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86" y="9139"/>
                  </a:moveTo>
                  <a:cubicBezTo>
                    <a:pt x="1543" y="12462"/>
                    <a:pt x="0" y="15785"/>
                    <a:pt x="0" y="15369"/>
                  </a:cubicBezTo>
                  <a:cubicBezTo>
                    <a:pt x="0" y="14954"/>
                    <a:pt x="1543" y="10800"/>
                    <a:pt x="4114" y="7062"/>
                  </a:cubicBezTo>
                  <a:cubicBezTo>
                    <a:pt x="6686" y="3323"/>
                    <a:pt x="10286" y="0"/>
                    <a:pt x="13371" y="0"/>
                  </a:cubicBezTo>
                  <a:cubicBezTo>
                    <a:pt x="16457" y="0"/>
                    <a:pt x="19028" y="3323"/>
                    <a:pt x="20314" y="7477"/>
                  </a:cubicBezTo>
                  <a:cubicBezTo>
                    <a:pt x="21600" y="11631"/>
                    <a:pt x="21600" y="1661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9" name="Line"/>
            <p:cNvSpPr/>
            <p:nvPr/>
          </p:nvSpPr>
          <p:spPr>
            <a:xfrm>
              <a:off x="8732989" y="4663226"/>
              <a:ext cx="27673" cy="394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600" fill="norm" stroke="1" extrusionOk="0">
                  <a:moveTo>
                    <a:pt x="17882" y="0"/>
                  </a:moveTo>
                  <a:cubicBezTo>
                    <a:pt x="19610" y="1534"/>
                    <a:pt x="21338" y="3068"/>
                    <a:pt x="21338" y="5001"/>
                  </a:cubicBezTo>
                  <a:cubicBezTo>
                    <a:pt x="21338" y="6934"/>
                    <a:pt x="19610" y="9266"/>
                    <a:pt x="17018" y="11322"/>
                  </a:cubicBezTo>
                  <a:cubicBezTo>
                    <a:pt x="14426" y="13377"/>
                    <a:pt x="10970" y="15157"/>
                    <a:pt x="7946" y="16722"/>
                  </a:cubicBezTo>
                  <a:cubicBezTo>
                    <a:pt x="4922" y="18286"/>
                    <a:pt x="2330" y="19636"/>
                    <a:pt x="1034" y="20465"/>
                  </a:cubicBezTo>
                  <a:cubicBezTo>
                    <a:pt x="-262" y="21293"/>
                    <a:pt x="-262" y="21600"/>
                    <a:pt x="602" y="21600"/>
                  </a:cubicBezTo>
                  <a:cubicBezTo>
                    <a:pt x="1466" y="21600"/>
                    <a:pt x="3194" y="21293"/>
                    <a:pt x="4922" y="20986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0" name="Line"/>
            <p:cNvSpPr/>
            <p:nvPr/>
          </p:nvSpPr>
          <p:spPr>
            <a:xfrm>
              <a:off x="8625085" y="5083590"/>
              <a:ext cx="289106" cy="2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446" fill="norm" stroke="1" extrusionOk="0">
                  <a:moveTo>
                    <a:pt x="0" y="21446"/>
                  </a:moveTo>
                  <a:cubicBezTo>
                    <a:pt x="2585" y="19646"/>
                    <a:pt x="5171" y="17846"/>
                    <a:pt x="7714" y="14696"/>
                  </a:cubicBezTo>
                  <a:cubicBezTo>
                    <a:pt x="10258" y="11546"/>
                    <a:pt x="12760" y="7046"/>
                    <a:pt x="14886" y="4346"/>
                  </a:cubicBezTo>
                  <a:cubicBezTo>
                    <a:pt x="17013" y="1646"/>
                    <a:pt x="18764" y="746"/>
                    <a:pt x="19849" y="296"/>
                  </a:cubicBezTo>
                  <a:cubicBezTo>
                    <a:pt x="20933" y="-154"/>
                    <a:pt x="21350" y="-154"/>
                    <a:pt x="21475" y="746"/>
                  </a:cubicBezTo>
                  <a:cubicBezTo>
                    <a:pt x="21600" y="1646"/>
                    <a:pt x="21433" y="3446"/>
                    <a:pt x="21266" y="5246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1" name="Line"/>
            <p:cNvSpPr/>
            <p:nvPr/>
          </p:nvSpPr>
          <p:spPr>
            <a:xfrm>
              <a:off x="8678867" y="5039700"/>
              <a:ext cx="63867" cy="4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05" y="6646"/>
                    <a:pt x="10611" y="13292"/>
                    <a:pt x="14211" y="16892"/>
                  </a:cubicBezTo>
                  <a:cubicBezTo>
                    <a:pt x="17811" y="20492"/>
                    <a:pt x="19705" y="2104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2" name="Line"/>
            <p:cNvSpPr/>
            <p:nvPr/>
          </p:nvSpPr>
          <p:spPr>
            <a:xfrm>
              <a:off x="8742733" y="5026255"/>
              <a:ext cx="53783" cy="57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3388"/>
                    <a:pt x="10800" y="6776"/>
                    <a:pt x="7200" y="10376"/>
                  </a:cubicBezTo>
                  <a:cubicBezTo>
                    <a:pt x="3600" y="13976"/>
                    <a:pt x="1800" y="1778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3" name="Line"/>
            <p:cNvSpPr/>
            <p:nvPr/>
          </p:nvSpPr>
          <p:spPr>
            <a:xfrm>
              <a:off x="8924871" y="4810841"/>
              <a:ext cx="118223" cy="139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408" fill="norm" stroke="1" extrusionOk="0">
                  <a:moveTo>
                    <a:pt x="21083" y="3643"/>
                  </a:moveTo>
                  <a:cubicBezTo>
                    <a:pt x="21285" y="2615"/>
                    <a:pt x="21487" y="1586"/>
                    <a:pt x="20982" y="901"/>
                  </a:cubicBezTo>
                  <a:cubicBezTo>
                    <a:pt x="20478" y="215"/>
                    <a:pt x="19266" y="-128"/>
                    <a:pt x="17349" y="43"/>
                  </a:cubicBezTo>
                  <a:cubicBezTo>
                    <a:pt x="15431" y="215"/>
                    <a:pt x="12807" y="901"/>
                    <a:pt x="10687" y="1843"/>
                  </a:cubicBezTo>
                  <a:cubicBezTo>
                    <a:pt x="8567" y="2786"/>
                    <a:pt x="6952" y="3986"/>
                    <a:pt x="5943" y="5015"/>
                  </a:cubicBezTo>
                  <a:cubicBezTo>
                    <a:pt x="4934" y="6043"/>
                    <a:pt x="4530" y="6901"/>
                    <a:pt x="4328" y="7758"/>
                  </a:cubicBezTo>
                  <a:cubicBezTo>
                    <a:pt x="4126" y="8615"/>
                    <a:pt x="4126" y="9472"/>
                    <a:pt x="4934" y="10415"/>
                  </a:cubicBezTo>
                  <a:cubicBezTo>
                    <a:pt x="5741" y="11358"/>
                    <a:pt x="7356" y="12386"/>
                    <a:pt x="7457" y="13158"/>
                  </a:cubicBezTo>
                  <a:cubicBezTo>
                    <a:pt x="7558" y="13929"/>
                    <a:pt x="6145" y="14443"/>
                    <a:pt x="5035" y="14958"/>
                  </a:cubicBezTo>
                  <a:cubicBezTo>
                    <a:pt x="3924" y="15472"/>
                    <a:pt x="3117" y="15986"/>
                    <a:pt x="2309" y="16586"/>
                  </a:cubicBezTo>
                  <a:cubicBezTo>
                    <a:pt x="1502" y="17186"/>
                    <a:pt x="694" y="17872"/>
                    <a:pt x="291" y="18643"/>
                  </a:cubicBezTo>
                  <a:cubicBezTo>
                    <a:pt x="-113" y="19415"/>
                    <a:pt x="-113" y="20272"/>
                    <a:pt x="392" y="20786"/>
                  </a:cubicBezTo>
                  <a:cubicBezTo>
                    <a:pt x="896" y="21301"/>
                    <a:pt x="1906" y="21472"/>
                    <a:pt x="4530" y="21386"/>
                  </a:cubicBezTo>
                  <a:cubicBezTo>
                    <a:pt x="7154" y="21301"/>
                    <a:pt x="11394" y="20958"/>
                    <a:pt x="15633" y="20615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4" name="Line"/>
            <p:cNvSpPr/>
            <p:nvPr/>
          </p:nvSpPr>
          <p:spPr>
            <a:xfrm>
              <a:off x="9025088" y="4932136"/>
              <a:ext cx="46766" cy="66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165" fill="norm" stroke="1" extrusionOk="0">
                  <a:moveTo>
                    <a:pt x="10800" y="0"/>
                  </a:moveTo>
                  <a:cubicBezTo>
                    <a:pt x="14400" y="4249"/>
                    <a:pt x="18000" y="8498"/>
                    <a:pt x="19800" y="11508"/>
                  </a:cubicBezTo>
                  <a:cubicBezTo>
                    <a:pt x="21600" y="14518"/>
                    <a:pt x="21600" y="16288"/>
                    <a:pt x="21343" y="18059"/>
                  </a:cubicBezTo>
                  <a:cubicBezTo>
                    <a:pt x="21086" y="19829"/>
                    <a:pt x="20571" y="21600"/>
                    <a:pt x="16971" y="21069"/>
                  </a:cubicBezTo>
                  <a:cubicBezTo>
                    <a:pt x="13371" y="20538"/>
                    <a:pt x="6686" y="17705"/>
                    <a:pt x="0" y="14872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5" name="Line"/>
            <p:cNvSpPr/>
            <p:nvPr/>
          </p:nvSpPr>
          <p:spPr>
            <a:xfrm>
              <a:off x="9048618" y="4874993"/>
              <a:ext cx="20169" cy="6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6" name="Line"/>
            <p:cNvSpPr/>
            <p:nvPr/>
          </p:nvSpPr>
          <p:spPr>
            <a:xfrm>
              <a:off x="9051980" y="4668349"/>
              <a:ext cx="480677" cy="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55" fill="norm" stroke="1" extrusionOk="0">
                  <a:moveTo>
                    <a:pt x="0" y="20055"/>
                  </a:moveTo>
                  <a:cubicBezTo>
                    <a:pt x="906" y="11955"/>
                    <a:pt x="1813" y="3855"/>
                    <a:pt x="3273" y="1155"/>
                  </a:cubicBezTo>
                  <a:cubicBezTo>
                    <a:pt x="4733" y="-1545"/>
                    <a:pt x="6747" y="1155"/>
                    <a:pt x="8736" y="2505"/>
                  </a:cubicBezTo>
                  <a:cubicBezTo>
                    <a:pt x="10724" y="3855"/>
                    <a:pt x="12688" y="3855"/>
                    <a:pt x="14677" y="3855"/>
                  </a:cubicBezTo>
                  <a:cubicBezTo>
                    <a:pt x="16666" y="3855"/>
                    <a:pt x="18680" y="3855"/>
                    <a:pt x="19838" y="5205"/>
                  </a:cubicBezTo>
                  <a:cubicBezTo>
                    <a:pt x="20996" y="6555"/>
                    <a:pt x="21298" y="9255"/>
                    <a:pt x="21600" y="11955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7" name="Line"/>
            <p:cNvSpPr/>
            <p:nvPr/>
          </p:nvSpPr>
          <p:spPr>
            <a:xfrm>
              <a:off x="9311306" y="4717917"/>
              <a:ext cx="94675" cy="89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0868" fill="norm" stroke="1" extrusionOk="0">
                  <a:moveTo>
                    <a:pt x="2149" y="12280"/>
                  </a:moveTo>
                  <a:cubicBezTo>
                    <a:pt x="1144" y="13581"/>
                    <a:pt x="139" y="14882"/>
                    <a:pt x="14" y="14752"/>
                  </a:cubicBezTo>
                  <a:cubicBezTo>
                    <a:pt x="-112" y="14622"/>
                    <a:pt x="641" y="13061"/>
                    <a:pt x="2776" y="10328"/>
                  </a:cubicBezTo>
                  <a:cubicBezTo>
                    <a:pt x="4911" y="7596"/>
                    <a:pt x="8427" y="3692"/>
                    <a:pt x="10814" y="1610"/>
                  </a:cubicBezTo>
                  <a:cubicBezTo>
                    <a:pt x="13200" y="-472"/>
                    <a:pt x="14455" y="-732"/>
                    <a:pt x="16088" y="2001"/>
                  </a:cubicBezTo>
                  <a:cubicBezTo>
                    <a:pt x="17721" y="4733"/>
                    <a:pt x="19730" y="10458"/>
                    <a:pt x="20609" y="14102"/>
                  </a:cubicBezTo>
                  <a:cubicBezTo>
                    <a:pt x="21488" y="17745"/>
                    <a:pt x="21237" y="19307"/>
                    <a:pt x="20986" y="20868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8" name="Line"/>
            <p:cNvSpPr/>
            <p:nvPr/>
          </p:nvSpPr>
          <p:spPr>
            <a:xfrm>
              <a:off x="9283914" y="4777513"/>
              <a:ext cx="93837" cy="92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600" fill="norm" stroke="1" extrusionOk="0">
                  <a:moveTo>
                    <a:pt x="20829" y="0"/>
                  </a:moveTo>
                  <a:cubicBezTo>
                    <a:pt x="21086" y="812"/>
                    <a:pt x="21343" y="1623"/>
                    <a:pt x="21471" y="2553"/>
                  </a:cubicBezTo>
                  <a:cubicBezTo>
                    <a:pt x="21600" y="3482"/>
                    <a:pt x="21600" y="4529"/>
                    <a:pt x="20829" y="5511"/>
                  </a:cubicBezTo>
                  <a:cubicBezTo>
                    <a:pt x="20057" y="6493"/>
                    <a:pt x="18514" y="7409"/>
                    <a:pt x="16971" y="8195"/>
                  </a:cubicBezTo>
                  <a:cubicBezTo>
                    <a:pt x="15429" y="8980"/>
                    <a:pt x="13886" y="9635"/>
                    <a:pt x="12471" y="10407"/>
                  </a:cubicBezTo>
                  <a:cubicBezTo>
                    <a:pt x="11057" y="11180"/>
                    <a:pt x="9771" y="12070"/>
                    <a:pt x="8486" y="12947"/>
                  </a:cubicBezTo>
                  <a:cubicBezTo>
                    <a:pt x="7200" y="13824"/>
                    <a:pt x="5914" y="14688"/>
                    <a:pt x="4628" y="15552"/>
                  </a:cubicBezTo>
                  <a:cubicBezTo>
                    <a:pt x="3343" y="16416"/>
                    <a:pt x="2057" y="17280"/>
                    <a:pt x="1414" y="18157"/>
                  </a:cubicBezTo>
                  <a:cubicBezTo>
                    <a:pt x="771" y="19034"/>
                    <a:pt x="771" y="19924"/>
                    <a:pt x="643" y="20500"/>
                  </a:cubicBezTo>
                  <a:cubicBezTo>
                    <a:pt x="514" y="21076"/>
                    <a:pt x="257" y="2133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9" name="Line"/>
            <p:cNvSpPr/>
            <p:nvPr/>
          </p:nvSpPr>
          <p:spPr>
            <a:xfrm>
              <a:off x="8475742" y="5684081"/>
              <a:ext cx="1113428" cy="27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0682" fill="norm" stroke="1" extrusionOk="0">
                  <a:moveTo>
                    <a:pt x="677" y="20682"/>
                  </a:moveTo>
                  <a:cubicBezTo>
                    <a:pt x="396" y="13205"/>
                    <a:pt x="114" y="5728"/>
                    <a:pt x="28" y="2405"/>
                  </a:cubicBezTo>
                  <a:cubicBezTo>
                    <a:pt x="-59" y="-918"/>
                    <a:pt x="49" y="-87"/>
                    <a:pt x="450" y="743"/>
                  </a:cubicBezTo>
                  <a:cubicBezTo>
                    <a:pt x="850" y="1574"/>
                    <a:pt x="1543" y="2405"/>
                    <a:pt x="2300" y="3651"/>
                  </a:cubicBezTo>
                  <a:cubicBezTo>
                    <a:pt x="3058" y="4897"/>
                    <a:pt x="3880" y="6559"/>
                    <a:pt x="4746" y="7389"/>
                  </a:cubicBezTo>
                  <a:cubicBezTo>
                    <a:pt x="5612" y="8220"/>
                    <a:pt x="6521" y="8220"/>
                    <a:pt x="7408" y="8220"/>
                  </a:cubicBezTo>
                  <a:cubicBezTo>
                    <a:pt x="8295" y="8220"/>
                    <a:pt x="9161" y="8220"/>
                    <a:pt x="10059" y="8220"/>
                  </a:cubicBezTo>
                  <a:cubicBezTo>
                    <a:pt x="10957" y="8220"/>
                    <a:pt x="11888" y="8220"/>
                    <a:pt x="12786" y="8635"/>
                  </a:cubicBezTo>
                  <a:cubicBezTo>
                    <a:pt x="13684" y="9051"/>
                    <a:pt x="14550" y="9882"/>
                    <a:pt x="15383" y="9882"/>
                  </a:cubicBezTo>
                  <a:cubicBezTo>
                    <a:pt x="16217" y="9882"/>
                    <a:pt x="17018" y="9051"/>
                    <a:pt x="17862" y="8635"/>
                  </a:cubicBezTo>
                  <a:cubicBezTo>
                    <a:pt x="18706" y="8220"/>
                    <a:pt x="19593" y="8220"/>
                    <a:pt x="20177" y="8220"/>
                  </a:cubicBezTo>
                  <a:cubicBezTo>
                    <a:pt x="20762" y="8220"/>
                    <a:pt x="21043" y="8220"/>
                    <a:pt x="21238" y="8635"/>
                  </a:cubicBezTo>
                  <a:cubicBezTo>
                    <a:pt x="21433" y="9051"/>
                    <a:pt x="21541" y="9882"/>
                    <a:pt x="21498" y="10713"/>
                  </a:cubicBezTo>
                  <a:cubicBezTo>
                    <a:pt x="21454" y="11543"/>
                    <a:pt x="21260" y="12374"/>
                    <a:pt x="21065" y="13205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0" name="Line"/>
            <p:cNvSpPr/>
            <p:nvPr/>
          </p:nvSpPr>
          <p:spPr>
            <a:xfrm>
              <a:off x="9196519" y="5603763"/>
              <a:ext cx="117649" cy="81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5" fill="norm" stroke="1" extrusionOk="0">
                  <a:moveTo>
                    <a:pt x="0" y="1059"/>
                  </a:moveTo>
                  <a:cubicBezTo>
                    <a:pt x="1029" y="467"/>
                    <a:pt x="2057" y="-125"/>
                    <a:pt x="2983" y="23"/>
                  </a:cubicBezTo>
                  <a:cubicBezTo>
                    <a:pt x="3909" y="171"/>
                    <a:pt x="4731" y="1059"/>
                    <a:pt x="7097" y="3869"/>
                  </a:cubicBezTo>
                  <a:cubicBezTo>
                    <a:pt x="9463" y="6680"/>
                    <a:pt x="13371" y="11415"/>
                    <a:pt x="16046" y="14669"/>
                  </a:cubicBezTo>
                  <a:cubicBezTo>
                    <a:pt x="18720" y="17924"/>
                    <a:pt x="20160" y="19700"/>
                    <a:pt x="21600" y="21475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1" name="Line"/>
            <p:cNvSpPr/>
            <p:nvPr/>
          </p:nvSpPr>
          <p:spPr>
            <a:xfrm>
              <a:off x="9283914" y="5626094"/>
              <a:ext cx="80674" cy="45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4" fill="norm" stroke="1" extrusionOk="0">
                  <a:moveTo>
                    <a:pt x="21600" y="2390"/>
                  </a:moveTo>
                  <a:cubicBezTo>
                    <a:pt x="20400" y="847"/>
                    <a:pt x="19200" y="-696"/>
                    <a:pt x="16950" y="333"/>
                  </a:cubicBezTo>
                  <a:cubicBezTo>
                    <a:pt x="14700" y="1361"/>
                    <a:pt x="11400" y="4961"/>
                    <a:pt x="8400" y="8818"/>
                  </a:cubicBezTo>
                  <a:cubicBezTo>
                    <a:pt x="5400" y="12675"/>
                    <a:pt x="2700" y="16790"/>
                    <a:pt x="0" y="20904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2" name="Line"/>
            <p:cNvSpPr/>
            <p:nvPr/>
          </p:nvSpPr>
          <p:spPr>
            <a:xfrm>
              <a:off x="9443995" y="5168236"/>
              <a:ext cx="118914" cy="156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216" fill="norm" stroke="1" extrusionOk="0">
                  <a:moveTo>
                    <a:pt x="21424" y="3542"/>
                  </a:moveTo>
                  <a:cubicBezTo>
                    <a:pt x="21222" y="2477"/>
                    <a:pt x="21020" y="1412"/>
                    <a:pt x="20415" y="728"/>
                  </a:cubicBezTo>
                  <a:cubicBezTo>
                    <a:pt x="19809" y="43"/>
                    <a:pt x="18800" y="-261"/>
                    <a:pt x="16377" y="271"/>
                  </a:cubicBezTo>
                  <a:cubicBezTo>
                    <a:pt x="13955" y="804"/>
                    <a:pt x="10119" y="2173"/>
                    <a:pt x="7798" y="3618"/>
                  </a:cubicBezTo>
                  <a:cubicBezTo>
                    <a:pt x="5476" y="5063"/>
                    <a:pt x="4669" y="6584"/>
                    <a:pt x="4568" y="8029"/>
                  </a:cubicBezTo>
                  <a:cubicBezTo>
                    <a:pt x="4467" y="9474"/>
                    <a:pt x="5073" y="10843"/>
                    <a:pt x="5981" y="11680"/>
                  </a:cubicBezTo>
                  <a:cubicBezTo>
                    <a:pt x="6889" y="12516"/>
                    <a:pt x="8101" y="12821"/>
                    <a:pt x="8202" y="13201"/>
                  </a:cubicBezTo>
                  <a:cubicBezTo>
                    <a:pt x="8302" y="13581"/>
                    <a:pt x="7293" y="14038"/>
                    <a:pt x="5779" y="14722"/>
                  </a:cubicBezTo>
                  <a:cubicBezTo>
                    <a:pt x="4265" y="15407"/>
                    <a:pt x="2246" y="16319"/>
                    <a:pt x="1136" y="17308"/>
                  </a:cubicBezTo>
                  <a:cubicBezTo>
                    <a:pt x="26" y="18297"/>
                    <a:pt x="-176" y="19362"/>
                    <a:pt x="127" y="20122"/>
                  </a:cubicBezTo>
                  <a:cubicBezTo>
                    <a:pt x="430" y="20883"/>
                    <a:pt x="1237" y="21339"/>
                    <a:pt x="4568" y="21187"/>
                  </a:cubicBezTo>
                  <a:cubicBezTo>
                    <a:pt x="7899" y="21035"/>
                    <a:pt x="13753" y="20274"/>
                    <a:pt x="19607" y="19514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3" name="Line"/>
            <p:cNvSpPr/>
            <p:nvPr/>
          </p:nvSpPr>
          <p:spPr>
            <a:xfrm>
              <a:off x="9569631" y="5322055"/>
              <a:ext cx="55603" cy="138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467" fill="norm" stroke="1" extrusionOk="0">
                  <a:moveTo>
                    <a:pt x="14256" y="0"/>
                  </a:moveTo>
                  <a:cubicBezTo>
                    <a:pt x="15984" y="1568"/>
                    <a:pt x="17712" y="3135"/>
                    <a:pt x="19008" y="6010"/>
                  </a:cubicBezTo>
                  <a:cubicBezTo>
                    <a:pt x="20304" y="8884"/>
                    <a:pt x="21168" y="13065"/>
                    <a:pt x="21384" y="15590"/>
                  </a:cubicBezTo>
                  <a:cubicBezTo>
                    <a:pt x="21600" y="18116"/>
                    <a:pt x="21168" y="18987"/>
                    <a:pt x="20088" y="19771"/>
                  </a:cubicBezTo>
                  <a:cubicBezTo>
                    <a:pt x="19008" y="20555"/>
                    <a:pt x="17280" y="21252"/>
                    <a:pt x="15336" y="21426"/>
                  </a:cubicBezTo>
                  <a:cubicBezTo>
                    <a:pt x="13392" y="21600"/>
                    <a:pt x="11232" y="21252"/>
                    <a:pt x="8640" y="19858"/>
                  </a:cubicBezTo>
                  <a:cubicBezTo>
                    <a:pt x="6048" y="18465"/>
                    <a:pt x="3024" y="16026"/>
                    <a:pt x="0" y="13587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4" name="Line"/>
            <p:cNvSpPr/>
            <p:nvPr/>
          </p:nvSpPr>
          <p:spPr>
            <a:xfrm>
              <a:off x="9623413" y="5211130"/>
              <a:ext cx="13446" cy="26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5E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